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8" r:id="rId1"/>
  </p:sldMasterIdLst>
  <p:notesMasterIdLst>
    <p:notesMasterId r:id="rId37"/>
  </p:notesMasterIdLst>
  <p:handoutMasterIdLst>
    <p:handoutMasterId r:id="rId38"/>
  </p:handoutMasterIdLst>
  <p:sldIdLst>
    <p:sldId id="337" r:id="rId2"/>
    <p:sldId id="389" r:id="rId3"/>
    <p:sldId id="407" r:id="rId4"/>
    <p:sldId id="417" r:id="rId5"/>
    <p:sldId id="418" r:id="rId6"/>
    <p:sldId id="406" r:id="rId7"/>
    <p:sldId id="422" r:id="rId8"/>
    <p:sldId id="420" r:id="rId9"/>
    <p:sldId id="421" r:id="rId10"/>
    <p:sldId id="424" r:id="rId11"/>
    <p:sldId id="423" r:id="rId12"/>
    <p:sldId id="425" r:id="rId13"/>
    <p:sldId id="426" r:id="rId14"/>
    <p:sldId id="427" r:id="rId15"/>
    <p:sldId id="428" r:id="rId16"/>
    <p:sldId id="429" r:id="rId17"/>
    <p:sldId id="431" r:id="rId18"/>
    <p:sldId id="430" r:id="rId19"/>
    <p:sldId id="432" r:id="rId20"/>
    <p:sldId id="433" r:id="rId21"/>
    <p:sldId id="434" r:id="rId22"/>
    <p:sldId id="435" r:id="rId23"/>
    <p:sldId id="436" r:id="rId24"/>
    <p:sldId id="442" r:id="rId25"/>
    <p:sldId id="437" r:id="rId26"/>
    <p:sldId id="443" r:id="rId27"/>
    <p:sldId id="444" r:id="rId28"/>
    <p:sldId id="445" r:id="rId29"/>
    <p:sldId id="446" r:id="rId30"/>
    <p:sldId id="448" r:id="rId31"/>
    <p:sldId id="447" r:id="rId32"/>
    <p:sldId id="449" r:id="rId33"/>
    <p:sldId id="450" r:id="rId34"/>
    <p:sldId id="451" r:id="rId35"/>
    <p:sldId id="452" r:id="rId36"/>
  </p:sldIdLst>
  <p:sldSz cx="9145588" cy="5145088"/>
  <p:notesSz cx="6858000" cy="9144000"/>
  <p:embeddedFontLst>
    <p:embeddedFont>
      <p:font typeface="方正大黑简体" panose="02010600030101010101" charset="-122"/>
      <p:regular r:id="rId39"/>
    </p:embeddedFont>
    <p:embeddedFont>
      <p:font typeface="Amelia BT" panose="02010600030101010101"/>
      <p:regular r:id="rId40"/>
    </p:embeddedFont>
    <p:embeddedFont>
      <p:font typeface="Segoe UI" panose="020B0502040204020203" pitchFamily="34" charset="0"/>
      <p:regular r:id="rId41"/>
      <p:bold r:id="rId42"/>
      <p:italic r:id="rId43"/>
      <p:boldItalic r:id="rId44"/>
    </p:embeddedFont>
    <p:embeddedFont>
      <p:font typeface="华文宋体" panose="02010600040101010101" pitchFamily="2" charset="-122"/>
      <p:regular r:id="rId45"/>
    </p:embeddedFont>
    <p:embeddedFont>
      <p:font typeface="Arial Unicode MS" panose="020B0604020202020204" pitchFamily="34" charset="-122"/>
      <p:regular r:id="rId46"/>
    </p:embeddedFont>
    <p:embeddedFont>
      <p:font typeface="方正兰亭黑_GBK" panose="02010600030101010101" charset="-122"/>
      <p:regular r:id="rId47"/>
    </p:embeddedFont>
    <p:embeddedFont>
      <p:font typeface="Tahoma" panose="020B0604030504040204" pitchFamily="34" charset="0"/>
      <p:regular r:id="rId48"/>
      <p:bold r:id="rId49"/>
    </p:embeddedFont>
    <p:embeddedFont>
      <p:font typeface="Pirulen" panose="020B0604020202020204" charset="0"/>
      <p:regular r:id="rId50"/>
    </p:embeddedFont>
    <p:embeddedFont>
      <p:font typeface="Calibri" panose="020F0502020204030204" pitchFamily="34" charset="0"/>
      <p:regular r:id="rId51"/>
      <p:bold r:id="rId52"/>
      <p:italic r:id="rId53"/>
      <p:boldItalic r:id="rId54"/>
    </p:embeddedFont>
    <p:embeddedFont>
      <p:font typeface="微软雅黑" panose="020B0503020204020204" pitchFamily="34" charset="-122"/>
      <p:regular r:id="rId55"/>
      <p:bold r:id="rId56"/>
    </p:embeddedFont>
    <p:embeddedFont>
      <p:font typeface="Impact" panose="020B0806030902050204" pitchFamily="34" charset="0"/>
      <p:regular r:id="rId57"/>
    </p:embeddedFont>
  </p:embeddedFontLst>
  <p:defaultTextStyle>
    <a:defPPr>
      <a:defRPr lang="en-US"/>
    </a:defPPr>
    <a:lvl1pPr algn="ctr" rtl="0" fontAlgn="base">
      <a:spcBef>
        <a:spcPct val="0"/>
      </a:spcBef>
      <a:spcAft>
        <a:spcPct val="0"/>
      </a:spcAft>
      <a:defRPr kern="1200">
        <a:solidFill>
          <a:schemeClr val="tx1"/>
        </a:solidFill>
        <a:latin typeface="Amelia BT" pitchFamily="82" charset="0"/>
        <a:ea typeface="+mn-ea"/>
        <a:cs typeface="+mn-cs"/>
      </a:defRPr>
    </a:lvl1pPr>
    <a:lvl2pPr marL="362925" algn="ctr" rtl="0" fontAlgn="base">
      <a:spcBef>
        <a:spcPct val="0"/>
      </a:spcBef>
      <a:spcAft>
        <a:spcPct val="0"/>
      </a:spcAft>
      <a:defRPr kern="1200">
        <a:solidFill>
          <a:schemeClr val="tx1"/>
        </a:solidFill>
        <a:latin typeface="Amelia BT" pitchFamily="82" charset="0"/>
        <a:ea typeface="+mn-ea"/>
        <a:cs typeface="+mn-cs"/>
      </a:defRPr>
    </a:lvl2pPr>
    <a:lvl3pPr marL="725851" algn="ctr" rtl="0" fontAlgn="base">
      <a:spcBef>
        <a:spcPct val="0"/>
      </a:spcBef>
      <a:spcAft>
        <a:spcPct val="0"/>
      </a:spcAft>
      <a:defRPr kern="1200">
        <a:solidFill>
          <a:schemeClr val="tx1"/>
        </a:solidFill>
        <a:latin typeface="Amelia BT" pitchFamily="82" charset="0"/>
        <a:ea typeface="+mn-ea"/>
        <a:cs typeface="+mn-cs"/>
      </a:defRPr>
    </a:lvl3pPr>
    <a:lvl4pPr marL="1088776" algn="ctr" rtl="0" fontAlgn="base">
      <a:spcBef>
        <a:spcPct val="0"/>
      </a:spcBef>
      <a:spcAft>
        <a:spcPct val="0"/>
      </a:spcAft>
      <a:defRPr kern="1200">
        <a:solidFill>
          <a:schemeClr val="tx1"/>
        </a:solidFill>
        <a:latin typeface="Amelia BT" pitchFamily="82" charset="0"/>
        <a:ea typeface="+mn-ea"/>
        <a:cs typeface="+mn-cs"/>
      </a:defRPr>
    </a:lvl4pPr>
    <a:lvl5pPr marL="1451701" algn="ctr" rtl="0" fontAlgn="base">
      <a:spcBef>
        <a:spcPct val="0"/>
      </a:spcBef>
      <a:spcAft>
        <a:spcPct val="0"/>
      </a:spcAft>
      <a:defRPr kern="1200">
        <a:solidFill>
          <a:schemeClr val="tx1"/>
        </a:solidFill>
        <a:latin typeface="Amelia BT" pitchFamily="82" charset="0"/>
        <a:ea typeface="+mn-ea"/>
        <a:cs typeface="+mn-cs"/>
      </a:defRPr>
    </a:lvl5pPr>
    <a:lvl6pPr marL="1814627" algn="l" defTabSz="725851" rtl="0" eaLnBrk="1" latinLnBrk="0" hangingPunct="1">
      <a:defRPr kern="1200">
        <a:solidFill>
          <a:schemeClr val="tx1"/>
        </a:solidFill>
        <a:latin typeface="Amelia BT" pitchFamily="82" charset="0"/>
        <a:ea typeface="+mn-ea"/>
        <a:cs typeface="+mn-cs"/>
      </a:defRPr>
    </a:lvl6pPr>
    <a:lvl7pPr marL="2177552" algn="l" defTabSz="725851" rtl="0" eaLnBrk="1" latinLnBrk="0" hangingPunct="1">
      <a:defRPr kern="1200">
        <a:solidFill>
          <a:schemeClr val="tx1"/>
        </a:solidFill>
        <a:latin typeface="Amelia BT" pitchFamily="82" charset="0"/>
        <a:ea typeface="+mn-ea"/>
        <a:cs typeface="+mn-cs"/>
      </a:defRPr>
    </a:lvl7pPr>
    <a:lvl8pPr marL="2540478" algn="l" defTabSz="725851" rtl="0" eaLnBrk="1" latinLnBrk="0" hangingPunct="1">
      <a:defRPr kern="1200">
        <a:solidFill>
          <a:schemeClr val="tx1"/>
        </a:solidFill>
        <a:latin typeface="Amelia BT" pitchFamily="82" charset="0"/>
        <a:ea typeface="+mn-ea"/>
        <a:cs typeface="+mn-cs"/>
      </a:defRPr>
    </a:lvl8pPr>
    <a:lvl9pPr marL="2903403" algn="l" defTabSz="725851" rtl="0" eaLnBrk="1" latinLnBrk="0" hangingPunct="1">
      <a:defRPr kern="1200">
        <a:solidFill>
          <a:schemeClr val="tx1"/>
        </a:solidFill>
        <a:latin typeface="Amelia BT" pitchFamily="82" charset="0"/>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004D86"/>
    <a:srgbClr val="005D7E"/>
    <a:srgbClr val="0099CC"/>
    <a:srgbClr val="0099FF"/>
    <a:srgbClr val="3399FF"/>
    <a:srgbClr val="FF822D"/>
    <a:srgbClr val="FF7B21"/>
    <a:srgbClr val="FF66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408" autoAdjust="0"/>
    <p:restoredTop sz="64037" autoAdjust="0"/>
  </p:normalViewPr>
  <p:slideViewPr>
    <p:cSldViewPr>
      <p:cViewPr varScale="1">
        <p:scale>
          <a:sx n="121" d="100"/>
          <a:sy n="121" d="100"/>
        </p:scale>
        <p:origin x="276" y="102"/>
      </p:cViewPr>
      <p:guideLst>
        <p:guide orient="horz" pos="1621"/>
        <p:guide pos="2881"/>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54" d="100"/>
          <a:sy n="54" d="100"/>
        </p:scale>
        <p:origin x="-1902"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openxmlformats.org/officeDocument/2006/relationships/font" Target="fonts/font17.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font" Target="fonts/font15.fntdata"/><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font" Target="fonts/font18.fntdata"/><Relationship Id="rId8" Type="http://schemas.openxmlformats.org/officeDocument/2006/relationships/slide" Target="slides/slide7.xml"/><Relationship Id="rId51" Type="http://schemas.openxmlformats.org/officeDocument/2006/relationships/font" Target="fonts/font1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46" Type="http://schemas.openxmlformats.org/officeDocument/2006/relationships/font" Target="fonts/font8.fntdata"/><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3.fntdata"/><Relationship Id="rId54"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1.fntdata"/><Relationship Id="rId57" Type="http://schemas.openxmlformats.org/officeDocument/2006/relationships/font" Target="fonts/font19.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6.fntdata"/><Relationship Id="rId52" Type="http://schemas.openxmlformats.org/officeDocument/2006/relationships/font" Target="fonts/font14.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Arial" charset="0"/>
              </a:defRPr>
            </a:lvl1pPr>
          </a:lstStyle>
          <a:p>
            <a:pPr>
              <a:defRPr/>
            </a:pPr>
            <a:endParaRPr lang="en-US" altLang="zh-CN"/>
          </a:p>
        </p:txBody>
      </p:sp>
      <p:sp>
        <p:nvSpPr>
          <p:cNvPr id="4608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ltLang="zh-CN"/>
          </a:p>
        </p:txBody>
      </p:sp>
      <p:sp>
        <p:nvSpPr>
          <p:cNvPr id="4608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Arial" charset="0"/>
              </a:defRPr>
            </a:lvl1pPr>
          </a:lstStyle>
          <a:p>
            <a:pPr>
              <a:defRPr/>
            </a:pPr>
            <a:endParaRPr lang="en-US" altLang="zh-CN"/>
          </a:p>
        </p:txBody>
      </p:sp>
      <p:sp>
        <p:nvSpPr>
          <p:cNvPr id="4608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F305A876-8338-4152-BCD0-3F7DED0ED60D}" type="slidenum">
              <a:rPr lang="en-US" altLang="zh-CN"/>
              <a:pPr>
                <a:defRPr/>
              </a:pPr>
              <a:t>‹#›</a:t>
            </a:fld>
            <a:endParaRPr lang="en-US" altLang="zh-CN"/>
          </a:p>
        </p:txBody>
      </p:sp>
    </p:spTree>
    <p:extLst>
      <p:ext uri="{BB962C8B-B14F-4D97-AF65-F5344CB8AC3E}">
        <p14:creationId xmlns:p14="http://schemas.microsoft.com/office/powerpoint/2010/main" val="15955128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Arial" charset="0"/>
              </a:defRPr>
            </a:lvl1pPr>
          </a:lstStyle>
          <a:p>
            <a:pPr>
              <a:defRPr/>
            </a:pPr>
            <a:endParaRPr lang="en-US" altLang="zh-CN"/>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ltLang="zh-CN"/>
          </a:p>
        </p:txBody>
      </p:sp>
      <p:sp>
        <p:nvSpPr>
          <p:cNvPr id="7066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Arial" charset="0"/>
              </a:defRPr>
            </a:lvl1pPr>
          </a:lstStyle>
          <a:p>
            <a:pPr>
              <a:defRPr/>
            </a:pPr>
            <a:endParaRPr lang="en-US" altLang="zh-CN"/>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2F1DF050-111D-4C6F-BB0A-4346D970594C}" type="slidenum">
              <a:rPr lang="en-US" altLang="zh-CN"/>
              <a:pPr>
                <a:defRPr/>
              </a:pPr>
              <a:t>‹#›</a:t>
            </a:fld>
            <a:endParaRPr lang="en-US" altLang="zh-CN"/>
          </a:p>
        </p:txBody>
      </p:sp>
    </p:spTree>
    <p:extLst>
      <p:ext uri="{BB962C8B-B14F-4D97-AF65-F5344CB8AC3E}">
        <p14:creationId xmlns:p14="http://schemas.microsoft.com/office/powerpoint/2010/main" val="120797196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000" kern="1200">
        <a:solidFill>
          <a:schemeClr val="tx1"/>
        </a:solidFill>
        <a:latin typeface="Arial" charset="0"/>
        <a:ea typeface="宋体" pitchFamily="2" charset="-122"/>
        <a:cs typeface="+mn-cs"/>
      </a:defRPr>
    </a:lvl1pPr>
    <a:lvl2pPr marL="362925" algn="l" rtl="0" fontAlgn="base">
      <a:spcBef>
        <a:spcPct val="30000"/>
      </a:spcBef>
      <a:spcAft>
        <a:spcPct val="0"/>
      </a:spcAft>
      <a:defRPr sz="1000" kern="1200">
        <a:solidFill>
          <a:schemeClr val="tx1"/>
        </a:solidFill>
        <a:latin typeface="Arial" charset="0"/>
        <a:ea typeface="宋体" pitchFamily="2" charset="-122"/>
        <a:cs typeface="+mn-cs"/>
      </a:defRPr>
    </a:lvl2pPr>
    <a:lvl3pPr marL="725851" algn="l" rtl="0" fontAlgn="base">
      <a:spcBef>
        <a:spcPct val="30000"/>
      </a:spcBef>
      <a:spcAft>
        <a:spcPct val="0"/>
      </a:spcAft>
      <a:defRPr sz="1000" kern="1200">
        <a:solidFill>
          <a:schemeClr val="tx1"/>
        </a:solidFill>
        <a:latin typeface="Arial" charset="0"/>
        <a:ea typeface="宋体" pitchFamily="2" charset="-122"/>
        <a:cs typeface="+mn-cs"/>
      </a:defRPr>
    </a:lvl3pPr>
    <a:lvl4pPr marL="1088776" algn="l" rtl="0" fontAlgn="base">
      <a:spcBef>
        <a:spcPct val="30000"/>
      </a:spcBef>
      <a:spcAft>
        <a:spcPct val="0"/>
      </a:spcAft>
      <a:defRPr sz="1000" kern="1200">
        <a:solidFill>
          <a:schemeClr val="tx1"/>
        </a:solidFill>
        <a:latin typeface="Arial" charset="0"/>
        <a:ea typeface="宋体" pitchFamily="2" charset="-122"/>
        <a:cs typeface="+mn-cs"/>
      </a:defRPr>
    </a:lvl4pPr>
    <a:lvl5pPr marL="1451701" algn="l" rtl="0" fontAlgn="base">
      <a:spcBef>
        <a:spcPct val="30000"/>
      </a:spcBef>
      <a:spcAft>
        <a:spcPct val="0"/>
      </a:spcAft>
      <a:defRPr sz="1000" kern="1200">
        <a:solidFill>
          <a:schemeClr val="tx1"/>
        </a:solidFill>
        <a:latin typeface="Arial" charset="0"/>
        <a:ea typeface="宋体" pitchFamily="2" charset="-122"/>
        <a:cs typeface="+mn-cs"/>
      </a:defRPr>
    </a:lvl5pPr>
    <a:lvl6pPr marL="1814627" algn="l" defTabSz="725851" rtl="0" eaLnBrk="1" latinLnBrk="0" hangingPunct="1">
      <a:defRPr sz="1000" kern="1200">
        <a:solidFill>
          <a:schemeClr val="tx1"/>
        </a:solidFill>
        <a:latin typeface="+mn-lt"/>
        <a:ea typeface="+mn-ea"/>
        <a:cs typeface="+mn-cs"/>
      </a:defRPr>
    </a:lvl6pPr>
    <a:lvl7pPr marL="2177552" algn="l" defTabSz="725851" rtl="0" eaLnBrk="1" latinLnBrk="0" hangingPunct="1">
      <a:defRPr sz="1000" kern="1200">
        <a:solidFill>
          <a:schemeClr val="tx1"/>
        </a:solidFill>
        <a:latin typeface="+mn-lt"/>
        <a:ea typeface="+mn-ea"/>
        <a:cs typeface="+mn-cs"/>
      </a:defRPr>
    </a:lvl7pPr>
    <a:lvl8pPr marL="2540478" algn="l" defTabSz="725851" rtl="0" eaLnBrk="1" latinLnBrk="0" hangingPunct="1">
      <a:defRPr sz="1000" kern="1200">
        <a:solidFill>
          <a:schemeClr val="tx1"/>
        </a:solidFill>
        <a:latin typeface="+mn-lt"/>
        <a:ea typeface="+mn-ea"/>
        <a:cs typeface="+mn-cs"/>
      </a:defRPr>
    </a:lvl8pPr>
    <a:lvl9pPr marL="2903403" algn="l" defTabSz="725851"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24483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285361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387179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290658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1824448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1009504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744919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34400551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4140880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362907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3478897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1758534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18204568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2383174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6203440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38374053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10322485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14295100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38635720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5153518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19482429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11869468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20412867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10321012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13866479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40498923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5267711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15038852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7279221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33412786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16125025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15082785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17377909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42815206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latin typeface="Arial" pitchFamily="34" charset="0"/>
            </a:endParaRPr>
          </a:p>
        </p:txBody>
      </p:sp>
    </p:spTree>
    <p:extLst>
      <p:ext uri="{BB962C8B-B14F-4D97-AF65-F5344CB8AC3E}">
        <p14:creationId xmlns:p14="http://schemas.microsoft.com/office/powerpoint/2010/main" val="938939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3191039"/>
      </p:ext>
    </p:extLst>
  </p:cSld>
  <p:clrMapOvr>
    <a:masterClrMapping/>
  </p:clrMapOvr>
  <p:transition spd="slow">
    <p:cove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739390490"/>
      </p:ext>
    </p:extLst>
  </p:cSld>
  <p:clrMapOvr>
    <a:masterClrMapping/>
  </p:clrMapOvr>
  <p:transition spd="slow">
    <p:cove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0" y="340"/>
            <a:ext cx="9145615" cy="5144408"/>
          </a:xfrm>
          <a:prstGeom prst="rect">
            <a:avLst/>
          </a:prstGeom>
        </p:spPr>
      </p:pic>
      <p:sp>
        <p:nvSpPr>
          <p:cNvPr id="10" name="矩形 9"/>
          <p:cNvSpPr/>
          <p:nvPr userDrawn="1"/>
        </p:nvSpPr>
        <p:spPr>
          <a:xfrm>
            <a:off x="0" y="208761"/>
            <a:ext cx="911427" cy="33830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1" name="矩形 10"/>
          <p:cNvSpPr/>
          <p:nvPr userDrawn="1"/>
        </p:nvSpPr>
        <p:spPr>
          <a:xfrm>
            <a:off x="911427" y="208759"/>
            <a:ext cx="8234161" cy="33830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2" name="直角三角形 11"/>
          <p:cNvSpPr/>
          <p:nvPr userDrawn="1"/>
        </p:nvSpPr>
        <p:spPr>
          <a:xfrm>
            <a:off x="8838897" y="134144"/>
            <a:ext cx="80993" cy="56264"/>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lIns="68589" tIns="34295" rIns="68589" bIns="34295" anchor="ctr"/>
          <a:lstStyle/>
          <a:p>
            <a:pPr marR="0" lvl="0" indent="0" algn="ctr" fontAlgn="auto">
              <a:lnSpc>
                <a:spcPct val="120000"/>
              </a:lnSpc>
              <a:spcBef>
                <a:spcPts val="0"/>
              </a:spcBef>
              <a:spcAft>
                <a:spcPts val="0"/>
              </a:spcAft>
              <a:buClrTx/>
              <a:buSzTx/>
              <a:buFontTx/>
              <a:buNone/>
              <a:tabLst/>
            </a:pPr>
            <a:endParaRPr kumimoji="0" lang="zh-CN" altLang="en-US" sz="1400"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13" name="Rectangle 5"/>
          <p:cNvSpPr>
            <a:spLocks noChangeArrowheads="1"/>
          </p:cNvSpPr>
          <p:nvPr userDrawn="1"/>
        </p:nvSpPr>
        <p:spPr bwMode="auto">
          <a:xfrm rot="16200000">
            <a:off x="8348407" y="128553"/>
            <a:ext cx="475737" cy="505246"/>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lIns="68589" tIns="34295" rIns="68589" bIns="34295" anchor="ctr"/>
          <a:lstStyle/>
          <a:p>
            <a:pPr marR="0" lvl="0" indent="0" algn="ctr" fontAlgn="auto">
              <a:lnSpc>
                <a:spcPct val="120000"/>
              </a:lnSpc>
              <a:spcBef>
                <a:spcPts val="0"/>
              </a:spcBef>
              <a:spcAft>
                <a:spcPts val="0"/>
              </a:spcAft>
              <a:buClrTx/>
              <a:buSzTx/>
              <a:buFontTx/>
              <a:buNone/>
              <a:tabLst/>
            </a:pPr>
            <a:endParaRPr kumimoji="0" lang="zh-CN" altLang="en-US" sz="1400" b="1" i="0" u="none" strike="noStrike" kern="0" cap="none" spc="0" normalizeH="0" baseline="0" dirty="0">
              <a:ln>
                <a:noFill/>
              </a:ln>
              <a:solidFill>
                <a:srgbClr val="F9F9F9"/>
              </a:solidFill>
              <a:effectLst/>
              <a:uLnTx/>
              <a:uFillTx/>
              <a:latin typeface="微软雅黑" pitchFamily="34" charset="-122"/>
              <a:ea typeface="微软雅黑" pitchFamily="34" charset="-122"/>
            </a:endParaRPr>
          </a:p>
        </p:txBody>
      </p:sp>
      <p:sp>
        <p:nvSpPr>
          <p:cNvPr id="14" name="TextBox 15"/>
          <p:cNvSpPr txBox="1"/>
          <p:nvPr userDrawn="1"/>
        </p:nvSpPr>
        <p:spPr>
          <a:xfrm>
            <a:off x="8333652" y="218667"/>
            <a:ext cx="505246" cy="346356"/>
          </a:xfrm>
          <a:prstGeom prst="rect">
            <a:avLst/>
          </a:prstGeom>
          <a:noFill/>
        </p:spPr>
        <p:txBody>
          <a:bodyPr wrap="square" lIns="68589" tIns="34295" rIns="68589" bIns="34295" rtlCol="0">
            <a:spAutoFit/>
          </a:bodyPr>
          <a:lstStyle/>
          <a:p>
            <a:pPr algn="ctr"/>
            <a:fld id="{2EEF1883-7A0E-4F66-9932-E581691AD397}" type="slidenum">
              <a:rPr lang="zh-CN" altLang="en-US" sz="1800" smtClean="0">
                <a:solidFill>
                  <a:srgbClr val="0070C0"/>
                </a:solidFill>
                <a:latin typeface="Arial" panose="020B0604020202020204" pitchFamily="34" charset="0"/>
                <a:ea typeface="Arial Unicode MS" panose="020B0604020202020204" pitchFamily="34" charset="-122"/>
                <a:cs typeface="Arial" panose="020B0604020202020204" pitchFamily="34" charset="0"/>
              </a:rPr>
              <a:pPr algn="ctr"/>
              <a:t>‹#›</a:t>
            </a:fld>
            <a:r>
              <a:rPr lang="zh-CN" altLang="en-US" sz="1800" dirty="0" smtClean="0">
                <a:solidFill>
                  <a:srgbClr val="0070C0"/>
                </a:solidFill>
                <a:latin typeface="Arial" panose="020B0604020202020204" pitchFamily="34" charset="0"/>
                <a:ea typeface="Arial Unicode MS" panose="020B0604020202020204" pitchFamily="34" charset="-122"/>
                <a:cs typeface="Arial" panose="020B0604020202020204" pitchFamily="34" charset="0"/>
              </a:rPr>
              <a:t> </a:t>
            </a:r>
            <a:endParaRPr lang="zh-CN" altLang="en-US" sz="1800" b="0" dirty="0">
              <a:solidFill>
                <a:srgbClr val="0070C0"/>
              </a:solidFill>
              <a:latin typeface="Arial" panose="020B0604020202020204" pitchFamily="34" charset="0"/>
              <a:ea typeface="Arial Unicode MS" panose="020B0604020202020204" pitchFamily="34" charset="-122"/>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73" r:id="rId1"/>
    <p:sldLayoutId id="2147483672" r:id="rId2"/>
  </p:sldLayoutIdLst>
  <p:transition spd="slow">
    <p:cover/>
  </p:transition>
  <p:timing>
    <p:tnLst>
      <p:par>
        <p:cTn id="1" dur="indefinite" restart="never" nodeType="tmRoot"/>
      </p:par>
    </p:tnLst>
  </p:timing>
  <p:txStyles>
    <p:titleStyle>
      <a:lvl1pPr algn="l" rtl="0" eaLnBrk="0" fontAlgn="base" hangingPunct="0">
        <a:spcBef>
          <a:spcPct val="0"/>
        </a:spcBef>
        <a:spcAft>
          <a:spcPct val="0"/>
        </a:spcAft>
        <a:defRPr sz="3500" b="1">
          <a:solidFill>
            <a:schemeClr val="tx2"/>
          </a:solidFill>
          <a:latin typeface="+mj-lt"/>
          <a:ea typeface="+mj-ea"/>
          <a:cs typeface="+mj-cs"/>
        </a:defRPr>
      </a:lvl1pPr>
      <a:lvl2pPr algn="l" rtl="0" eaLnBrk="0" fontAlgn="base" hangingPunct="0">
        <a:spcBef>
          <a:spcPct val="0"/>
        </a:spcBef>
        <a:spcAft>
          <a:spcPct val="0"/>
        </a:spcAft>
        <a:defRPr sz="3500" b="1">
          <a:solidFill>
            <a:schemeClr val="tx2"/>
          </a:solidFill>
          <a:latin typeface="Arial" charset="0"/>
        </a:defRPr>
      </a:lvl2pPr>
      <a:lvl3pPr algn="l" rtl="0" eaLnBrk="0" fontAlgn="base" hangingPunct="0">
        <a:spcBef>
          <a:spcPct val="0"/>
        </a:spcBef>
        <a:spcAft>
          <a:spcPct val="0"/>
        </a:spcAft>
        <a:defRPr sz="3500" b="1">
          <a:solidFill>
            <a:schemeClr val="tx2"/>
          </a:solidFill>
          <a:latin typeface="Arial" charset="0"/>
        </a:defRPr>
      </a:lvl3pPr>
      <a:lvl4pPr algn="l" rtl="0" eaLnBrk="0" fontAlgn="base" hangingPunct="0">
        <a:spcBef>
          <a:spcPct val="0"/>
        </a:spcBef>
        <a:spcAft>
          <a:spcPct val="0"/>
        </a:spcAft>
        <a:defRPr sz="3500" b="1">
          <a:solidFill>
            <a:schemeClr val="tx2"/>
          </a:solidFill>
          <a:latin typeface="Arial" charset="0"/>
        </a:defRPr>
      </a:lvl4pPr>
      <a:lvl5pPr algn="l" rtl="0" eaLnBrk="0" fontAlgn="base" hangingPunct="0">
        <a:spcBef>
          <a:spcPct val="0"/>
        </a:spcBef>
        <a:spcAft>
          <a:spcPct val="0"/>
        </a:spcAft>
        <a:defRPr sz="3500" b="1">
          <a:solidFill>
            <a:schemeClr val="tx2"/>
          </a:solidFill>
          <a:latin typeface="Arial" charset="0"/>
        </a:defRPr>
      </a:lvl5pPr>
      <a:lvl6pPr marL="362925" algn="l" rtl="0" fontAlgn="base">
        <a:spcBef>
          <a:spcPct val="0"/>
        </a:spcBef>
        <a:spcAft>
          <a:spcPct val="0"/>
        </a:spcAft>
        <a:defRPr sz="3500" b="1">
          <a:solidFill>
            <a:schemeClr val="tx2"/>
          </a:solidFill>
          <a:latin typeface="Arial" charset="0"/>
        </a:defRPr>
      </a:lvl6pPr>
      <a:lvl7pPr marL="725851" algn="l" rtl="0" fontAlgn="base">
        <a:spcBef>
          <a:spcPct val="0"/>
        </a:spcBef>
        <a:spcAft>
          <a:spcPct val="0"/>
        </a:spcAft>
        <a:defRPr sz="3500" b="1">
          <a:solidFill>
            <a:schemeClr val="tx2"/>
          </a:solidFill>
          <a:latin typeface="Arial" charset="0"/>
        </a:defRPr>
      </a:lvl7pPr>
      <a:lvl8pPr marL="1088776" algn="l" rtl="0" fontAlgn="base">
        <a:spcBef>
          <a:spcPct val="0"/>
        </a:spcBef>
        <a:spcAft>
          <a:spcPct val="0"/>
        </a:spcAft>
        <a:defRPr sz="3500" b="1">
          <a:solidFill>
            <a:schemeClr val="tx2"/>
          </a:solidFill>
          <a:latin typeface="Arial" charset="0"/>
        </a:defRPr>
      </a:lvl8pPr>
      <a:lvl9pPr marL="1451701" algn="l" rtl="0" fontAlgn="base">
        <a:spcBef>
          <a:spcPct val="0"/>
        </a:spcBef>
        <a:spcAft>
          <a:spcPct val="0"/>
        </a:spcAft>
        <a:defRPr sz="3500" b="1">
          <a:solidFill>
            <a:schemeClr val="tx2"/>
          </a:solidFill>
          <a:latin typeface="Arial" charset="0"/>
        </a:defRPr>
      </a:lvl9pPr>
    </p:titleStyle>
    <p:bodyStyle>
      <a:lvl1pPr marL="272194" indent="-272194" algn="l" rtl="0" eaLnBrk="0" fontAlgn="base" hangingPunct="0">
        <a:spcBef>
          <a:spcPct val="20000"/>
        </a:spcBef>
        <a:spcAft>
          <a:spcPct val="0"/>
        </a:spcAft>
        <a:buChar char="•"/>
        <a:defRPr sz="2500">
          <a:solidFill>
            <a:schemeClr val="tx1"/>
          </a:solidFill>
          <a:latin typeface="+mn-lt"/>
          <a:ea typeface="+mn-ea"/>
          <a:cs typeface="+mn-cs"/>
        </a:defRPr>
      </a:lvl1pPr>
      <a:lvl2pPr marL="589754" indent="-226828" algn="l" rtl="0" eaLnBrk="0" fontAlgn="base" hangingPunct="0">
        <a:spcBef>
          <a:spcPct val="20000"/>
        </a:spcBef>
        <a:spcAft>
          <a:spcPct val="0"/>
        </a:spcAft>
        <a:buChar char="–"/>
        <a:defRPr sz="2200">
          <a:solidFill>
            <a:schemeClr val="tx1"/>
          </a:solidFill>
          <a:latin typeface="+mn-lt"/>
        </a:defRPr>
      </a:lvl2pPr>
      <a:lvl3pPr marL="907313" indent="-181463" algn="l" rtl="0" eaLnBrk="0" fontAlgn="base" hangingPunct="0">
        <a:spcBef>
          <a:spcPct val="20000"/>
        </a:spcBef>
        <a:spcAft>
          <a:spcPct val="0"/>
        </a:spcAft>
        <a:buChar char="•"/>
        <a:defRPr sz="1900">
          <a:solidFill>
            <a:schemeClr val="tx1"/>
          </a:solidFill>
          <a:latin typeface="+mn-lt"/>
        </a:defRPr>
      </a:lvl3pPr>
      <a:lvl4pPr marL="1270239" indent="-181463" algn="l" rtl="0" eaLnBrk="0" fontAlgn="base" hangingPunct="0">
        <a:spcBef>
          <a:spcPct val="20000"/>
        </a:spcBef>
        <a:spcAft>
          <a:spcPct val="0"/>
        </a:spcAft>
        <a:buChar char="–"/>
        <a:defRPr sz="1600">
          <a:solidFill>
            <a:schemeClr val="tx1"/>
          </a:solidFill>
          <a:latin typeface="+mn-lt"/>
        </a:defRPr>
      </a:lvl4pPr>
      <a:lvl5pPr marL="1633164" indent="-181463" algn="l" rtl="0" eaLnBrk="0" fontAlgn="base" hangingPunct="0">
        <a:spcBef>
          <a:spcPct val="20000"/>
        </a:spcBef>
        <a:spcAft>
          <a:spcPct val="0"/>
        </a:spcAft>
        <a:buChar char="»"/>
        <a:defRPr sz="1600">
          <a:solidFill>
            <a:schemeClr val="tx1"/>
          </a:solidFill>
          <a:latin typeface="+mn-lt"/>
        </a:defRPr>
      </a:lvl5pPr>
      <a:lvl6pPr marL="1996089" indent="-181463" algn="l" rtl="0" fontAlgn="base">
        <a:spcBef>
          <a:spcPct val="20000"/>
        </a:spcBef>
        <a:spcAft>
          <a:spcPct val="0"/>
        </a:spcAft>
        <a:buChar char="»"/>
        <a:defRPr sz="1600">
          <a:solidFill>
            <a:schemeClr val="tx1"/>
          </a:solidFill>
          <a:latin typeface="+mn-lt"/>
        </a:defRPr>
      </a:lvl6pPr>
      <a:lvl7pPr marL="2359015" indent="-181463" algn="l" rtl="0" fontAlgn="base">
        <a:spcBef>
          <a:spcPct val="20000"/>
        </a:spcBef>
        <a:spcAft>
          <a:spcPct val="0"/>
        </a:spcAft>
        <a:buChar char="»"/>
        <a:defRPr sz="1600">
          <a:solidFill>
            <a:schemeClr val="tx1"/>
          </a:solidFill>
          <a:latin typeface="+mn-lt"/>
        </a:defRPr>
      </a:lvl7pPr>
      <a:lvl8pPr marL="2721940" indent="-181463" algn="l" rtl="0" fontAlgn="base">
        <a:spcBef>
          <a:spcPct val="20000"/>
        </a:spcBef>
        <a:spcAft>
          <a:spcPct val="0"/>
        </a:spcAft>
        <a:buChar char="»"/>
        <a:defRPr sz="1600">
          <a:solidFill>
            <a:schemeClr val="tx1"/>
          </a:solidFill>
          <a:latin typeface="+mn-lt"/>
        </a:defRPr>
      </a:lvl8pPr>
      <a:lvl9pPr marL="3084866" indent="-181463" algn="l" rtl="0" fontAlgn="base">
        <a:spcBef>
          <a:spcPct val="20000"/>
        </a:spcBef>
        <a:spcAft>
          <a:spcPct val="0"/>
        </a:spcAft>
        <a:buChar char="»"/>
        <a:defRPr sz="1600">
          <a:solidFill>
            <a:schemeClr val="tx1"/>
          </a:solidFill>
          <a:latin typeface="+mn-lt"/>
        </a:defRPr>
      </a:lvl9pPr>
    </p:bodyStyle>
    <p:otherStyle>
      <a:defPPr>
        <a:defRPr lang="zh-CN"/>
      </a:defPPr>
      <a:lvl1pPr marL="0" algn="l" defTabSz="725851" rtl="0" eaLnBrk="1" latinLnBrk="0" hangingPunct="1">
        <a:defRPr sz="1400" kern="1200">
          <a:solidFill>
            <a:schemeClr val="tx1"/>
          </a:solidFill>
          <a:latin typeface="+mn-lt"/>
          <a:ea typeface="+mn-ea"/>
          <a:cs typeface="+mn-cs"/>
        </a:defRPr>
      </a:lvl1pPr>
      <a:lvl2pPr marL="362925" algn="l" defTabSz="725851" rtl="0" eaLnBrk="1" latinLnBrk="0" hangingPunct="1">
        <a:defRPr sz="1400" kern="1200">
          <a:solidFill>
            <a:schemeClr val="tx1"/>
          </a:solidFill>
          <a:latin typeface="+mn-lt"/>
          <a:ea typeface="+mn-ea"/>
          <a:cs typeface="+mn-cs"/>
        </a:defRPr>
      </a:lvl2pPr>
      <a:lvl3pPr marL="725851" algn="l" defTabSz="725851" rtl="0" eaLnBrk="1" latinLnBrk="0" hangingPunct="1">
        <a:defRPr sz="1400" kern="1200">
          <a:solidFill>
            <a:schemeClr val="tx1"/>
          </a:solidFill>
          <a:latin typeface="+mn-lt"/>
          <a:ea typeface="+mn-ea"/>
          <a:cs typeface="+mn-cs"/>
        </a:defRPr>
      </a:lvl3pPr>
      <a:lvl4pPr marL="1088776" algn="l" defTabSz="725851" rtl="0" eaLnBrk="1" latinLnBrk="0" hangingPunct="1">
        <a:defRPr sz="1400" kern="1200">
          <a:solidFill>
            <a:schemeClr val="tx1"/>
          </a:solidFill>
          <a:latin typeface="+mn-lt"/>
          <a:ea typeface="+mn-ea"/>
          <a:cs typeface="+mn-cs"/>
        </a:defRPr>
      </a:lvl4pPr>
      <a:lvl5pPr marL="1451701" algn="l" defTabSz="725851" rtl="0" eaLnBrk="1" latinLnBrk="0" hangingPunct="1">
        <a:defRPr sz="1400" kern="1200">
          <a:solidFill>
            <a:schemeClr val="tx1"/>
          </a:solidFill>
          <a:latin typeface="+mn-lt"/>
          <a:ea typeface="+mn-ea"/>
          <a:cs typeface="+mn-cs"/>
        </a:defRPr>
      </a:lvl5pPr>
      <a:lvl6pPr marL="1814627" algn="l" defTabSz="725851" rtl="0" eaLnBrk="1" latinLnBrk="0" hangingPunct="1">
        <a:defRPr sz="1400" kern="1200">
          <a:solidFill>
            <a:schemeClr val="tx1"/>
          </a:solidFill>
          <a:latin typeface="+mn-lt"/>
          <a:ea typeface="+mn-ea"/>
          <a:cs typeface="+mn-cs"/>
        </a:defRPr>
      </a:lvl6pPr>
      <a:lvl7pPr marL="2177552" algn="l" defTabSz="725851" rtl="0" eaLnBrk="1" latinLnBrk="0" hangingPunct="1">
        <a:defRPr sz="1400" kern="1200">
          <a:solidFill>
            <a:schemeClr val="tx1"/>
          </a:solidFill>
          <a:latin typeface="+mn-lt"/>
          <a:ea typeface="+mn-ea"/>
          <a:cs typeface="+mn-cs"/>
        </a:defRPr>
      </a:lvl7pPr>
      <a:lvl8pPr marL="2540478" algn="l" defTabSz="725851" rtl="0" eaLnBrk="1" latinLnBrk="0" hangingPunct="1">
        <a:defRPr sz="1400" kern="1200">
          <a:solidFill>
            <a:schemeClr val="tx1"/>
          </a:solidFill>
          <a:latin typeface="+mn-lt"/>
          <a:ea typeface="+mn-ea"/>
          <a:cs typeface="+mn-cs"/>
        </a:defRPr>
      </a:lvl8pPr>
      <a:lvl9pPr marL="2903403" algn="l" defTabSz="725851"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hyperlink" Target="http://teliss.blog.163.com/" TargetMode="Externa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
            <a:ext cx="9145588" cy="2953544"/>
          </a:xfrm>
          <a:prstGeom prst="rect">
            <a:avLst/>
          </a:prstGeom>
        </p:spPr>
      </p:pic>
      <p:pic>
        <p:nvPicPr>
          <p:cNvPr id="2" name="创业计划书.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29394" y="-823912"/>
            <a:ext cx="609600" cy="609600"/>
          </a:xfrm>
          <a:prstGeom prst="rect">
            <a:avLst/>
          </a:prstGeom>
        </p:spPr>
      </p:pic>
      <p:pic>
        <p:nvPicPr>
          <p:cNvPr id="27" name="Picture 2"/>
          <p:cNvPicPr>
            <a:picLocks noChangeAspect="1" noChangeArrowheads="1"/>
          </p:cNvPicPr>
          <p:nvPr/>
        </p:nvPicPr>
        <p:blipFill rotWithShape="1">
          <a:blip r:embed="rId7" cstate="email">
            <a:extLst>
              <a:ext uri="{28A0092B-C50C-407E-A947-70E740481C1C}">
                <a14:useLocalDpi xmlns:a14="http://schemas.microsoft.com/office/drawing/2010/main" val="0"/>
              </a:ext>
            </a:extLst>
          </a:blip>
          <a:srcRect t="43175" b="5500"/>
          <a:stretch/>
        </p:blipFill>
        <p:spPr bwMode="auto">
          <a:xfrm>
            <a:off x="0" y="2953544"/>
            <a:ext cx="9145588" cy="2191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Rectangle 4"/>
          <p:cNvSpPr txBox="1">
            <a:spLocks noChangeArrowheads="1"/>
          </p:cNvSpPr>
          <p:nvPr/>
        </p:nvSpPr>
        <p:spPr bwMode="auto">
          <a:xfrm>
            <a:off x="634564" y="3020988"/>
            <a:ext cx="4140059" cy="37815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en-US" altLang="zh-CN" sz="2100" dirty="0" smtClean="0">
                <a:latin typeface="Arial Unicode MS" pitchFamily="34" charset="-122"/>
                <a:ea typeface="Arial Unicode MS" pitchFamily="34" charset="-122"/>
                <a:cs typeface="Arial Unicode MS" pitchFamily="34" charset="-122"/>
              </a:rPr>
              <a:t>TET BUSENESS PLAN</a:t>
            </a:r>
            <a:endParaRPr lang="zh-CN" altLang="zh-CN" sz="2100" dirty="0">
              <a:latin typeface="Arial Unicode MS" pitchFamily="34" charset="-122"/>
              <a:ea typeface="Arial Unicode MS" pitchFamily="34" charset="-122"/>
              <a:cs typeface="Arial Unicode MS" pitchFamily="34" charset="-122"/>
            </a:endParaRPr>
          </a:p>
        </p:txBody>
      </p:sp>
      <p:sp>
        <p:nvSpPr>
          <p:cNvPr id="31" name="Rectangle 4"/>
          <p:cNvSpPr txBox="1">
            <a:spLocks noChangeArrowheads="1"/>
          </p:cNvSpPr>
          <p:nvPr/>
        </p:nvSpPr>
        <p:spPr bwMode="auto">
          <a:xfrm>
            <a:off x="610394" y="3478188"/>
            <a:ext cx="5029200" cy="50405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800" dirty="0">
                <a:latin typeface="微软雅黑" pitchFamily="34" charset="-122"/>
                <a:ea typeface="微软雅黑" pitchFamily="34" charset="-122"/>
              </a:rPr>
              <a:t>玩具企业创业计划书</a:t>
            </a:r>
            <a:r>
              <a:rPr lang="en-US" altLang="zh-CN" sz="2800" dirty="0" err="1">
                <a:latin typeface="微软雅黑" pitchFamily="34" charset="-122"/>
                <a:ea typeface="微软雅黑" pitchFamily="34" charset="-122"/>
              </a:rPr>
              <a:t>ppt</a:t>
            </a:r>
            <a:r>
              <a:rPr lang="zh-CN" altLang="en-US" sz="2800" dirty="0">
                <a:latin typeface="微软雅黑" pitchFamily="34" charset="-122"/>
                <a:ea typeface="微软雅黑" pitchFamily="34" charset="-122"/>
              </a:rPr>
              <a:t>模板</a:t>
            </a:r>
            <a:endParaRPr lang="zh-CN" altLang="zh-CN" sz="2800" dirty="0">
              <a:latin typeface="微软雅黑" pitchFamily="34" charset="-122"/>
              <a:ea typeface="微软雅黑" pitchFamily="34" charset="-122"/>
            </a:endParaRPr>
          </a:p>
        </p:txBody>
      </p:sp>
      <p:grpSp>
        <p:nvGrpSpPr>
          <p:cNvPr id="32" name="组合 31"/>
          <p:cNvGrpSpPr/>
          <p:nvPr/>
        </p:nvGrpSpPr>
        <p:grpSpPr>
          <a:xfrm>
            <a:off x="853758" y="361435"/>
            <a:ext cx="371394" cy="382309"/>
            <a:chOff x="7127876" y="5013176"/>
            <a:chExt cx="495300" cy="509588"/>
          </a:xfrm>
        </p:grpSpPr>
        <p:sp>
          <p:nvSpPr>
            <p:cNvPr id="34" name="Oval 9"/>
            <p:cNvSpPr>
              <a:spLocks noChangeArrowheads="1"/>
            </p:cNvSpPr>
            <p:nvPr/>
          </p:nvSpPr>
          <p:spPr bwMode="auto">
            <a:xfrm>
              <a:off x="7127876" y="5013176"/>
              <a:ext cx="495300" cy="509588"/>
            </a:xfrm>
            <a:prstGeom prst="ellipse">
              <a:avLst/>
            </a:prstGeom>
            <a:solidFill>
              <a:srgbClr val="004D8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14"/>
            <p:cNvSpPr>
              <a:spLocks noEditPoints="1"/>
            </p:cNvSpPr>
            <p:nvPr/>
          </p:nvSpPr>
          <p:spPr bwMode="auto">
            <a:xfrm>
              <a:off x="7215188" y="5073501"/>
              <a:ext cx="331787" cy="327025"/>
            </a:xfrm>
            <a:custGeom>
              <a:avLst/>
              <a:gdLst>
                <a:gd name="T0" fmla="*/ 285 w 427"/>
                <a:gd name="T1" fmla="*/ 157 h 408"/>
                <a:gd name="T2" fmla="*/ 279 w 427"/>
                <a:gd name="T3" fmla="*/ 169 h 408"/>
                <a:gd name="T4" fmla="*/ 278 w 427"/>
                <a:gd name="T5" fmla="*/ 177 h 408"/>
                <a:gd name="T6" fmla="*/ 278 w 427"/>
                <a:gd name="T7" fmla="*/ 192 h 408"/>
                <a:gd name="T8" fmla="*/ 284 w 427"/>
                <a:gd name="T9" fmla="*/ 207 h 408"/>
                <a:gd name="T10" fmla="*/ 288 w 427"/>
                <a:gd name="T11" fmla="*/ 214 h 408"/>
                <a:gd name="T12" fmla="*/ 300 w 427"/>
                <a:gd name="T13" fmla="*/ 224 h 408"/>
                <a:gd name="T14" fmla="*/ 308 w 427"/>
                <a:gd name="T15" fmla="*/ 228 h 408"/>
                <a:gd name="T16" fmla="*/ 325 w 427"/>
                <a:gd name="T17" fmla="*/ 136 h 408"/>
                <a:gd name="T18" fmla="*/ 305 w 427"/>
                <a:gd name="T19" fmla="*/ 140 h 408"/>
                <a:gd name="T20" fmla="*/ 294 w 427"/>
                <a:gd name="T21" fmla="*/ 147 h 408"/>
                <a:gd name="T22" fmla="*/ 289 w 427"/>
                <a:gd name="T23" fmla="*/ 152 h 408"/>
                <a:gd name="T24" fmla="*/ 261 w 427"/>
                <a:gd name="T25" fmla="*/ 47 h 408"/>
                <a:gd name="T26" fmla="*/ 213 w 427"/>
                <a:gd name="T27" fmla="*/ 95 h 408"/>
                <a:gd name="T28" fmla="*/ 258 w 427"/>
                <a:gd name="T29" fmla="*/ 192 h 408"/>
                <a:gd name="T30" fmla="*/ 258 w 427"/>
                <a:gd name="T31" fmla="*/ 173 h 408"/>
                <a:gd name="T32" fmla="*/ 244 w 427"/>
                <a:gd name="T33" fmla="*/ 104 h 408"/>
                <a:gd name="T34" fmla="*/ 169 w 427"/>
                <a:gd name="T35" fmla="*/ 183 h 408"/>
                <a:gd name="T36" fmla="*/ 213 w 427"/>
                <a:gd name="T37" fmla="*/ 269 h 408"/>
                <a:gd name="T38" fmla="*/ 192 w 427"/>
                <a:gd name="T39" fmla="*/ 272 h 408"/>
                <a:gd name="T40" fmla="*/ 181 w 427"/>
                <a:gd name="T41" fmla="*/ 260 h 408"/>
                <a:gd name="T42" fmla="*/ 174 w 427"/>
                <a:gd name="T43" fmla="*/ 254 h 408"/>
                <a:gd name="T44" fmla="*/ 145 w 427"/>
                <a:gd name="T45" fmla="*/ 242 h 408"/>
                <a:gd name="T46" fmla="*/ 133 w 427"/>
                <a:gd name="T47" fmla="*/ 241 h 408"/>
                <a:gd name="T48" fmla="*/ 0 w 427"/>
                <a:gd name="T49" fmla="*/ 408 h 408"/>
                <a:gd name="T50" fmla="*/ 56 w 427"/>
                <a:gd name="T51" fmla="*/ 309 h 408"/>
                <a:gd name="T52" fmla="*/ 146 w 427"/>
                <a:gd name="T53" fmla="*/ 309 h 408"/>
                <a:gd name="T54" fmla="*/ 204 w 427"/>
                <a:gd name="T55" fmla="*/ 408 h 408"/>
                <a:gd name="T56" fmla="*/ 192 w 427"/>
                <a:gd name="T57" fmla="*/ 272 h 408"/>
                <a:gd name="T58" fmla="*/ 294 w 427"/>
                <a:gd name="T59" fmla="*/ 241 h 408"/>
                <a:gd name="T60" fmla="*/ 281 w 427"/>
                <a:gd name="T61" fmla="*/ 242 h 408"/>
                <a:gd name="T62" fmla="*/ 245 w 427"/>
                <a:gd name="T63" fmla="*/ 260 h 408"/>
                <a:gd name="T64" fmla="*/ 240 w 427"/>
                <a:gd name="T65" fmla="*/ 266 h 408"/>
                <a:gd name="T66" fmla="*/ 264 w 427"/>
                <a:gd name="T67" fmla="*/ 408 h 408"/>
                <a:gd name="T68" fmla="*/ 279 w 427"/>
                <a:gd name="T69" fmla="*/ 408 h 408"/>
                <a:gd name="T70" fmla="*/ 384 w 427"/>
                <a:gd name="T71" fmla="*/ 309 h 408"/>
                <a:gd name="T72" fmla="*/ 427 w 427"/>
                <a:gd name="T73" fmla="*/ 313 h 408"/>
                <a:gd name="T74" fmla="*/ 102 w 427"/>
                <a:gd name="T75" fmla="*/ 231 h 408"/>
                <a:gd name="T76" fmla="*/ 126 w 427"/>
                <a:gd name="T77" fmla="*/ 224 h 408"/>
                <a:gd name="T78" fmla="*/ 133 w 427"/>
                <a:gd name="T79" fmla="*/ 220 h 408"/>
                <a:gd name="T80" fmla="*/ 146 w 427"/>
                <a:gd name="T81" fmla="*/ 200 h 408"/>
                <a:gd name="T82" fmla="*/ 149 w 427"/>
                <a:gd name="T83" fmla="*/ 191 h 408"/>
                <a:gd name="T84" fmla="*/ 149 w 427"/>
                <a:gd name="T85" fmla="*/ 175 h 408"/>
                <a:gd name="T86" fmla="*/ 145 w 427"/>
                <a:gd name="T87" fmla="*/ 164 h 408"/>
                <a:gd name="T88" fmla="*/ 142 w 427"/>
                <a:gd name="T89" fmla="*/ 157 h 408"/>
                <a:gd name="T90" fmla="*/ 133 w 427"/>
                <a:gd name="T91" fmla="*/ 147 h 408"/>
                <a:gd name="T92" fmla="*/ 126 w 427"/>
                <a:gd name="T93" fmla="*/ 143 h 408"/>
                <a:gd name="T94" fmla="*/ 102 w 427"/>
                <a:gd name="T95" fmla="*/ 13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7" h="408">
                  <a:moveTo>
                    <a:pt x="289" y="152"/>
                  </a:moveTo>
                  <a:cubicBezTo>
                    <a:pt x="288" y="154"/>
                    <a:pt x="286" y="155"/>
                    <a:pt x="285" y="157"/>
                  </a:cubicBezTo>
                  <a:cubicBezTo>
                    <a:pt x="285" y="157"/>
                    <a:pt x="285" y="157"/>
                    <a:pt x="285" y="157"/>
                  </a:cubicBezTo>
                  <a:cubicBezTo>
                    <a:pt x="284" y="159"/>
                    <a:pt x="283" y="161"/>
                    <a:pt x="282" y="162"/>
                  </a:cubicBezTo>
                  <a:cubicBezTo>
                    <a:pt x="282" y="163"/>
                    <a:pt x="282" y="163"/>
                    <a:pt x="282" y="164"/>
                  </a:cubicBezTo>
                  <a:cubicBezTo>
                    <a:pt x="281" y="165"/>
                    <a:pt x="280" y="167"/>
                    <a:pt x="279" y="169"/>
                  </a:cubicBezTo>
                  <a:cubicBezTo>
                    <a:pt x="279" y="169"/>
                    <a:pt x="279" y="169"/>
                    <a:pt x="279" y="170"/>
                  </a:cubicBezTo>
                  <a:cubicBezTo>
                    <a:pt x="279" y="171"/>
                    <a:pt x="278" y="173"/>
                    <a:pt x="278" y="175"/>
                  </a:cubicBezTo>
                  <a:cubicBezTo>
                    <a:pt x="278" y="176"/>
                    <a:pt x="278" y="176"/>
                    <a:pt x="278" y="177"/>
                  </a:cubicBezTo>
                  <a:cubicBezTo>
                    <a:pt x="277" y="179"/>
                    <a:pt x="277" y="181"/>
                    <a:pt x="277" y="183"/>
                  </a:cubicBezTo>
                  <a:cubicBezTo>
                    <a:pt x="277" y="186"/>
                    <a:pt x="278" y="189"/>
                    <a:pt x="278" y="191"/>
                  </a:cubicBezTo>
                  <a:cubicBezTo>
                    <a:pt x="278" y="192"/>
                    <a:pt x="278" y="192"/>
                    <a:pt x="278" y="192"/>
                  </a:cubicBezTo>
                  <a:cubicBezTo>
                    <a:pt x="279" y="195"/>
                    <a:pt x="279" y="197"/>
                    <a:pt x="280" y="199"/>
                  </a:cubicBezTo>
                  <a:cubicBezTo>
                    <a:pt x="280" y="200"/>
                    <a:pt x="280" y="200"/>
                    <a:pt x="280" y="200"/>
                  </a:cubicBezTo>
                  <a:cubicBezTo>
                    <a:pt x="281" y="203"/>
                    <a:pt x="282" y="205"/>
                    <a:pt x="284" y="207"/>
                  </a:cubicBezTo>
                  <a:cubicBezTo>
                    <a:pt x="284" y="207"/>
                    <a:pt x="284" y="208"/>
                    <a:pt x="284" y="208"/>
                  </a:cubicBezTo>
                  <a:cubicBezTo>
                    <a:pt x="285" y="210"/>
                    <a:pt x="287" y="212"/>
                    <a:pt x="288" y="214"/>
                  </a:cubicBezTo>
                  <a:cubicBezTo>
                    <a:pt x="288" y="214"/>
                    <a:pt x="288" y="214"/>
                    <a:pt x="288" y="214"/>
                  </a:cubicBezTo>
                  <a:cubicBezTo>
                    <a:pt x="290" y="216"/>
                    <a:pt x="292" y="218"/>
                    <a:pt x="294" y="219"/>
                  </a:cubicBezTo>
                  <a:cubicBezTo>
                    <a:pt x="294" y="219"/>
                    <a:pt x="294" y="220"/>
                    <a:pt x="294" y="220"/>
                  </a:cubicBezTo>
                  <a:cubicBezTo>
                    <a:pt x="296" y="221"/>
                    <a:pt x="298" y="223"/>
                    <a:pt x="300" y="224"/>
                  </a:cubicBezTo>
                  <a:cubicBezTo>
                    <a:pt x="300" y="224"/>
                    <a:pt x="301" y="224"/>
                    <a:pt x="301" y="224"/>
                  </a:cubicBezTo>
                  <a:cubicBezTo>
                    <a:pt x="303" y="226"/>
                    <a:pt x="305" y="227"/>
                    <a:pt x="308" y="228"/>
                  </a:cubicBezTo>
                  <a:cubicBezTo>
                    <a:pt x="308" y="228"/>
                    <a:pt x="308" y="228"/>
                    <a:pt x="308" y="228"/>
                  </a:cubicBezTo>
                  <a:cubicBezTo>
                    <a:pt x="313" y="230"/>
                    <a:pt x="319" y="231"/>
                    <a:pt x="325" y="231"/>
                  </a:cubicBezTo>
                  <a:cubicBezTo>
                    <a:pt x="351" y="231"/>
                    <a:pt x="372" y="210"/>
                    <a:pt x="372" y="183"/>
                  </a:cubicBezTo>
                  <a:cubicBezTo>
                    <a:pt x="372" y="157"/>
                    <a:pt x="351" y="136"/>
                    <a:pt x="325" y="136"/>
                  </a:cubicBezTo>
                  <a:cubicBezTo>
                    <a:pt x="318" y="136"/>
                    <a:pt x="312" y="137"/>
                    <a:pt x="306" y="140"/>
                  </a:cubicBezTo>
                  <a:cubicBezTo>
                    <a:pt x="306" y="140"/>
                    <a:pt x="306" y="140"/>
                    <a:pt x="306" y="140"/>
                  </a:cubicBezTo>
                  <a:cubicBezTo>
                    <a:pt x="306" y="140"/>
                    <a:pt x="306" y="140"/>
                    <a:pt x="305" y="140"/>
                  </a:cubicBezTo>
                  <a:cubicBezTo>
                    <a:pt x="304" y="141"/>
                    <a:pt x="302" y="142"/>
                    <a:pt x="301" y="143"/>
                  </a:cubicBezTo>
                  <a:cubicBezTo>
                    <a:pt x="300" y="143"/>
                    <a:pt x="300" y="143"/>
                    <a:pt x="299" y="143"/>
                  </a:cubicBezTo>
                  <a:cubicBezTo>
                    <a:pt x="298" y="144"/>
                    <a:pt x="296" y="146"/>
                    <a:pt x="294" y="147"/>
                  </a:cubicBezTo>
                  <a:cubicBezTo>
                    <a:pt x="294" y="147"/>
                    <a:pt x="294" y="147"/>
                    <a:pt x="294" y="147"/>
                  </a:cubicBezTo>
                  <a:cubicBezTo>
                    <a:pt x="293" y="148"/>
                    <a:pt x="291" y="150"/>
                    <a:pt x="290" y="151"/>
                  </a:cubicBezTo>
                  <a:cubicBezTo>
                    <a:pt x="290" y="151"/>
                    <a:pt x="289" y="152"/>
                    <a:pt x="289" y="152"/>
                  </a:cubicBezTo>
                  <a:close/>
                  <a:moveTo>
                    <a:pt x="213" y="95"/>
                  </a:moveTo>
                  <a:lnTo>
                    <a:pt x="213" y="95"/>
                  </a:lnTo>
                  <a:cubicBezTo>
                    <a:pt x="240" y="95"/>
                    <a:pt x="261" y="73"/>
                    <a:pt x="261" y="47"/>
                  </a:cubicBezTo>
                  <a:cubicBezTo>
                    <a:pt x="261" y="21"/>
                    <a:pt x="240" y="0"/>
                    <a:pt x="213" y="0"/>
                  </a:cubicBezTo>
                  <a:cubicBezTo>
                    <a:pt x="187" y="0"/>
                    <a:pt x="166" y="21"/>
                    <a:pt x="166" y="47"/>
                  </a:cubicBezTo>
                  <a:cubicBezTo>
                    <a:pt x="166" y="73"/>
                    <a:pt x="187" y="95"/>
                    <a:pt x="213" y="95"/>
                  </a:cubicBezTo>
                  <a:close/>
                  <a:moveTo>
                    <a:pt x="258" y="228"/>
                  </a:moveTo>
                  <a:lnTo>
                    <a:pt x="258" y="228"/>
                  </a:lnTo>
                  <a:lnTo>
                    <a:pt x="258" y="192"/>
                  </a:lnTo>
                  <a:cubicBezTo>
                    <a:pt x="258" y="189"/>
                    <a:pt x="257" y="186"/>
                    <a:pt x="257" y="183"/>
                  </a:cubicBezTo>
                  <a:cubicBezTo>
                    <a:pt x="257" y="180"/>
                    <a:pt x="258" y="178"/>
                    <a:pt x="258" y="175"/>
                  </a:cubicBezTo>
                  <a:lnTo>
                    <a:pt x="258" y="173"/>
                  </a:lnTo>
                  <a:lnTo>
                    <a:pt x="258" y="173"/>
                  </a:lnTo>
                  <a:cubicBezTo>
                    <a:pt x="262" y="151"/>
                    <a:pt x="275" y="134"/>
                    <a:pt x="293" y="124"/>
                  </a:cubicBezTo>
                  <a:cubicBezTo>
                    <a:pt x="280" y="112"/>
                    <a:pt x="263" y="104"/>
                    <a:pt x="244" y="104"/>
                  </a:cubicBezTo>
                  <a:lnTo>
                    <a:pt x="183" y="104"/>
                  </a:lnTo>
                  <a:cubicBezTo>
                    <a:pt x="164" y="104"/>
                    <a:pt x="147" y="112"/>
                    <a:pt x="134" y="124"/>
                  </a:cubicBezTo>
                  <a:cubicBezTo>
                    <a:pt x="155" y="135"/>
                    <a:pt x="169" y="158"/>
                    <a:pt x="169" y="183"/>
                  </a:cubicBezTo>
                  <a:cubicBezTo>
                    <a:pt x="169" y="189"/>
                    <a:pt x="169" y="194"/>
                    <a:pt x="168" y="199"/>
                  </a:cubicBezTo>
                  <a:lnTo>
                    <a:pt x="168" y="228"/>
                  </a:lnTo>
                  <a:cubicBezTo>
                    <a:pt x="187" y="236"/>
                    <a:pt x="203" y="251"/>
                    <a:pt x="213" y="269"/>
                  </a:cubicBezTo>
                  <a:cubicBezTo>
                    <a:pt x="223" y="251"/>
                    <a:pt x="239" y="237"/>
                    <a:pt x="258" y="228"/>
                  </a:cubicBezTo>
                  <a:close/>
                  <a:moveTo>
                    <a:pt x="192" y="272"/>
                  </a:moveTo>
                  <a:lnTo>
                    <a:pt x="192" y="272"/>
                  </a:lnTo>
                  <a:cubicBezTo>
                    <a:pt x="190" y="270"/>
                    <a:pt x="189" y="268"/>
                    <a:pt x="187" y="266"/>
                  </a:cubicBezTo>
                  <a:cubicBezTo>
                    <a:pt x="187" y="265"/>
                    <a:pt x="186" y="265"/>
                    <a:pt x="186" y="265"/>
                  </a:cubicBezTo>
                  <a:cubicBezTo>
                    <a:pt x="185" y="263"/>
                    <a:pt x="183" y="262"/>
                    <a:pt x="181" y="260"/>
                  </a:cubicBezTo>
                  <a:cubicBezTo>
                    <a:pt x="181" y="260"/>
                    <a:pt x="181" y="259"/>
                    <a:pt x="181" y="259"/>
                  </a:cubicBezTo>
                  <a:cubicBezTo>
                    <a:pt x="179" y="258"/>
                    <a:pt x="177" y="256"/>
                    <a:pt x="175" y="255"/>
                  </a:cubicBezTo>
                  <a:cubicBezTo>
                    <a:pt x="175" y="255"/>
                    <a:pt x="175" y="254"/>
                    <a:pt x="174" y="254"/>
                  </a:cubicBezTo>
                  <a:cubicBezTo>
                    <a:pt x="168" y="250"/>
                    <a:pt x="161" y="246"/>
                    <a:pt x="153" y="244"/>
                  </a:cubicBezTo>
                  <a:cubicBezTo>
                    <a:pt x="151" y="243"/>
                    <a:pt x="150" y="243"/>
                    <a:pt x="148" y="242"/>
                  </a:cubicBezTo>
                  <a:cubicBezTo>
                    <a:pt x="147" y="242"/>
                    <a:pt x="146" y="242"/>
                    <a:pt x="145" y="242"/>
                  </a:cubicBezTo>
                  <a:cubicBezTo>
                    <a:pt x="144" y="242"/>
                    <a:pt x="143" y="241"/>
                    <a:pt x="141" y="241"/>
                  </a:cubicBezTo>
                  <a:cubicBezTo>
                    <a:pt x="141" y="241"/>
                    <a:pt x="140" y="241"/>
                    <a:pt x="139" y="241"/>
                  </a:cubicBezTo>
                  <a:cubicBezTo>
                    <a:pt x="137" y="241"/>
                    <a:pt x="135" y="241"/>
                    <a:pt x="133" y="241"/>
                  </a:cubicBezTo>
                  <a:lnTo>
                    <a:pt x="71" y="241"/>
                  </a:lnTo>
                  <a:cubicBezTo>
                    <a:pt x="32" y="241"/>
                    <a:pt x="0" y="273"/>
                    <a:pt x="0" y="313"/>
                  </a:cubicBezTo>
                  <a:lnTo>
                    <a:pt x="0" y="408"/>
                  </a:lnTo>
                  <a:lnTo>
                    <a:pt x="42" y="408"/>
                  </a:lnTo>
                  <a:lnTo>
                    <a:pt x="42" y="309"/>
                  </a:lnTo>
                  <a:lnTo>
                    <a:pt x="56" y="309"/>
                  </a:lnTo>
                  <a:lnTo>
                    <a:pt x="56" y="408"/>
                  </a:lnTo>
                  <a:lnTo>
                    <a:pt x="146" y="408"/>
                  </a:lnTo>
                  <a:lnTo>
                    <a:pt x="146" y="309"/>
                  </a:lnTo>
                  <a:lnTo>
                    <a:pt x="161" y="309"/>
                  </a:lnTo>
                  <a:lnTo>
                    <a:pt x="161" y="408"/>
                  </a:lnTo>
                  <a:lnTo>
                    <a:pt x="204" y="408"/>
                  </a:lnTo>
                  <a:lnTo>
                    <a:pt x="204" y="313"/>
                  </a:lnTo>
                  <a:cubicBezTo>
                    <a:pt x="204" y="297"/>
                    <a:pt x="200" y="283"/>
                    <a:pt x="192" y="272"/>
                  </a:cubicBezTo>
                  <a:cubicBezTo>
                    <a:pt x="192" y="272"/>
                    <a:pt x="192" y="272"/>
                    <a:pt x="192" y="272"/>
                  </a:cubicBezTo>
                  <a:close/>
                  <a:moveTo>
                    <a:pt x="355" y="241"/>
                  </a:moveTo>
                  <a:lnTo>
                    <a:pt x="355" y="241"/>
                  </a:lnTo>
                  <a:lnTo>
                    <a:pt x="294" y="241"/>
                  </a:lnTo>
                  <a:cubicBezTo>
                    <a:pt x="292" y="241"/>
                    <a:pt x="290" y="241"/>
                    <a:pt x="288" y="241"/>
                  </a:cubicBezTo>
                  <a:cubicBezTo>
                    <a:pt x="287" y="241"/>
                    <a:pt x="286" y="241"/>
                    <a:pt x="285" y="241"/>
                  </a:cubicBezTo>
                  <a:cubicBezTo>
                    <a:pt x="284" y="241"/>
                    <a:pt x="283" y="242"/>
                    <a:pt x="281" y="242"/>
                  </a:cubicBezTo>
                  <a:cubicBezTo>
                    <a:pt x="280" y="242"/>
                    <a:pt x="280" y="242"/>
                    <a:pt x="279" y="242"/>
                  </a:cubicBezTo>
                  <a:cubicBezTo>
                    <a:pt x="277" y="243"/>
                    <a:pt x="276" y="243"/>
                    <a:pt x="274" y="244"/>
                  </a:cubicBezTo>
                  <a:cubicBezTo>
                    <a:pt x="263" y="247"/>
                    <a:pt x="254" y="252"/>
                    <a:pt x="245" y="260"/>
                  </a:cubicBezTo>
                  <a:cubicBezTo>
                    <a:pt x="245" y="260"/>
                    <a:pt x="245" y="260"/>
                    <a:pt x="245" y="260"/>
                  </a:cubicBezTo>
                  <a:cubicBezTo>
                    <a:pt x="243" y="262"/>
                    <a:pt x="242" y="263"/>
                    <a:pt x="240" y="265"/>
                  </a:cubicBezTo>
                  <a:cubicBezTo>
                    <a:pt x="240" y="265"/>
                    <a:pt x="240" y="266"/>
                    <a:pt x="240" y="266"/>
                  </a:cubicBezTo>
                  <a:cubicBezTo>
                    <a:pt x="229" y="278"/>
                    <a:pt x="222" y="295"/>
                    <a:pt x="222" y="313"/>
                  </a:cubicBezTo>
                  <a:lnTo>
                    <a:pt x="222" y="408"/>
                  </a:lnTo>
                  <a:lnTo>
                    <a:pt x="264" y="408"/>
                  </a:lnTo>
                  <a:lnTo>
                    <a:pt x="264" y="309"/>
                  </a:lnTo>
                  <a:lnTo>
                    <a:pt x="279" y="309"/>
                  </a:lnTo>
                  <a:lnTo>
                    <a:pt x="279" y="408"/>
                  </a:lnTo>
                  <a:lnTo>
                    <a:pt x="369" y="408"/>
                  </a:lnTo>
                  <a:lnTo>
                    <a:pt x="369" y="309"/>
                  </a:lnTo>
                  <a:lnTo>
                    <a:pt x="384" y="309"/>
                  </a:lnTo>
                  <a:lnTo>
                    <a:pt x="384" y="408"/>
                  </a:lnTo>
                  <a:lnTo>
                    <a:pt x="427" y="408"/>
                  </a:lnTo>
                  <a:lnTo>
                    <a:pt x="427" y="313"/>
                  </a:lnTo>
                  <a:cubicBezTo>
                    <a:pt x="427" y="273"/>
                    <a:pt x="395" y="241"/>
                    <a:pt x="355" y="241"/>
                  </a:cubicBezTo>
                  <a:close/>
                  <a:moveTo>
                    <a:pt x="102" y="231"/>
                  </a:moveTo>
                  <a:lnTo>
                    <a:pt x="102" y="231"/>
                  </a:lnTo>
                  <a:cubicBezTo>
                    <a:pt x="108" y="231"/>
                    <a:pt x="114" y="230"/>
                    <a:pt x="119" y="228"/>
                  </a:cubicBezTo>
                  <a:cubicBezTo>
                    <a:pt x="119" y="228"/>
                    <a:pt x="119" y="228"/>
                    <a:pt x="119" y="228"/>
                  </a:cubicBezTo>
                  <a:cubicBezTo>
                    <a:pt x="122" y="227"/>
                    <a:pt x="124" y="226"/>
                    <a:pt x="126" y="224"/>
                  </a:cubicBezTo>
                  <a:cubicBezTo>
                    <a:pt x="126" y="224"/>
                    <a:pt x="126" y="224"/>
                    <a:pt x="126" y="224"/>
                  </a:cubicBezTo>
                  <a:cubicBezTo>
                    <a:pt x="129" y="223"/>
                    <a:pt x="131" y="221"/>
                    <a:pt x="133" y="220"/>
                  </a:cubicBezTo>
                  <a:cubicBezTo>
                    <a:pt x="133" y="220"/>
                    <a:pt x="133" y="220"/>
                    <a:pt x="133" y="220"/>
                  </a:cubicBezTo>
                  <a:cubicBezTo>
                    <a:pt x="137" y="216"/>
                    <a:pt x="140" y="212"/>
                    <a:pt x="143" y="208"/>
                  </a:cubicBezTo>
                  <a:cubicBezTo>
                    <a:pt x="143" y="207"/>
                    <a:pt x="143" y="207"/>
                    <a:pt x="143" y="207"/>
                  </a:cubicBezTo>
                  <a:cubicBezTo>
                    <a:pt x="144" y="205"/>
                    <a:pt x="145" y="203"/>
                    <a:pt x="146" y="200"/>
                  </a:cubicBezTo>
                  <a:cubicBezTo>
                    <a:pt x="146" y="200"/>
                    <a:pt x="147" y="200"/>
                    <a:pt x="147" y="199"/>
                  </a:cubicBezTo>
                  <a:cubicBezTo>
                    <a:pt x="148" y="197"/>
                    <a:pt x="148" y="195"/>
                    <a:pt x="149" y="192"/>
                  </a:cubicBezTo>
                  <a:cubicBezTo>
                    <a:pt x="149" y="192"/>
                    <a:pt x="149" y="192"/>
                    <a:pt x="149" y="191"/>
                  </a:cubicBezTo>
                  <a:cubicBezTo>
                    <a:pt x="149" y="189"/>
                    <a:pt x="150" y="186"/>
                    <a:pt x="150" y="183"/>
                  </a:cubicBezTo>
                  <a:cubicBezTo>
                    <a:pt x="150" y="181"/>
                    <a:pt x="149" y="179"/>
                    <a:pt x="149" y="177"/>
                  </a:cubicBezTo>
                  <a:cubicBezTo>
                    <a:pt x="149" y="176"/>
                    <a:pt x="149" y="176"/>
                    <a:pt x="149" y="175"/>
                  </a:cubicBezTo>
                  <a:cubicBezTo>
                    <a:pt x="148" y="173"/>
                    <a:pt x="148" y="171"/>
                    <a:pt x="147" y="169"/>
                  </a:cubicBezTo>
                  <a:cubicBezTo>
                    <a:pt x="147" y="169"/>
                    <a:pt x="147" y="169"/>
                    <a:pt x="147" y="169"/>
                  </a:cubicBezTo>
                  <a:cubicBezTo>
                    <a:pt x="147" y="167"/>
                    <a:pt x="146" y="165"/>
                    <a:pt x="145" y="164"/>
                  </a:cubicBezTo>
                  <a:cubicBezTo>
                    <a:pt x="145" y="163"/>
                    <a:pt x="145" y="163"/>
                    <a:pt x="145" y="162"/>
                  </a:cubicBezTo>
                  <a:cubicBezTo>
                    <a:pt x="144" y="161"/>
                    <a:pt x="143" y="159"/>
                    <a:pt x="142" y="157"/>
                  </a:cubicBezTo>
                  <a:lnTo>
                    <a:pt x="142" y="157"/>
                  </a:lnTo>
                  <a:cubicBezTo>
                    <a:pt x="140" y="155"/>
                    <a:pt x="139" y="154"/>
                    <a:pt x="138" y="152"/>
                  </a:cubicBezTo>
                  <a:cubicBezTo>
                    <a:pt x="137" y="152"/>
                    <a:pt x="137" y="151"/>
                    <a:pt x="137" y="151"/>
                  </a:cubicBezTo>
                  <a:cubicBezTo>
                    <a:pt x="136" y="150"/>
                    <a:pt x="134" y="148"/>
                    <a:pt x="133" y="147"/>
                  </a:cubicBezTo>
                  <a:cubicBezTo>
                    <a:pt x="133" y="147"/>
                    <a:pt x="133" y="147"/>
                    <a:pt x="132" y="147"/>
                  </a:cubicBezTo>
                  <a:cubicBezTo>
                    <a:pt x="131" y="146"/>
                    <a:pt x="129" y="144"/>
                    <a:pt x="127" y="143"/>
                  </a:cubicBezTo>
                  <a:cubicBezTo>
                    <a:pt x="127" y="143"/>
                    <a:pt x="127" y="143"/>
                    <a:pt x="126" y="143"/>
                  </a:cubicBezTo>
                  <a:cubicBezTo>
                    <a:pt x="125" y="142"/>
                    <a:pt x="123" y="141"/>
                    <a:pt x="121" y="140"/>
                  </a:cubicBezTo>
                  <a:cubicBezTo>
                    <a:pt x="121" y="140"/>
                    <a:pt x="121" y="140"/>
                    <a:pt x="121" y="140"/>
                  </a:cubicBezTo>
                  <a:cubicBezTo>
                    <a:pt x="115" y="137"/>
                    <a:pt x="109" y="136"/>
                    <a:pt x="102" y="136"/>
                  </a:cubicBezTo>
                  <a:cubicBezTo>
                    <a:pt x="76" y="136"/>
                    <a:pt x="54" y="157"/>
                    <a:pt x="54" y="183"/>
                  </a:cubicBezTo>
                  <a:cubicBezTo>
                    <a:pt x="54" y="210"/>
                    <a:pt x="76" y="231"/>
                    <a:pt x="102" y="2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2" name="组合 41"/>
          <p:cNvGrpSpPr/>
          <p:nvPr/>
        </p:nvGrpSpPr>
        <p:grpSpPr>
          <a:xfrm>
            <a:off x="1315621" y="361435"/>
            <a:ext cx="371394" cy="382309"/>
            <a:chOff x="7743826" y="5013176"/>
            <a:chExt cx="495300" cy="509588"/>
          </a:xfrm>
        </p:grpSpPr>
        <p:sp>
          <p:nvSpPr>
            <p:cNvPr id="60" name="Oval 10"/>
            <p:cNvSpPr>
              <a:spLocks noChangeArrowheads="1"/>
            </p:cNvSpPr>
            <p:nvPr/>
          </p:nvSpPr>
          <p:spPr bwMode="auto">
            <a:xfrm>
              <a:off x="7743826" y="5013176"/>
              <a:ext cx="495300" cy="509588"/>
            </a:xfrm>
            <a:prstGeom prst="ellipse">
              <a:avLst/>
            </a:prstGeom>
            <a:solidFill>
              <a:srgbClr val="004D8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15"/>
            <p:cNvSpPr>
              <a:spLocks noEditPoints="1"/>
            </p:cNvSpPr>
            <p:nvPr/>
          </p:nvSpPr>
          <p:spPr bwMode="auto">
            <a:xfrm>
              <a:off x="7834313" y="5141764"/>
              <a:ext cx="311150" cy="250825"/>
            </a:xfrm>
            <a:custGeom>
              <a:avLst/>
              <a:gdLst>
                <a:gd name="T0" fmla="*/ 147 w 400"/>
                <a:gd name="T1" fmla="*/ 158 h 313"/>
                <a:gd name="T2" fmla="*/ 204 w 400"/>
                <a:gd name="T3" fmla="*/ 129 h 313"/>
                <a:gd name="T4" fmla="*/ 311 w 400"/>
                <a:gd name="T5" fmla="*/ 111 h 313"/>
                <a:gd name="T6" fmla="*/ 341 w 400"/>
                <a:gd name="T7" fmla="*/ 67 h 313"/>
                <a:gd name="T8" fmla="*/ 297 w 400"/>
                <a:gd name="T9" fmla="*/ 97 h 313"/>
                <a:gd name="T10" fmla="*/ 204 w 400"/>
                <a:gd name="T11" fmla="*/ 102 h 313"/>
                <a:gd name="T12" fmla="*/ 400 w 400"/>
                <a:gd name="T13" fmla="*/ 42 h 313"/>
                <a:gd name="T14" fmla="*/ 243 w 400"/>
                <a:gd name="T15" fmla="*/ 16 h 313"/>
                <a:gd name="T16" fmla="*/ 228 w 400"/>
                <a:gd name="T17" fmla="*/ 0 h 313"/>
                <a:gd name="T18" fmla="*/ 80 w 400"/>
                <a:gd name="T19" fmla="*/ 16 h 313"/>
                <a:gd name="T20" fmla="*/ 91 w 400"/>
                <a:gd name="T21" fmla="*/ 42 h 313"/>
                <a:gd name="T22" fmla="*/ 113 w 400"/>
                <a:gd name="T23" fmla="*/ 71 h 313"/>
                <a:gd name="T24" fmla="*/ 368 w 400"/>
                <a:gd name="T25" fmla="*/ 42 h 313"/>
                <a:gd name="T26" fmla="*/ 185 w 400"/>
                <a:gd name="T27" fmla="*/ 205 h 313"/>
                <a:gd name="T28" fmla="*/ 368 w 400"/>
                <a:gd name="T29" fmla="*/ 214 h 313"/>
                <a:gd name="T30" fmla="*/ 188 w 400"/>
                <a:gd name="T31" fmla="*/ 223 h 313"/>
                <a:gd name="T32" fmla="*/ 189 w 400"/>
                <a:gd name="T33" fmla="*/ 249 h 313"/>
                <a:gd name="T34" fmla="*/ 228 w 400"/>
                <a:gd name="T35" fmla="*/ 311 h 313"/>
                <a:gd name="T36" fmla="*/ 243 w 400"/>
                <a:gd name="T37" fmla="*/ 249 h 313"/>
                <a:gd name="T38" fmla="*/ 315 w 400"/>
                <a:gd name="T39" fmla="*/ 309 h 313"/>
                <a:gd name="T40" fmla="*/ 308 w 400"/>
                <a:gd name="T41" fmla="*/ 249 h 313"/>
                <a:gd name="T42" fmla="*/ 400 w 400"/>
                <a:gd name="T43" fmla="*/ 223 h 313"/>
                <a:gd name="T44" fmla="*/ 390 w 400"/>
                <a:gd name="T45" fmla="*/ 42 h 313"/>
                <a:gd name="T46" fmla="*/ 84 w 400"/>
                <a:gd name="T47" fmla="*/ 162 h 313"/>
                <a:gd name="T48" fmla="*/ 123 w 400"/>
                <a:gd name="T49" fmla="*/ 123 h 313"/>
                <a:gd name="T50" fmla="*/ 45 w 400"/>
                <a:gd name="T51" fmla="*/ 123 h 313"/>
                <a:gd name="T52" fmla="*/ 109 w 400"/>
                <a:gd name="T53" fmla="*/ 170 h 313"/>
                <a:gd name="T54" fmla="*/ 94 w 400"/>
                <a:gd name="T55" fmla="*/ 170 h 313"/>
                <a:gd name="T56" fmla="*/ 98 w 400"/>
                <a:gd name="T57" fmla="*/ 177 h 313"/>
                <a:gd name="T58" fmla="*/ 102 w 400"/>
                <a:gd name="T59" fmla="*/ 266 h 313"/>
                <a:gd name="T60" fmla="*/ 67 w 400"/>
                <a:gd name="T61" fmla="*/ 266 h 313"/>
                <a:gd name="T62" fmla="*/ 71 w 400"/>
                <a:gd name="T63" fmla="*/ 177 h 313"/>
                <a:gd name="T64" fmla="*/ 76 w 400"/>
                <a:gd name="T65" fmla="*/ 170 h 313"/>
                <a:gd name="T66" fmla="*/ 0 w 400"/>
                <a:gd name="T67" fmla="*/ 228 h 313"/>
                <a:gd name="T68" fmla="*/ 34 w 400"/>
                <a:gd name="T69" fmla="*/ 313 h 313"/>
                <a:gd name="T70" fmla="*/ 46 w 400"/>
                <a:gd name="T71" fmla="*/ 226 h 313"/>
                <a:gd name="T72" fmla="*/ 120 w 400"/>
                <a:gd name="T73" fmla="*/ 313 h 313"/>
                <a:gd name="T74" fmla="*/ 132 w 400"/>
                <a:gd name="T75" fmla="*/ 226 h 313"/>
                <a:gd name="T76" fmla="*/ 167 w 400"/>
                <a:gd name="T77" fmla="*/ 313 h 313"/>
                <a:gd name="T78" fmla="*/ 109 w 400"/>
                <a:gd name="T79" fmla="*/ 17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313">
                  <a:moveTo>
                    <a:pt x="204" y="102"/>
                  </a:moveTo>
                  <a:lnTo>
                    <a:pt x="147" y="158"/>
                  </a:lnTo>
                  <a:cubicBezTo>
                    <a:pt x="153" y="162"/>
                    <a:pt x="158" y="166"/>
                    <a:pt x="163" y="170"/>
                  </a:cubicBezTo>
                  <a:lnTo>
                    <a:pt x="204" y="129"/>
                  </a:lnTo>
                  <a:lnTo>
                    <a:pt x="248" y="174"/>
                  </a:lnTo>
                  <a:lnTo>
                    <a:pt x="311" y="111"/>
                  </a:lnTo>
                  <a:lnTo>
                    <a:pt x="321" y="135"/>
                  </a:lnTo>
                  <a:lnTo>
                    <a:pt x="341" y="67"/>
                  </a:lnTo>
                  <a:lnTo>
                    <a:pt x="272" y="87"/>
                  </a:lnTo>
                  <a:lnTo>
                    <a:pt x="297" y="97"/>
                  </a:lnTo>
                  <a:lnTo>
                    <a:pt x="248" y="146"/>
                  </a:lnTo>
                  <a:lnTo>
                    <a:pt x="204" y="102"/>
                  </a:lnTo>
                  <a:close/>
                  <a:moveTo>
                    <a:pt x="400" y="42"/>
                  </a:moveTo>
                  <a:lnTo>
                    <a:pt x="400" y="42"/>
                  </a:lnTo>
                  <a:lnTo>
                    <a:pt x="400" y="16"/>
                  </a:lnTo>
                  <a:lnTo>
                    <a:pt x="243" y="16"/>
                  </a:lnTo>
                  <a:lnTo>
                    <a:pt x="243" y="0"/>
                  </a:lnTo>
                  <a:lnTo>
                    <a:pt x="228" y="0"/>
                  </a:lnTo>
                  <a:lnTo>
                    <a:pt x="228" y="16"/>
                  </a:lnTo>
                  <a:lnTo>
                    <a:pt x="80" y="16"/>
                  </a:lnTo>
                  <a:lnTo>
                    <a:pt x="80" y="42"/>
                  </a:lnTo>
                  <a:lnTo>
                    <a:pt x="91" y="42"/>
                  </a:lnTo>
                  <a:lnTo>
                    <a:pt x="91" y="64"/>
                  </a:lnTo>
                  <a:cubicBezTo>
                    <a:pt x="99" y="65"/>
                    <a:pt x="106" y="67"/>
                    <a:pt x="113" y="71"/>
                  </a:cubicBezTo>
                  <a:lnTo>
                    <a:pt x="113" y="42"/>
                  </a:lnTo>
                  <a:lnTo>
                    <a:pt x="368" y="42"/>
                  </a:lnTo>
                  <a:lnTo>
                    <a:pt x="368" y="205"/>
                  </a:lnTo>
                  <a:lnTo>
                    <a:pt x="185" y="205"/>
                  </a:lnTo>
                  <a:cubicBezTo>
                    <a:pt x="186" y="208"/>
                    <a:pt x="187" y="211"/>
                    <a:pt x="187" y="214"/>
                  </a:cubicBezTo>
                  <a:lnTo>
                    <a:pt x="368" y="214"/>
                  </a:lnTo>
                  <a:lnTo>
                    <a:pt x="368" y="223"/>
                  </a:lnTo>
                  <a:lnTo>
                    <a:pt x="188" y="223"/>
                  </a:lnTo>
                  <a:cubicBezTo>
                    <a:pt x="188" y="225"/>
                    <a:pt x="189" y="226"/>
                    <a:pt x="189" y="228"/>
                  </a:cubicBezTo>
                  <a:lnTo>
                    <a:pt x="189" y="249"/>
                  </a:lnTo>
                  <a:lnTo>
                    <a:pt x="228" y="249"/>
                  </a:lnTo>
                  <a:lnTo>
                    <a:pt x="228" y="311"/>
                  </a:lnTo>
                  <a:lnTo>
                    <a:pt x="243" y="311"/>
                  </a:lnTo>
                  <a:lnTo>
                    <a:pt x="243" y="249"/>
                  </a:lnTo>
                  <a:lnTo>
                    <a:pt x="292" y="249"/>
                  </a:lnTo>
                  <a:lnTo>
                    <a:pt x="315" y="309"/>
                  </a:lnTo>
                  <a:lnTo>
                    <a:pt x="330" y="305"/>
                  </a:lnTo>
                  <a:lnTo>
                    <a:pt x="308" y="249"/>
                  </a:lnTo>
                  <a:lnTo>
                    <a:pt x="400" y="249"/>
                  </a:lnTo>
                  <a:lnTo>
                    <a:pt x="400" y="223"/>
                  </a:lnTo>
                  <a:lnTo>
                    <a:pt x="390" y="223"/>
                  </a:lnTo>
                  <a:lnTo>
                    <a:pt x="390" y="42"/>
                  </a:lnTo>
                  <a:lnTo>
                    <a:pt x="400" y="42"/>
                  </a:lnTo>
                  <a:close/>
                  <a:moveTo>
                    <a:pt x="84" y="162"/>
                  </a:moveTo>
                  <a:lnTo>
                    <a:pt x="84" y="162"/>
                  </a:lnTo>
                  <a:cubicBezTo>
                    <a:pt x="105" y="162"/>
                    <a:pt x="123" y="144"/>
                    <a:pt x="123" y="123"/>
                  </a:cubicBezTo>
                  <a:cubicBezTo>
                    <a:pt x="123" y="101"/>
                    <a:pt x="105" y="84"/>
                    <a:pt x="84" y="84"/>
                  </a:cubicBezTo>
                  <a:cubicBezTo>
                    <a:pt x="62" y="84"/>
                    <a:pt x="45" y="101"/>
                    <a:pt x="45" y="123"/>
                  </a:cubicBezTo>
                  <a:cubicBezTo>
                    <a:pt x="45" y="144"/>
                    <a:pt x="62" y="162"/>
                    <a:pt x="84" y="162"/>
                  </a:cubicBezTo>
                  <a:close/>
                  <a:moveTo>
                    <a:pt x="109" y="170"/>
                  </a:moveTo>
                  <a:lnTo>
                    <a:pt x="109" y="170"/>
                  </a:lnTo>
                  <a:lnTo>
                    <a:pt x="94" y="170"/>
                  </a:lnTo>
                  <a:lnTo>
                    <a:pt x="97" y="171"/>
                  </a:lnTo>
                  <a:cubicBezTo>
                    <a:pt x="98" y="172"/>
                    <a:pt x="99" y="175"/>
                    <a:pt x="98" y="177"/>
                  </a:cubicBezTo>
                  <a:lnTo>
                    <a:pt x="93" y="190"/>
                  </a:lnTo>
                  <a:lnTo>
                    <a:pt x="102" y="266"/>
                  </a:lnTo>
                  <a:lnTo>
                    <a:pt x="85" y="282"/>
                  </a:lnTo>
                  <a:lnTo>
                    <a:pt x="67" y="266"/>
                  </a:lnTo>
                  <a:lnTo>
                    <a:pt x="77" y="190"/>
                  </a:lnTo>
                  <a:lnTo>
                    <a:pt x="71" y="177"/>
                  </a:lnTo>
                  <a:cubicBezTo>
                    <a:pt x="71" y="175"/>
                    <a:pt x="71" y="172"/>
                    <a:pt x="73" y="171"/>
                  </a:cubicBezTo>
                  <a:lnTo>
                    <a:pt x="76" y="170"/>
                  </a:lnTo>
                  <a:lnTo>
                    <a:pt x="59" y="170"/>
                  </a:lnTo>
                  <a:cubicBezTo>
                    <a:pt x="26" y="170"/>
                    <a:pt x="0" y="196"/>
                    <a:pt x="0" y="228"/>
                  </a:cubicBezTo>
                  <a:lnTo>
                    <a:pt x="0" y="313"/>
                  </a:lnTo>
                  <a:lnTo>
                    <a:pt x="34" y="313"/>
                  </a:lnTo>
                  <a:lnTo>
                    <a:pt x="34" y="226"/>
                  </a:lnTo>
                  <a:lnTo>
                    <a:pt x="46" y="226"/>
                  </a:lnTo>
                  <a:lnTo>
                    <a:pt x="46" y="313"/>
                  </a:lnTo>
                  <a:lnTo>
                    <a:pt x="120" y="313"/>
                  </a:lnTo>
                  <a:lnTo>
                    <a:pt x="120" y="226"/>
                  </a:lnTo>
                  <a:lnTo>
                    <a:pt x="132" y="226"/>
                  </a:lnTo>
                  <a:lnTo>
                    <a:pt x="132" y="313"/>
                  </a:lnTo>
                  <a:lnTo>
                    <a:pt x="167" y="313"/>
                  </a:lnTo>
                  <a:lnTo>
                    <a:pt x="167" y="228"/>
                  </a:lnTo>
                  <a:cubicBezTo>
                    <a:pt x="167" y="196"/>
                    <a:pt x="141" y="170"/>
                    <a:pt x="109" y="1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2" name="组合 61"/>
          <p:cNvGrpSpPr/>
          <p:nvPr/>
        </p:nvGrpSpPr>
        <p:grpSpPr>
          <a:xfrm>
            <a:off x="1752485" y="361435"/>
            <a:ext cx="371394" cy="382309"/>
            <a:chOff x="8326438" y="5013176"/>
            <a:chExt cx="495300" cy="509588"/>
          </a:xfrm>
        </p:grpSpPr>
        <p:sp>
          <p:nvSpPr>
            <p:cNvPr id="63" name="Oval 11"/>
            <p:cNvSpPr>
              <a:spLocks noChangeArrowheads="1"/>
            </p:cNvSpPr>
            <p:nvPr/>
          </p:nvSpPr>
          <p:spPr bwMode="auto">
            <a:xfrm>
              <a:off x="8326438" y="5013176"/>
              <a:ext cx="495300" cy="509588"/>
            </a:xfrm>
            <a:prstGeom prst="ellipse">
              <a:avLst/>
            </a:prstGeom>
            <a:solidFill>
              <a:srgbClr val="004D8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16"/>
            <p:cNvSpPr>
              <a:spLocks noEditPoints="1"/>
            </p:cNvSpPr>
            <p:nvPr/>
          </p:nvSpPr>
          <p:spPr bwMode="auto">
            <a:xfrm>
              <a:off x="8443913" y="5125889"/>
              <a:ext cx="279400" cy="284163"/>
            </a:xfrm>
            <a:custGeom>
              <a:avLst/>
              <a:gdLst>
                <a:gd name="T0" fmla="*/ 324 w 358"/>
                <a:gd name="T1" fmla="*/ 306 h 355"/>
                <a:gd name="T2" fmla="*/ 287 w 358"/>
                <a:gd name="T3" fmla="*/ 306 h 355"/>
                <a:gd name="T4" fmla="*/ 235 w 358"/>
                <a:gd name="T5" fmla="*/ 207 h 355"/>
                <a:gd name="T6" fmla="*/ 229 w 358"/>
                <a:gd name="T7" fmla="*/ 226 h 355"/>
                <a:gd name="T8" fmla="*/ 201 w 358"/>
                <a:gd name="T9" fmla="*/ 248 h 355"/>
                <a:gd name="T10" fmla="*/ 294 w 358"/>
                <a:gd name="T11" fmla="*/ 351 h 355"/>
                <a:gd name="T12" fmla="*/ 353 w 358"/>
                <a:gd name="T13" fmla="*/ 311 h 355"/>
                <a:gd name="T14" fmla="*/ 310 w 358"/>
                <a:gd name="T15" fmla="*/ 265 h 355"/>
                <a:gd name="T16" fmla="*/ 244 w 358"/>
                <a:gd name="T17" fmla="*/ 211 h 355"/>
                <a:gd name="T18" fmla="*/ 129 w 358"/>
                <a:gd name="T19" fmla="*/ 126 h 355"/>
                <a:gd name="T20" fmla="*/ 149 w 358"/>
                <a:gd name="T21" fmla="*/ 121 h 355"/>
                <a:gd name="T22" fmla="*/ 154 w 358"/>
                <a:gd name="T23" fmla="*/ 102 h 355"/>
                <a:gd name="T24" fmla="*/ 159 w 358"/>
                <a:gd name="T25" fmla="*/ 83 h 355"/>
                <a:gd name="T26" fmla="*/ 69 w 358"/>
                <a:gd name="T27" fmla="*/ 8 h 355"/>
                <a:gd name="T28" fmla="*/ 57 w 358"/>
                <a:gd name="T29" fmla="*/ 101 h 355"/>
                <a:gd name="T30" fmla="*/ 0 w 358"/>
                <a:gd name="T31" fmla="*/ 77 h 355"/>
                <a:gd name="T32" fmla="*/ 106 w 358"/>
                <a:gd name="T33" fmla="*/ 153 h 355"/>
                <a:gd name="T34" fmla="*/ 120 w 358"/>
                <a:gd name="T35" fmla="*/ 136 h 355"/>
                <a:gd name="T36" fmla="*/ 345 w 358"/>
                <a:gd name="T37" fmla="*/ 35 h 355"/>
                <a:gd name="T38" fmla="*/ 297 w 358"/>
                <a:gd name="T39" fmla="*/ 1 h 355"/>
                <a:gd name="T40" fmla="*/ 168 w 358"/>
                <a:gd name="T41" fmla="*/ 116 h 355"/>
                <a:gd name="T42" fmla="*/ 150 w 358"/>
                <a:gd name="T43" fmla="*/ 142 h 355"/>
                <a:gd name="T44" fmla="*/ 134 w 358"/>
                <a:gd name="T45" fmla="*/ 150 h 355"/>
                <a:gd name="T46" fmla="*/ 136 w 358"/>
                <a:gd name="T47" fmla="*/ 199 h 355"/>
                <a:gd name="T48" fmla="*/ 32 w 358"/>
                <a:gd name="T49" fmla="*/ 289 h 355"/>
                <a:gd name="T50" fmla="*/ 20 w 358"/>
                <a:gd name="T51" fmla="*/ 355 h 355"/>
                <a:gd name="T52" fmla="*/ 74 w 358"/>
                <a:gd name="T53" fmla="*/ 301 h 355"/>
                <a:gd name="T54" fmla="*/ 159 w 358"/>
                <a:gd name="T55" fmla="*/ 222 h 355"/>
                <a:gd name="T56" fmla="*/ 206 w 358"/>
                <a:gd name="T57" fmla="*/ 222 h 355"/>
                <a:gd name="T58" fmla="*/ 220 w 358"/>
                <a:gd name="T59" fmla="*/ 192 h 355"/>
                <a:gd name="T60" fmla="*/ 240 w 358"/>
                <a:gd name="T61" fmla="*/ 188 h 355"/>
                <a:gd name="T62" fmla="*/ 345 w 358"/>
                <a:gd name="T63" fmla="*/ 3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355">
                  <a:moveTo>
                    <a:pt x="305" y="288"/>
                  </a:moveTo>
                  <a:cubicBezTo>
                    <a:pt x="316" y="288"/>
                    <a:pt x="324" y="296"/>
                    <a:pt x="324" y="306"/>
                  </a:cubicBezTo>
                  <a:cubicBezTo>
                    <a:pt x="324" y="316"/>
                    <a:pt x="316" y="325"/>
                    <a:pt x="305" y="325"/>
                  </a:cubicBezTo>
                  <a:cubicBezTo>
                    <a:pt x="295" y="325"/>
                    <a:pt x="287" y="316"/>
                    <a:pt x="287" y="306"/>
                  </a:cubicBezTo>
                  <a:cubicBezTo>
                    <a:pt x="287" y="296"/>
                    <a:pt x="295" y="288"/>
                    <a:pt x="305" y="288"/>
                  </a:cubicBezTo>
                  <a:close/>
                  <a:moveTo>
                    <a:pt x="235" y="207"/>
                  </a:moveTo>
                  <a:lnTo>
                    <a:pt x="239" y="216"/>
                  </a:lnTo>
                  <a:lnTo>
                    <a:pt x="229" y="226"/>
                  </a:lnTo>
                  <a:lnTo>
                    <a:pt x="220" y="235"/>
                  </a:lnTo>
                  <a:cubicBezTo>
                    <a:pt x="215" y="241"/>
                    <a:pt x="208" y="245"/>
                    <a:pt x="201" y="248"/>
                  </a:cubicBezTo>
                  <a:lnTo>
                    <a:pt x="264" y="311"/>
                  </a:lnTo>
                  <a:lnTo>
                    <a:pt x="294" y="351"/>
                  </a:lnTo>
                  <a:lnTo>
                    <a:pt x="309" y="355"/>
                  </a:lnTo>
                  <a:lnTo>
                    <a:pt x="353" y="311"/>
                  </a:lnTo>
                  <a:lnTo>
                    <a:pt x="349" y="295"/>
                  </a:lnTo>
                  <a:lnTo>
                    <a:pt x="310" y="265"/>
                  </a:lnTo>
                  <a:lnTo>
                    <a:pt x="250" y="205"/>
                  </a:lnTo>
                  <a:lnTo>
                    <a:pt x="244" y="211"/>
                  </a:lnTo>
                  <a:lnTo>
                    <a:pt x="235" y="207"/>
                  </a:lnTo>
                  <a:close/>
                  <a:moveTo>
                    <a:pt x="129" y="126"/>
                  </a:moveTo>
                  <a:lnTo>
                    <a:pt x="140" y="116"/>
                  </a:lnTo>
                  <a:lnTo>
                    <a:pt x="149" y="121"/>
                  </a:lnTo>
                  <a:lnTo>
                    <a:pt x="144" y="112"/>
                  </a:lnTo>
                  <a:lnTo>
                    <a:pt x="154" y="102"/>
                  </a:lnTo>
                  <a:lnTo>
                    <a:pt x="155" y="101"/>
                  </a:lnTo>
                  <a:cubicBezTo>
                    <a:pt x="158" y="95"/>
                    <a:pt x="159" y="89"/>
                    <a:pt x="159" y="83"/>
                  </a:cubicBezTo>
                  <a:cubicBezTo>
                    <a:pt x="159" y="41"/>
                    <a:pt x="119" y="0"/>
                    <a:pt x="76" y="1"/>
                  </a:cubicBezTo>
                  <a:cubicBezTo>
                    <a:pt x="76" y="1"/>
                    <a:pt x="72" y="6"/>
                    <a:pt x="69" y="8"/>
                  </a:cubicBezTo>
                  <a:cubicBezTo>
                    <a:pt x="103" y="42"/>
                    <a:pt x="100" y="37"/>
                    <a:pt x="100" y="57"/>
                  </a:cubicBezTo>
                  <a:cubicBezTo>
                    <a:pt x="100" y="74"/>
                    <a:pt x="73" y="101"/>
                    <a:pt x="57" y="101"/>
                  </a:cubicBezTo>
                  <a:cubicBezTo>
                    <a:pt x="35" y="101"/>
                    <a:pt x="42" y="104"/>
                    <a:pt x="8" y="70"/>
                  </a:cubicBezTo>
                  <a:cubicBezTo>
                    <a:pt x="5" y="72"/>
                    <a:pt x="0" y="77"/>
                    <a:pt x="0" y="77"/>
                  </a:cubicBezTo>
                  <a:cubicBezTo>
                    <a:pt x="1" y="119"/>
                    <a:pt x="40" y="160"/>
                    <a:pt x="83" y="160"/>
                  </a:cubicBezTo>
                  <a:cubicBezTo>
                    <a:pt x="90" y="160"/>
                    <a:pt x="98" y="157"/>
                    <a:pt x="106" y="153"/>
                  </a:cubicBezTo>
                  <a:lnTo>
                    <a:pt x="108" y="155"/>
                  </a:lnTo>
                  <a:cubicBezTo>
                    <a:pt x="111" y="148"/>
                    <a:pt x="115" y="141"/>
                    <a:pt x="120" y="136"/>
                  </a:cubicBezTo>
                  <a:lnTo>
                    <a:pt x="129" y="126"/>
                  </a:lnTo>
                  <a:close/>
                  <a:moveTo>
                    <a:pt x="345" y="35"/>
                  </a:moveTo>
                  <a:lnTo>
                    <a:pt x="321" y="10"/>
                  </a:lnTo>
                  <a:cubicBezTo>
                    <a:pt x="314" y="4"/>
                    <a:pt x="306" y="1"/>
                    <a:pt x="297" y="1"/>
                  </a:cubicBezTo>
                  <a:cubicBezTo>
                    <a:pt x="289" y="1"/>
                    <a:pt x="280" y="4"/>
                    <a:pt x="273" y="10"/>
                  </a:cubicBezTo>
                  <a:lnTo>
                    <a:pt x="168" y="116"/>
                  </a:lnTo>
                  <a:cubicBezTo>
                    <a:pt x="171" y="122"/>
                    <a:pt x="169" y="131"/>
                    <a:pt x="164" y="136"/>
                  </a:cubicBezTo>
                  <a:cubicBezTo>
                    <a:pt x="161" y="140"/>
                    <a:pt x="155" y="142"/>
                    <a:pt x="150" y="142"/>
                  </a:cubicBezTo>
                  <a:cubicBezTo>
                    <a:pt x="148" y="142"/>
                    <a:pt x="145" y="141"/>
                    <a:pt x="143" y="140"/>
                  </a:cubicBezTo>
                  <a:lnTo>
                    <a:pt x="134" y="150"/>
                  </a:lnTo>
                  <a:cubicBezTo>
                    <a:pt x="121" y="163"/>
                    <a:pt x="121" y="184"/>
                    <a:pt x="134" y="197"/>
                  </a:cubicBezTo>
                  <a:lnTo>
                    <a:pt x="136" y="199"/>
                  </a:lnTo>
                  <a:lnTo>
                    <a:pt x="54" y="281"/>
                  </a:lnTo>
                  <a:lnTo>
                    <a:pt x="32" y="289"/>
                  </a:lnTo>
                  <a:lnTo>
                    <a:pt x="0" y="335"/>
                  </a:lnTo>
                  <a:lnTo>
                    <a:pt x="20" y="355"/>
                  </a:lnTo>
                  <a:lnTo>
                    <a:pt x="66" y="323"/>
                  </a:lnTo>
                  <a:lnTo>
                    <a:pt x="74" y="301"/>
                  </a:lnTo>
                  <a:lnTo>
                    <a:pt x="156" y="219"/>
                  </a:lnTo>
                  <a:lnTo>
                    <a:pt x="159" y="222"/>
                  </a:lnTo>
                  <a:cubicBezTo>
                    <a:pt x="165" y="228"/>
                    <a:pt x="174" y="231"/>
                    <a:pt x="182" y="231"/>
                  </a:cubicBezTo>
                  <a:cubicBezTo>
                    <a:pt x="191" y="231"/>
                    <a:pt x="200" y="228"/>
                    <a:pt x="206" y="222"/>
                  </a:cubicBezTo>
                  <a:lnTo>
                    <a:pt x="215" y="212"/>
                  </a:lnTo>
                  <a:cubicBezTo>
                    <a:pt x="212" y="206"/>
                    <a:pt x="215" y="197"/>
                    <a:pt x="220" y="192"/>
                  </a:cubicBezTo>
                  <a:cubicBezTo>
                    <a:pt x="223" y="188"/>
                    <a:pt x="229" y="186"/>
                    <a:pt x="234" y="186"/>
                  </a:cubicBezTo>
                  <a:cubicBezTo>
                    <a:pt x="236" y="186"/>
                    <a:pt x="238" y="187"/>
                    <a:pt x="240" y="188"/>
                  </a:cubicBezTo>
                  <a:lnTo>
                    <a:pt x="345" y="82"/>
                  </a:lnTo>
                  <a:cubicBezTo>
                    <a:pt x="358" y="69"/>
                    <a:pt x="358" y="48"/>
                    <a:pt x="345"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5" name="组合 64"/>
          <p:cNvGrpSpPr/>
          <p:nvPr/>
        </p:nvGrpSpPr>
        <p:grpSpPr>
          <a:xfrm>
            <a:off x="2213157" y="361435"/>
            <a:ext cx="370204" cy="382309"/>
            <a:chOff x="8940801" y="5013176"/>
            <a:chExt cx="493712" cy="509588"/>
          </a:xfrm>
        </p:grpSpPr>
        <p:sp>
          <p:nvSpPr>
            <p:cNvPr id="66" name="Oval 12"/>
            <p:cNvSpPr>
              <a:spLocks noChangeArrowheads="1"/>
            </p:cNvSpPr>
            <p:nvPr/>
          </p:nvSpPr>
          <p:spPr bwMode="auto">
            <a:xfrm>
              <a:off x="8940801" y="5013176"/>
              <a:ext cx="493712" cy="509588"/>
            </a:xfrm>
            <a:prstGeom prst="ellipse">
              <a:avLst/>
            </a:prstGeom>
            <a:solidFill>
              <a:srgbClr val="004D8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17"/>
            <p:cNvSpPr>
              <a:spLocks noEditPoints="1"/>
            </p:cNvSpPr>
            <p:nvPr/>
          </p:nvSpPr>
          <p:spPr bwMode="auto">
            <a:xfrm>
              <a:off x="9043988" y="5105251"/>
              <a:ext cx="300037" cy="330200"/>
            </a:xfrm>
            <a:custGeom>
              <a:avLst/>
              <a:gdLst>
                <a:gd name="T0" fmla="*/ 117 w 387"/>
                <a:gd name="T1" fmla="*/ 63 h 412"/>
                <a:gd name="T2" fmla="*/ 253 w 387"/>
                <a:gd name="T3" fmla="*/ 46 h 412"/>
                <a:gd name="T4" fmla="*/ 204 w 387"/>
                <a:gd name="T5" fmla="*/ 28 h 412"/>
                <a:gd name="T6" fmla="*/ 148 w 387"/>
                <a:gd name="T7" fmla="*/ 28 h 412"/>
                <a:gd name="T8" fmla="*/ 99 w 387"/>
                <a:gd name="T9" fmla="*/ 46 h 412"/>
                <a:gd name="T10" fmla="*/ 318 w 387"/>
                <a:gd name="T11" fmla="*/ 357 h 412"/>
                <a:gd name="T12" fmla="*/ 324 w 387"/>
                <a:gd name="T13" fmla="*/ 345 h 412"/>
                <a:gd name="T14" fmla="*/ 301 w 387"/>
                <a:gd name="T15" fmla="*/ 268 h 412"/>
                <a:gd name="T16" fmla="*/ 287 w 387"/>
                <a:gd name="T17" fmla="*/ 268 h 412"/>
                <a:gd name="T18" fmla="*/ 287 w 387"/>
                <a:gd name="T19" fmla="*/ 327 h 412"/>
                <a:gd name="T20" fmla="*/ 288 w 387"/>
                <a:gd name="T21" fmla="*/ 328 h 412"/>
                <a:gd name="T22" fmla="*/ 288 w 387"/>
                <a:gd name="T23" fmla="*/ 330 h 412"/>
                <a:gd name="T24" fmla="*/ 289 w 387"/>
                <a:gd name="T25" fmla="*/ 331 h 412"/>
                <a:gd name="T26" fmla="*/ 368 w 387"/>
                <a:gd name="T27" fmla="*/ 272 h 412"/>
                <a:gd name="T28" fmla="*/ 294 w 387"/>
                <a:gd name="T29" fmla="*/ 233 h 412"/>
                <a:gd name="T30" fmla="*/ 277 w 387"/>
                <a:gd name="T31" fmla="*/ 411 h 412"/>
                <a:gd name="T32" fmla="*/ 382 w 387"/>
                <a:gd name="T33" fmla="*/ 339 h 412"/>
                <a:gd name="T34" fmla="*/ 369 w 387"/>
                <a:gd name="T35" fmla="*/ 337 h 412"/>
                <a:gd name="T36" fmla="*/ 294 w 387"/>
                <a:gd name="T37" fmla="*/ 398 h 412"/>
                <a:gd name="T38" fmla="*/ 220 w 387"/>
                <a:gd name="T39" fmla="*/ 308 h 412"/>
                <a:gd name="T40" fmla="*/ 308 w 387"/>
                <a:gd name="T41" fmla="*/ 248 h 412"/>
                <a:gd name="T42" fmla="*/ 369 w 387"/>
                <a:gd name="T43" fmla="*/ 337 h 412"/>
                <a:gd name="T44" fmla="*/ 130 w 387"/>
                <a:gd name="T45" fmla="*/ 336 h 412"/>
                <a:gd name="T46" fmla="*/ 221 w 387"/>
                <a:gd name="T47" fmla="*/ 245 h 412"/>
                <a:gd name="T48" fmla="*/ 240 w 387"/>
                <a:gd name="T49" fmla="*/ 231 h 412"/>
                <a:gd name="T50" fmla="*/ 334 w 387"/>
                <a:gd name="T51" fmla="*/ 140 h 412"/>
                <a:gd name="T52" fmla="*/ 338 w 387"/>
                <a:gd name="T53" fmla="*/ 226 h 412"/>
                <a:gd name="T54" fmla="*/ 352 w 387"/>
                <a:gd name="T55" fmla="*/ 231 h 412"/>
                <a:gd name="T56" fmla="*/ 352 w 387"/>
                <a:gd name="T57" fmla="*/ 95 h 412"/>
                <a:gd name="T58" fmla="*/ 19 w 387"/>
                <a:gd name="T59" fmla="*/ 77 h 412"/>
                <a:gd name="T60" fmla="*/ 0 w 387"/>
                <a:gd name="T61" fmla="*/ 144 h 412"/>
                <a:gd name="T62" fmla="*/ 0 w 387"/>
                <a:gd name="T63" fmla="*/ 245 h 412"/>
                <a:gd name="T64" fmla="*/ 0 w 387"/>
                <a:gd name="T65" fmla="*/ 343 h 412"/>
                <a:gd name="T66" fmla="*/ 195 w 387"/>
                <a:gd name="T67" fmla="*/ 361 h 412"/>
                <a:gd name="T68" fmla="*/ 15 w 387"/>
                <a:gd name="T69" fmla="*/ 144 h 412"/>
                <a:gd name="T70" fmla="*/ 19 w 387"/>
                <a:gd name="T71" fmla="*/ 140 h 412"/>
                <a:gd name="T72" fmla="*/ 115 w 387"/>
                <a:gd name="T73" fmla="*/ 231 h 412"/>
                <a:gd name="T74" fmla="*/ 15 w 387"/>
                <a:gd name="T75" fmla="*/ 144 h 412"/>
                <a:gd name="T76" fmla="*/ 115 w 387"/>
                <a:gd name="T77" fmla="*/ 245 h 412"/>
                <a:gd name="T78" fmla="*/ 19 w 387"/>
                <a:gd name="T79" fmla="*/ 336 h 412"/>
                <a:gd name="T80" fmla="*/ 15 w 387"/>
                <a:gd name="T81" fmla="*/ 245 h 412"/>
                <a:gd name="T82" fmla="*/ 130 w 387"/>
                <a:gd name="T83" fmla="*/ 231 h 412"/>
                <a:gd name="T84" fmla="*/ 130 w 387"/>
                <a:gd name="T85" fmla="*/ 140 h 412"/>
                <a:gd name="T86" fmla="*/ 226 w 387"/>
                <a:gd name="T87" fmla="*/ 231 h 412"/>
                <a:gd name="T88" fmla="*/ 233 w 387"/>
                <a:gd name="T89" fmla="*/ 95 h 412"/>
                <a:gd name="T90" fmla="*/ 246 w 387"/>
                <a:gd name="T91" fmla="*/ 107 h 412"/>
                <a:gd name="T92" fmla="*/ 221 w 387"/>
                <a:gd name="T93" fmla="*/ 107 h 412"/>
                <a:gd name="T94" fmla="*/ 123 w 387"/>
                <a:gd name="T95" fmla="*/ 95 h 412"/>
                <a:gd name="T96" fmla="*/ 135 w 387"/>
                <a:gd name="T97" fmla="*/ 107 h 412"/>
                <a:gd name="T98" fmla="*/ 110 w 387"/>
                <a:gd name="T99" fmla="*/ 10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7" h="412">
                  <a:moveTo>
                    <a:pt x="99" y="46"/>
                  </a:moveTo>
                  <a:cubicBezTo>
                    <a:pt x="99" y="55"/>
                    <a:pt x="107" y="63"/>
                    <a:pt x="117" y="63"/>
                  </a:cubicBezTo>
                  <a:lnTo>
                    <a:pt x="236" y="63"/>
                  </a:lnTo>
                  <a:cubicBezTo>
                    <a:pt x="246" y="63"/>
                    <a:pt x="253" y="55"/>
                    <a:pt x="253" y="46"/>
                  </a:cubicBezTo>
                  <a:cubicBezTo>
                    <a:pt x="253" y="36"/>
                    <a:pt x="246" y="28"/>
                    <a:pt x="236" y="28"/>
                  </a:cubicBezTo>
                  <a:lnTo>
                    <a:pt x="204" y="28"/>
                  </a:lnTo>
                  <a:cubicBezTo>
                    <a:pt x="204" y="13"/>
                    <a:pt x="192" y="0"/>
                    <a:pt x="176" y="0"/>
                  </a:cubicBezTo>
                  <a:cubicBezTo>
                    <a:pt x="161" y="0"/>
                    <a:pt x="148" y="13"/>
                    <a:pt x="148" y="28"/>
                  </a:cubicBezTo>
                  <a:lnTo>
                    <a:pt x="117" y="28"/>
                  </a:lnTo>
                  <a:cubicBezTo>
                    <a:pt x="107" y="28"/>
                    <a:pt x="99" y="36"/>
                    <a:pt x="99" y="46"/>
                  </a:cubicBezTo>
                  <a:close/>
                  <a:moveTo>
                    <a:pt x="313" y="355"/>
                  </a:moveTo>
                  <a:cubicBezTo>
                    <a:pt x="315" y="356"/>
                    <a:pt x="317" y="357"/>
                    <a:pt x="318" y="357"/>
                  </a:cubicBezTo>
                  <a:cubicBezTo>
                    <a:pt x="320" y="357"/>
                    <a:pt x="322" y="356"/>
                    <a:pt x="324" y="355"/>
                  </a:cubicBezTo>
                  <a:cubicBezTo>
                    <a:pt x="326" y="352"/>
                    <a:pt x="326" y="348"/>
                    <a:pt x="324" y="345"/>
                  </a:cubicBezTo>
                  <a:lnTo>
                    <a:pt x="301" y="323"/>
                  </a:lnTo>
                  <a:lnTo>
                    <a:pt x="301" y="268"/>
                  </a:lnTo>
                  <a:cubicBezTo>
                    <a:pt x="301" y="264"/>
                    <a:pt x="298" y="260"/>
                    <a:pt x="294" y="260"/>
                  </a:cubicBezTo>
                  <a:cubicBezTo>
                    <a:pt x="290" y="260"/>
                    <a:pt x="287" y="264"/>
                    <a:pt x="287" y="268"/>
                  </a:cubicBezTo>
                  <a:lnTo>
                    <a:pt x="287" y="326"/>
                  </a:lnTo>
                  <a:cubicBezTo>
                    <a:pt x="287" y="326"/>
                    <a:pt x="287" y="327"/>
                    <a:pt x="287" y="327"/>
                  </a:cubicBezTo>
                  <a:cubicBezTo>
                    <a:pt x="287" y="327"/>
                    <a:pt x="287" y="327"/>
                    <a:pt x="287" y="328"/>
                  </a:cubicBezTo>
                  <a:cubicBezTo>
                    <a:pt x="287" y="328"/>
                    <a:pt x="287" y="328"/>
                    <a:pt x="288" y="328"/>
                  </a:cubicBezTo>
                  <a:cubicBezTo>
                    <a:pt x="288" y="329"/>
                    <a:pt x="288" y="329"/>
                    <a:pt x="288" y="329"/>
                  </a:cubicBezTo>
                  <a:cubicBezTo>
                    <a:pt x="288" y="329"/>
                    <a:pt x="288" y="329"/>
                    <a:pt x="288" y="330"/>
                  </a:cubicBezTo>
                  <a:cubicBezTo>
                    <a:pt x="288" y="330"/>
                    <a:pt x="289" y="330"/>
                    <a:pt x="289" y="331"/>
                  </a:cubicBezTo>
                  <a:cubicBezTo>
                    <a:pt x="289" y="331"/>
                    <a:pt x="289" y="331"/>
                    <a:pt x="289" y="331"/>
                  </a:cubicBezTo>
                  <a:lnTo>
                    <a:pt x="313" y="355"/>
                  </a:lnTo>
                  <a:close/>
                  <a:moveTo>
                    <a:pt x="368" y="272"/>
                  </a:moveTo>
                  <a:cubicBezTo>
                    <a:pt x="355" y="252"/>
                    <a:pt x="335" y="239"/>
                    <a:pt x="311" y="234"/>
                  </a:cubicBezTo>
                  <a:cubicBezTo>
                    <a:pt x="305" y="233"/>
                    <a:pt x="300" y="233"/>
                    <a:pt x="294" y="233"/>
                  </a:cubicBezTo>
                  <a:cubicBezTo>
                    <a:pt x="251" y="233"/>
                    <a:pt x="214" y="264"/>
                    <a:pt x="206" y="306"/>
                  </a:cubicBezTo>
                  <a:cubicBezTo>
                    <a:pt x="197" y="354"/>
                    <a:pt x="229" y="401"/>
                    <a:pt x="277" y="411"/>
                  </a:cubicBezTo>
                  <a:cubicBezTo>
                    <a:pt x="283" y="412"/>
                    <a:pt x="289" y="412"/>
                    <a:pt x="294" y="412"/>
                  </a:cubicBezTo>
                  <a:cubicBezTo>
                    <a:pt x="337" y="412"/>
                    <a:pt x="374" y="382"/>
                    <a:pt x="382" y="339"/>
                  </a:cubicBezTo>
                  <a:cubicBezTo>
                    <a:pt x="387" y="316"/>
                    <a:pt x="382" y="292"/>
                    <a:pt x="368" y="272"/>
                  </a:cubicBezTo>
                  <a:close/>
                  <a:moveTo>
                    <a:pt x="369" y="337"/>
                  </a:moveTo>
                  <a:lnTo>
                    <a:pt x="369" y="337"/>
                  </a:lnTo>
                  <a:cubicBezTo>
                    <a:pt x="362" y="372"/>
                    <a:pt x="330" y="398"/>
                    <a:pt x="294" y="398"/>
                  </a:cubicBezTo>
                  <a:cubicBezTo>
                    <a:pt x="289" y="398"/>
                    <a:pt x="285" y="398"/>
                    <a:pt x="280" y="397"/>
                  </a:cubicBezTo>
                  <a:cubicBezTo>
                    <a:pt x="239" y="389"/>
                    <a:pt x="212" y="349"/>
                    <a:pt x="220" y="308"/>
                  </a:cubicBezTo>
                  <a:cubicBezTo>
                    <a:pt x="227" y="273"/>
                    <a:pt x="258" y="247"/>
                    <a:pt x="294" y="247"/>
                  </a:cubicBezTo>
                  <a:cubicBezTo>
                    <a:pt x="299" y="247"/>
                    <a:pt x="304" y="247"/>
                    <a:pt x="308" y="248"/>
                  </a:cubicBezTo>
                  <a:cubicBezTo>
                    <a:pt x="328" y="252"/>
                    <a:pt x="345" y="263"/>
                    <a:pt x="357" y="280"/>
                  </a:cubicBezTo>
                  <a:cubicBezTo>
                    <a:pt x="368" y="297"/>
                    <a:pt x="372" y="317"/>
                    <a:pt x="369" y="337"/>
                  </a:cubicBezTo>
                  <a:close/>
                  <a:moveTo>
                    <a:pt x="189" y="336"/>
                  </a:moveTo>
                  <a:lnTo>
                    <a:pt x="130" y="336"/>
                  </a:lnTo>
                  <a:lnTo>
                    <a:pt x="130" y="245"/>
                  </a:lnTo>
                  <a:lnTo>
                    <a:pt x="221" y="245"/>
                  </a:lnTo>
                  <a:cubicBezTo>
                    <a:pt x="227" y="240"/>
                    <a:pt x="234" y="235"/>
                    <a:pt x="241" y="231"/>
                  </a:cubicBezTo>
                  <a:lnTo>
                    <a:pt x="240" y="231"/>
                  </a:lnTo>
                  <a:lnTo>
                    <a:pt x="240" y="140"/>
                  </a:lnTo>
                  <a:lnTo>
                    <a:pt x="334" y="140"/>
                  </a:lnTo>
                  <a:cubicBezTo>
                    <a:pt x="336" y="140"/>
                    <a:pt x="338" y="142"/>
                    <a:pt x="338" y="144"/>
                  </a:cubicBezTo>
                  <a:lnTo>
                    <a:pt x="338" y="226"/>
                  </a:lnTo>
                  <a:cubicBezTo>
                    <a:pt x="343" y="228"/>
                    <a:pt x="348" y="231"/>
                    <a:pt x="352" y="234"/>
                  </a:cubicBezTo>
                  <a:lnTo>
                    <a:pt x="352" y="231"/>
                  </a:lnTo>
                  <a:lnTo>
                    <a:pt x="352" y="144"/>
                  </a:lnTo>
                  <a:lnTo>
                    <a:pt x="352" y="95"/>
                  </a:lnTo>
                  <a:cubicBezTo>
                    <a:pt x="352" y="85"/>
                    <a:pt x="344" y="77"/>
                    <a:pt x="334" y="77"/>
                  </a:cubicBezTo>
                  <a:lnTo>
                    <a:pt x="19" y="77"/>
                  </a:lnTo>
                  <a:cubicBezTo>
                    <a:pt x="8" y="77"/>
                    <a:pt x="0" y="85"/>
                    <a:pt x="0" y="95"/>
                  </a:cubicBezTo>
                  <a:lnTo>
                    <a:pt x="0" y="144"/>
                  </a:lnTo>
                  <a:lnTo>
                    <a:pt x="0" y="231"/>
                  </a:lnTo>
                  <a:lnTo>
                    <a:pt x="0" y="245"/>
                  </a:lnTo>
                  <a:lnTo>
                    <a:pt x="0" y="332"/>
                  </a:lnTo>
                  <a:lnTo>
                    <a:pt x="0" y="343"/>
                  </a:lnTo>
                  <a:cubicBezTo>
                    <a:pt x="0" y="353"/>
                    <a:pt x="8" y="361"/>
                    <a:pt x="19" y="361"/>
                  </a:cubicBezTo>
                  <a:lnTo>
                    <a:pt x="195" y="361"/>
                  </a:lnTo>
                  <a:cubicBezTo>
                    <a:pt x="192" y="353"/>
                    <a:pt x="190" y="345"/>
                    <a:pt x="189" y="336"/>
                  </a:cubicBezTo>
                  <a:close/>
                  <a:moveTo>
                    <a:pt x="15" y="144"/>
                  </a:moveTo>
                  <a:lnTo>
                    <a:pt x="15" y="144"/>
                  </a:lnTo>
                  <a:cubicBezTo>
                    <a:pt x="15" y="142"/>
                    <a:pt x="16" y="140"/>
                    <a:pt x="19" y="140"/>
                  </a:cubicBezTo>
                  <a:lnTo>
                    <a:pt x="115" y="140"/>
                  </a:lnTo>
                  <a:lnTo>
                    <a:pt x="115" y="231"/>
                  </a:lnTo>
                  <a:lnTo>
                    <a:pt x="15" y="231"/>
                  </a:lnTo>
                  <a:lnTo>
                    <a:pt x="15" y="144"/>
                  </a:lnTo>
                  <a:close/>
                  <a:moveTo>
                    <a:pt x="115" y="245"/>
                  </a:moveTo>
                  <a:lnTo>
                    <a:pt x="115" y="245"/>
                  </a:lnTo>
                  <a:lnTo>
                    <a:pt x="115" y="336"/>
                  </a:lnTo>
                  <a:lnTo>
                    <a:pt x="19" y="336"/>
                  </a:lnTo>
                  <a:cubicBezTo>
                    <a:pt x="16" y="336"/>
                    <a:pt x="15" y="334"/>
                    <a:pt x="15" y="332"/>
                  </a:cubicBezTo>
                  <a:lnTo>
                    <a:pt x="15" y="245"/>
                  </a:lnTo>
                  <a:lnTo>
                    <a:pt x="115" y="245"/>
                  </a:lnTo>
                  <a:close/>
                  <a:moveTo>
                    <a:pt x="130" y="231"/>
                  </a:moveTo>
                  <a:lnTo>
                    <a:pt x="130" y="231"/>
                  </a:lnTo>
                  <a:lnTo>
                    <a:pt x="130" y="140"/>
                  </a:lnTo>
                  <a:lnTo>
                    <a:pt x="226" y="140"/>
                  </a:lnTo>
                  <a:lnTo>
                    <a:pt x="226" y="231"/>
                  </a:lnTo>
                  <a:lnTo>
                    <a:pt x="130" y="231"/>
                  </a:lnTo>
                  <a:close/>
                  <a:moveTo>
                    <a:pt x="233" y="95"/>
                  </a:moveTo>
                  <a:lnTo>
                    <a:pt x="233" y="95"/>
                  </a:lnTo>
                  <a:cubicBezTo>
                    <a:pt x="240" y="95"/>
                    <a:pt x="246" y="101"/>
                    <a:pt x="246" y="107"/>
                  </a:cubicBezTo>
                  <a:cubicBezTo>
                    <a:pt x="246" y="114"/>
                    <a:pt x="240" y="120"/>
                    <a:pt x="233" y="120"/>
                  </a:cubicBezTo>
                  <a:cubicBezTo>
                    <a:pt x="226" y="120"/>
                    <a:pt x="221" y="114"/>
                    <a:pt x="221" y="107"/>
                  </a:cubicBezTo>
                  <a:cubicBezTo>
                    <a:pt x="221" y="101"/>
                    <a:pt x="226" y="95"/>
                    <a:pt x="233" y="95"/>
                  </a:cubicBezTo>
                  <a:close/>
                  <a:moveTo>
                    <a:pt x="123" y="95"/>
                  </a:moveTo>
                  <a:lnTo>
                    <a:pt x="123" y="95"/>
                  </a:lnTo>
                  <a:cubicBezTo>
                    <a:pt x="129" y="95"/>
                    <a:pt x="135" y="101"/>
                    <a:pt x="135" y="107"/>
                  </a:cubicBezTo>
                  <a:cubicBezTo>
                    <a:pt x="135" y="114"/>
                    <a:pt x="129" y="120"/>
                    <a:pt x="123" y="120"/>
                  </a:cubicBezTo>
                  <a:cubicBezTo>
                    <a:pt x="116" y="120"/>
                    <a:pt x="110" y="114"/>
                    <a:pt x="110" y="107"/>
                  </a:cubicBezTo>
                  <a:cubicBezTo>
                    <a:pt x="110" y="101"/>
                    <a:pt x="116" y="95"/>
                    <a:pt x="123" y="9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8" name="组合 67"/>
          <p:cNvGrpSpPr/>
          <p:nvPr/>
        </p:nvGrpSpPr>
        <p:grpSpPr>
          <a:xfrm>
            <a:off x="2677400" y="361435"/>
            <a:ext cx="371394" cy="382309"/>
            <a:chOff x="9559926" y="5013176"/>
            <a:chExt cx="495300" cy="509588"/>
          </a:xfrm>
        </p:grpSpPr>
        <p:sp>
          <p:nvSpPr>
            <p:cNvPr id="69" name="Oval 13"/>
            <p:cNvSpPr>
              <a:spLocks noChangeArrowheads="1"/>
            </p:cNvSpPr>
            <p:nvPr/>
          </p:nvSpPr>
          <p:spPr bwMode="auto">
            <a:xfrm>
              <a:off x="9559926" y="5013176"/>
              <a:ext cx="495300" cy="509588"/>
            </a:xfrm>
            <a:prstGeom prst="ellipse">
              <a:avLst/>
            </a:prstGeom>
            <a:solidFill>
              <a:srgbClr val="004D86"/>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18"/>
            <p:cNvSpPr>
              <a:spLocks noEditPoints="1"/>
            </p:cNvSpPr>
            <p:nvPr/>
          </p:nvSpPr>
          <p:spPr bwMode="auto">
            <a:xfrm>
              <a:off x="9685338" y="5114776"/>
              <a:ext cx="300037" cy="290513"/>
            </a:xfrm>
            <a:custGeom>
              <a:avLst/>
              <a:gdLst>
                <a:gd name="T0" fmla="*/ 13 w 387"/>
                <a:gd name="T1" fmla="*/ 287 h 362"/>
                <a:gd name="T2" fmla="*/ 276 w 387"/>
                <a:gd name="T3" fmla="*/ 215 h 362"/>
                <a:gd name="T4" fmla="*/ 253 w 387"/>
                <a:gd name="T5" fmla="*/ 297 h 362"/>
                <a:gd name="T6" fmla="*/ 245 w 387"/>
                <a:gd name="T7" fmla="*/ 226 h 362"/>
                <a:gd name="T8" fmla="*/ 245 w 387"/>
                <a:gd name="T9" fmla="*/ 163 h 362"/>
                <a:gd name="T10" fmla="*/ 238 w 387"/>
                <a:gd name="T11" fmla="*/ 166 h 362"/>
                <a:gd name="T12" fmla="*/ 244 w 387"/>
                <a:gd name="T13" fmla="*/ 175 h 362"/>
                <a:gd name="T14" fmla="*/ 250 w 387"/>
                <a:gd name="T15" fmla="*/ 173 h 362"/>
                <a:gd name="T16" fmla="*/ 214 w 387"/>
                <a:gd name="T17" fmla="*/ 181 h 362"/>
                <a:gd name="T18" fmla="*/ 217 w 387"/>
                <a:gd name="T19" fmla="*/ 193 h 362"/>
                <a:gd name="T20" fmla="*/ 221 w 387"/>
                <a:gd name="T21" fmla="*/ 189 h 362"/>
                <a:gd name="T22" fmla="*/ 195 w 387"/>
                <a:gd name="T23" fmla="*/ 205 h 362"/>
                <a:gd name="T24" fmla="*/ 192 w 387"/>
                <a:gd name="T25" fmla="*/ 211 h 362"/>
                <a:gd name="T26" fmla="*/ 201 w 387"/>
                <a:gd name="T27" fmla="*/ 216 h 362"/>
                <a:gd name="T28" fmla="*/ 204 w 387"/>
                <a:gd name="T29" fmla="*/ 210 h 362"/>
                <a:gd name="T30" fmla="*/ 183 w 387"/>
                <a:gd name="T31" fmla="*/ 240 h 362"/>
                <a:gd name="T32" fmla="*/ 193 w 387"/>
                <a:gd name="T33" fmla="*/ 247 h 362"/>
                <a:gd name="T34" fmla="*/ 194 w 387"/>
                <a:gd name="T35" fmla="*/ 241 h 362"/>
                <a:gd name="T36" fmla="*/ 185 w 387"/>
                <a:gd name="T37" fmla="*/ 270 h 362"/>
                <a:gd name="T38" fmla="*/ 187 w 387"/>
                <a:gd name="T39" fmla="*/ 277 h 362"/>
                <a:gd name="T40" fmla="*/ 196 w 387"/>
                <a:gd name="T41" fmla="*/ 273 h 362"/>
                <a:gd name="T42" fmla="*/ 195 w 387"/>
                <a:gd name="T43" fmla="*/ 267 h 362"/>
                <a:gd name="T44" fmla="*/ 200 w 387"/>
                <a:gd name="T45" fmla="*/ 304 h 362"/>
                <a:gd name="T46" fmla="*/ 212 w 387"/>
                <a:gd name="T47" fmla="*/ 302 h 362"/>
                <a:gd name="T48" fmla="*/ 208 w 387"/>
                <a:gd name="T49" fmla="*/ 297 h 362"/>
                <a:gd name="T50" fmla="*/ 221 w 387"/>
                <a:gd name="T51" fmla="*/ 325 h 362"/>
                <a:gd name="T52" fmla="*/ 227 w 387"/>
                <a:gd name="T53" fmla="*/ 329 h 362"/>
                <a:gd name="T54" fmla="*/ 232 w 387"/>
                <a:gd name="T55" fmla="*/ 320 h 362"/>
                <a:gd name="T56" fmla="*/ 227 w 387"/>
                <a:gd name="T57" fmla="*/ 316 h 362"/>
                <a:gd name="T58" fmla="*/ 254 w 387"/>
                <a:gd name="T59" fmla="*/ 340 h 362"/>
                <a:gd name="T60" fmla="*/ 261 w 387"/>
                <a:gd name="T61" fmla="*/ 342 h 362"/>
                <a:gd name="T62" fmla="*/ 257 w 387"/>
                <a:gd name="T63" fmla="*/ 330 h 362"/>
                <a:gd name="T64" fmla="*/ 284 w 387"/>
                <a:gd name="T65" fmla="*/ 342 h 362"/>
                <a:gd name="T66" fmla="*/ 291 w 387"/>
                <a:gd name="T67" fmla="*/ 341 h 362"/>
                <a:gd name="T68" fmla="*/ 290 w 387"/>
                <a:gd name="T69" fmla="*/ 331 h 362"/>
                <a:gd name="T70" fmla="*/ 284 w 387"/>
                <a:gd name="T71" fmla="*/ 332 h 362"/>
                <a:gd name="T72" fmla="*/ 319 w 387"/>
                <a:gd name="T73" fmla="*/ 332 h 362"/>
                <a:gd name="T74" fmla="*/ 325 w 387"/>
                <a:gd name="T75" fmla="*/ 328 h 362"/>
                <a:gd name="T76" fmla="*/ 315 w 387"/>
                <a:gd name="T77" fmla="*/ 321 h 362"/>
                <a:gd name="T78" fmla="*/ 343 w 387"/>
                <a:gd name="T79" fmla="*/ 313 h 362"/>
                <a:gd name="T80" fmla="*/ 347 w 387"/>
                <a:gd name="T81" fmla="*/ 308 h 362"/>
                <a:gd name="T82" fmla="*/ 340 w 387"/>
                <a:gd name="T83" fmla="*/ 300 h 362"/>
                <a:gd name="T84" fmla="*/ 336 w 387"/>
                <a:gd name="T85" fmla="*/ 305 h 362"/>
                <a:gd name="T86" fmla="*/ 362 w 387"/>
                <a:gd name="T87" fmla="*/ 282 h 362"/>
                <a:gd name="T88" fmla="*/ 364 w 387"/>
                <a:gd name="T89" fmla="*/ 275 h 362"/>
                <a:gd name="T90" fmla="*/ 352 w 387"/>
                <a:gd name="T91" fmla="*/ 276 h 362"/>
                <a:gd name="T92" fmla="*/ 367 w 387"/>
                <a:gd name="T93" fmla="*/ 252 h 362"/>
                <a:gd name="T94" fmla="*/ 367 w 387"/>
                <a:gd name="T95" fmla="*/ 245 h 362"/>
                <a:gd name="T96" fmla="*/ 356 w 387"/>
                <a:gd name="T97" fmla="*/ 244 h 362"/>
                <a:gd name="T98" fmla="*/ 356 w 387"/>
                <a:gd name="T99" fmla="*/ 250 h 362"/>
                <a:gd name="T100" fmla="*/ 360 w 387"/>
                <a:gd name="T101" fmla="*/ 215 h 362"/>
                <a:gd name="T102" fmla="*/ 357 w 387"/>
                <a:gd name="T103" fmla="*/ 208 h 362"/>
                <a:gd name="T104" fmla="*/ 350 w 387"/>
                <a:gd name="T105" fmla="*/ 218 h 362"/>
                <a:gd name="T106" fmla="*/ 344 w 387"/>
                <a:gd name="T107" fmla="*/ 190 h 362"/>
                <a:gd name="T108" fmla="*/ 340 w 387"/>
                <a:gd name="T109" fmla="*/ 185 h 362"/>
                <a:gd name="T110" fmla="*/ 331 w 387"/>
                <a:gd name="T111" fmla="*/ 191 h 362"/>
                <a:gd name="T112" fmla="*/ 335 w 387"/>
                <a:gd name="T113" fmla="*/ 196 h 362"/>
                <a:gd name="T114" fmla="*/ 315 w 387"/>
                <a:gd name="T115" fmla="*/ 168 h 362"/>
                <a:gd name="T116" fmla="*/ 309 w 387"/>
                <a:gd name="T117" fmla="*/ 165 h 362"/>
                <a:gd name="T118" fmla="*/ 308 w 387"/>
                <a:gd name="T119" fmla="*/ 176 h 362"/>
                <a:gd name="T120" fmla="*/ 275 w 387"/>
                <a:gd name="T121" fmla="*/ 138 h 362"/>
                <a:gd name="T122" fmla="*/ 215 w 387"/>
                <a:gd name="T123" fmla="*/ 5 h 362"/>
                <a:gd name="T124" fmla="*/ 18 w 387"/>
                <a:gd name="T125" fmla="*/ 9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7" h="362">
                  <a:moveTo>
                    <a:pt x="30" y="269"/>
                  </a:moveTo>
                  <a:cubicBezTo>
                    <a:pt x="50" y="267"/>
                    <a:pt x="69" y="266"/>
                    <a:pt x="88" y="265"/>
                  </a:cubicBezTo>
                  <a:cubicBezTo>
                    <a:pt x="76" y="265"/>
                    <a:pt x="65" y="264"/>
                    <a:pt x="53" y="262"/>
                  </a:cubicBezTo>
                  <a:cubicBezTo>
                    <a:pt x="43" y="261"/>
                    <a:pt x="35" y="254"/>
                    <a:pt x="35" y="244"/>
                  </a:cubicBezTo>
                  <a:cubicBezTo>
                    <a:pt x="35" y="230"/>
                    <a:pt x="35" y="215"/>
                    <a:pt x="35" y="201"/>
                  </a:cubicBezTo>
                  <a:cubicBezTo>
                    <a:pt x="35" y="191"/>
                    <a:pt x="43" y="184"/>
                    <a:pt x="53" y="183"/>
                  </a:cubicBezTo>
                  <a:cubicBezTo>
                    <a:pt x="89" y="180"/>
                    <a:pt x="124" y="178"/>
                    <a:pt x="160" y="179"/>
                  </a:cubicBezTo>
                  <a:cubicBezTo>
                    <a:pt x="147" y="200"/>
                    <a:pt x="140" y="224"/>
                    <a:pt x="140" y="250"/>
                  </a:cubicBezTo>
                  <a:cubicBezTo>
                    <a:pt x="140" y="288"/>
                    <a:pt x="155" y="322"/>
                    <a:pt x="179" y="346"/>
                  </a:cubicBezTo>
                  <a:cubicBezTo>
                    <a:pt x="181" y="347"/>
                    <a:pt x="182" y="349"/>
                    <a:pt x="184" y="350"/>
                  </a:cubicBezTo>
                  <a:cubicBezTo>
                    <a:pt x="133" y="355"/>
                    <a:pt x="82" y="354"/>
                    <a:pt x="30" y="348"/>
                  </a:cubicBezTo>
                  <a:cubicBezTo>
                    <a:pt x="21" y="347"/>
                    <a:pt x="13" y="340"/>
                    <a:pt x="13" y="330"/>
                  </a:cubicBezTo>
                  <a:cubicBezTo>
                    <a:pt x="13" y="316"/>
                    <a:pt x="13" y="301"/>
                    <a:pt x="13" y="287"/>
                  </a:cubicBezTo>
                  <a:cubicBezTo>
                    <a:pt x="13" y="277"/>
                    <a:pt x="21" y="270"/>
                    <a:pt x="30" y="269"/>
                  </a:cubicBezTo>
                  <a:close/>
                  <a:moveTo>
                    <a:pt x="266" y="159"/>
                  </a:moveTo>
                  <a:lnTo>
                    <a:pt x="266" y="159"/>
                  </a:lnTo>
                  <a:cubicBezTo>
                    <a:pt x="273" y="158"/>
                    <a:pt x="281" y="157"/>
                    <a:pt x="288" y="159"/>
                  </a:cubicBezTo>
                  <a:cubicBezTo>
                    <a:pt x="287" y="163"/>
                    <a:pt x="287" y="167"/>
                    <a:pt x="287" y="171"/>
                  </a:cubicBezTo>
                  <a:cubicBezTo>
                    <a:pt x="280" y="170"/>
                    <a:pt x="273" y="170"/>
                    <a:pt x="267" y="171"/>
                  </a:cubicBezTo>
                  <a:cubicBezTo>
                    <a:pt x="267" y="167"/>
                    <a:pt x="266" y="163"/>
                    <a:pt x="266" y="159"/>
                  </a:cubicBezTo>
                  <a:close/>
                  <a:moveTo>
                    <a:pt x="307" y="231"/>
                  </a:moveTo>
                  <a:lnTo>
                    <a:pt x="307" y="231"/>
                  </a:lnTo>
                  <a:lnTo>
                    <a:pt x="281" y="231"/>
                  </a:lnTo>
                  <a:lnTo>
                    <a:pt x="281" y="226"/>
                  </a:lnTo>
                  <a:cubicBezTo>
                    <a:pt x="281" y="222"/>
                    <a:pt x="280" y="219"/>
                    <a:pt x="280" y="217"/>
                  </a:cubicBezTo>
                  <a:cubicBezTo>
                    <a:pt x="279" y="216"/>
                    <a:pt x="278" y="215"/>
                    <a:pt x="276" y="215"/>
                  </a:cubicBezTo>
                  <a:cubicBezTo>
                    <a:pt x="274" y="215"/>
                    <a:pt x="273" y="216"/>
                    <a:pt x="272" y="217"/>
                  </a:cubicBezTo>
                  <a:cubicBezTo>
                    <a:pt x="272" y="218"/>
                    <a:pt x="271" y="220"/>
                    <a:pt x="271" y="223"/>
                  </a:cubicBezTo>
                  <a:cubicBezTo>
                    <a:pt x="271" y="227"/>
                    <a:pt x="272" y="230"/>
                    <a:pt x="274" y="231"/>
                  </a:cubicBezTo>
                  <a:cubicBezTo>
                    <a:pt x="275" y="233"/>
                    <a:pt x="280" y="236"/>
                    <a:pt x="288" y="241"/>
                  </a:cubicBezTo>
                  <a:cubicBezTo>
                    <a:pt x="294" y="245"/>
                    <a:pt x="299" y="248"/>
                    <a:pt x="301" y="250"/>
                  </a:cubicBezTo>
                  <a:cubicBezTo>
                    <a:pt x="304" y="252"/>
                    <a:pt x="306" y="255"/>
                    <a:pt x="307" y="259"/>
                  </a:cubicBezTo>
                  <a:cubicBezTo>
                    <a:pt x="309" y="263"/>
                    <a:pt x="310" y="268"/>
                    <a:pt x="310" y="274"/>
                  </a:cubicBezTo>
                  <a:cubicBezTo>
                    <a:pt x="310" y="283"/>
                    <a:pt x="308" y="290"/>
                    <a:pt x="303" y="295"/>
                  </a:cubicBezTo>
                  <a:cubicBezTo>
                    <a:pt x="299" y="301"/>
                    <a:pt x="292" y="304"/>
                    <a:pt x="283" y="305"/>
                  </a:cubicBezTo>
                  <a:lnTo>
                    <a:pt x="283" y="315"/>
                  </a:lnTo>
                  <a:lnTo>
                    <a:pt x="271" y="315"/>
                  </a:lnTo>
                  <a:lnTo>
                    <a:pt x="271" y="305"/>
                  </a:lnTo>
                  <a:cubicBezTo>
                    <a:pt x="264" y="304"/>
                    <a:pt x="258" y="302"/>
                    <a:pt x="253" y="297"/>
                  </a:cubicBezTo>
                  <a:cubicBezTo>
                    <a:pt x="248" y="292"/>
                    <a:pt x="245" y="284"/>
                    <a:pt x="245" y="272"/>
                  </a:cubicBezTo>
                  <a:lnTo>
                    <a:pt x="245" y="267"/>
                  </a:lnTo>
                  <a:lnTo>
                    <a:pt x="271" y="267"/>
                  </a:lnTo>
                  <a:lnTo>
                    <a:pt x="271" y="274"/>
                  </a:lnTo>
                  <a:cubicBezTo>
                    <a:pt x="271" y="281"/>
                    <a:pt x="271" y="285"/>
                    <a:pt x="272" y="287"/>
                  </a:cubicBezTo>
                  <a:cubicBezTo>
                    <a:pt x="272" y="288"/>
                    <a:pt x="274" y="289"/>
                    <a:pt x="276" y="289"/>
                  </a:cubicBezTo>
                  <a:cubicBezTo>
                    <a:pt x="277" y="289"/>
                    <a:pt x="279" y="289"/>
                    <a:pt x="280" y="288"/>
                  </a:cubicBezTo>
                  <a:cubicBezTo>
                    <a:pt x="280" y="286"/>
                    <a:pt x="281" y="285"/>
                    <a:pt x="281" y="282"/>
                  </a:cubicBezTo>
                  <a:cubicBezTo>
                    <a:pt x="281" y="276"/>
                    <a:pt x="280" y="272"/>
                    <a:pt x="280" y="270"/>
                  </a:cubicBezTo>
                  <a:cubicBezTo>
                    <a:pt x="279" y="267"/>
                    <a:pt x="276" y="264"/>
                    <a:pt x="271" y="262"/>
                  </a:cubicBezTo>
                  <a:cubicBezTo>
                    <a:pt x="263" y="257"/>
                    <a:pt x="258" y="253"/>
                    <a:pt x="255" y="251"/>
                  </a:cubicBezTo>
                  <a:cubicBezTo>
                    <a:pt x="252" y="248"/>
                    <a:pt x="250" y="245"/>
                    <a:pt x="248" y="241"/>
                  </a:cubicBezTo>
                  <a:cubicBezTo>
                    <a:pt x="246" y="236"/>
                    <a:pt x="245" y="232"/>
                    <a:pt x="245" y="226"/>
                  </a:cubicBezTo>
                  <a:cubicBezTo>
                    <a:pt x="245" y="218"/>
                    <a:pt x="247" y="212"/>
                    <a:pt x="251" y="208"/>
                  </a:cubicBezTo>
                  <a:cubicBezTo>
                    <a:pt x="256" y="203"/>
                    <a:pt x="262" y="201"/>
                    <a:pt x="271" y="200"/>
                  </a:cubicBezTo>
                  <a:lnTo>
                    <a:pt x="271" y="191"/>
                  </a:lnTo>
                  <a:lnTo>
                    <a:pt x="283" y="191"/>
                  </a:lnTo>
                  <a:lnTo>
                    <a:pt x="283" y="200"/>
                  </a:lnTo>
                  <a:cubicBezTo>
                    <a:pt x="291" y="201"/>
                    <a:pt x="297" y="203"/>
                    <a:pt x="301" y="208"/>
                  </a:cubicBezTo>
                  <a:cubicBezTo>
                    <a:pt x="305" y="212"/>
                    <a:pt x="307" y="218"/>
                    <a:pt x="307" y="226"/>
                  </a:cubicBezTo>
                  <a:cubicBezTo>
                    <a:pt x="307" y="227"/>
                    <a:pt x="307" y="229"/>
                    <a:pt x="307" y="231"/>
                  </a:cubicBezTo>
                  <a:close/>
                  <a:moveTo>
                    <a:pt x="247" y="163"/>
                  </a:moveTo>
                  <a:lnTo>
                    <a:pt x="247" y="163"/>
                  </a:lnTo>
                  <a:lnTo>
                    <a:pt x="246" y="163"/>
                  </a:lnTo>
                  <a:lnTo>
                    <a:pt x="246" y="163"/>
                  </a:lnTo>
                  <a:lnTo>
                    <a:pt x="245" y="163"/>
                  </a:lnTo>
                  <a:lnTo>
                    <a:pt x="245" y="163"/>
                  </a:lnTo>
                  <a:lnTo>
                    <a:pt x="244" y="164"/>
                  </a:lnTo>
                  <a:lnTo>
                    <a:pt x="244" y="164"/>
                  </a:lnTo>
                  <a:lnTo>
                    <a:pt x="243" y="164"/>
                  </a:lnTo>
                  <a:lnTo>
                    <a:pt x="243" y="164"/>
                  </a:lnTo>
                  <a:lnTo>
                    <a:pt x="242" y="164"/>
                  </a:lnTo>
                  <a:lnTo>
                    <a:pt x="242" y="164"/>
                  </a:lnTo>
                  <a:lnTo>
                    <a:pt x="241" y="165"/>
                  </a:lnTo>
                  <a:lnTo>
                    <a:pt x="241" y="165"/>
                  </a:lnTo>
                  <a:lnTo>
                    <a:pt x="240" y="165"/>
                  </a:lnTo>
                  <a:lnTo>
                    <a:pt x="239" y="165"/>
                  </a:lnTo>
                  <a:lnTo>
                    <a:pt x="239" y="166"/>
                  </a:lnTo>
                  <a:lnTo>
                    <a:pt x="238" y="166"/>
                  </a:lnTo>
                  <a:lnTo>
                    <a:pt x="238" y="166"/>
                  </a:lnTo>
                  <a:lnTo>
                    <a:pt x="237" y="166"/>
                  </a:lnTo>
                  <a:lnTo>
                    <a:pt x="237" y="166"/>
                  </a:lnTo>
                  <a:lnTo>
                    <a:pt x="236" y="167"/>
                  </a:lnTo>
                  <a:lnTo>
                    <a:pt x="236" y="167"/>
                  </a:lnTo>
                  <a:lnTo>
                    <a:pt x="241" y="176"/>
                  </a:lnTo>
                  <a:lnTo>
                    <a:pt x="241" y="176"/>
                  </a:lnTo>
                  <a:lnTo>
                    <a:pt x="241" y="176"/>
                  </a:lnTo>
                  <a:lnTo>
                    <a:pt x="242" y="176"/>
                  </a:lnTo>
                  <a:lnTo>
                    <a:pt x="242" y="176"/>
                  </a:lnTo>
                  <a:lnTo>
                    <a:pt x="243" y="175"/>
                  </a:lnTo>
                  <a:lnTo>
                    <a:pt x="243" y="175"/>
                  </a:lnTo>
                  <a:lnTo>
                    <a:pt x="244" y="175"/>
                  </a:lnTo>
                  <a:lnTo>
                    <a:pt x="244" y="175"/>
                  </a:lnTo>
                  <a:lnTo>
                    <a:pt x="244" y="175"/>
                  </a:lnTo>
                  <a:lnTo>
                    <a:pt x="245" y="175"/>
                  </a:lnTo>
                  <a:lnTo>
                    <a:pt x="245" y="174"/>
                  </a:lnTo>
                  <a:lnTo>
                    <a:pt x="246" y="174"/>
                  </a:lnTo>
                  <a:lnTo>
                    <a:pt x="246" y="174"/>
                  </a:lnTo>
                  <a:lnTo>
                    <a:pt x="247" y="174"/>
                  </a:lnTo>
                  <a:lnTo>
                    <a:pt x="247" y="174"/>
                  </a:lnTo>
                  <a:lnTo>
                    <a:pt x="248" y="173"/>
                  </a:lnTo>
                  <a:lnTo>
                    <a:pt x="248" y="173"/>
                  </a:lnTo>
                  <a:lnTo>
                    <a:pt x="249" y="173"/>
                  </a:lnTo>
                  <a:lnTo>
                    <a:pt x="249" y="173"/>
                  </a:lnTo>
                  <a:lnTo>
                    <a:pt x="250" y="173"/>
                  </a:lnTo>
                  <a:lnTo>
                    <a:pt x="250" y="173"/>
                  </a:lnTo>
                  <a:lnTo>
                    <a:pt x="247" y="163"/>
                  </a:lnTo>
                  <a:close/>
                  <a:moveTo>
                    <a:pt x="217" y="178"/>
                  </a:moveTo>
                  <a:lnTo>
                    <a:pt x="217" y="178"/>
                  </a:lnTo>
                  <a:lnTo>
                    <a:pt x="217" y="179"/>
                  </a:lnTo>
                  <a:lnTo>
                    <a:pt x="217" y="179"/>
                  </a:lnTo>
                  <a:lnTo>
                    <a:pt x="216" y="179"/>
                  </a:lnTo>
                  <a:lnTo>
                    <a:pt x="216" y="180"/>
                  </a:lnTo>
                  <a:lnTo>
                    <a:pt x="215" y="180"/>
                  </a:lnTo>
                  <a:lnTo>
                    <a:pt x="215" y="180"/>
                  </a:lnTo>
                  <a:lnTo>
                    <a:pt x="215" y="181"/>
                  </a:lnTo>
                  <a:lnTo>
                    <a:pt x="214" y="181"/>
                  </a:lnTo>
                  <a:lnTo>
                    <a:pt x="214" y="181"/>
                  </a:lnTo>
                  <a:lnTo>
                    <a:pt x="213" y="182"/>
                  </a:lnTo>
                  <a:lnTo>
                    <a:pt x="213" y="182"/>
                  </a:lnTo>
                  <a:lnTo>
                    <a:pt x="212" y="183"/>
                  </a:lnTo>
                  <a:lnTo>
                    <a:pt x="212" y="183"/>
                  </a:lnTo>
                  <a:lnTo>
                    <a:pt x="212" y="183"/>
                  </a:lnTo>
                  <a:lnTo>
                    <a:pt x="211" y="184"/>
                  </a:lnTo>
                  <a:lnTo>
                    <a:pt x="211" y="184"/>
                  </a:lnTo>
                  <a:lnTo>
                    <a:pt x="210" y="184"/>
                  </a:lnTo>
                  <a:lnTo>
                    <a:pt x="210" y="185"/>
                  </a:lnTo>
                  <a:lnTo>
                    <a:pt x="210" y="185"/>
                  </a:lnTo>
                  <a:lnTo>
                    <a:pt x="209" y="186"/>
                  </a:lnTo>
                  <a:lnTo>
                    <a:pt x="209" y="186"/>
                  </a:lnTo>
                  <a:lnTo>
                    <a:pt x="217" y="193"/>
                  </a:lnTo>
                  <a:lnTo>
                    <a:pt x="217" y="193"/>
                  </a:lnTo>
                  <a:lnTo>
                    <a:pt x="217" y="193"/>
                  </a:lnTo>
                  <a:lnTo>
                    <a:pt x="218" y="192"/>
                  </a:lnTo>
                  <a:lnTo>
                    <a:pt x="218" y="192"/>
                  </a:lnTo>
                  <a:lnTo>
                    <a:pt x="218" y="192"/>
                  </a:lnTo>
                  <a:lnTo>
                    <a:pt x="219" y="191"/>
                  </a:lnTo>
                  <a:lnTo>
                    <a:pt x="219" y="191"/>
                  </a:lnTo>
                  <a:lnTo>
                    <a:pt x="219" y="191"/>
                  </a:lnTo>
                  <a:lnTo>
                    <a:pt x="220" y="190"/>
                  </a:lnTo>
                  <a:lnTo>
                    <a:pt x="220" y="190"/>
                  </a:lnTo>
                  <a:lnTo>
                    <a:pt x="220" y="190"/>
                  </a:lnTo>
                  <a:lnTo>
                    <a:pt x="221" y="189"/>
                  </a:lnTo>
                  <a:lnTo>
                    <a:pt x="221" y="189"/>
                  </a:lnTo>
                  <a:lnTo>
                    <a:pt x="221" y="189"/>
                  </a:lnTo>
                  <a:lnTo>
                    <a:pt x="222" y="188"/>
                  </a:lnTo>
                  <a:lnTo>
                    <a:pt x="222" y="188"/>
                  </a:lnTo>
                  <a:lnTo>
                    <a:pt x="223" y="188"/>
                  </a:lnTo>
                  <a:lnTo>
                    <a:pt x="223" y="188"/>
                  </a:lnTo>
                  <a:lnTo>
                    <a:pt x="223" y="187"/>
                  </a:lnTo>
                  <a:lnTo>
                    <a:pt x="224" y="187"/>
                  </a:lnTo>
                  <a:lnTo>
                    <a:pt x="224" y="187"/>
                  </a:lnTo>
                  <a:lnTo>
                    <a:pt x="217" y="178"/>
                  </a:lnTo>
                  <a:close/>
                  <a:moveTo>
                    <a:pt x="195" y="204"/>
                  </a:moveTo>
                  <a:lnTo>
                    <a:pt x="195" y="204"/>
                  </a:lnTo>
                  <a:lnTo>
                    <a:pt x="195" y="204"/>
                  </a:lnTo>
                  <a:lnTo>
                    <a:pt x="195" y="205"/>
                  </a:lnTo>
                  <a:lnTo>
                    <a:pt x="195" y="205"/>
                  </a:lnTo>
                  <a:lnTo>
                    <a:pt x="194" y="206"/>
                  </a:lnTo>
                  <a:lnTo>
                    <a:pt x="194" y="206"/>
                  </a:lnTo>
                  <a:lnTo>
                    <a:pt x="194" y="206"/>
                  </a:lnTo>
                  <a:lnTo>
                    <a:pt x="194" y="207"/>
                  </a:lnTo>
                  <a:lnTo>
                    <a:pt x="193" y="207"/>
                  </a:lnTo>
                  <a:lnTo>
                    <a:pt x="193" y="208"/>
                  </a:lnTo>
                  <a:lnTo>
                    <a:pt x="193" y="208"/>
                  </a:lnTo>
                  <a:lnTo>
                    <a:pt x="193" y="209"/>
                  </a:lnTo>
                  <a:lnTo>
                    <a:pt x="192" y="209"/>
                  </a:lnTo>
                  <a:lnTo>
                    <a:pt x="192" y="210"/>
                  </a:lnTo>
                  <a:lnTo>
                    <a:pt x="192" y="210"/>
                  </a:lnTo>
                  <a:lnTo>
                    <a:pt x="192" y="211"/>
                  </a:lnTo>
                  <a:lnTo>
                    <a:pt x="191" y="211"/>
                  </a:lnTo>
                  <a:lnTo>
                    <a:pt x="191" y="212"/>
                  </a:lnTo>
                  <a:lnTo>
                    <a:pt x="191" y="213"/>
                  </a:lnTo>
                  <a:lnTo>
                    <a:pt x="191" y="213"/>
                  </a:lnTo>
                  <a:lnTo>
                    <a:pt x="190" y="214"/>
                  </a:lnTo>
                  <a:lnTo>
                    <a:pt x="190" y="214"/>
                  </a:lnTo>
                  <a:lnTo>
                    <a:pt x="200" y="218"/>
                  </a:lnTo>
                  <a:lnTo>
                    <a:pt x="200" y="218"/>
                  </a:lnTo>
                  <a:lnTo>
                    <a:pt x="200" y="217"/>
                  </a:lnTo>
                  <a:lnTo>
                    <a:pt x="200" y="217"/>
                  </a:lnTo>
                  <a:lnTo>
                    <a:pt x="201" y="216"/>
                  </a:lnTo>
                  <a:lnTo>
                    <a:pt x="201" y="216"/>
                  </a:lnTo>
                  <a:lnTo>
                    <a:pt x="201" y="216"/>
                  </a:lnTo>
                  <a:lnTo>
                    <a:pt x="201" y="215"/>
                  </a:lnTo>
                  <a:lnTo>
                    <a:pt x="202" y="215"/>
                  </a:lnTo>
                  <a:lnTo>
                    <a:pt x="202" y="214"/>
                  </a:lnTo>
                  <a:lnTo>
                    <a:pt x="202" y="214"/>
                  </a:lnTo>
                  <a:lnTo>
                    <a:pt x="202" y="213"/>
                  </a:lnTo>
                  <a:lnTo>
                    <a:pt x="202" y="213"/>
                  </a:lnTo>
                  <a:lnTo>
                    <a:pt x="203" y="212"/>
                  </a:lnTo>
                  <a:lnTo>
                    <a:pt x="203" y="212"/>
                  </a:lnTo>
                  <a:lnTo>
                    <a:pt x="203" y="212"/>
                  </a:lnTo>
                  <a:lnTo>
                    <a:pt x="203" y="211"/>
                  </a:lnTo>
                  <a:lnTo>
                    <a:pt x="204" y="211"/>
                  </a:lnTo>
                  <a:lnTo>
                    <a:pt x="204" y="210"/>
                  </a:lnTo>
                  <a:lnTo>
                    <a:pt x="204" y="210"/>
                  </a:lnTo>
                  <a:lnTo>
                    <a:pt x="204" y="209"/>
                  </a:lnTo>
                  <a:lnTo>
                    <a:pt x="204" y="209"/>
                  </a:lnTo>
                  <a:lnTo>
                    <a:pt x="195" y="204"/>
                  </a:lnTo>
                  <a:close/>
                  <a:moveTo>
                    <a:pt x="184" y="235"/>
                  </a:moveTo>
                  <a:lnTo>
                    <a:pt x="184" y="235"/>
                  </a:lnTo>
                  <a:lnTo>
                    <a:pt x="184" y="236"/>
                  </a:lnTo>
                  <a:lnTo>
                    <a:pt x="184" y="236"/>
                  </a:lnTo>
                  <a:lnTo>
                    <a:pt x="184" y="237"/>
                  </a:lnTo>
                  <a:lnTo>
                    <a:pt x="184" y="238"/>
                  </a:lnTo>
                  <a:lnTo>
                    <a:pt x="183" y="238"/>
                  </a:lnTo>
                  <a:lnTo>
                    <a:pt x="183" y="239"/>
                  </a:lnTo>
                  <a:lnTo>
                    <a:pt x="183" y="239"/>
                  </a:lnTo>
                  <a:lnTo>
                    <a:pt x="183" y="240"/>
                  </a:lnTo>
                  <a:lnTo>
                    <a:pt x="183" y="240"/>
                  </a:lnTo>
                  <a:lnTo>
                    <a:pt x="183" y="241"/>
                  </a:lnTo>
                  <a:lnTo>
                    <a:pt x="183" y="242"/>
                  </a:lnTo>
                  <a:lnTo>
                    <a:pt x="183" y="242"/>
                  </a:lnTo>
                  <a:lnTo>
                    <a:pt x="183" y="243"/>
                  </a:lnTo>
                  <a:lnTo>
                    <a:pt x="183" y="243"/>
                  </a:lnTo>
                  <a:lnTo>
                    <a:pt x="183" y="244"/>
                  </a:lnTo>
                  <a:lnTo>
                    <a:pt x="183" y="245"/>
                  </a:lnTo>
                  <a:lnTo>
                    <a:pt x="183" y="245"/>
                  </a:lnTo>
                  <a:lnTo>
                    <a:pt x="183" y="246"/>
                  </a:lnTo>
                  <a:lnTo>
                    <a:pt x="183" y="246"/>
                  </a:lnTo>
                  <a:lnTo>
                    <a:pt x="183" y="247"/>
                  </a:lnTo>
                  <a:lnTo>
                    <a:pt x="193" y="247"/>
                  </a:lnTo>
                  <a:lnTo>
                    <a:pt x="193" y="247"/>
                  </a:lnTo>
                  <a:lnTo>
                    <a:pt x="193" y="246"/>
                  </a:lnTo>
                  <a:lnTo>
                    <a:pt x="193" y="246"/>
                  </a:lnTo>
                  <a:lnTo>
                    <a:pt x="193" y="245"/>
                  </a:lnTo>
                  <a:lnTo>
                    <a:pt x="193" y="245"/>
                  </a:lnTo>
                  <a:lnTo>
                    <a:pt x="194" y="244"/>
                  </a:lnTo>
                  <a:lnTo>
                    <a:pt x="194" y="244"/>
                  </a:lnTo>
                  <a:lnTo>
                    <a:pt x="194" y="243"/>
                  </a:lnTo>
                  <a:lnTo>
                    <a:pt x="194" y="243"/>
                  </a:lnTo>
                  <a:lnTo>
                    <a:pt x="194" y="242"/>
                  </a:lnTo>
                  <a:lnTo>
                    <a:pt x="194" y="242"/>
                  </a:lnTo>
                  <a:lnTo>
                    <a:pt x="194" y="241"/>
                  </a:lnTo>
                  <a:lnTo>
                    <a:pt x="194" y="241"/>
                  </a:lnTo>
                  <a:lnTo>
                    <a:pt x="194" y="240"/>
                  </a:lnTo>
                  <a:lnTo>
                    <a:pt x="194" y="240"/>
                  </a:lnTo>
                  <a:lnTo>
                    <a:pt x="194" y="239"/>
                  </a:lnTo>
                  <a:lnTo>
                    <a:pt x="194" y="239"/>
                  </a:lnTo>
                  <a:lnTo>
                    <a:pt x="194" y="238"/>
                  </a:lnTo>
                  <a:lnTo>
                    <a:pt x="194" y="238"/>
                  </a:lnTo>
                  <a:lnTo>
                    <a:pt x="194" y="237"/>
                  </a:lnTo>
                  <a:lnTo>
                    <a:pt x="184" y="235"/>
                  </a:lnTo>
                  <a:close/>
                  <a:moveTo>
                    <a:pt x="185" y="269"/>
                  </a:moveTo>
                  <a:lnTo>
                    <a:pt x="185" y="269"/>
                  </a:lnTo>
                  <a:lnTo>
                    <a:pt x="185" y="269"/>
                  </a:lnTo>
                  <a:lnTo>
                    <a:pt x="185" y="270"/>
                  </a:lnTo>
                  <a:lnTo>
                    <a:pt x="185" y="270"/>
                  </a:lnTo>
                  <a:lnTo>
                    <a:pt x="185" y="271"/>
                  </a:lnTo>
                  <a:lnTo>
                    <a:pt x="185" y="271"/>
                  </a:lnTo>
                  <a:lnTo>
                    <a:pt x="185" y="272"/>
                  </a:lnTo>
                  <a:lnTo>
                    <a:pt x="185" y="272"/>
                  </a:lnTo>
                  <a:lnTo>
                    <a:pt x="185" y="273"/>
                  </a:lnTo>
                  <a:lnTo>
                    <a:pt x="186" y="273"/>
                  </a:lnTo>
                  <a:lnTo>
                    <a:pt x="186" y="274"/>
                  </a:lnTo>
                  <a:lnTo>
                    <a:pt x="186" y="275"/>
                  </a:lnTo>
                  <a:lnTo>
                    <a:pt x="186" y="275"/>
                  </a:lnTo>
                  <a:lnTo>
                    <a:pt x="186" y="276"/>
                  </a:lnTo>
                  <a:lnTo>
                    <a:pt x="186" y="276"/>
                  </a:lnTo>
                  <a:lnTo>
                    <a:pt x="186" y="277"/>
                  </a:lnTo>
                  <a:lnTo>
                    <a:pt x="187" y="277"/>
                  </a:lnTo>
                  <a:lnTo>
                    <a:pt x="187" y="278"/>
                  </a:lnTo>
                  <a:lnTo>
                    <a:pt x="187" y="278"/>
                  </a:lnTo>
                  <a:lnTo>
                    <a:pt x="187" y="279"/>
                  </a:lnTo>
                  <a:lnTo>
                    <a:pt x="187" y="279"/>
                  </a:lnTo>
                  <a:lnTo>
                    <a:pt x="187" y="280"/>
                  </a:lnTo>
                  <a:lnTo>
                    <a:pt x="197" y="276"/>
                  </a:lnTo>
                  <a:lnTo>
                    <a:pt x="197" y="276"/>
                  </a:lnTo>
                  <a:lnTo>
                    <a:pt x="197" y="276"/>
                  </a:lnTo>
                  <a:lnTo>
                    <a:pt x="197" y="275"/>
                  </a:lnTo>
                  <a:lnTo>
                    <a:pt x="197" y="275"/>
                  </a:lnTo>
                  <a:lnTo>
                    <a:pt x="197" y="274"/>
                  </a:lnTo>
                  <a:lnTo>
                    <a:pt x="197" y="274"/>
                  </a:lnTo>
                  <a:lnTo>
                    <a:pt x="196" y="273"/>
                  </a:lnTo>
                  <a:lnTo>
                    <a:pt x="196" y="273"/>
                  </a:lnTo>
                  <a:lnTo>
                    <a:pt x="196" y="272"/>
                  </a:lnTo>
                  <a:lnTo>
                    <a:pt x="196" y="272"/>
                  </a:lnTo>
                  <a:lnTo>
                    <a:pt x="196" y="271"/>
                  </a:lnTo>
                  <a:lnTo>
                    <a:pt x="196" y="271"/>
                  </a:lnTo>
                  <a:lnTo>
                    <a:pt x="196" y="270"/>
                  </a:lnTo>
                  <a:lnTo>
                    <a:pt x="196" y="270"/>
                  </a:lnTo>
                  <a:lnTo>
                    <a:pt x="195" y="269"/>
                  </a:lnTo>
                  <a:lnTo>
                    <a:pt x="195" y="269"/>
                  </a:lnTo>
                  <a:lnTo>
                    <a:pt x="195" y="268"/>
                  </a:lnTo>
                  <a:lnTo>
                    <a:pt x="195" y="268"/>
                  </a:lnTo>
                  <a:lnTo>
                    <a:pt x="195" y="267"/>
                  </a:lnTo>
                  <a:lnTo>
                    <a:pt x="195" y="267"/>
                  </a:lnTo>
                  <a:lnTo>
                    <a:pt x="195" y="267"/>
                  </a:lnTo>
                  <a:lnTo>
                    <a:pt x="185" y="269"/>
                  </a:lnTo>
                  <a:close/>
                  <a:moveTo>
                    <a:pt x="197" y="300"/>
                  </a:moveTo>
                  <a:lnTo>
                    <a:pt x="197" y="300"/>
                  </a:lnTo>
                  <a:lnTo>
                    <a:pt x="197" y="300"/>
                  </a:lnTo>
                  <a:lnTo>
                    <a:pt x="197" y="301"/>
                  </a:lnTo>
                  <a:lnTo>
                    <a:pt x="198" y="301"/>
                  </a:lnTo>
                  <a:lnTo>
                    <a:pt x="198" y="302"/>
                  </a:lnTo>
                  <a:lnTo>
                    <a:pt x="198" y="302"/>
                  </a:lnTo>
                  <a:lnTo>
                    <a:pt x="199" y="302"/>
                  </a:lnTo>
                  <a:lnTo>
                    <a:pt x="199" y="303"/>
                  </a:lnTo>
                  <a:lnTo>
                    <a:pt x="199" y="303"/>
                  </a:lnTo>
                  <a:lnTo>
                    <a:pt x="200" y="304"/>
                  </a:lnTo>
                  <a:lnTo>
                    <a:pt x="200" y="304"/>
                  </a:lnTo>
                  <a:lnTo>
                    <a:pt x="200" y="305"/>
                  </a:lnTo>
                  <a:lnTo>
                    <a:pt x="201" y="305"/>
                  </a:lnTo>
                  <a:lnTo>
                    <a:pt x="201" y="306"/>
                  </a:lnTo>
                  <a:lnTo>
                    <a:pt x="201" y="306"/>
                  </a:lnTo>
                  <a:lnTo>
                    <a:pt x="202" y="306"/>
                  </a:lnTo>
                  <a:lnTo>
                    <a:pt x="202" y="307"/>
                  </a:lnTo>
                  <a:lnTo>
                    <a:pt x="202" y="307"/>
                  </a:lnTo>
                  <a:lnTo>
                    <a:pt x="203" y="308"/>
                  </a:lnTo>
                  <a:lnTo>
                    <a:pt x="203" y="308"/>
                  </a:lnTo>
                  <a:lnTo>
                    <a:pt x="203" y="309"/>
                  </a:lnTo>
                  <a:lnTo>
                    <a:pt x="204" y="309"/>
                  </a:lnTo>
                  <a:lnTo>
                    <a:pt x="212" y="302"/>
                  </a:lnTo>
                  <a:lnTo>
                    <a:pt x="212" y="302"/>
                  </a:lnTo>
                  <a:lnTo>
                    <a:pt x="211" y="302"/>
                  </a:lnTo>
                  <a:lnTo>
                    <a:pt x="211" y="301"/>
                  </a:lnTo>
                  <a:lnTo>
                    <a:pt x="211" y="301"/>
                  </a:lnTo>
                  <a:lnTo>
                    <a:pt x="210" y="300"/>
                  </a:lnTo>
                  <a:lnTo>
                    <a:pt x="210" y="300"/>
                  </a:lnTo>
                  <a:lnTo>
                    <a:pt x="210" y="300"/>
                  </a:lnTo>
                  <a:lnTo>
                    <a:pt x="209" y="299"/>
                  </a:lnTo>
                  <a:lnTo>
                    <a:pt x="209" y="299"/>
                  </a:lnTo>
                  <a:lnTo>
                    <a:pt x="209" y="298"/>
                  </a:lnTo>
                  <a:lnTo>
                    <a:pt x="209" y="298"/>
                  </a:lnTo>
                  <a:lnTo>
                    <a:pt x="208" y="298"/>
                  </a:lnTo>
                  <a:lnTo>
                    <a:pt x="208" y="297"/>
                  </a:lnTo>
                  <a:lnTo>
                    <a:pt x="208" y="297"/>
                  </a:lnTo>
                  <a:lnTo>
                    <a:pt x="207" y="296"/>
                  </a:lnTo>
                  <a:lnTo>
                    <a:pt x="207" y="296"/>
                  </a:lnTo>
                  <a:lnTo>
                    <a:pt x="207" y="296"/>
                  </a:lnTo>
                  <a:lnTo>
                    <a:pt x="207" y="295"/>
                  </a:lnTo>
                  <a:lnTo>
                    <a:pt x="206" y="295"/>
                  </a:lnTo>
                  <a:lnTo>
                    <a:pt x="206" y="294"/>
                  </a:lnTo>
                  <a:lnTo>
                    <a:pt x="206" y="294"/>
                  </a:lnTo>
                  <a:lnTo>
                    <a:pt x="197" y="300"/>
                  </a:lnTo>
                  <a:close/>
                  <a:moveTo>
                    <a:pt x="220" y="324"/>
                  </a:moveTo>
                  <a:lnTo>
                    <a:pt x="220" y="324"/>
                  </a:lnTo>
                  <a:lnTo>
                    <a:pt x="220" y="325"/>
                  </a:lnTo>
                  <a:lnTo>
                    <a:pt x="221" y="325"/>
                  </a:lnTo>
                  <a:lnTo>
                    <a:pt x="221" y="325"/>
                  </a:lnTo>
                  <a:lnTo>
                    <a:pt x="221" y="326"/>
                  </a:lnTo>
                  <a:lnTo>
                    <a:pt x="222" y="326"/>
                  </a:lnTo>
                  <a:lnTo>
                    <a:pt x="222" y="326"/>
                  </a:lnTo>
                  <a:lnTo>
                    <a:pt x="223" y="327"/>
                  </a:lnTo>
                  <a:lnTo>
                    <a:pt x="223" y="327"/>
                  </a:lnTo>
                  <a:lnTo>
                    <a:pt x="224" y="327"/>
                  </a:lnTo>
                  <a:lnTo>
                    <a:pt x="224" y="328"/>
                  </a:lnTo>
                  <a:lnTo>
                    <a:pt x="225" y="328"/>
                  </a:lnTo>
                  <a:lnTo>
                    <a:pt x="225" y="328"/>
                  </a:lnTo>
                  <a:lnTo>
                    <a:pt x="226" y="328"/>
                  </a:lnTo>
                  <a:lnTo>
                    <a:pt x="226" y="329"/>
                  </a:lnTo>
                  <a:lnTo>
                    <a:pt x="227" y="329"/>
                  </a:lnTo>
                  <a:lnTo>
                    <a:pt x="227" y="329"/>
                  </a:lnTo>
                  <a:lnTo>
                    <a:pt x="228" y="330"/>
                  </a:lnTo>
                  <a:lnTo>
                    <a:pt x="228" y="330"/>
                  </a:lnTo>
                  <a:lnTo>
                    <a:pt x="228" y="330"/>
                  </a:lnTo>
                  <a:lnTo>
                    <a:pt x="229" y="330"/>
                  </a:lnTo>
                  <a:lnTo>
                    <a:pt x="229" y="331"/>
                  </a:lnTo>
                  <a:lnTo>
                    <a:pt x="235" y="321"/>
                  </a:lnTo>
                  <a:lnTo>
                    <a:pt x="234" y="321"/>
                  </a:lnTo>
                  <a:lnTo>
                    <a:pt x="234" y="321"/>
                  </a:lnTo>
                  <a:lnTo>
                    <a:pt x="233" y="321"/>
                  </a:lnTo>
                  <a:lnTo>
                    <a:pt x="233" y="320"/>
                  </a:lnTo>
                  <a:lnTo>
                    <a:pt x="233" y="320"/>
                  </a:lnTo>
                  <a:lnTo>
                    <a:pt x="232" y="320"/>
                  </a:lnTo>
                  <a:lnTo>
                    <a:pt x="232" y="320"/>
                  </a:lnTo>
                  <a:lnTo>
                    <a:pt x="231" y="319"/>
                  </a:lnTo>
                  <a:lnTo>
                    <a:pt x="231" y="319"/>
                  </a:lnTo>
                  <a:lnTo>
                    <a:pt x="230" y="319"/>
                  </a:lnTo>
                  <a:lnTo>
                    <a:pt x="230" y="319"/>
                  </a:lnTo>
                  <a:lnTo>
                    <a:pt x="230" y="318"/>
                  </a:lnTo>
                  <a:lnTo>
                    <a:pt x="229" y="318"/>
                  </a:lnTo>
                  <a:lnTo>
                    <a:pt x="229" y="318"/>
                  </a:lnTo>
                  <a:lnTo>
                    <a:pt x="228" y="318"/>
                  </a:lnTo>
                  <a:lnTo>
                    <a:pt x="228" y="317"/>
                  </a:lnTo>
                  <a:lnTo>
                    <a:pt x="228" y="317"/>
                  </a:lnTo>
                  <a:lnTo>
                    <a:pt x="227" y="317"/>
                  </a:lnTo>
                  <a:lnTo>
                    <a:pt x="227" y="316"/>
                  </a:lnTo>
                  <a:lnTo>
                    <a:pt x="226" y="316"/>
                  </a:lnTo>
                  <a:lnTo>
                    <a:pt x="226" y="316"/>
                  </a:lnTo>
                  <a:lnTo>
                    <a:pt x="220" y="324"/>
                  </a:lnTo>
                  <a:close/>
                  <a:moveTo>
                    <a:pt x="250" y="339"/>
                  </a:moveTo>
                  <a:lnTo>
                    <a:pt x="250" y="339"/>
                  </a:lnTo>
                  <a:lnTo>
                    <a:pt x="250" y="339"/>
                  </a:lnTo>
                  <a:lnTo>
                    <a:pt x="251" y="339"/>
                  </a:lnTo>
                  <a:lnTo>
                    <a:pt x="251" y="340"/>
                  </a:lnTo>
                  <a:lnTo>
                    <a:pt x="252" y="340"/>
                  </a:lnTo>
                  <a:lnTo>
                    <a:pt x="252" y="340"/>
                  </a:lnTo>
                  <a:lnTo>
                    <a:pt x="253" y="340"/>
                  </a:lnTo>
                  <a:lnTo>
                    <a:pt x="253" y="340"/>
                  </a:lnTo>
                  <a:lnTo>
                    <a:pt x="254" y="340"/>
                  </a:lnTo>
                  <a:lnTo>
                    <a:pt x="255" y="340"/>
                  </a:lnTo>
                  <a:lnTo>
                    <a:pt x="255" y="341"/>
                  </a:lnTo>
                  <a:lnTo>
                    <a:pt x="256" y="341"/>
                  </a:lnTo>
                  <a:lnTo>
                    <a:pt x="256" y="341"/>
                  </a:lnTo>
                  <a:lnTo>
                    <a:pt x="257" y="341"/>
                  </a:lnTo>
                  <a:lnTo>
                    <a:pt x="257" y="341"/>
                  </a:lnTo>
                  <a:lnTo>
                    <a:pt x="258" y="341"/>
                  </a:lnTo>
                  <a:lnTo>
                    <a:pt x="259" y="341"/>
                  </a:lnTo>
                  <a:lnTo>
                    <a:pt x="259" y="341"/>
                  </a:lnTo>
                  <a:lnTo>
                    <a:pt x="260" y="341"/>
                  </a:lnTo>
                  <a:lnTo>
                    <a:pt x="260" y="341"/>
                  </a:lnTo>
                  <a:lnTo>
                    <a:pt x="261" y="342"/>
                  </a:lnTo>
                  <a:lnTo>
                    <a:pt x="261" y="342"/>
                  </a:lnTo>
                  <a:lnTo>
                    <a:pt x="263" y="331"/>
                  </a:lnTo>
                  <a:lnTo>
                    <a:pt x="262" y="331"/>
                  </a:lnTo>
                  <a:lnTo>
                    <a:pt x="262" y="331"/>
                  </a:lnTo>
                  <a:lnTo>
                    <a:pt x="261" y="331"/>
                  </a:lnTo>
                  <a:lnTo>
                    <a:pt x="261" y="331"/>
                  </a:lnTo>
                  <a:lnTo>
                    <a:pt x="260" y="331"/>
                  </a:lnTo>
                  <a:lnTo>
                    <a:pt x="260" y="331"/>
                  </a:lnTo>
                  <a:lnTo>
                    <a:pt x="259" y="331"/>
                  </a:lnTo>
                  <a:lnTo>
                    <a:pt x="259" y="330"/>
                  </a:lnTo>
                  <a:lnTo>
                    <a:pt x="258" y="330"/>
                  </a:lnTo>
                  <a:lnTo>
                    <a:pt x="258" y="330"/>
                  </a:lnTo>
                  <a:lnTo>
                    <a:pt x="257" y="330"/>
                  </a:lnTo>
                  <a:lnTo>
                    <a:pt x="257" y="330"/>
                  </a:lnTo>
                  <a:lnTo>
                    <a:pt x="256" y="330"/>
                  </a:lnTo>
                  <a:lnTo>
                    <a:pt x="256" y="330"/>
                  </a:lnTo>
                  <a:lnTo>
                    <a:pt x="255" y="330"/>
                  </a:lnTo>
                  <a:lnTo>
                    <a:pt x="255" y="330"/>
                  </a:lnTo>
                  <a:lnTo>
                    <a:pt x="254" y="329"/>
                  </a:lnTo>
                  <a:lnTo>
                    <a:pt x="254" y="329"/>
                  </a:lnTo>
                  <a:lnTo>
                    <a:pt x="253" y="329"/>
                  </a:lnTo>
                  <a:lnTo>
                    <a:pt x="253" y="329"/>
                  </a:lnTo>
                  <a:lnTo>
                    <a:pt x="253" y="329"/>
                  </a:lnTo>
                  <a:lnTo>
                    <a:pt x="250" y="339"/>
                  </a:lnTo>
                  <a:close/>
                  <a:moveTo>
                    <a:pt x="283" y="342"/>
                  </a:moveTo>
                  <a:lnTo>
                    <a:pt x="283" y="342"/>
                  </a:lnTo>
                  <a:lnTo>
                    <a:pt x="284" y="342"/>
                  </a:lnTo>
                  <a:lnTo>
                    <a:pt x="284" y="342"/>
                  </a:lnTo>
                  <a:lnTo>
                    <a:pt x="285" y="342"/>
                  </a:lnTo>
                  <a:lnTo>
                    <a:pt x="285" y="342"/>
                  </a:lnTo>
                  <a:lnTo>
                    <a:pt x="286" y="342"/>
                  </a:lnTo>
                  <a:lnTo>
                    <a:pt x="287" y="342"/>
                  </a:lnTo>
                  <a:lnTo>
                    <a:pt x="287" y="342"/>
                  </a:lnTo>
                  <a:lnTo>
                    <a:pt x="288" y="342"/>
                  </a:lnTo>
                  <a:lnTo>
                    <a:pt x="288" y="342"/>
                  </a:lnTo>
                  <a:lnTo>
                    <a:pt x="289" y="342"/>
                  </a:lnTo>
                  <a:lnTo>
                    <a:pt x="289" y="341"/>
                  </a:lnTo>
                  <a:lnTo>
                    <a:pt x="290" y="341"/>
                  </a:lnTo>
                  <a:lnTo>
                    <a:pt x="291" y="341"/>
                  </a:lnTo>
                  <a:lnTo>
                    <a:pt x="291" y="341"/>
                  </a:lnTo>
                  <a:lnTo>
                    <a:pt x="292" y="341"/>
                  </a:lnTo>
                  <a:lnTo>
                    <a:pt x="292" y="341"/>
                  </a:lnTo>
                  <a:lnTo>
                    <a:pt x="293" y="341"/>
                  </a:lnTo>
                  <a:lnTo>
                    <a:pt x="293" y="341"/>
                  </a:lnTo>
                  <a:lnTo>
                    <a:pt x="294" y="341"/>
                  </a:lnTo>
                  <a:lnTo>
                    <a:pt x="295" y="341"/>
                  </a:lnTo>
                  <a:lnTo>
                    <a:pt x="295" y="341"/>
                  </a:lnTo>
                  <a:lnTo>
                    <a:pt x="292" y="330"/>
                  </a:lnTo>
                  <a:lnTo>
                    <a:pt x="292" y="330"/>
                  </a:lnTo>
                  <a:lnTo>
                    <a:pt x="292" y="330"/>
                  </a:lnTo>
                  <a:lnTo>
                    <a:pt x="291" y="330"/>
                  </a:lnTo>
                  <a:lnTo>
                    <a:pt x="291" y="330"/>
                  </a:lnTo>
                  <a:lnTo>
                    <a:pt x="290" y="331"/>
                  </a:lnTo>
                  <a:lnTo>
                    <a:pt x="290" y="331"/>
                  </a:lnTo>
                  <a:lnTo>
                    <a:pt x="289" y="331"/>
                  </a:lnTo>
                  <a:lnTo>
                    <a:pt x="289" y="331"/>
                  </a:lnTo>
                  <a:lnTo>
                    <a:pt x="288" y="331"/>
                  </a:lnTo>
                  <a:lnTo>
                    <a:pt x="288" y="331"/>
                  </a:lnTo>
                  <a:lnTo>
                    <a:pt x="287" y="331"/>
                  </a:lnTo>
                  <a:lnTo>
                    <a:pt x="287" y="331"/>
                  </a:lnTo>
                  <a:lnTo>
                    <a:pt x="286" y="331"/>
                  </a:lnTo>
                  <a:lnTo>
                    <a:pt x="286" y="331"/>
                  </a:lnTo>
                  <a:lnTo>
                    <a:pt x="285" y="331"/>
                  </a:lnTo>
                  <a:lnTo>
                    <a:pt x="285" y="331"/>
                  </a:lnTo>
                  <a:lnTo>
                    <a:pt x="284" y="332"/>
                  </a:lnTo>
                  <a:lnTo>
                    <a:pt x="284" y="332"/>
                  </a:lnTo>
                  <a:lnTo>
                    <a:pt x="283" y="332"/>
                  </a:lnTo>
                  <a:lnTo>
                    <a:pt x="283" y="332"/>
                  </a:lnTo>
                  <a:lnTo>
                    <a:pt x="282" y="332"/>
                  </a:lnTo>
                  <a:lnTo>
                    <a:pt x="283" y="342"/>
                  </a:lnTo>
                  <a:close/>
                  <a:moveTo>
                    <a:pt x="316" y="333"/>
                  </a:moveTo>
                  <a:lnTo>
                    <a:pt x="316" y="333"/>
                  </a:lnTo>
                  <a:lnTo>
                    <a:pt x="316" y="333"/>
                  </a:lnTo>
                  <a:lnTo>
                    <a:pt x="316" y="333"/>
                  </a:lnTo>
                  <a:lnTo>
                    <a:pt x="317" y="333"/>
                  </a:lnTo>
                  <a:lnTo>
                    <a:pt x="317" y="332"/>
                  </a:lnTo>
                  <a:lnTo>
                    <a:pt x="318" y="332"/>
                  </a:lnTo>
                  <a:lnTo>
                    <a:pt x="318" y="332"/>
                  </a:lnTo>
                  <a:lnTo>
                    <a:pt x="319" y="332"/>
                  </a:lnTo>
                  <a:lnTo>
                    <a:pt x="319" y="331"/>
                  </a:lnTo>
                  <a:lnTo>
                    <a:pt x="320" y="331"/>
                  </a:lnTo>
                  <a:lnTo>
                    <a:pt x="320" y="331"/>
                  </a:lnTo>
                  <a:lnTo>
                    <a:pt x="321" y="330"/>
                  </a:lnTo>
                  <a:lnTo>
                    <a:pt x="321" y="330"/>
                  </a:lnTo>
                  <a:lnTo>
                    <a:pt x="322" y="330"/>
                  </a:lnTo>
                  <a:lnTo>
                    <a:pt x="322" y="330"/>
                  </a:lnTo>
                  <a:lnTo>
                    <a:pt x="323" y="329"/>
                  </a:lnTo>
                  <a:lnTo>
                    <a:pt x="323" y="329"/>
                  </a:lnTo>
                  <a:lnTo>
                    <a:pt x="324" y="329"/>
                  </a:lnTo>
                  <a:lnTo>
                    <a:pt x="324" y="328"/>
                  </a:lnTo>
                  <a:lnTo>
                    <a:pt x="325" y="328"/>
                  </a:lnTo>
                  <a:lnTo>
                    <a:pt x="325" y="328"/>
                  </a:lnTo>
                  <a:lnTo>
                    <a:pt x="325" y="328"/>
                  </a:lnTo>
                  <a:lnTo>
                    <a:pt x="320" y="319"/>
                  </a:lnTo>
                  <a:lnTo>
                    <a:pt x="319" y="319"/>
                  </a:lnTo>
                  <a:lnTo>
                    <a:pt x="319" y="319"/>
                  </a:lnTo>
                  <a:lnTo>
                    <a:pt x="318" y="319"/>
                  </a:lnTo>
                  <a:lnTo>
                    <a:pt x="318" y="320"/>
                  </a:lnTo>
                  <a:lnTo>
                    <a:pt x="318" y="320"/>
                  </a:lnTo>
                  <a:lnTo>
                    <a:pt x="317" y="320"/>
                  </a:lnTo>
                  <a:lnTo>
                    <a:pt x="317" y="320"/>
                  </a:lnTo>
                  <a:lnTo>
                    <a:pt x="316" y="321"/>
                  </a:lnTo>
                  <a:lnTo>
                    <a:pt x="316" y="321"/>
                  </a:lnTo>
                  <a:lnTo>
                    <a:pt x="315" y="321"/>
                  </a:lnTo>
                  <a:lnTo>
                    <a:pt x="315" y="321"/>
                  </a:lnTo>
                  <a:lnTo>
                    <a:pt x="315" y="322"/>
                  </a:lnTo>
                  <a:lnTo>
                    <a:pt x="314" y="322"/>
                  </a:lnTo>
                  <a:lnTo>
                    <a:pt x="314" y="322"/>
                  </a:lnTo>
                  <a:lnTo>
                    <a:pt x="313" y="322"/>
                  </a:lnTo>
                  <a:lnTo>
                    <a:pt x="313" y="323"/>
                  </a:lnTo>
                  <a:lnTo>
                    <a:pt x="312" y="323"/>
                  </a:lnTo>
                  <a:lnTo>
                    <a:pt x="312" y="323"/>
                  </a:lnTo>
                  <a:lnTo>
                    <a:pt x="312" y="323"/>
                  </a:lnTo>
                  <a:lnTo>
                    <a:pt x="311" y="324"/>
                  </a:lnTo>
                  <a:lnTo>
                    <a:pt x="311" y="324"/>
                  </a:lnTo>
                  <a:lnTo>
                    <a:pt x="316" y="333"/>
                  </a:lnTo>
                  <a:close/>
                  <a:moveTo>
                    <a:pt x="343" y="313"/>
                  </a:moveTo>
                  <a:lnTo>
                    <a:pt x="343" y="313"/>
                  </a:lnTo>
                  <a:lnTo>
                    <a:pt x="343" y="313"/>
                  </a:lnTo>
                  <a:lnTo>
                    <a:pt x="343" y="312"/>
                  </a:lnTo>
                  <a:lnTo>
                    <a:pt x="343" y="312"/>
                  </a:lnTo>
                  <a:lnTo>
                    <a:pt x="344" y="312"/>
                  </a:lnTo>
                  <a:lnTo>
                    <a:pt x="344" y="311"/>
                  </a:lnTo>
                  <a:lnTo>
                    <a:pt x="345" y="311"/>
                  </a:lnTo>
                  <a:lnTo>
                    <a:pt x="345" y="310"/>
                  </a:lnTo>
                  <a:lnTo>
                    <a:pt x="345" y="310"/>
                  </a:lnTo>
                  <a:lnTo>
                    <a:pt x="346" y="310"/>
                  </a:lnTo>
                  <a:lnTo>
                    <a:pt x="346" y="309"/>
                  </a:lnTo>
                  <a:lnTo>
                    <a:pt x="346" y="309"/>
                  </a:lnTo>
                  <a:lnTo>
                    <a:pt x="347" y="308"/>
                  </a:lnTo>
                  <a:lnTo>
                    <a:pt x="347" y="308"/>
                  </a:lnTo>
                  <a:lnTo>
                    <a:pt x="347" y="307"/>
                  </a:lnTo>
                  <a:lnTo>
                    <a:pt x="348" y="307"/>
                  </a:lnTo>
                  <a:lnTo>
                    <a:pt x="348" y="306"/>
                  </a:lnTo>
                  <a:lnTo>
                    <a:pt x="348" y="306"/>
                  </a:lnTo>
                  <a:lnTo>
                    <a:pt x="349" y="306"/>
                  </a:lnTo>
                  <a:lnTo>
                    <a:pt x="349" y="305"/>
                  </a:lnTo>
                  <a:lnTo>
                    <a:pt x="349" y="305"/>
                  </a:lnTo>
                  <a:lnTo>
                    <a:pt x="350" y="304"/>
                  </a:lnTo>
                  <a:lnTo>
                    <a:pt x="341" y="298"/>
                  </a:lnTo>
                  <a:lnTo>
                    <a:pt x="341" y="298"/>
                  </a:lnTo>
                  <a:lnTo>
                    <a:pt x="341" y="299"/>
                  </a:lnTo>
                  <a:lnTo>
                    <a:pt x="340" y="299"/>
                  </a:lnTo>
                  <a:lnTo>
                    <a:pt x="340" y="300"/>
                  </a:lnTo>
                  <a:lnTo>
                    <a:pt x="340" y="300"/>
                  </a:lnTo>
                  <a:lnTo>
                    <a:pt x="339" y="300"/>
                  </a:lnTo>
                  <a:lnTo>
                    <a:pt x="339" y="301"/>
                  </a:lnTo>
                  <a:lnTo>
                    <a:pt x="339" y="301"/>
                  </a:lnTo>
                  <a:lnTo>
                    <a:pt x="338" y="302"/>
                  </a:lnTo>
                  <a:lnTo>
                    <a:pt x="338" y="302"/>
                  </a:lnTo>
                  <a:lnTo>
                    <a:pt x="338" y="302"/>
                  </a:lnTo>
                  <a:lnTo>
                    <a:pt x="337" y="303"/>
                  </a:lnTo>
                  <a:lnTo>
                    <a:pt x="337" y="303"/>
                  </a:lnTo>
                  <a:lnTo>
                    <a:pt x="337" y="303"/>
                  </a:lnTo>
                  <a:lnTo>
                    <a:pt x="337" y="304"/>
                  </a:lnTo>
                  <a:lnTo>
                    <a:pt x="336" y="304"/>
                  </a:lnTo>
                  <a:lnTo>
                    <a:pt x="336" y="305"/>
                  </a:lnTo>
                  <a:lnTo>
                    <a:pt x="336" y="305"/>
                  </a:lnTo>
                  <a:lnTo>
                    <a:pt x="335" y="305"/>
                  </a:lnTo>
                  <a:lnTo>
                    <a:pt x="335" y="306"/>
                  </a:lnTo>
                  <a:lnTo>
                    <a:pt x="335" y="306"/>
                  </a:lnTo>
                  <a:lnTo>
                    <a:pt x="343" y="313"/>
                  </a:lnTo>
                  <a:close/>
                  <a:moveTo>
                    <a:pt x="360" y="285"/>
                  </a:moveTo>
                  <a:lnTo>
                    <a:pt x="360" y="285"/>
                  </a:lnTo>
                  <a:lnTo>
                    <a:pt x="361" y="284"/>
                  </a:lnTo>
                  <a:lnTo>
                    <a:pt x="361" y="284"/>
                  </a:lnTo>
                  <a:lnTo>
                    <a:pt x="361" y="283"/>
                  </a:lnTo>
                  <a:lnTo>
                    <a:pt x="361" y="283"/>
                  </a:lnTo>
                  <a:lnTo>
                    <a:pt x="361" y="282"/>
                  </a:lnTo>
                  <a:lnTo>
                    <a:pt x="362" y="282"/>
                  </a:lnTo>
                  <a:lnTo>
                    <a:pt x="362" y="281"/>
                  </a:lnTo>
                  <a:lnTo>
                    <a:pt x="362" y="281"/>
                  </a:lnTo>
                  <a:lnTo>
                    <a:pt x="362" y="280"/>
                  </a:lnTo>
                  <a:lnTo>
                    <a:pt x="362" y="279"/>
                  </a:lnTo>
                  <a:lnTo>
                    <a:pt x="363" y="279"/>
                  </a:lnTo>
                  <a:lnTo>
                    <a:pt x="363" y="278"/>
                  </a:lnTo>
                  <a:lnTo>
                    <a:pt x="363" y="278"/>
                  </a:lnTo>
                  <a:lnTo>
                    <a:pt x="363" y="277"/>
                  </a:lnTo>
                  <a:lnTo>
                    <a:pt x="363" y="277"/>
                  </a:lnTo>
                  <a:lnTo>
                    <a:pt x="363" y="276"/>
                  </a:lnTo>
                  <a:lnTo>
                    <a:pt x="364" y="276"/>
                  </a:lnTo>
                  <a:lnTo>
                    <a:pt x="364" y="275"/>
                  </a:lnTo>
                  <a:lnTo>
                    <a:pt x="364" y="275"/>
                  </a:lnTo>
                  <a:lnTo>
                    <a:pt x="364" y="274"/>
                  </a:lnTo>
                  <a:lnTo>
                    <a:pt x="364" y="274"/>
                  </a:lnTo>
                  <a:lnTo>
                    <a:pt x="354" y="271"/>
                  </a:lnTo>
                  <a:lnTo>
                    <a:pt x="354" y="271"/>
                  </a:lnTo>
                  <a:lnTo>
                    <a:pt x="354" y="272"/>
                  </a:lnTo>
                  <a:lnTo>
                    <a:pt x="353" y="272"/>
                  </a:lnTo>
                  <a:lnTo>
                    <a:pt x="353" y="273"/>
                  </a:lnTo>
                  <a:lnTo>
                    <a:pt x="353" y="273"/>
                  </a:lnTo>
                  <a:lnTo>
                    <a:pt x="353" y="274"/>
                  </a:lnTo>
                  <a:lnTo>
                    <a:pt x="353" y="274"/>
                  </a:lnTo>
                  <a:lnTo>
                    <a:pt x="353" y="275"/>
                  </a:lnTo>
                  <a:lnTo>
                    <a:pt x="353" y="275"/>
                  </a:lnTo>
                  <a:lnTo>
                    <a:pt x="352" y="276"/>
                  </a:lnTo>
                  <a:lnTo>
                    <a:pt x="352" y="276"/>
                  </a:lnTo>
                  <a:lnTo>
                    <a:pt x="352" y="277"/>
                  </a:lnTo>
                  <a:lnTo>
                    <a:pt x="352" y="277"/>
                  </a:lnTo>
                  <a:lnTo>
                    <a:pt x="352" y="278"/>
                  </a:lnTo>
                  <a:lnTo>
                    <a:pt x="352" y="278"/>
                  </a:lnTo>
                  <a:lnTo>
                    <a:pt x="351" y="278"/>
                  </a:lnTo>
                  <a:lnTo>
                    <a:pt x="351" y="279"/>
                  </a:lnTo>
                  <a:lnTo>
                    <a:pt x="351" y="279"/>
                  </a:lnTo>
                  <a:lnTo>
                    <a:pt x="351" y="280"/>
                  </a:lnTo>
                  <a:lnTo>
                    <a:pt x="351" y="280"/>
                  </a:lnTo>
                  <a:lnTo>
                    <a:pt x="351" y="281"/>
                  </a:lnTo>
                  <a:lnTo>
                    <a:pt x="360" y="285"/>
                  </a:lnTo>
                  <a:close/>
                  <a:moveTo>
                    <a:pt x="367" y="252"/>
                  </a:moveTo>
                  <a:lnTo>
                    <a:pt x="367" y="252"/>
                  </a:lnTo>
                  <a:lnTo>
                    <a:pt x="367" y="252"/>
                  </a:lnTo>
                  <a:lnTo>
                    <a:pt x="367" y="251"/>
                  </a:lnTo>
                  <a:lnTo>
                    <a:pt x="367" y="250"/>
                  </a:lnTo>
                  <a:lnTo>
                    <a:pt x="367" y="250"/>
                  </a:lnTo>
                  <a:lnTo>
                    <a:pt x="367" y="249"/>
                  </a:lnTo>
                  <a:lnTo>
                    <a:pt x="367" y="249"/>
                  </a:lnTo>
                  <a:lnTo>
                    <a:pt x="367" y="248"/>
                  </a:lnTo>
                  <a:lnTo>
                    <a:pt x="367" y="247"/>
                  </a:lnTo>
                  <a:lnTo>
                    <a:pt x="367" y="247"/>
                  </a:lnTo>
                  <a:lnTo>
                    <a:pt x="367" y="246"/>
                  </a:lnTo>
                  <a:lnTo>
                    <a:pt x="367" y="246"/>
                  </a:lnTo>
                  <a:lnTo>
                    <a:pt x="367" y="245"/>
                  </a:lnTo>
                  <a:lnTo>
                    <a:pt x="367" y="245"/>
                  </a:lnTo>
                  <a:lnTo>
                    <a:pt x="367" y="244"/>
                  </a:lnTo>
                  <a:lnTo>
                    <a:pt x="367" y="243"/>
                  </a:lnTo>
                  <a:lnTo>
                    <a:pt x="367" y="243"/>
                  </a:lnTo>
                  <a:lnTo>
                    <a:pt x="367" y="242"/>
                  </a:lnTo>
                  <a:lnTo>
                    <a:pt x="367" y="242"/>
                  </a:lnTo>
                  <a:lnTo>
                    <a:pt x="367" y="241"/>
                  </a:lnTo>
                  <a:lnTo>
                    <a:pt x="366" y="241"/>
                  </a:lnTo>
                  <a:lnTo>
                    <a:pt x="356" y="242"/>
                  </a:lnTo>
                  <a:lnTo>
                    <a:pt x="356" y="242"/>
                  </a:lnTo>
                  <a:lnTo>
                    <a:pt x="356" y="243"/>
                  </a:lnTo>
                  <a:lnTo>
                    <a:pt x="356" y="243"/>
                  </a:lnTo>
                  <a:lnTo>
                    <a:pt x="356" y="244"/>
                  </a:lnTo>
                  <a:lnTo>
                    <a:pt x="356" y="244"/>
                  </a:lnTo>
                  <a:lnTo>
                    <a:pt x="356" y="245"/>
                  </a:lnTo>
                  <a:lnTo>
                    <a:pt x="356" y="245"/>
                  </a:lnTo>
                  <a:lnTo>
                    <a:pt x="356" y="246"/>
                  </a:lnTo>
                  <a:lnTo>
                    <a:pt x="356" y="246"/>
                  </a:lnTo>
                  <a:lnTo>
                    <a:pt x="356" y="247"/>
                  </a:lnTo>
                  <a:lnTo>
                    <a:pt x="356" y="247"/>
                  </a:lnTo>
                  <a:lnTo>
                    <a:pt x="356" y="248"/>
                  </a:lnTo>
                  <a:lnTo>
                    <a:pt x="356" y="248"/>
                  </a:lnTo>
                  <a:lnTo>
                    <a:pt x="356" y="249"/>
                  </a:lnTo>
                  <a:lnTo>
                    <a:pt x="356" y="249"/>
                  </a:lnTo>
                  <a:lnTo>
                    <a:pt x="356" y="250"/>
                  </a:lnTo>
                  <a:lnTo>
                    <a:pt x="356" y="250"/>
                  </a:lnTo>
                  <a:lnTo>
                    <a:pt x="356" y="251"/>
                  </a:lnTo>
                  <a:lnTo>
                    <a:pt x="356" y="252"/>
                  </a:lnTo>
                  <a:lnTo>
                    <a:pt x="356" y="252"/>
                  </a:lnTo>
                  <a:lnTo>
                    <a:pt x="367" y="252"/>
                  </a:lnTo>
                  <a:close/>
                  <a:moveTo>
                    <a:pt x="361" y="219"/>
                  </a:moveTo>
                  <a:lnTo>
                    <a:pt x="361" y="219"/>
                  </a:lnTo>
                  <a:lnTo>
                    <a:pt x="361" y="218"/>
                  </a:lnTo>
                  <a:lnTo>
                    <a:pt x="361" y="218"/>
                  </a:lnTo>
                  <a:lnTo>
                    <a:pt x="361" y="217"/>
                  </a:lnTo>
                  <a:lnTo>
                    <a:pt x="361" y="217"/>
                  </a:lnTo>
                  <a:lnTo>
                    <a:pt x="360" y="216"/>
                  </a:lnTo>
                  <a:lnTo>
                    <a:pt x="360" y="216"/>
                  </a:lnTo>
                  <a:lnTo>
                    <a:pt x="360" y="215"/>
                  </a:lnTo>
                  <a:lnTo>
                    <a:pt x="360" y="215"/>
                  </a:lnTo>
                  <a:lnTo>
                    <a:pt x="360" y="214"/>
                  </a:lnTo>
                  <a:lnTo>
                    <a:pt x="359" y="214"/>
                  </a:lnTo>
                  <a:lnTo>
                    <a:pt x="359" y="213"/>
                  </a:lnTo>
                  <a:lnTo>
                    <a:pt x="359" y="213"/>
                  </a:lnTo>
                  <a:lnTo>
                    <a:pt x="359" y="212"/>
                  </a:lnTo>
                  <a:lnTo>
                    <a:pt x="358" y="211"/>
                  </a:lnTo>
                  <a:lnTo>
                    <a:pt x="358" y="211"/>
                  </a:lnTo>
                  <a:lnTo>
                    <a:pt x="358" y="210"/>
                  </a:lnTo>
                  <a:lnTo>
                    <a:pt x="358" y="210"/>
                  </a:lnTo>
                  <a:lnTo>
                    <a:pt x="357" y="209"/>
                  </a:lnTo>
                  <a:lnTo>
                    <a:pt x="357" y="209"/>
                  </a:lnTo>
                  <a:lnTo>
                    <a:pt x="357" y="208"/>
                  </a:lnTo>
                  <a:lnTo>
                    <a:pt x="357" y="208"/>
                  </a:lnTo>
                  <a:lnTo>
                    <a:pt x="347" y="213"/>
                  </a:lnTo>
                  <a:lnTo>
                    <a:pt x="347" y="213"/>
                  </a:lnTo>
                  <a:lnTo>
                    <a:pt x="348" y="214"/>
                  </a:lnTo>
                  <a:lnTo>
                    <a:pt x="348" y="214"/>
                  </a:lnTo>
                  <a:lnTo>
                    <a:pt x="348" y="215"/>
                  </a:lnTo>
                  <a:lnTo>
                    <a:pt x="348" y="215"/>
                  </a:lnTo>
                  <a:lnTo>
                    <a:pt x="349" y="216"/>
                  </a:lnTo>
                  <a:lnTo>
                    <a:pt x="349" y="216"/>
                  </a:lnTo>
                  <a:lnTo>
                    <a:pt x="349" y="216"/>
                  </a:lnTo>
                  <a:lnTo>
                    <a:pt x="349" y="217"/>
                  </a:lnTo>
                  <a:lnTo>
                    <a:pt x="349" y="217"/>
                  </a:lnTo>
                  <a:lnTo>
                    <a:pt x="350" y="218"/>
                  </a:lnTo>
                  <a:lnTo>
                    <a:pt x="350" y="218"/>
                  </a:lnTo>
                  <a:lnTo>
                    <a:pt x="350" y="219"/>
                  </a:lnTo>
                  <a:lnTo>
                    <a:pt x="350" y="219"/>
                  </a:lnTo>
                  <a:lnTo>
                    <a:pt x="350" y="220"/>
                  </a:lnTo>
                  <a:lnTo>
                    <a:pt x="351" y="220"/>
                  </a:lnTo>
                  <a:lnTo>
                    <a:pt x="351" y="221"/>
                  </a:lnTo>
                  <a:lnTo>
                    <a:pt x="351" y="221"/>
                  </a:lnTo>
                  <a:lnTo>
                    <a:pt x="351" y="221"/>
                  </a:lnTo>
                  <a:lnTo>
                    <a:pt x="351" y="222"/>
                  </a:lnTo>
                  <a:lnTo>
                    <a:pt x="351" y="222"/>
                  </a:lnTo>
                  <a:lnTo>
                    <a:pt x="361" y="219"/>
                  </a:lnTo>
                  <a:close/>
                  <a:moveTo>
                    <a:pt x="344" y="190"/>
                  </a:moveTo>
                  <a:lnTo>
                    <a:pt x="344" y="190"/>
                  </a:lnTo>
                  <a:lnTo>
                    <a:pt x="344" y="190"/>
                  </a:lnTo>
                  <a:lnTo>
                    <a:pt x="344" y="189"/>
                  </a:lnTo>
                  <a:lnTo>
                    <a:pt x="343" y="189"/>
                  </a:lnTo>
                  <a:lnTo>
                    <a:pt x="343" y="188"/>
                  </a:lnTo>
                  <a:lnTo>
                    <a:pt x="343" y="188"/>
                  </a:lnTo>
                  <a:lnTo>
                    <a:pt x="342" y="188"/>
                  </a:lnTo>
                  <a:lnTo>
                    <a:pt x="342" y="187"/>
                  </a:lnTo>
                  <a:lnTo>
                    <a:pt x="342" y="187"/>
                  </a:lnTo>
                  <a:lnTo>
                    <a:pt x="341" y="186"/>
                  </a:lnTo>
                  <a:lnTo>
                    <a:pt x="341" y="186"/>
                  </a:lnTo>
                  <a:lnTo>
                    <a:pt x="340" y="186"/>
                  </a:lnTo>
                  <a:lnTo>
                    <a:pt x="340" y="185"/>
                  </a:lnTo>
                  <a:lnTo>
                    <a:pt x="340" y="185"/>
                  </a:lnTo>
                  <a:lnTo>
                    <a:pt x="339" y="184"/>
                  </a:lnTo>
                  <a:lnTo>
                    <a:pt x="339" y="184"/>
                  </a:lnTo>
                  <a:lnTo>
                    <a:pt x="338" y="184"/>
                  </a:lnTo>
                  <a:lnTo>
                    <a:pt x="338" y="183"/>
                  </a:lnTo>
                  <a:lnTo>
                    <a:pt x="338" y="183"/>
                  </a:lnTo>
                  <a:lnTo>
                    <a:pt x="337" y="183"/>
                  </a:lnTo>
                  <a:lnTo>
                    <a:pt x="337" y="182"/>
                  </a:lnTo>
                  <a:lnTo>
                    <a:pt x="336" y="182"/>
                  </a:lnTo>
                  <a:lnTo>
                    <a:pt x="329" y="190"/>
                  </a:lnTo>
                  <a:lnTo>
                    <a:pt x="330" y="190"/>
                  </a:lnTo>
                  <a:lnTo>
                    <a:pt x="330" y="190"/>
                  </a:lnTo>
                  <a:lnTo>
                    <a:pt x="330" y="191"/>
                  </a:lnTo>
                  <a:lnTo>
                    <a:pt x="331" y="191"/>
                  </a:lnTo>
                  <a:lnTo>
                    <a:pt x="331" y="191"/>
                  </a:lnTo>
                  <a:lnTo>
                    <a:pt x="331" y="192"/>
                  </a:lnTo>
                  <a:lnTo>
                    <a:pt x="332" y="192"/>
                  </a:lnTo>
                  <a:lnTo>
                    <a:pt x="332" y="192"/>
                  </a:lnTo>
                  <a:lnTo>
                    <a:pt x="333" y="193"/>
                  </a:lnTo>
                  <a:lnTo>
                    <a:pt x="333" y="193"/>
                  </a:lnTo>
                  <a:lnTo>
                    <a:pt x="333" y="193"/>
                  </a:lnTo>
                  <a:lnTo>
                    <a:pt x="334" y="194"/>
                  </a:lnTo>
                  <a:lnTo>
                    <a:pt x="334" y="194"/>
                  </a:lnTo>
                  <a:lnTo>
                    <a:pt x="334" y="195"/>
                  </a:lnTo>
                  <a:lnTo>
                    <a:pt x="335" y="195"/>
                  </a:lnTo>
                  <a:lnTo>
                    <a:pt x="335" y="195"/>
                  </a:lnTo>
                  <a:lnTo>
                    <a:pt x="335" y="196"/>
                  </a:lnTo>
                  <a:lnTo>
                    <a:pt x="336" y="196"/>
                  </a:lnTo>
                  <a:lnTo>
                    <a:pt x="336" y="196"/>
                  </a:lnTo>
                  <a:lnTo>
                    <a:pt x="336" y="197"/>
                  </a:lnTo>
                  <a:lnTo>
                    <a:pt x="336" y="197"/>
                  </a:lnTo>
                  <a:lnTo>
                    <a:pt x="344" y="190"/>
                  </a:lnTo>
                  <a:close/>
                  <a:moveTo>
                    <a:pt x="318" y="169"/>
                  </a:moveTo>
                  <a:lnTo>
                    <a:pt x="318" y="169"/>
                  </a:lnTo>
                  <a:lnTo>
                    <a:pt x="318" y="169"/>
                  </a:lnTo>
                  <a:lnTo>
                    <a:pt x="317" y="169"/>
                  </a:lnTo>
                  <a:lnTo>
                    <a:pt x="317" y="168"/>
                  </a:lnTo>
                  <a:lnTo>
                    <a:pt x="316" y="168"/>
                  </a:lnTo>
                  <a:lnTo>
                    <a:pt x="316" y="168"/>
                  </a:lnTo>
                  <a:lnTo>
                    <a:pt x="315" y="168"/>
                  </a:lnTo>
                  <a:lnTo>
                    <a:pt x="315" y="167"/>
                  </a:lnTo>
                  <a:lnTo>
                    <a:pt x="314" y="167"/>
                  </a:lnTo>
                  <a:lnTo>
                    <a:pt x="314" y="167"/>
                  </a:lnTo>
                  <a:lnTo>
                    <a:pt x="313" y="167"/>
                  </a:lnTo>
                  <a:lnTo>
                    <a:pt x="313" y="166"/>
                  </a:lnTo>
                  <a:lnTo>
                    <a:pt x="312" y="166"/>
                  </a:lnTo>
                  <a:lnTo>
                    <a:pt x="312" y="166"/>
                  </a:lnTo>
                  <a:lnTo>
                    <a:pt x="311" y="166"/>
                  </a:lnTo>
                  <a:lnTo>
                    <a:pt x="311" y="166"/>
                  </a:lnTo>
                  <a:lnTo>
                    <a:pt x="310" y="165"/>
                  </a:lnTo>
                  <a:lnTo>
                    <a:pt x="310" y="165"/>
                  </a:lnTo>
                  <a:lnTo>
                    <a:pt x="309" y="165"/>
                  </a:lnTo>
                  <a:lnTo>
                    <a:pt x="309" y="165"/>
                  </a:lnTo>
                  <a:lnTo>
                    <a:pt x="308" y="164"/>
                  </a:lnTo>
                  <a:lnTo>
                    <a:pt x="308" y="164"/>
                  </a:lnTo>
                  <a:lnTo>
                    <a:pt x="304" y="174"/>
                  </a:lnTo>
                  <a:lnTo>
                    <a:pt x="304" y="174"/>
                  </a:lnTo>
                  <a:lnTo>
                    <a:pt x="305" y="175"/>
                  </a:lnTo>
                  <a:lnTo>
                    <a:pt x="305" y="175"/>
                  </a:lnTo>
                  <a:lnTo>
                    <a:pt x="306" y="175"/>
                  </a:lnTo>
                  <a:lnTo>
                    <a:pt x="306" y="175"/>
                  </a:lnTo>
                  <a:lnTo>
                    <a:pt x="307" y="175"/>
                  </a:lnTo>
                  <a:lnTo>
                    <a:pt x="307" y="175"/>
                  </a:lnTo>
                  <a:lnTo>
                    <a:pt x="308" y="176"/>
                  </a:lnTo>
                  <a:lnTo>
                    <a:pt x="308" y="176"/>
                  </a:lnTo>
                  <a:lnTo>
                    <a:pt x="308" y="176"/>
                  </a:lnTo>
                  <a:lnTo>
                    <a:pt x="309" y="176"/>
                  </a:lnTo>
                  <a:lnTo>
                    <a:pt x="309" y="176"/>
                  </a:lnTo>
                  <a:lnTo>
                    <a:pt x="310" y="177"/>
                  </a:lnTo>
                  <a:lnTo>
                    <a:pt x="310" y="177"/>
                  </a:lnTo>
                  <a:lnTo>
                    <a:pt x="311" y="177"/>
                  </a:lnTo>
                  <a:lnTo>
                    <a:pt x="311" y="177"/>
                  </a:lnTo>
                  <a:lnTo>
                    <a:pt x="312" y="178"/>
                  </a:lnTo>
                  <a:lnTo>
                    <a:pt x="312" y="178"/>
                  </a:lnTo>
                  <a:lnTo>
                    <a:pt x="312" y="178"/>
                  </a:lnTo>
                  <a:lnTo>
                    <a:pt x="313" y="178"/>
                  </a:lnTo>
                  <a:lnTo>
                    <a:pt x="313" y="178"/>
                  </a:lnTo>
                  <a:lnTo>
                    <a:pt x="318" y="169"/>
                  </a:lnTo>
                  <a:close/>
                  <a:moveTo>
                    <a:pt x="275" y="138"/>
                  </a:moveTo>
                  <a:lnTo>
                    <a:pt x="275" y="138"/>
                  </a:lnTo>
                  <a:cubicBezTo>
                    <a:pt x="213" y="138"/>
                    <a:pt x="163" y="189"/>
                    <a:pt x="163" y="250"/>
                  </a:cubicBezTo>
                  <a:cubicBezTo>
                    <a:pt x="163" y="312"/>
                    <a:pt x="213" y="362"/>
                    <a:pt x="275" y="362"/>
                  </a:cubicBezTo>
                  <a:cubicBezTo>
                    <a:pt x="337" y="362"/>
                    <a:pt x="387" y="312"/>
                    <a:pt x="387" y="250"/>
                  </a:cubicBezTo>
                  <a:cubicBezTo>
                    <a:pt x="387" y="189"/>
                    <a:pt x="337" y="138"/>
                    <a:pt x="275" y="138"/>
                  </a:cubicBezTo>
                  <a:close/>
                  <a:moveTo>
                    <a:pt x="18" y="92"/>
                  </a:moveTo>
                  <a:lnTo>
                    <a:pt x="18" y="92"/>
                  </a:lnTo>
                  <a:cubicBezTo>
                    <a:pt x="39" y="90"/>
                    <a:pt x="61" y="89"/>
                    <a:pt x="83" y="88"/>
                  </a:cubicBezTo>
                  <a:cubicBezTo>
                    <a:pt x="68" y="87"/>
                    <a:pt x="53" y="86"/>
                    <a:pt x="39" y="84"/>
                  </a:cubicBezTo>
                  <a:cubicBezTo>
                    <a:pt x="29" y="83"/>
                    <a:pt x="21" y="76"/>
                    <a:pt x="21" y="66"/>
                  </a:cubicBezTo>
                  <a:cubicBezTo>
                    <a:pt x="21" y="52"/>
                    <a:pt x="21" y="38"/>
                    <a:pt x="21" y="23"/>
                  </a:cubicBezTo>
                  <a:cubicBezTo>
                    <a:pt x="21" y="13"/>
                    <a:pt x="29" y="6"/>
                    <a:pt x="39" y="5"/>
                  </a:cubicBezTo>
                  <a:cubicBezTo>
                    <a:pt x="98" y="0"/>
                    <a:pt x="156" y="0"/>
                    <a:pt x="215" y="5"/>
                  </a:cubicBezTo>
                  <a:cubicBezTo>
                    <a:pt x="225" y="6"/>
                    <a:pt x="233" y="13"/>
                    <a:pt x="233" y="23"/>
                  </a:cubicBezTo>
                  <a:cubicBezTo>
                    <a:pt x="233" y="38"/>
                    <a:pt x="233" y="52"/>
                    <a:pt x="233" y="66"/>
                  </a:cubicBezTo>
                  <a:cubicBezTo>
                    <a:pt x="233" y="76"/>
                    <a:pt x="225" y="83"/>
                    <a:pt x="215" y="84"/>
                  </a:cubicBezTo>
                  <a:cubicBezTo>
                    <a:pt x="194" y="87"/>
                    <a:pt x="173" y="88"/>
                    <a:pt x="151" y="89"/>
                  </a:cubicBezTo>
                  <a:cubicBezTo>
                    <a:pt x="166" y="90"/>
                    <a:pt x="180" y="91"/>
                    <a:pt x="194" y="92"/>
                  </a:cubicBezTo>
                  <a:cubicBezTo>
                    <a:pt x="204" y="93"/>
                    <a:pt x="212" y="100"/>
                    <a:pt x="212" y="110"/>
                  </a:cubicBezTo>
                  <a:lnTo>
                    <a:pt x="212" y="131"/>
                  </a:lnTo>
                  <a:cubicBezTo>
                    <a:pt x="200" y="137"/>
                    <a:pt x="189" y="145"/>
                    <a:pt x="179" y="155"/>
                  </a:cubicBezTo>
                  <a:cubicBezTo>
                    <a:pt x="174" y="161"/>
                    <a:pt x="168" y="167"/>
                    <a:pt x="164" y="174"/>
                  </a:cubicBezTo>
                  <a:cubicBezTo>
                    <a:pt x="115" y="177"/>
                    <a:pt x="66" y="176"/>
                    <a:pt x="18" y="171"/>
                  </a:cubicBezTo>
                  <a:cubicBezTo>
                    <a:pt x="8" y="170"/>
                    <a:pt x="0" y="163"/>
                    <a:pt x="0" y="153"/>
                  </a:cubicBezTo>
                  <a:cubicBezTo>
                    <a:pt x="0" y="139"/>
                    <a:pt x="0" y="124"/>
                    <a:pt x="0" y="110"/>
                  </a:cubicBezTo>
                  <a:cubicBezTo>
                    <a:pt x="0" y="100"/>
                    <a:pt x="8" y="93"/>
                    <a:pt x="18" y="9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Group 550"/>
          <p:cNvGrpSpPr>
            <a:grpSpLocks/>
          </p:cNvGrpSpPr>
          <p:nvPr/>
        </p:nvGrpSpPr>
        <p:grpSpPr bwMode="auto">
          <a:xfrm>
            <a:off x="2594060" y="-62204"/>
            <a:ext cx="4041044" cy="3635089"/>
            <a:chOff x="295" y="3475"/>
            <a:chExt cx="1407" cy="1407"/>
          </a:xfrm>
        </p:grpSpPr>
        <p:sp>
          <p:nvSpPr>
            <p:cNvPr id="36"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lgn="l" fontAlgn="auto">
                <a:spcBef>
                  <a:spcPts val="0"/>
                </a:spcBef>
                <a:spcAft>
                  <a:spcPts val="0"/>
                </a:spcAft>
                <a:defRPr/>
              </a:pPr>
              <a:endParaRPr lang="zh-CN" altLang="en-US" sz="1400">
                <a:latin typeface="+mn-lt"/>
              </a:endParaRPr>
            </a:p>
          </p:txBody>
        </p:sp>
        <p:grpSp>
          <p:nvGrpSpPr>
            <p:cNvPr id="37" name="Group 552"/>
            <p:cNvGrpSpPr>
              <a:grpSpLocks/>
            </p:cNvGrpSpPr>
            <p:nvPr/>
          </p:nvGrpSpPr>
          <p:grpSpPr bwMode="auto">
            <a:xfrm>
              <a:off x="476" y="3657"/>
              <a:ext cx="1050" cy="1050"/>
              <a:chOff x="-6056" y="-2208"/>
              <a:chExt cx="2208" cy="2208"/>
            </a:xfrm>
          </p:grpSpPr>
          <p:sp>
            <p:nvSpPr>
              <p:cNvPr id="38" name="Oval 553"/>
              <p:cNvSpPr>
                <a:spLocks noChangeArrowheads="1"/>
              </p:cNvSpPr>
              <p:nvPr/>
            </p:nvSpPr>
            <p:spPr bwMode="auto">
              <a:xfrm>
                <a:off x="-6056" y="-2133"/>
                <a:ext cx="2132"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l"/>
                <a:endParaRPr lang="zh-CN" altLang="en-US" sz="1400">
                  <a:latin typeface="Calibri" pitchFamily="34" charset="0"/>
                  <a:ea typeface="宋体" pitchFamily="2" charset="-122"/>
                </a:endParaRPr>
              </a:p>
            </p:txBody>
          </p:sp>
          <p:grpSp>
            <p:nvGrpSpPr>
              <p:cNvPr id="39" name="Group 554"/>
              <p:cNvGrpSpPr>
                <a:grpSpLocks/>
              </p:cNvGrpSpPr>
              <p:nvPr/>
            </p:nvGrpSpPr>
            <p:grpSpPr bwMode="auto">
              <a:xfrm>
                <a:off x="-6056" y="-2208"/>
                <a:ext cx="2208" cy="2208"/>
                <a:chOff x="-4060" y="-879"/>
                <a:chExt cx="2208" cy="2208"/>
              </a:xfrm>
            </p:grpSpPr>
            <p:grpSp>
              <p:nvGrpSpPr>
                <p:cNvPr id="40" name="Group 555"/>
                <p:cNvGrpSpPr>
                  <a:grpSpLocks/>
                </p:cNvGrpSpPr>
                <p:nvPr/>
              </p:nvGrpSpPr>
              <p:grpSpPr bwMode="auto">
                <a:xfrm>
                  <a:off x="-4060" y="-879"/>
                  <a:ext cx="2208" cy="2208"/>
                  <a:chOff x="-3924" y="-788"/>
                  <a:chExt cx="2208" cy="2208"/>
                </a:xfrm>
              </p:grpSpPr>
              <p:grpSp>
                <p:nvGrpSpPr>
                  <p:cNvPr id="78" name="Group 556"/>
                  <p:cNvGrpSpPr>
                    <a:grpSpLocks noChangeAspect="1"/>
                  </p:cNvGrpSpPr>
                  <p:nvPr/>
                </p:nvGrpSpPr>
                <p:grpSpPr bwMode="auto">
                  <a:xfrm>
                    <a:off x="-3924" y="-788"/>
                    <a:ext cx="2208" cy="2202"/>
                    <a:chOff x="168" y="696"/>
                    <a:chExt cx="1429" cy="1429"/>
                  </a:xfrm>
                </p:grpSpPr>
                <p:grpSp>
                  <p:nvGrpSpPr>
                    <p:cNvPr id="86" name="Group 557"/>
                    <p:cNvGrpSpPr>
                      <a:grpSpLocks noChangeAspect="1"/>
                    </p:cNvGrpSpPr>
                    <p:nvPr/>
                  </p:nvGrpSpPr>
                  <p:grpSpPr bwMode="auto">
                    <a:xfrm>
                      <a:off x="854" y="696"/>
                      <a:ext cx="56" cy="1429"/>
                      <a:chOff x="845" y="696"/>
                      <a:chExt cx="56" cy="1429"/>
                    </a:xfrm>
                  </p:grpSpPr>
                  <p:sp>
                    <p:nvSpPr>
                      <p:cNvPr id="90"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a:endParaRPr lang="zh-CN" altLang="en-US" sz="1400">
                          <a:latin typeface="Calibri" pitchFamily="34" charset="0"/>
                          <a:ea typeface="宋体" pitchFamily="2" charset="-122"/>
                        </a:endParaRPr>
                      </a:p>
                    </p:txBody>
                  </p:sp>
                  <p:sp>
                    <p:nvSpPr>
                      <p:cNvPr id="91"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lgn="l"/>
                        <a:endParaRPr lang="zh-CN" altLang="en-US" sz="1400">
                          <a:latin typeface="Calibri" pitchFamily="34" charset="0"/>
                          <a:ea typeface="宋体" pitchFamily="2" charset="-122"/>
                        </a:endParaRPr>
                      </a:p>
                    </p:txBody>
                  </p:sp>
                </p:grpSp>
                <p:grpSp>
                  <p:nvGrpSpPr>
                    <p:cNvPr id="87" name="Group 560"/>
                    <p:cNvGrpSpPr>
                      <a:grpSpLocks noChangeAspect="1"/>
                    </p:cNvGrpSpPr>
                    <p:nvPr/>
                  </p:nvGrpSpPr>
                  <p:grpSpPr bwMode="auto">
                    <a:xfrm rot="5400000">
                      <a:off x="855" y="696"/>
                      <a:ext cx="56" cy="1429"/>
                      <a:chOff x="845" y="696"/>
                      <a:chExt cx="56" cy="1429"/>
                    </a:xfrm>
                  </p:grpSpPr>
                  <p:sp>
                    <p:nvSpPr>
                      <p:cNvPr id="88"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lgn="l"/>
                        <a:endParaRPr lang="zh-CN" altLang="en-US" sz="1400">
                          <a:latin typeface="Calibri" pitchFamily="34" charset="0"/>
                          <a:ea typeface="宋体" pitchFamily="2" charset="-122"/>
                        </a:endParaRPr>
                      </a:p>
                    </p:txBody>
                  </p:sp>
                  <p:sp>
                    <p:nvSpPr>
                      <p:cNvPr id="89"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a:endParaRPr lang="zh-CN" altLang="en-US" sz="1400">
                          <a:latin typeface="Calibri" pitchFamily="34" charset="0"/>
                          <a:ea typeface="宋体" pitchFamily="2" charset="-122"/>
                        </a:endParaRPr>
                      </a:p>
                    </p:txBody>
                  </p:sp>
                </p:grpSp>
              </p:grpSp>
              <p:grpSp>
                <p:nvGrpSpPr>
                  <p:cNvPr id="79" name="Group 563"/>
                  <p:cNvGrpSpPr>
                    <a:grpSpLocks noChangeAspect="1"/>
                  </p:cNvGrpSpPr>
                  <p:nvPr/>
                </p:nvGrpSpPr>
                <p:grpSpPr bwMode="auto">
                  <a:xfrm rot="2700000">
                    <a:off x="-3927" y="-785"/>
                    <a:ext cx="2208" cy="2202"/>
                    <a:chOff x="168" y="696"/>
                    <a:chExt cx="1429" cy="1429"/>
                  </a:xfrm>
                </p:grpSpPr>
                <p:grpSp>
                  <p:nvGrpSpPr>
                    <p:cNvPr id="80" name="Group 564"/>
                    <p:cNvGrpSpPr>
                      <a:grpSpLocks noChangeAspect="1"/>
                    </p:cNvGrpSpPr>
                    <p:nvPr/>
                  </p:nvGrpSpPr>
                  <p:grpSpPr bwMode="auto">
                    <a:xfrm>
                      <a:off x="854" y="696"/>
                      <a:ext cx="56" cy="1429"/>
                      <a:chOff x="845" y="696"/>
                      <a:chExt cx="56" cy="1429"/>
                    </a:xfrm>
                  </p:grpSpPr>
                  <p:sp>
                    <p:nvSpPr>
                      <p:cNvPr id="84"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lgn="l"/>
                        <a:endParaRPr lang="zh-CN" altLang="en-US" sz="1400">
                          <a:latin typeface="Calibri" pitchFamily="34" charset="0"/>
                          <a:ea typeface="宋体" pitchFamily="2" charset="-122"/>
                        </a:endParaRPr>
                      </a:p>
                    </p:txBody>
                  </p:sp>
                  <p:sp>
                    <p:nvSpPr>
                      <p:cNvPr id="85"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lgn="l"/>
                        <a:endParaRPr lang="zh-CN" altLang="en-US" sz="1400">
                          <a:latin typeface="Calibri" pitchFamily="34" charset="0"/>
                          <a:ea typeface="宋体" pitchFamily="2" charset="-122"/>
                        </a:endParaRPr>
                      </a:p>
                    </p:txBody>
                  </p:sp>
                </p:grpSp>
                <p:grpSp>
                  <p:nvGrpSpPr>
                    <p:cNvPr id="81" name="Group 567"/>
                    <p:cNvGrpSpPr>
                      <a:grpSpLocks noChangeAspect="1"/>
                    </p:cNvGrpSpPr>
                    <p:nvPr/>
                  </p:nvGrpSpPr>
                  <p:grpSpPr bwMode="auto">
                    <a:xfrm rot="5400000">
                      <a:off x="855" y="696"/>
                      <a:ext cx="56" cy="1429"/>
                      <a:chOff x="845" y="696"/>
                      <a:chExt cx="56" cy="1429"/>
                    </a:xfrm>
                  </p:grpSpPr>
                  <p:sp>
                    <p:nvSpPr>
                      <p:cNvPr id="82"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lgn="l"/>
                        <a:endParaRPr lang="zh-CN" altLang="en-US" sz="1400">
                          <a:latin typeface="Calibri" pitchFamily="34" charset="0"/>
                          <a:ea typeface="宋体" pitchFamily="2" charset="-122"/>
                        </a:endParaRPr>
                      </a:p>
                    </p:txBody>
                  </p:sp>
                  <p:sp>
                    <p:nvSpPr>
                      <p:cNvPr id="83"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a:endParaRPr lang="zh-CN" altLang="en-US" sz="1400">
                          <a:latin typeface="Calibri" pitchFamily="34" charset="0"/>
                          <a:ea typeface="宋体" pitchFamily="2" charset="-122"/>
                        </a:endParaRPr>
                      </a:p>
                    </p:txBody>
                  </p:sp>
                </p:grpSp>
              </p:grpSp>
            </p:grpSp>
            <p:grpSp>
              <p:nvGrpSpPr>
                <p:cNvPr id="41" name="Group 570"/>
                <p:cNvGrpSpPr>
                  <a:grpSpLocks/>
                </p:cNvGrpSpPr>
                <p:nvPr/>
              </p:nvGrpSpPr>
              <p:grpSpPr bwMode="auto">
                <a:xfrm rot="1320000">
                  <a:off x="-3742" y="-520"/>
                  <a:ext cx="1546" cy="1546"/>
                  <a:chOff x="-3924" y="-788"/>
                  <a:chExt cx="2208" cy="2208"/>
                </a:xfrm>
              </p:grpSpPr>
              <p:grpSp>
                <p:nvGrpSpPr>
                  <p:cNvPr id="43" name="Group 571"/>
                  <p:cNvGrpSpPr>
                    <a:grpSpLocks noChangeAspect="1"/>
                  </p:cNvGrpSpPr>
                  <p:nvPr/>
                </p:nvGrpSpPr>
                <p:grpSpPr bwMode="auto">
                  <a:xfrm>
                    <a:off x="-3924" y="-788"/>
                    <a:ext cx="2208" cy="2202"/>
                    <a:chOff x="168" y="696"/>
                    <a:chExt cx="1429" cy="1429"/>
                  </a:xfrm>
                </p:grpSpPr>
                <p:grpSp>
                  <p:nvGrpSpPr>
                    <p:cNvPr id="72" name="Group 572"/>
                    <p:cNvGrpSpPr>
                      <a:grpSpLocks noChangeAspect="1"/>
                    </p:cNvGrpSpPr>
                    <p:nvPr/>
                  </p:nvGrpSpPr>
                  <p:grpSpPr bwMode="auto">
                    <a:xfrm>
                      <a:off x="854" y="696"/>
                      <a:ext cx="56" cy="1429"/>
                      <a:chOff x="845" y="696"/>
                      <a:chExt cx="56" cy="1429"/>
                    </a:xfrm>
                  </p:grpSpPr>
                  <p:sp>
                    <p:nvSpPr>
                      <p:cNvPr id="76"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a:endParaRPr lang="zh-CN" altLang="en-US" sz="1400">
                          <a:latin typeface="Calibri" pitchFamily="34" charset="0"/>
                          <a:ea typeface="宋体" pitchFamily="2" charset="-122"/>
                        </a:endParaRPr>
                      </a:p>
                    </p:txBody>
                  </p:sp>
                  <p:sp>
                    <p:nvSpPr>
                      <p:cNvPr id="77"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lgn="l"/>
                        <a:endParaRPr lang="zh-CN" altLang="en-US" sz="1400">
                          <a:latin typeface="Calibri" pitchFamily="34" charset="0"/>
                          <a:ea typeface="宋体" pitchFamily="2" charset="-122"/>
                        </a:endParaRPr>
                      </a:p>
                    </p:txBody>
                  </p:sp>
                </p:grpSp>
                <p:grpSp>
                  <p:nvGrpSpPr>
                    <p:cNvPr id="73" name="Group 575"/>
                    <p:cNvGrpSpPr>
                      <a:grpSpLocks noChangeAspect="1"/>
                    </p:cNvGrpSpPr>
                    <p:nvPr/>
                  </p:nvGrpSpPr>
                  <p:grpSpPr bwMode="auto">
                    <a:xfrm rot="5400000">
                      <a:off x="855" y="696"/>
                      <a:ext cx="56" cy="1429"/>
                      <a:chOff x="845" y="696"/>
                      <a:chExt cx="56" cy="1429"/>
                    </a:xfrm>
                  </p:grpSpPr>
                  <p:sp>
                    <p:nvSpPr>
                      <p:cNvPr id="74"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lgn="l"/>
                        <a:endParaRPr lang="zh-CN" altLang="en-US" sz="1400">
                          <a:latin typeface="Calibri" pitchFamily="34" charset="0"/>
                          <a:ea typeface="宋体" pitchFamily="2" charset="-122"/>
                        </a:endParaRPr>
                      </a:p>
                    </p:txBody>
                  </p:sp>
                  <p:sp>
                    <p:nvSpPr>
                      <p:cNvPr id="75"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a:endParaRPr lang="zh-CN" altLang="en-US" sz="1400">
                          <a:latin typeface="Calibri" pitchFamily="34" charset="0"/>
                          <a:ea typeface="宋体" pitchFamily="2" charset="-122"/>
                        </a:endParaRPr>
                      </a:p>
                    </p:txBody>
                  </p:sp>
                </p:grpSp>
              </p:grpSp>
              <p:grpSp>
                <p:nvGrpSpPr>
                  <p:cNvPr id="44" name="Group 578"/>
                  <p:cNvGrpSpPr>
                    <a:grpSpLocks noChangeAspect="1"/>
                  </p:cNvGrpSpPr>
                  <p:nvPr/>
                </p:nvGrpSpPr>
                <p:grpSpPr bwMode="auto">
                  <a:xfrm rot="2700000">
                    <a:off x="-3927" y="-785"/>
                    <a:ext cx="2208" cy="2202"/>
                    <a:chOff x="168" y="696"/>
                    <a:chExt cx="1429" cy="1429"/>
                  </a:xfrm>
                </p:grpSpPr>
                <p:grpSp>
                  <p:nvGrpSpPr>
                    <p:cNvPr id="45" name="Group 579"/>
                    <p:cNvGrpSpPr>
                      <a:grpSpLocks noChangeAspect="1"/>
                    </p:cNvGrpSpPr>
                    <p:nvPr/>
                  </p:nvGrpSpPr>
                  <p:grpSpPr bwMode="auto">
                    <a:xfrm>
                      <a:off x="854" y="696"/>
                      <a:ext cx="56" cy="1429"/>
                      <a:chOff x="845" y="696"/>
                      <a:chExt cx="56" cy="1429"/>
                    </a:xfrm>
                  </p:grpSpPr>
                  <p:sp>
                    <p:nvSpPr>
                      <p:cNvPr id="49"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lgn="l"/>
                        <a:endParaRPr lang="zh-CN" altLang="en-US" sz="1400">
                          <a:latin typeface="Calibri" pitchFamily="34" charset="0"/>
                          <a:ea typeface="宋体" pitchFamily="2" charset="-122"/>
                        </a:endParaRPr>
                      </a:p>
                    </p:txBody>
                  </p:sp>
                  <p:sp>
                    <p:nvSpPr>
                      <p:cNvPr id="50"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a:endParaRPr lang="zh-CN" altLang="en-US" sz="1400">
                          <a:latin typeface="Calibri" pitchFamily="34" charset="0"/>
                          <a:ea typeface="宋体" pitchFamily="2" charset="-122"/>
                        </a:endParaRPr>
                      </a:p>
                    </p:txBody>
                  </p:sp>
                </p:grpSp>
                <p:grpSp>
                  <p:nvGrpSpPr>
                    <p:cNvPr id="46" name="Group 582"/>
                    <p:cNvGrpSpPr>
                      <a:grpSpLocks noChangeAspect="1"/>
                    </p:cNvGrpSpPr>
                    <p:nvPr/>
                  </p:nvGrpSpPr>
                  <p:grpSpPr bwMode="auto">
                    <a:xfrm rot="5400000">
                      <a:off x="855" y="696"/>
                      <a:ext cx="56" cy="1429"/>
                      <a:chOff x="845" y="696"/>
                      <a:chExt cx="56" cy="1429"/>
                    </a:xfrm>
                  </p:grpSpPr>
                  <p:sp>
                    <p:nvSpPr>
                      <p:cNvPr id="47"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lgn="l"/>
                        <a:endParaRPr lang="zh-CN" altLang="en-US" sz="1400">
                          <a:latin typeface="Calibri" pitchFamily="34" charset="0"/>
                          <a:ea typeface="宋体" pitchFamily="2" charset="-122"/>
                        </a:endParaRPr>
                      </a:p>
                    </p:txBody>
                  </p:sp>
                  <p:sp>
                    <p:nvSpPr>
                      <p:cNvPr id="48"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a:endParaRPr lang="zh-CN" altLang="en-US" sz="1400">
                          <a:latin typeface="Calibri" pitchFamily="34" charset="0"/>
                          <a:ea typeface="宋体" pitchFamily="2" charset="-122"/>
                        </a:endParaRPr>
                      </a:p>
                    </p:txBody>
                  </p:sp>
                </p:grpSp>
              </p:grpSp>
            </p:grpSp>
          </p:grpSp>
        </p:grpSp>
      </p:gr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2" presetClass="entr" presetSubtype="8" fill="hold" nodeType="after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left)">
                                      <p:cBhvr>
                                        <p:cTn id="10" dur="500"/>
                                        <p:tgtEl>
                                          <p:spTgt spid="27"/>
                                        </p:tgtEl>
                                      </p:cBhvr>
                                    </p:animEffect>
                                  </p:childTnLst>
                                </p:cTn>
                              </p:par>
                            </p:childTnLst>
                          </p:cTn>
                        </p:par>
                        <p:par>
                          <p:cTn id="11" fill="hold">
                            <p:stCondLst>
                              <p:cond delay="500"/>
                            </p:stCondLst>
                            <p:childTnLst>
                              <p:par>
                                <p:cTn id="12" presetID="23" presetClass="entr" presetSubtype="288"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500" fill="hold"/>
                                        <p:tgtEl>
                                          <p:spTgt spid="3"/>
                                        </p:tgtEl>
                                        <p:attrNameLst>
                                          <p:attrName>ppt_w</p:attrName>
                                        </p:attrNameLst>
                                      </p:cBhvr>
                                      <p:tavLst>
                                        <p:tav tm="0">
                                          <p:val>
                                            <p:strVal val="4/3*#ppt_w"/>
                                          </p:val>
                                        </p:tav>
                                        <p:tav tm="100000">
                                          <p:val>
                                            <p:strVal val="#ppt_w"/>
                                          </p:val>
                                        </p:tav>
                                      </p:tavLst>
                                    </p:anim>
                                    <p:anim calcmode="lin" valueType="num">
                                      <p:cBhvr>
                                        <p:cTn id="15" dur="1500" fill="hold"/>
                                        <p:tgtEl>
                                          <p:spTgt spid="3"/>
                                        </p:tgtEl>
                                        <p:attrNameLst>
                                          <p:attrName>ppt_h</p:attrName>
                                        </p:attrNameLst>
                                      </p:cBhvr>
                                      <p:tavLst>
                                        <p:tav tm="0">
                                          <p:val>
                                            <p:strVal val="4/3*#ppt_h"/>
                                          </p:val>
                                        </p:tav>
                                        <p:tav tm="100000">
                                          <p:val>
                                            <p:strVal val="#ppt_h"/>
                                          </p:val>
                                        </p:tav>
                                      </p:tavLst>
                                    </p:anim>
                                  </p:childTnLst>
                                </p:cTn>
                              </p:par>
                            </p:childTnLst>
                          </p:cTn>
                        </p:par>
                        <p:par>
                          <p:cTn id="16" fill="hold">
                            <p:stCondLst>
                              <p:cond delay="2000"/>
                            </p:stCondLst>
                            <p:childTnLst>
                              <p:par>
                                <p:cTn id="17" presetID="41"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75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20" dur="750" fill="hold"/>
                                        <p:tgtEl>
                                          <p:spTgt spid="31"/>
                                        </p:tgtEl>
                                        <p:attrNameLst>
                                          <p:attrName>ppt_y</p:attrName>
                                        </p:attrNameLst>
                                      </p:cBhvr>
                                      <p:tavLst>
                                        <p:tav tm="0">
                                          <p:val>
                                            <p:strVal val="#ppt_y"/>
                                          </p:val>
                                        </p:tav>
                                        <p:tav tm="100000">
                                          <p:val>
                                            <p:strVal val="#ppt_y"/>
                                          </p:val>
                                        </p:tav>
                                      </p:tavLst>
                                    </p:anim>
                                    <p:anim calcmode="lin" valueType="num">
                                      <p:cBhvr>
                                        <p:cTn id="21" dur="75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22" dur="75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23" dur="750" tmFilter="0,0; .5, 1; 1, 1"/>
                                        <p:tgtEl>
                                          <p:spTgt spid="31"/>
                                        </p:tgtEl>
                                      </p:cBhvr>
                                    </p:animEffect>
                                  </p:childTnLst>
                                </p:cTn>
                              </p:par>
                            </p:childTnLst>
                          </p:cTn>
                        </p:par>
                        <p:par>
                          <p:cTn id="24" fill="hold">
                            <p:stCondLst>
                              <p:cond delay="2750"/>
                            </p:stCondLst>
                            <p:childTnLst>
                              <p:par>
                                <p:cTn id="25" presetID="22" presetClass="entr" presetSubtype="8"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left)">
                                      <p:cBhvr>
                                        <p:cTn id="27" dur="500"/>
                                        <p:tgtEl>
                                          <p:spTgt spid="29"/>
                                        </p:tgtEl>
                                      </p:cBhvr>
                                    </p:animEffect>
                                  </p:childTnLst>
                                </p:cTn>
                              </p:par>
                            </p:childTnLst>
                          </p:cTn>
                        </p:par>
                        <p:par>
                          <p:cTn id="28" fill="hold">
                            <p:stCondLst>
                              <p:cond delay="3250"/>
                            </p:stCondLst>
                            <p:childTnLst>
                              <p:par>
                                <p:cTn id="29" presetID="2" presetClass="entr" presetSubtype="12"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fill="hold"/>
                                        <p:tgtEl>
                                          <p:spTgt spid="32"/>
                                        </p:tgtEl>
                                        <p:attrNameLst>
                                          <p:attrName>ppt_x</p:attrName>
                                        </p:attrNameLst>
                                      </p:cBhvr>
                                      <p:tavLst>
                                        <p:tav tm="0">
                                          <p:val>
                                            <p:strVal val="0-#ppt_w/2"/>
                                          </p:val>
                                        </p:tav>
                                        <p:tav tm="100000">
                                          <p:val>
                                            <p:strVal val="#ppt_x"/>
                                          </p:val>
                                        </p:tav>
                                      </p:tavLst>
                                    </p:anim>
                                    <p:anim calcmode="lin" valueType="num">
                                      <p:cBhvr additive="base">
                                        <p:cTn id="32" dur="500" fill="hold"/>
                                        <p:tgtEl>
                                          <p:spTgt spid="32"/>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10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0-#ppt_w/2"/>
                                          </p:val>
                                        </p:tav>
                                        <p:tav tm="100000">
                                          <p:val>
                                            <p:strVal val="#ppt_x"/>
                                          </p:val>
                                        </p:tav>
                                      </p:tavLst>
                                    </p:anim>
                                    <p:anim calcmode="lin" valueType="num">
                                      <p:cBhvr additive="base">
                                        <p:cTn id="36" dur="500" fill="hold"/>
                                        <p:tgtEl>
                                          <p:spTgt spid="42"/>
                                        </p:tgtEl>
                                        <p:attrNameLst>
                                          <p:attrName>ppt_y</p:attrName>
                                        </p:attrNameLst>
                                      </p:cBhvr>
                                      <p:tavLst>
                                        <p:tav tm="0">
                                          <p:val>
                                            <p:strVal val="1+#ppt_h/2"/>
                                          </p:val>
                                        </p:tav>
                                        <p:tav tm="100000">
                                          <p:val>
                                            <p:strVal val="#ppt_y"/>
                                          </p:val>
                                        </p:tav>
                                      </p:tavLst>
                                    </p:anim>
                                  </p:childTnLst>
                                </p:cTn>
                              </p:par>
                              <p:par>
                                <p:cTn id="37" presetID="2" presetClass="entr" presetSubtype="12" fill="hold" nodeType="withEffect">
                                  <p:stCondLst>
                                    <p:cond delay="200"/>
                                  </p:stCondLst>
                                  <p:childTnLst>
                                    <p:set>
                                      <p:cBhvr>
                                        <p:cTn id="38" dur="1" fill="hold">
                                          <p:stCondLst>
                                            <p:cond delay="0"/>
                                          </p:stCondLst>
                                        </p:cTn>
                                        <p:tgtEl>
                                          <p:spTgt spid="62"/>
                                        </p:tgtEl>
                                        <p:attrNameLst>
                                          <p:attrName>style.visibility</p:attrName>
                                        </p:attrNameLst>
                                      </p:cBhvr>
                                      <p:to>
                                        <p:strVal val="visible"/>
                                      </p:to>
                                    </p:set>
                                    <p:anim calcmode="lin" valueType="num">
                                      <p:cBhvr additive="base">
                                        <p:cTn id="39" dur="500" fill="hold"/>
                                        <p:tgtEl>
                                          <p:spTgt spid="62"/>
                                        </p:tgtEl>
                                        <p:attrNameLst>
                                          <p:attrName>ppt_x</p:attrName>
                                        </p:attrNameLst>
                                      </p:cBhvr>
                                      <p:tavLst>
                                        <p:tav tm="0">
                                          <p:val>
                                            <p:strVal val="0-#ppt_w/2"/>
                                          </p:val>
                                        </p:tav>
                                        <p:tav tm="100000">
                                          <p:val>
                                            <p:strVal val="#ppt_x"/>
                                          </p:val>
                                        </p:tav>
                                      </p:tavLst>
                                    </p:anim>
                                    <p:anim calcmode="lin" valueType="num">
                                      <p:cBhvr additive="base">
                                        <p:cTn id="40" dur="500" fill="hold"/>
                                        <p:tgtEl>
                                          <p:spTgt spid="62"/>
                                        </p:tgtEl>
                                        <p:attrNameLst>
                                          <p:attrName>ppt_y</p:attrName>
                                        </p:attrNameLst>
                                      </p:cBhvr>
                                      <p:tavLst>
                                        <p:tav tm="0">
                                          <p:val>
                                            <p:strVal val="1+#ppt_h/2"/>
                                          </p:val>
                                        </p:tav>
                                        <p:tav tm="100000">
                                          <p:val>
                                            <p:strVal val="#ppt_y"/>
                                          </p:val>
                                        </p:tav>
                                      </p:tavLst>
                                    </p:anim>
                                  </p:childTnLst>
                                </p:cTn>
                              </p:par>
                              <p:par>
                                <p:cTn id="41" presetID="2" presetClass="entr" presetSubtype="12" fill="hold" nodeType="withEffect">
                                  <p:stCondLst>
                                    <p:cond delay="300"/>
                                  </p:stCondLst>
                                  <p:childTnLst>
                                    <p:set>
                                      <p:cBhvr>
                                        <p:cTn id="42" dur="1" fill="hold">
                                          <p:stCondLst>
                                            <p:cond delay="0"/>
                                          </p:stCondLst>
                                        </p:cTn>
                                        <p:tgtEl>
                                          <p:spTgt spid="65"/>
                                        </p:tgtEl>
                                        <p:attrNameLst>
                                          <p:attrName>style.visibility</p:attrName>
                                        </p:attrNameLst>
                                      </p:cBhvr>
                                      <p:to>
                                        <p:strVal val="visible"/>
                                      </p:to>
                                    </p:set>
                                    <p:anim calcmode="lin" valueType="num">
                                      <p:cBhvr additive="base">
                                        <p:cTn id="43" dur="500" fill="hold"/>
                                        <p:tgtEl>
                                          <p:spTgt spid="65"/>
                                        </p:tgtEl>
                                        <p:attrNameLst>
                                          <p:attrName>ppt_x</p:attrName>
                                        </p:attrNameLst>
                                      </p:cBhvr>
                                      <p:tavLst>
                                        <p:tav tm="0">
                                          <p:val>
                                            <p:strVal val="0-#ppt_w/2"/>
                                          </p:val>
                                        </p:tav>
                                        <p:tav tm="100000">
                                          <p:val>
                                            <p:strVal val="#ppt_x"/>
                                          </p:val>
                                        </p:tav>
                                      </p:tavLst>
                                    </p:anim>
                                    <p:anim calcmode="lin" valueType="num">
                                      <p:cBhvr additive="base">
                                        <p:cTn id="44" dur="500" fill="hold"/>
                                        <p:tgtEl>
                                          <p:spTgt spid="65"/>
                                        </p:tgtEl>
                                        <p:attrNameLst>
                                          <p:attrName>ppt_y</p:attrName>
                                        </p:attrNameLst>
                                      </p:cBhvr>
                                      <p:tavLst>
                                        <p:tav tm="0">
                                          <p:val>
                                            <p:strVal val="1+#ppt_h/2"/>
                                          </p:val>
                                        </p:tav>
                                        <p:tav tm="100000">
                                          <p:val>
                                            <p:strVal val="#ppt_y"/>
                                          </p:val>
                                        </p:tav>
                                      </p:tavLst>
                                    </p:anim>
                                  </p:childTnLst>
                                </p:cTn>
                              </p:par>
                              <p:par>
                                <p:cTn id="45" presetID="2" presetClass="entr" presetSubtype="12" fill="hold" nodeType="withEffect">
                                  <p:stCondLst>
                                    <p:cond delay="400"/>
                                  </p:stCondLst>
                                  <p:childTnLst>
                                    <p:set>
                                      <p:cBhvr>
                                        <p:cTn id="46" dur="1" fill="hold">
                                          <p:stCondLst>
                                            <p:cond delay="0"/>
                                          </p:stCondLst>
                                        </p:cTn>
                                        <p:tgtEl>
                                          <p:spTgt spid="68"/>
                                        </p:tgtEl>
                                        <p:attrNameLst>
                                          <p:attrName>style.visibility</p:attrName>
                                        </p:attrNameLst>
                                      </p:cBhvr>
                                      <p:to>
                                        <p:strVal val="visible"/>
                                      </p:to>
                                    </p:set>
                                    <p:anim calcmode="lin" valueType="num">
                                      <p:cBhvr additive="base">
                                        <p:cTn id="47" dur="500" fill="hold"/>
                                        <p:tgtEl>
                                          <p:spTgt spid="68"/>
                                        </p:tgtEl>
                                        <p:attrNameLst>
                                          <p:attrName>ppt_x</p:attrName>
                                        </p:attrNameLst>
                                      </p:cBhvr>
                                      <p:tavLst>
                                        <p:tav tm="0">
                                          <p:val>
                                            <p:strVal val="0-#ppt_w/2"/>
                                          </p:val>
                                        </p:tav>
                                        <p:tav tm="100000">
                                          <p:val>
                                            <p:strVal val="#ppt_x"/>
                                          </p:val>
                                        </p:tav>
                                      </p:tavLst>
                                    </p:anim>
                                    <p:anim calcmode="lin" valueType="num">
                                      <p:cBhvr additive="base">
                                        <p:cTn id="48" dur="500" fill="hold"/>
                                        <p:tgtEl>
                                          <p:spTgt spid="68"/>
                                        </p:tgtEl>
                                        <p:attrNameLst>
                                          <p:attrName>ppt_y</p:attrName>
                                        </p:attrNameLst>
                                      </p:cBhvr>
                                      <p:tavLst>
                                        <p:tav tm="0">
                                          <p:val>
                                            <p:strVal val="1+#ppt_h/2"/>
                                          </p:val>
                                        </p:tav>
                                        <p:tav tm="100000">
                                          <p:val>
                                            <p:strVal val="#ppt_y"/>
                                          </p:val>
                                        </p:tav>
                                      </p:tavLst>
                                    </p:anim>
                                  </p:childTnLst>
                                </p:cTn>
                              </p:par>
                            </p:childTnLst>
                          </p:cTn>
                        </p:par>
                        <p:par>
                          <p:cTn id="49" fill="hold">
                            <p:stCondLst>
                              <p:cond delay="4150"/>
                            </p:stCondLst>
                            <p:childTnLst>
                              <p:par>
                                <p:cTn id="50" presetID="10" presetClass="entr" presetSubtype="0" fill="hold" nodeType="after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500"/>
                                        <p:tgtEl>
                                          <p:spTgt spid="33"/>
                                        </p:tgtEl>
                                      </p:cBhvr>
                                    </p:animEffect>
                                  </p:childTnLst>
                                </p:cTn>
                              </p:par>
                            </p:childTnLst>
                          </p:cTn>
                        </p:par>
                        <p:par>
                          <p:cTn id="53" fill="hold">
                            <p:stCondLst>
                              <p:cond delay="4650"/>
                            </p:stCondLst>
                            <p:childTnLst>
                              <p:par>
                                <p:cTn id="54" presetID="6" presetClass="emph" presetSubtype="0" fill="hold" nodeType="afterEffect">
                                  <p:stCondLst>
                                    <p:cond delay="0"/>
                                  </p:stCondLst>
                                  <p:childTnLst>
                                    <p:animScale>
                                      <p:cBhvr>
                                        <p:cTn id="55" dur="1250" fill="hold"/>
                                        <p:tgtEl>
                                          <p:spTgt spid="33"/>
                                        </p:tgtEl>
                                      </p:cBhvr>
                                      <p:by x="400000" y="400000"/>
                                    </p:animScale>
                                  </p:childTnLst>
                                </p:cTn>
                              </p:par>
                            </p:childTnLst>
                          </p:cTn>
                        </p:par>
                        <p:par>
                          <p:cTn id="56" fill="hold">
                            <p:stCondLst>
                              <p:cond delay="5900"/>
                            </p:stCondLst>
                            <p:childTnLst>
                              <p:par>
                                <p:cTn id="57" presetID="6" presetClass="emph" presetSubtype="0" autoRev="1" fill="hold" nodeType="afterEffect">
                                  <p:stCondLst>
                                    <p:cond delay="0"/>
                                  </p:stCondLst>
                                  <p:childTnLst>
                                    <p:animScale>
                                      <p:cBhvr>
                                        <p:cTn id="58" dur="1250" fill="hold"/>
                                        <p:tgtEl>
                                          <p:spTgt spid="33"/>
                                        </p:tgtEl>
                                      </p:cBhvr>
                                      <p:by x="400000" y="400000"/>
                                    </p:animScale>
                                  </p:childTnLst>
                                </p:cTn>
                              </p:par>
                              <p:par>
                                <p:cTn id="59" presetID="10" presetClass="exit" presetSubtype="0" fill="hold" nodeType="withEffect">
                                  <p:stCondLst>
                                    <p:cond delay="0"/>
                                  </p:stCondLst>
                                  <p:childTnLst>
                                    <p:animEffect transition="out" filter="fade">
                                      <p:cBhvr>
                                        <p:cTn id="60" dur="1250"/>
                                        <p:tgtEl>
                                          <p:spTgt spid="33"/>
                                        </p:tgtEl>
                                      </p:cBhvr>
                                    </p:animEffect>
                                    <p:set>
                                      <p:cBhvr>
                                        <p:cTn id="61" dur="1" fill="hold">
                                          <p:stCondLst>
                                            <p:cond delay="1249"/>
                                          </p:stCondLst>
                                        </p:cTn>
                                        <p:tgtEl>
                                          <p:spTgt spid="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100">
                <p:cTn id="62" repeatCount="indefinite" fill="hold" display="0">
                  <p:stCondLst>
                    <p:cond delay="indefinite"/>
                  </p:stCondLst>
                  <p:endCondLst>
                    <p:cond evt="onStopAudio" delay="0">
                      <p:tgtEl>
                        <p:sldTgt/>
                      </p:tgtEl>
                    </p:cond>
                  </p:endCondLst>
                </p:cTn>
                <p:tgtEl>
                  <p:spTgt spid="2"/>
                </p:tgtEl>
              </p:cMediaNode>
            </p:audio>
          </p:childTnLst>
        </p:cTn>
      </p:par>
    </p:tnLst>
    <p:bldLst>
      <p:bldP spid="29" grpId="0"/>
      <p:bldP spid="3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7" y="-44327"/>
            <a:ext cx="9145615" cy="5144408"/>
          </a:xfrm>
          <a:prstGeom prst="rect">
            <a:avLst/>
          </a:prstGeom>
        </p:spPr>
      </p:pic>
      <p:sp>
        <p:nvSpPr>
          <p:cNvPr id="90" name="Freeform 5"/>
          <p:cNvSpPr>
            <a:spLocks/>
          </p:cNvSpPr>
          <p:nvPr/>
        </p:nvSpPr>
        <p:spPr bwMode="auto">
          <a:xfrm>
            <a:off x="3171137" y="494279"/>
            <a:ext cx="607087" cy="4185149"/>
          </a:xfrm>
          <a:custGeom>
            <a:avLst/>
            <a:gdLst>
              <a:gd name="T0" fmla="*/ 0 w 1049"/>
              <a:gd name="T1" fmla="*/ 0 h 7451"/>
              <a:gd name="T2" fmla="*/ 1049 w 1049"/>
              <a:gd name="T3" fmla="*/ 3726 h 7451"/>
              <a:gd name="T4" fmla="*/ 0 w 1049"/>
              <a:gd name="T5" fmla="*/ 7451 h 7451"/>
            </a:gdLst>
            <a:ahLst/>
            <a:cxnLst>
              <a:cxn ang="0">
                <a:pos x="T0" y="T1"/>
              </a:cxn>
              <a:cxn ang="0">
                <a:pos x="T2" y="T3"/>
              </a:cxn>
              <a:cxn ang="0">
                <a:pos x="T4" y="T5"/>
              </a:cxn>
            </a:cxnLst>
            <a:rect l="0" t="0" r="r" b="b"/>
            <a:pathLst>
              <a:path w="1049" h="7451">
                <a:moveTo>
                  <a:pt x="0" y="0"/>
                </a:moveTo>
                <a:cubicBezTo>
                  <a:pt x="665" y="1085"/>
                  <a:pt x="1049" y="2360"/>
                  <a:pt x="1049" y="3726"/>
                </a:cubicBezTo>
                <a:cubicBezTo>
                  <a:pt x="1049" y="5091"/>
                  <a:pt x="665" y="6367"/>
                  <a:pt x="0" y="7451"/>
                </a:cubicBezTo>
              </a:path>
            </a:pathLst>
          </a:custGeom>
          <a:noFill/>
          <a:ln w="10" cap="flat">
            <a:solidFill>
              <a:srgbClr val="2E2C2C"/>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68571" tIns="34285" rIns="68571" bIns="34285" numCol="1" anchor="t" anchorCtr="0" compatLnSpc="1">
            <a:prstTxWarp prst="textNoShape">
              <a:avLst/>
            </a:prstTxWarp>
          </a:bodyPr>
          <a:lstStyle/>
          <a:p>
            <a:endParaRPr lang="zh-CN" altLang="en-US"/>
          </a:p>
        </p:txBody>
      </p:sp>
      <p:sp>
        <p:nvSpPr>
          <p:cNvPr id="121" name="Freeform 6"/>
          <p:cNvSpPr>
            <a:spLocks/>
          </p:cNvSpPr>
          <p:nvPr/>
        </p:nvSpPr>
        <p:spPr bwMode="auto">
          <a:xfrm flipH="1">
            <a:off x="0" y="1624571"/>
            <a:ext cx="1234052" cy="1895948"/>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rgbClr val="0070C0"/>
          </a:solidFill>
          <a:ln>
            <a:noFill/>
          </a:ln>
        </p:spPr>
        <p:txBody>
          <a:bodyPr vert="horz" wrap="square" lIns="68571" tIns="34285" rIns="68571" bIns="34285" numCol="1" anchor="t" anchorCtr="0" compatLnSpc="1">
            <a:prstTxWarp prst="textNoShape">
              <a:avLst/>
            </a:prstTxWarp>
          </a:bodyPr>
          <a:lstStyle/>
          <a:p>
            <a:endParaRPr lang="zh-CN" altLang="en-US" dirty="0"/>
          </a:p>
        </p:txBody>
      </p:sp>
      <p:sp>
        <p:nvSpPr>
          <p:cNvPr id="122" name="Freeform 6"/>
          <p:cNvSpPr>
            <a:spLocks/>
          </p:cNvSpPr>
          <p:nvPr/>
        </p:nvSpPr>
        <p:spPr bwMode="auto">
          <a:xfrm flipH="1">
            <a:off x="8369887" y="1624571"/>
            <a:ext cx="775701" cy="1895948"/>
          </a:xfrm>
          <a:custGeom>
            <a:avLst/>
            <a:gdLst/>
            <a:ahLst/>
            <a:cxnLst/>
            <a:rect l="l" t="t" r="r" b="b"/>
            <a:pathLst>
              <a:path w="621232" h="2527151">
                <a:moveTo>
                  <a:pt x="621232" y="0"/>
                </a:moveTo>
                <a:lnTo>
                  <a:pt x="0" y="0"/>
                </a:lnTo>
                <a:lnTo>
                  <a:pt x="0" y="2527151"/>
                </a:lnTo>
                <a:lnTo>
                  <a:pt x="621232" y="2527151"/>
                </a:lnTo>
                <a:close/>
              </a:path>
            </a:pathLst>
          </a:custGeom>
          <a:solidFill>
            <a:srgbClr val="0070C0"/>
          </a:solidFill>
          <a:ln>
            <a:noFill/>
          </a:ln>
        </p:spPr>
        <p:txBody>
          <a:bodyPr vert="horz" wrap="square" lIns="68571" tIns="34285" rIns="68571" bIns="34285" numCol="1" anchor="t" anchorCtr="0" compatLnSpc="1">
            <a:prstTxWarp prst="textNoShape">
              <a:avLst/>
            </a:prstTxWarp>
          </a:bodyPr>
          <a:lstStyle/>
          <a:p>
            <a:endParaRPr lang="zh-CN" altLang="en-US" dirty="0"/>
          </a:p>
        </p:txBody>
      </p:sp>
      <p:grpSp>
        <p:nvGrpSpPr>
          <p:cNvPr id="123" name="组合 122"/>
          <p:cNvGrpSpPr/>
          <p:nvPr/>
        </p:nvGrpSpPr>
        <p:grpSpPr>
          <a:xfrm>
            <a:off x="1028105" y="1380821"/>
            <a:ext cx="2286049" cy="2294112"/>
            <a:chOff x="1371105" y="1840526"/>
            <a:chExt cx="3048726" cy="3057872"/>
          </a:xfrm>
        </p:grpSpPr>
        <p:sp>
          <p:nvSpPr>
            <p:cNvPr id="124" name="Oval 5"/>
            <p:cNvSpPr>
              <a:spLocks noChangeArrowheads="1"/>
            </p:cNvSpPr>
            <p:nvPr/>
          </p:nvSpPr>
          <p:spPr bwMode="auto">
            <a:xfrm>
              <a:off x="1371105" y="1840526"/>
              <a:ext cx="3048726" cy="3057872"/>
            </a:xfrm>
            <a:prstGeom prst="ellipse">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Oval 5"/>
            <p:cNvSpPr>
              <a:spLocks noChangeArrowheads="1"/>
            </p:cNvSpPr>
            <p:nvPr/>
          </p:nvSpPr>
          <p:spPr bwMode="auto">
            <a:xfrm>
              <a:off x="1505539" y="1975363"/>
              <a:ext cx="2779858" cy="2788198"/>
            </a:xfrm>
            <a:prstGeom prst="ellipse">
              <a:avLst/>
            </a:prstGeom>
            <a:noFill/>
            <a:ln>
              <a:solidFill>
                <a:srgbClr val="F8F8F8"/>
              </a:solidFill>
              <a:prstDash val="dash"/>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26" name="Freeform 6"/>
          <p:cNvSpPr>
            <a:spLocks noEditPoints="1"/>
          </p:cNvSpPr>
          <p:nvPr/>
        </p:nvSpPr>
        <p:spPr bwMode="auto">
          <a:xfrm>
            <a:off x="1761927" y="1584386"/>
            <a:ext cx="817263" cy="1120753"/>
          </a:xfrm>
          <a:custGeom>
            <a:avLst/>
            <a:gdLst>
              <a:gd name="T0" fmla="*/ 250 w 1905"/>
              <a:gd name="T1" fmla="*/ 421 h 2600"/>
              <a:gd name="T2" fmla="*/ 211 w 1905"/>
              <a:gd name="T3" fmla="*/ 2600 h 2600"/>
              <a:gd name="T4" fmla="*/ 1905 w 1905"/>
              <a:gd name="T5" fmla="*/ 638 h 2600"/>
              <a:gd name="T6" fmla="*/ 1760 w 1905"/>
              <a:gd name="T7" fmla="*/ 684 h 2600"/>
              <a:gd name="T8" fmla="*/ 217 w 1905"/>
              <a:gd name="T9" fmla="*/ 2448 h 2600"/>
              <a:gd name="T10" fmla="*/ 824 w 1905"/>
              <a:gd name="T11" fmla="*/ 276 h 2600"/>
              <a:gd name="T12" fmla="*/ 1081 w 1905"/>
              <a:gd name="T13" fmla="*/ 276 h 2600"/>
              <a:gd name="T14" fmla="*/ 949 w 1905"/>
              <a:gd name="T15" fmla="*/ 414 h 2600"/>
              <a:gd name="T16" fmla="*/ 666 w 1905"/>
              <a:gd name="T17" fmla="*/ 283 h 2600"/>
              <a:gd name="T18" fmla="*/ 349 w 1905"/>
              <a:gd name="T19" fmla="*/ 658 h 2600"/>
              <a:gd name="T20" fmla="*/ 1556 w 1905"/>
              <a:gd name="T21" fmla="*/ 658 h 2600"/>
              <a:gd name="T22" fmla="*/ 1239 w 1905"/>
              <a:gd name="T23" fmla="*/ 283 h 2600"/>
              <a:gd name="T24" fmla="*/ 666 w 1905"/>
              <a:gd name="T25" fmla="*/ 283 h 2600"/>
              <a:gd name="T26" fmla="*/ 672 w 1905"/>
              <a:gd name="T27" fmla="*/ 1974 h 2600"/>
              <a:gd name="T28" fmla="*/ 461 w 1905"/>
              <a:gd name="T29" fmla="*/ 2033 h 2600"/>
              <a:gd name="T30" fmla="*/ 415 w 1905"/>
              <a:gd name="T31" fmla="*/ 2080 h 2600"/>
              <a:gd name="T32" fmla="*/ 672 w 1905"/>
              <a:gd name="T33" fmla="*/ 2099 h 2600"/>
              <a:gd name="T34" fmla="*/ 402 w 1905"/>
              <a:gd name="T35" fmla="*/ 2231 h 2600"/>
              <a:gd name="T36" fmla="*/ 738 w 1905"/>
              <a:gd name="T37" fmla="*/ 2066 h 2600"/>
              <a:gd name="T38" fmla="*/ 738 w 1905"/>
              <a:gd name="T39" fmla="*/ 1961 h 2600"/>
              <a:gd name="T40" fmla="*/ 336 w 1905"/>
              <a:gd name="T41" fmla="*/ 1981 h 2600"/>
              <a:gd name="T42" fmla="*/ 653 w 1905"/>
              <a:gd name="T43" fmla="*/ 2317 h 2600"/>
              <a:gd name="T44" fmla="*/ 653 w 1905"/>
              <a:gd name="T45" fmla="*/ 1020 h 2600"/>
              <a:gd name="T46" fmla="*/ 461 w 1905"/>
              <a:gd name="T47" fmla="*/ 1079 h 2600"/>
              <a:gd name="T48" fmla="*/ 527 w 1905"/>
              <a:gd name="T49" fmla="*/ 1250 h 2600"/>
              <a:gd name="T50" fmla="*/ 402 w 1905"/>
              <a:gd name="T51" fmla="*/ 1296 h 2600"/>
              <a:gd name="T52" fmla="*/ 653 w 1905"/>
              <a:gd name="T53" fmla="*/ 954 h 2600"/>
              <a:gd name="T54" fmla="*/ 336 w 1905"/>
              <a:gd name="T55" fmla="*/ 1290 h 2600"/>
              <a:gd name="T56" fmla="*/ 736 w 1905"/>
              <a:gd name="T57" fmla="*/ 1096 h 2600"/>
              <a:gd name="T58" fmla="*/ 732 w 1905"/>
              <a:gd name="T59" fmla="*/ 1007 h 2600"/>
              <a:gd name="T60" fmla="*/ 672 w 1905"/>
              <a:gd name="T61" fmla="*/ 1533 h 2600"/>
              <a:gd name="T62" fmla="*/ 415 w 1905"/>
              <a:gd name="T63" fmla="*/ 1599 h 2600"/>
              <a:gd name="T64" fmla="*/ 672 w 1905"/>
              <a:gd name="T65" fmla="*/ 1770 h 2600"/>
              <a:gd name="T66" fmla="*/ 737 w 1905"/>
              <a:gd name="T67" fmla="*/ 1484 h 2600"/>
              <a:gd name="T68" fmla="*/ 336 w 1905"/>
              <a:gd name="T69" fmla="*/ 1500 h 2600"/>
              <a:gd name="T70" fmla="*/ 672 w 1905"/>
              <a:gd name="T71" fmla="*/ 1836 h 2600"/>
              <a:gd name="T72" fmla="*/ 881 w 1905"/>
              <a:gd name="T73" fmla="*/ 1417 h 2600"/>
              <a:gd name="T74" fmla="*/ 995 w 1905"/>
              <a:gd name="T75" fmla="*/ 2205 h 2600"/>
              <a:gd name="T76" fmla="*/ 1530 w 1905"/>
              <a:gd name="T77" fmla="*/ 2040 h 2600"/>
              <a:gd name="T78" fmla="*/ 976 w 1905"/>
              <a:gd name="T79" fmla="*/ 2185 h 2600"/>
              <a:gd name="T80" fmla="*/ 1530 w 1905"/>
              <a:gd name="T81" fmla="*/ 1546 h 2600"/>
              <a:gd name="T82" fmla="*/ 976 w 1905"/>
              <a:gd name="T83" fmla="*/ 1250 h 2600"/>
              <a:gd name="T84" fmla="*/ 976 w 1905"/>
              <a:gd name="T85" fmla="*/ 1072 h 2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05" h="2600">
                <a:moveTo>
                  <a:pt x="145" y="684"/>
                </a:moveTo>
                <a:cubicBezTo>
                  <a:pt x="145" y="611"/>
                  <a:pt x="179" y="574"/>
                  <a:pt x="250" y="572"/>
                </a:cubicBezTo>
                <a:lnTo>
                  <a:pt x="250" y="421"/>
                </a:lnTo>
                <a:cubicBezTo>
                  <a:pt x="118" y="424"/>
                  <a:pt x="0" y="509"/>
                  <a:pt x="0" y="638"/>
                </a:cubicBezTo>
                <a:lnTo>
                  <a:pt x="0" y="2389"/>
                </a:lnTo>
                <a:cubicBezTo>
                  <a:pt x="0" y="2496"/>
                  <a:pt x="104" y="2600"/>
                  <a:pt x="211" y="2600"/>
                </a:cubicBezTo>
                <a:lnTo>
                  <a:pt x="1694" y="2600"/>
                </a:lnTo>
                <a:cubicBezTo>
                  <a:pt x="1801" y="2600"/>
                  <a:pt x="1905" y="2496"/>
                  <a:pt x="1905" y="2389"/>
                </a:cubicBezTo>
                <a:lnTo>
                  <a:pt x="1905" y="638"/>
                </a:lnTo>
                <a:cubicBezTo>
                  <a:pt x="1905" y="509"/>
                  <a:pt x="1787" y="424"/>
                  <a:pt x="1655" y="421"/>
                </a:cubicBezTo>
                <a:lnTo>
                  <a:pt x="1655" y="572"/>
                </a:lnTo>
                <a:cubicBezTo>
                  <a:pt x="1727" y="574"/>
                  <a:pt x="1760" y="611"/>
                  <a:pt x="1760" y="684"/>
                </a:cubicBezTo>
                <a:lnTo>
                  <a:pt x="1760" y="2343"/>
                </a:lnTo>
                <a:cubicBezTo>
                  <a:pt x="1760" y="2395"/>
                  <a:pt x="1738" y="2448"/>
                  <a:pt x="1688" y="2448"/>
                </a:cubicBezTo>
                <a:lnTo>
                  <a:pt x="217" y="2448"/>
                </a:lnTo>
                <a:cubicBezTo>
                  <a:pt x="161" y="2448"/>
                  <a:pt x="145" y="2388"/>
                  <a:pt x="145" y="2330"/>
                </a:cubicBezTo>
                <a:lnTo>
                  <a:pt x="145" y="684"/>
                </a:lnTo>
                <a:close/>
                <a:moveTo>
                  <a:pt x="824" y="276"/>
                </a:moveTo>
                <a:cubicBezTo>
                  <a:pt x="824" y="216"/>
                  <a:pt x="882" y="158"/>
                  <a:pt x="943" y="158"/>
                </a:cubicBezTo>
                <a:lnTo>
                  <a:pt x="962" y="158"/>
                </a:lnTo>
                <a:cubicBezTo>
                  <a:pt x="1023" y="158"/>
                  <a:pt x="1081" y="216"/>
                  <a:pt x="1081" y="276"/>
                </a:cubicBezTo>
                <a:lnTo>
                  <a:pt x="1081" y="289"/>
                </a:lnTo>
                <a:cubicBezTo>
                  <a:pt x="1081" y="356"/>
                  <a:pt x="1023" y="414"/>
                  <a:pt x="956" y="414"/>
                </a:cubicBezTo>
                <a:lnTo>
                  <a:pt x="949" y="414"/>
                </a:lnTo>
                <a:cubicBezTo>
                  <a:pt x="882" y="414"/>
                  <a:pt x="824" y="356"/>
                  <a:pt x="824" y="289"/>
                </a:cubicBezTo>
                <a:lnTo>
                  <a:pt x="824" y="276"/>
                </a:lnTo>
                <a:close/>
                <a:moveTo>
                  <a:pt x="666" y="283"/>
                </a:moveTo>
                <a:lnTo>
                  <a:pt x="455" y="283"/>
                </a:lnTo>
                <a:cubicBezTo>
                  <a:pt x="383" y="283"/>
                  <a:pt x="349" y="316"/>
                  <a:pt x="349" y="388"/>
                </a:cubicBezTo>
                <a:lnTo>
                  <a:pt x="349" y="658"/>
                </a:lnTo>
                <a:cubicBezTo>
                  <a:pt x="349" y="703"/>
                  <a:pt x="378" y="750"/>
                  <a:pt x="422" y="750"/>
                </a:cubicBezTo>
                <a:lnTo>
                  <a:pt x="1483" y="750"/>
                </a:lnTo>
                <a:cubicBezTo>
                  <a:pt x="1527" y="750"/>
                  <a:pt x="1556" y="703"/>
                  <a:pt x="1556" y="658"/>
                </a:cubicBezTo>
                <a:lnTo>
                  <a:pt x="1556" y="388"/>
                </a:lnTo>
                <a:cubicBezTo>
                  <a:pt x="1556" y="316"/>
                  <a:pt x="1523" y="283"/>
                  <a:pt x="1450" y="283"/>
                </a:cubicBezTo>
                <a:lnTo>
                  <a:pt x="1239" y="283"/>
                </a:lnTo>
                <a:cubicBezTo>
                  <a:pt x="1239" y="137"/>
                  <a:pt x="1116" y="0"/>
                  <a:pt x="976" y="0"/>
                </a:cubicBezTo>
                <a:lnTo>
                  <a:pt x="930" y="0"/>
                </a:lnTo>
                <a:cubicBezTo>
                  <a:pt x="790" y="0"/>
                  <a:pt x="666" y="137"/>
                  <a:pt x="666" y="283"/>
                </a:cubicBezTo>
                <a:close/>
                <a:moveTo>
                  <a:pt x="402" y="1994"/>
                </a:moveTo>
                <a:cubicBezTo>
                  <a:pt x="402" y="1979"/>
                  <a:pt x="407" y="1974"/>
                  <a:pt x="422" y="1974"/>
                </a:cubicBezTo>
                <a:lnTo>
                  <a:pt x="672" y="1974"/>
                </a:lnTo>
                <a:lnTo>
                  <a:pt x="672" y="1994"/>
                </a:lnTo>
                <a:cubicBezTo>
                  <a:pt x="672" y="2015"/>
                  <a:pt x="568" y="2075"/>
                  <a:pt x="547" y="2086"/>
                </a:cubicBezTo>
                <a:cubicBezTo>
                  <a:pt x="530" y="2071"/>
                  <a:pt x="490" y="2033"/>
                  <a:pt x="461" y="2033"/>
                </a:cubicBezTo>
                <a:lnTo>
                  <a:pt x="455" y="2033"/>
                </a:lnTo>
                <a:cubicBezTo>
                  <a:pt x="439" y="2033"/>
                  <a:pt x="415" y="2057"/>
                  <a:pt x="415" y="2073"/>
                </a:cubicBezTo>
                <a:lnTo>
                  <a:pt x="415" y="2080"/>
                </a:lnTo>
                <a:cubicBezTo>
                  <a:pt x="415" y="2097"/>
                  <a:pt x="508" y="2198"/>
                  <a:pt x="527" y="2198"/>
                </a:cubicBezTo>
                <a:lnTo>
                  <a:pt x="534" y="2198"/>
                </a:lnTo>
                <a:cubicBezTo>
                  <a:pt x="548" y="2198"/>
                  <a:pt x="651" y="2113"/>
                  <a:pt x="672" y="2099"/>
                </a:cubicBezTo>
                <a:cubicBezTo>
                  <a:pt x="672" y="2135"/>
                  <a:pt x="687" y="2251"/>
                  <a:pt x="653" y="2251"/>
                </a:cubicBezTo>
                <a:lnTo>
                  <a:pt x="422" y="2251"/>
                </a:lnTo>
                <a:cubicBezTo>
                  <a:pt x="407" y="2251"/>
                  <a:pt x="402" y="2246"/>
                  <a:pt x="402" y="2231"/>
                </a:cubicBezTo>
                <a:lnTo>
                  <a:pt x="402" y="1994"/>
                </a:lnTo>
                <a:close/>
                <a:moveTo>
                  <a:pt x="653" y="2317"/>
                </a:moveTo>
                <a:cubicBezTo>
                  <a:pt x="777" y="2317"/>
                  <a:pt x="731" y="2181"/>
                  <a:pt x="738" y="2066"/>
                </a:cubicBezTo>
                <a:cubicBezTo>
                  <a:pt x="742" y="2008"/>
                  <a:pt x="889" y="1956"/>
                  <a:pt x="903" y="1902"/>
                </a:cubicBezTo>
                <a:lnTo>
                  <a:pt x="883" y="1902"/>
                </a:lnTo>
                <a:cubicBezTo>
                  <a:pt x="839" y="1902"/>
                  <a:pt x="771" y="1944"/>
                  <a:pt x="738" y="1961"/>
                </a:cubicBezTo>
                <a:cubicBezTo>
                  <a:pt x="722" y="1936"/>
                  <a:pt x="707" y="1908"/>
                  <a:pt x="666" y="1908"/>
                </a:cubicBezTo>
                <a:lnTo>
                  <a:pt x="409" y="1908"/>
                </a:lnTo>
                <a:cubicBezTo>
                  <a:pt x="370" y="1908"/>
                  <a:pt x="336" y="1942"/>
                  <a:pt x="336" y="1981"/>
                </a:cubicBezTo>
                <a:lnTo>
                  <a:pt x="336" y="2244"/>
                </a:lnTo>
                <a:cubicBezTo>
                  <a:pt x="336" y="2289"/>
                  <a:pt x="376" y="2317"/>
                  <a:pt x="422" y="2317"/>
                </a:cubicBezTo>
                <a:lnTo>
                  <a:pt x="653" y="2317"/>
                </a:lnTo>
                <a:close/>
                <a:moveTo>
                  <a:pt x="402" y="1040"/>
                </a:moveTo>
                <a:cubicBezTo>
                  <a:pt x="402" y="1024"/>
                  <a:pt x="407" y="1020"/>
                  <a:pt x="422" y="1020"/>
                </a:cubicBezTo>
                <a:lnTo>
                  <a:pt x="653" y="1020"/>
                </a:lnTo>
                <a:cubicBezTo>
                  <a:pt x="668" y="1020"/>
                  <a:pt x="672" y="1024"/>
                  <a:pt x="672" y="1040"/>
                </a:cubicBezTo>
                <a:cubicBezTo>
                  <a:pt x="672" y="1056"/>
                  <a:pt x="560" y="1132"/>
                  <a:pt x="547" y="1132"/>
                </a:cubicBezTo>
                <a:cubicBezTo>
                  <a:pt x="534" y="1132"/>
                  <a:pt x="500" y="1079"/>
                  <a:pt x="461" y="1079"/>
                </a:cubicBezTo>
                <a:cubicBezTo>
                  <a:pt x="443" y="1079"/>
                  <a:pt x="415" y="1100"/>
                  <a:pt x="415" y="1119"/>
                </a:cubicBezTo>
                <a:lnTo>
                  <a:pt x="415" y="1125"/>
                </a:lnTo>
                <a:cubicBezTo>
                  <a:pt x="415" y="1151"/>
                  <a:pt x="506" y="1239"/>
                  <a:pt x="527" y="1250"/>
                </a:cubicBezTo>
                <a:lnTo>
                  <a:pt x="672" y="1145"/>
                </a:lnTo>
                <a:lnTo>
                  <a:pt x="672" y="1296"/>
                </a:lnTo>
                <a:lnTo>
                  <a:pt x="402" y="1296"/>
                </a:lnTo>
                <a:lnTo>
                  <a:pt x="402" y="1040"/>
                </a:lnTo>
                <a:close/>
                <a:moveTo>
                  <a:pt x="732" y="1007"/>
                </a:moveTo>
                <a:cubicBezTo>
                  <a:pt x="724" y="972"/>
                  <a:pt x="694" y="954"/>
                  <a:pt x="653" y="954"/>
                </a:cubicBezTo>
                <a:lnTo>
                  <a:pt x="422" y="954"/>
                </a:lnTo>
                <a:cubicBezTo>
                  <a:pt x="376" y="954"/>
                  <a:pt x="336" y="982"/>
                  <a:pt x="336" y="1026"/>
                </a:cubicBezTo>
                <a:lnTo>
                  <a:pt x="336" y="1290"/>
                </a:lnTo>
                <a:cubicBezTo>
                  <a:pt x="336" y="1328"/>
                  <a:pt x="370" y="1362"/>
                  <a:pt x="409" y="1362"/>
                </a:cubicBezTo>
                <a:lnTo>
                  <a:pt x="666" y="1362"/>
                </a:lnTo>
                <a:cubicBezTo>
                  <a:pt x="769" y="1362"/>
                  <a:pt x="738" y="1199"/>
                  <a:pt x="736" y="1096"/>
                </a:cubicBezTo>
                <a:lnTo>
                  <a:pt x="903" y="954"/>
                </a:lnTo>
                <a:cubicBezTo>
                  <a:pt x="903" y="954"/>
                  <a:pt x="891" y="947"/>
                  <a:pt x="890" y="947"/>
                </a:cubicBezTo>
                <a:cubicBezTo>
                  <a:pt x="825" y="947"/>
                  <a:pt x="772" y="1003"/>
                  <a:pt x="732" y="1007"/>
                </a:cubicBezTo>
                <a:close/>
                <a:moveTo>
                  <a:pt x="402" y="1500"/>
                </a:moveTo>
                <a:lnTo>
                  <a:pt x="672" y="1500"/>
                </a:lnTo>
                <a:lnTo>
                  <a:pt x="672" y="1533"/>
                </a:lnTo>
                <a:lnTo>
                  <a:pt x="547" y="1612"/>
                </a:lnTo>
                <a:lnTo>
                  <a:pt x="464" y="1550"/>
                </a:lnTo>
                <a:cubicBezTo>
                  <a:pt x="441" y="1563"/>
                  <a:pt x="415" y="1569"/>
                  <a:pt x="415" y="1599"/>
                </a:cubicBezTo>
                <a:cubicBezTo>
                  <a:pt x="415" y="1619"/>
                  <a:pt x="509" y="1724"/>
                  <a:pt x="527" y="1724"/>
                </a:cubicBezTo>
                <a:cubicBezTo>
                  <a:pt x="558" y="1724"/>
                  <a:pt x="638" y="1634"/>
                  <a:pt x="672" y="1625"/>
                </a:cubicBezTo>
                <a:lnTo>
                  <a:pt x="672" y="1770"/>
                </a:lnTo>
                <a:lnTo>
                  <a:pt x="402" y="1770"/>
                </a:lnTo>
                <a:lnTo>
                  <a:pt x="402" y="1500"/>
                </a:lnTo>
                <a:close/>
                <a:moveTo>
                  <a:pt x="737" y="1484"/>
                </a:moveTo>
                <a:cubicBezTo>
                  <a:pt x="725" y="1462"/>
                  <a:pt x="710" y="1434"/>
                  <a:pt x="672" y="1434"/>
                </a:cubicBezTo>
                <a:lnTo>
                  <a:pt x="402" y="1434"/>
                </a:lnTo>
                <a:cubicBezTo>
                  <a:pt x="369" y="1434"/>
                  <a:pt x="336" y="1467"/>
                  <a:pt x="336" y="1500"/>
                </a:cubicBezTo>
                <a:lnTo>
                  <a:pt x="336" y="1770"/>
                </a:lnTo>
                <a:cubicBezTo>
                  <a:pt x="336" y="1803"/>
                  <a:pt x="369" y="1836"/>
                  <a:pt x="402" y="1836"/>
                </a:cubicBezTo>
                <a:lnTo>
                  <a:pt x="672" y="1836"/>
                </a:lnTo>
                <a:cubicBezTo>
                  <a:pt x="768" y="1836"/>
                  <a:pt x="738" y="1667"/>
                  <a:pt x="736" y="1570"/>
                </a:cubicBezTo>
                <a:lnTo>
                  <a:pt x="903" y="1429"/>
                </a:lnTo>
                <a:lnTo>
                  <a:pt x="881" y="1417"/>
                </a:lnTo>
                <a:lnTo>
                  <a:pt x="737" y="1484"/>
                </a:lnTo>
                <a:close/>
                <a:moveTo>
                  <a:pt x="976" y="2185"/>
                </a:moveTo>
                <a:cubicBezTo>
                  <a:pt x="976" y="2200"/>
                  <a:pt x="980" y="2205"/>
                  <a:pt x="995" y="2205"/>
                </a:cubicBezTo>
                <a:lnTo>
                  <a:pt x="1510" y="2205"/>
                </a:lnTo>
                <a:cubicBezTo>
                  <a:pt x="1525" y="2205"/>
                  <a:pt x="1530" y="2200"/>
                  <a:pt x="1530" y="2185"/>
                </a:cubicBezTo>
                <a:lnTo>
                  <a:pt x="1530" y="2040"/>
                </a:lnTo>
                <a:cubicBezTo>
                  <a:pt x="1530" y="2025"/>
                  <a:pt x="1525" y="2020"/>
                  <a:pt x="1510" y="2020"/>
                </a:cubicBezTo>
                <a:lnTo>
                  <a:pt x="976" y="2020"/>
                </a:lnTo>
                <a:lnTo>
                  <a:pt x="976" y="2185"/>
                </a:lnTo>
                <a:close/>
                <a:moveTo>
                  <a:pt x="976" y="1724"/>
                </a:moveTo>
                <a:lnTo>
                  <a:pt x="1530" y="1724"/>
                </a:lnTo>
                <a:lnTo>
                  <a:pt x="1530" y="1546"/>
                </a:lnTo>
                <a:lnTo>
                  <a:pt x="976" y="1546"/>
                </a:lnTo>
                <a:lnTo>
                  <a:pt x="976" y="1724"/>
                </a:lnTo>
                <a:close/>
                <a:moveTo>
                  <a:pt x="976" y="1250"/>
                </a:moveTo>
                <a:lnTo>
                  <a:pt x="1378" y="1250"/>
                </a:lnTo>
                <a:lnTo>
                  <a:pt x="1378" y="1072"/>
                </a:lnTo>
                <a:lnTo>
                  <a:pt x="976" y="1072"/>
                </a:lnTo>
                <a:lnTo>
                  <a:pt x="976" y="1250"/>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1" tIns="34285" rIns="68571" bIns="34285" numCol="1" anchor="t" anchorCtr="0" compatLnSpc="1">
            <a:prstTxWarp prst="textNoShape">
              <a:avLst/>
            </a:prstTxWarp>
          </a:bodyPr>
          <a:lstStyle/>
          <a:p>
            <a:endParaRPr lang="zh-CN" altLang="en-US"/>
          </a:p>
        </p:txBody>
      </p:sp>
      <p:sp>
        <p:nvSpPr>
          <p:cNvPr id="127" name="TextBox 126"/>
          <p:cNvSpPr txBox="1"/>
          <p:nvPr/>
        </p:nvSpPr>
        <p:spPr>
          <a:xfrm>
            <a:off x="1780423" y="3027874"/>
            <a:ext cx="781415" cy="392536"/>
          </a:xfrm>
          <a:prstGeom prst="rect">
            <a:avLst/>
          </a:prstGeom>
          <a:noFill/>
        </p:spPr>
        <p:txBody>
          <a:bodyPr wrap="square" lIns="68571" tIns="34285" rIns="68571" bIns="34285" rtlCol="0">
            <a:spAutoFit/>
          </a:bodyPr>
          <a:lstStyle/>
          <a:p>
            <a:pPr algn="dist"/>
            <a:r>
              <a:rPr lang="zh-CN" altLang="en-US" sz="2100" b="1" dirty="0">
                <a:solidFill>
                  <a:srgbClr val="F8F8F8"/>
                </a:solidFill>
                <a:latin typeface="+mn-ea"/>
                <a:ea typeface="+mn-ea"/>
              </a:rPr>
              <a:t>目录</a:t>
            </a:r>
          </a:p>
        </p:txBody>
      </p:sp>
      <p:sp>
        <p:nvSpPr>
          <p:cNvPr id="128" name="TextBox 127"/>
          <p:cNvSpPr txBox="1"/>
          <p:nvPr/>
        </p:nvSpPr>
        <p:spPr>
          <a:xfrm>
            <a:off x="1662087" y="2776775"/>
            <a:ext cx="1061811" cy="346239"/>
          </a:xfrm>
          <a:prstGeom prst="rect">
            <a:avLst/>
          </a:prstGeom>
          <a:noFill/>
        </p:spPr>
        <p:txBody>
          <a:bodyPr wrap="none" lIns="68571" tIns="34285" rIns="68571" bIns="34285" rtlCol="0">
            <a:spAutoFit/>
          </a:bodyPr>
          <a:lstStyle/>
          <a:p>
            <a:r>
              <a:rPr lang="en-US" altLang="zh-CN" dirty="0" smtClean="0">
                <a:solidFill>
                  <a:srgbClr val="F8F8F8"/>
                </a:solidFill>
                <a:latin typeface="+mj-lt"/>
                <a:ea typeface="+mn-ea"/>
              </a:rPr>
              <a:t>Contents</a:t>
            </a:r>
            <a:endParaRPr lang="zh-CN" altLang="en-US" dirty="0">
              <a:solidFill>
                <a:srgbClr val="F8F8F8"/>
              </a:solidFill>
              <a:latin typeface="+mj-lt"/>
              <a:ea typeface="+mn-ea"/>
            </a:endParaRPr>
          </a:p>
        </p:txBody>
      </p:sp>
      <p:grpSp>
        <p:nvGrpSpPr>
          <p:cNvPr id="3" name="组合 2"/>
          <p:cNvGrpSpPr/>
          <p:nvPr/>
        </p:nvGrpSpPr>
        <p:grpSpPr>
          <a:xfrm>
            <a:off x="3701546" y="877195"/>
            <a:ext cx="3624474" cy="486344"/>
            <a:chOff x="3701546" y="877195"/>
            <a:chExt cx="3624474" cy="486344"/>
          </a:xfrm>
        </p:grpSpPr>
        <p:sp>
          <p:nvSpPr>
            <p:cNvPr id="92" name="Freeform 13"/>
            <p:cNvSpPr>
              <a:spLocks/>
            </p:cNvSpPr>
            <p:nvPr/>
          </p:nvSpPr>
          <p:spPr bwMode="auto">
            <a:xfrm>
              <a:off x="3701546" y="877195"/>
              <a:ext cx="3624474" cy="486344"/>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1"/>
            </a:p>
          </p:txBody>
        </p:sp>
        <p:sp>
          <p:nvSpPr>
            <p:cNvPr id="94" name="TextBox 93"/>
            <p:cNvSpPr txBox="1"/>
            <p:nvPr/>
          </p:nvSpPr>
          <p:spPr>
            <a:xfrm>
              <a:off x="3978948" y="936891"/>
              <a:ext cx="3229071" cy="361627"/>
            </a:xfrm>
            <a:prstGeom prst="rect">
              <a:avLst/>
            </a:prstGeom>
            <a:noFill/>
          </p:spPr>
          <p:txBody>
            <a:bodyPr wrap="none" lIns="68571" tIns="34285" rIns="68571" bIns="34285" rtlCol="0">
              <a:spAutoFit/>
            </a:bodyPr>
            <a:lstStyle/>
            <a:p>
              <a:pPr algn="l"/>
              <a:r>
                <a:rPr lang="en-US" altLang="zh-CN" sz="1900" b="1" dirty="0" smtClean="0">
                  <a:solidFill>
                    <a:srgbClr val="F8F8F8"/>
                  </a:solidFill>
                  <a:latin typeface="华文宋体" pitchFamily="2" charset="-122"/>
                  <a:ea typeface="华文宋体" pitchFamily="2" charset="-122"/>
                </a:rPr>
                <a:t>1.</a:t>
              </a:r>
              <a:r>
                <a:rPr lang="zh-CN" altLang="en-US" sz="1900" b="1" dirty="0" smtClean="0">
                  <a:solidFill>
                    <a:srgbClr val="F8F8F8"/>
                  </a:solidFill>
                  <a:latin typeface="华文宋体" pitchFamily="2" charset="-122"/>
                  <a:ea typeface="华文宋体" pitchFamily="2" charset="-122"/>
                </a:rPr>
                <a:t>公司团队介绍（我们是谁）</a:t>
              </a:r>
              <a:endParaRPr lang="zh-CN" altLang="en-US" sz="1900" b="1" dirty="0">
                <a:solidFill>
                  <a:srgbClr val="F8F8F8"/>
                </a:solidFill>
                <a:latin typeface="华文宋体" pitchFamily="2" charset="-122"/>
                <a:ea typeface="华文宋体" pitchFamily="2" charset="-122"/>
              </a:endParaRPr>
            </a:p>
          </p:txBody>
        </p:sp>
      </p:grpSp>
      <p:sp>
        <p:nvSpPr>
          <p:cNvPr id="96" name="TextBox 95"/>
          <p:cNvSpPr txBox="1"/>
          <p:nvPr/>
        </p:nvSpPr>
        <p:spPr>
          <a:xfrm>
            <a:off x="3320947" y="894260"/>
            <a:ext cx="332444" cy="484738"/>
          </a:xfrm>
          <a:prstGeom prst="rect">
            <a:avLst/>
          </a:prstGeom>
          <a:noFill/>
        </p:spPr>
        <p:txBody>
          <a:bodyPr wrap="none" lIns="68571" tIns="34285" rIns="68571" bIns="34285" rtlCol="0">
            <a:spAutoFit/>
          </a:bodyPr>
          <a:lstStyle/>
          <a:p>
            <a:r>
              <a:rPr lang="en-US" altLang="zh-CN" sz="2700" dirty="0">
                <a:solidFill>
                  <a:srgbClr val="F8F8F8"/>
                </a:solidFill>
                <a:latin typeface="方正大黑简体" pitchFamily="2" charset="-122"/>
                <a:ea typeface="方正大黑简体" pitchFamily="2" charset="-122"/>
              </a:rPr>
              <a:t>1</a:t>
            </a:r>
            <a:endParaRPr lang="zh-CN" altLang="en-US" sz="2700" dirty="0">
              <a:solidFill>
                <a:srgbClr val="F8F8F8"/>
              </a:solidFill>
              <a:latin typeface="方正大黑简体" pitchFamily="2" charset="-122"/>
              <a:ea typeface="方正大黑简体" pitchFamily="2" charset="-122"/>
            </a:endParaRPr>
          </a:p>
        </p:txBody>
      </p:sp>
      <p:grpSp>
        <p:nvGrpSpPr>
          <p:cNvPr id="4" name="组合 3"/>
          <p:cNvGrpSpPr/>
          <p:nvPr/>
        </p:nvGrpSpPr>
        <p:grpSpPr>
          <a:xfrm>
            <a:off x="3184820" y="834283"/>
            <a:ext cx="566843" cy="566843"/>
            <a:chOff x="3184820" y="834283"/>
            <a:chExt cx="566843" cy="566843"/>
          </a:xfrm>
        </p:grpSpPr>
        <p:sp>
          <p:nvSpPr>
            <p:cNvPr id="2" name="椭圆 1"/>
            <p:cNvSpPr/>
            <p:nvPr/>
          </p:nvSpPr>
          <p:spPr>
            <a:xfrm>
              <a:off x="3184820" y="834283"/>
              <a:ext cx="566843" cy="56684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Freeform 10"/>
            <p:cNvSpPr>
              <a:spLocks noEditPoints="1"/>
            </p:cNvSpPr>
            <p:nvPr/>
          </p:nvSpPr>
          <p:spPr bwMode="auto">
            <a:xfrm>
              <a:off x="3275877" y="896798"/>
              <a:ext cx="394250" cy="380319"/>
            </a:xfrm>
            <a:custGeom>
              <a:avLst/>
              <a:gdLst>
                <a:gd name="T0" fmla="*/ 760 w 1139"/>
                <a:gd name="T1" fmla="*/ 420 h 1088"/>
                <a:gd name="T2" fmla="*/ 745 w 1139"/>
                <a:gd name="T3" fmla="*/ 452 h 1088"/>
                <a:gd name="T4" fmla="*/ 741 w 1139"/>
                <a:gd name="T5" fmla="*/ 473 h 1088"/>
                <a:gd name="T6" fmla="*/ 742 w 1139"/>
                <a:gd name="T7" fmla="*/ 513 h 1088"/>
                <a:gd name="T8" fmla="*/ 756 w 1139"/>
                <a:gd name="T9" fmla="*/ 552 h 1088"/>
                <a:gd name="T10" fmla="*/ 769 w 1139"/>
                <a:gd name="T11" fmla="*/ 571 h 1088"/>
                <a:gd name="T12" fmla="*/ 801 w 1139"/>
                <a:gd name="T13" fmla="*/ 598 h 1088"/>
                <a:gd name="T14" fmla="*/ 822 w 1139"/>
                <a:gd name="T15" fmla="*/ 608 h 1088"/>
                <a:gd name="T16" fmla="*/ 866 w 1139"/>
                <a:gd name="T17" fmla="*/ 363 h 1088"/>
                <a:gd name="T18" fmla="*/ 814 w 1139"/>
                <a:gd name="T19" fmla="*/ 374 h 1088"/>
                <a:gd name="T20" fmla="*/ 785 w 1139"/>
                <a:gd name="T21" fmla="*/ 392 h 1088"/>
                <a:gd name="T22" fmla="*/ 771 w 1139"/>
                <a:gd name="T23" fmla="*/ 406 h 1088"/>
                <a:gd name="T24" fmla="*/ 696 w 1139"/>
                <a:gd name="T25" fmla="*/ 127 h 1088"/>
                <a:gd name="T26" fmla="*/ 570 w 1139"/>
                <a:gd name="T27" fmla="*/ 253 h 1088"/>
                <a:gd name="T28" fmla="*/ 688 w 1139"/>
                <a:gd name="T29" fmla="*/ 513 h 1088"/>
                <a:gd name="T30" fmla="*/ 688 w 1139"/>
                <a:gd name="T31" fmla="*/ 461 h 1088"/>
                <a:gd name="T32" fmla="*/ 651 w 1139"/>
                <a:gd name="T33" fmla="*/ 279 h 1088"/>
                <a:gd name="T34" fmla="*/ 453 w 1139"/>
                <a:gd name="T35" fmla="*/ 490 h 1088"/>
                <a:gd name="T36" fmla="*/ 570 w 1139"/>
                <a:gd name="T37" fmla="*/ 718 h 1088"/>
                <a:gd name="T38" fmla="*/ 512 w 1139"/>
                <a:gd name="T39" fmla="*/ 725 h 1088"/>
                <a:gd name="T40" fmla="*/ 484 w 1139"/>
                <a:gd name="T41" fmla="*/ 693 h 1088"/>
                <a:gd name="T42" fmla="*/ 466 w 1139"/>
                <a:gd name="T43" fmla="*/ 678 h 1088"/>
                <a:gd name="T44" fmla="*/ 388 w 1139"/>
                <a:gd name="T45" fmla="*/ 645 h 1088"/>
                <a:gd name="T46" fmla="*/ 355 w 1139"/>
                <a:gd name="T47" fmla="*/ 642 h 1088"/>
                <a:gd name="T48" fmla="*/ 0 w 1139"/>
                <a:gd name="T49" fmla="*/ 1088 h 1088"/>
                <a:gd name="T50" fmla="*/ 151 w 1139"/>
                <a:gd name="T51" fmla="*/ 824 h 1088"/>
                <a:gd name="T52" fmla="*/ 391 w 1139"/>
                <a:gd name="T53" fmla="*/ 824 h 1088"/>
                <a:gd name="T54" fmla="*/ 546 w 1139"/>
                <a:gd name="T55" fmla="*/ 1088 h 1088"/>
                <a:gd name="T56" fmla="*/ 512 w 1139"/>
                <a:gd name="T57" fmla="*/ 725 h 1088"/>
                <a:gd name="T58" fmla="*/ 785 w 1139"/>
                <a:gd name="T59" fmla="*/ 642 h 1088"/>
                <a:gd name="T60" fmla="*/ 750 w 1139"/>
                <a:gd name="T61" fmla="*/ 646 h 1088"/>
                <a:gd name="T62" fmla="*/ 655 w 1139"/>
                <a:gd name="T63" fmla="*/ 693 h 1088"/>
                <a:gd name="T64" fmla="*/ 639 w 1139"/>
                <a:gd name="T65" fmla="*/ 709 h 1088"/>
                <a:gd name="T66" fmla="*/ 705 w 1139"/>
                <a:gd name="T67" fmla="*/ 1088 h 1088"/>
                <a:gd name="T68" fmla="*/ 744 w 1139"/>
                <a:gd name="T69" fmla="*/ 1088 h 1088"/>
                <a:gd name="T70" fmla="*/ 1024 w 1139"/>
                <a:gd name="T71" fmla="*/ 824 h 1088"/>
                <a:gd name="T72" fmla="*/ 1139 w 1139"/>
                <a:gd name="T73" fmla="*/ 833 h 1088"/>
                <a:gd name="T74" fmla="*/ 273 w 1139"/>
                <a:gd name="T75" fmla="*/ 616 h 1088"/>
                <a:gd name="T76" fmla="*/ 337 w 1139"/>
                <a:gd name="T77" fmla="*/ 599 h 1088"/>
                <a:gd name="T78" fmla="*/ 355 w 1139"/>
                <a:gd name="T79" fmla="*/ 586 h 1088"/>
                <a:gd name="T80" fmla="*/ 391 w 1139"/>
                <a:gd name="T81" fmla="*/ 535 h 1088"/>
                <a:gd name="T82" fmla="*/ 398 w 1139"/>
                <a:gd name="T83" fmla="*/ 510 h 1088"/>
                <a:gd name="T84" fmla="*/ 398 w 1139"/>
                <a:gd name="T85" fmla="*/ 468 h 1088"/>
                <a:gd name="T86" fmla="*/ 388 w 1139"/>
                <a:gd name="T87" fmla="*/ 437 h 1088"/>
                <a:gd name="T88" fmla="*/ 378 w 1139"/>
                <a:gd name="T89" fmla="*/ 419 h 1088"/>
                <a:gd name="T90" fmla="*/ 354 w 1139"/>
                <a:gd name="T91" fmla="*/ 393 h 1088"/>
                <a:gd name="T92" fmla="*/ 338 w 1139"/>
                <a:gd name="T93" fmla="*/ 381 h 1088"/>
                <a:gd name="T94" fmla="*/ 273 w 1139"/>
                <a:gd name="T95" fmla="*/ 363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39" h="1088">
                  <a:moveTo>
                    <a:pt x="771" y="406"/>
                  </a:moveTo>
                  <a:cubicBezTo>
                    <a:pt x="767" y="411"/>
                    <a:pt x="764" y="415"/>
                    <a:pt x="761" y="419"/>
                  </a:cubicBezTo>
                  <a:cubicBezTo>
                    <a:pt x="761" y="420"/>
                    <a:pt x="761" y="420"/>
                    <a:pt x="760" y="420"/>
                  </a:cubicBezTo>
                  <a:cubicBezTo>
                    <a:pt x="758" y="424"/>
                    <a:pt x="755" y="429"/>
                    <a:pt x="753" y="433"/>
                  </a:cubicBezTo>
                  <a:cubicBezTo>
                    <a:pt x="752" y="435"/>
                    <a:pt x="752" y="436"/>
                    <a:pt x="751" y="437"/>
                  </a:cubicBezTo>
                  <a:cubicBezTo>
                    <a:pt x="749" y="442"/>
                    <a:pt x="747" y="447"/>
                    <a:pt x="745" y="452"/>
                  </a:cubicBezTo>
                  <a:cubicBezTo>
                    <a:pt x="745" y="452"/>
                    <a:pt x="745" y="453"/>
                    <a:pt x="745" y="453"/>
                  </a:cubicBezTo>
                  <a:cubicBezTo>
                    <a:pt x="744" y="458"/>
                    <a:pt x="742" y="463"/>
                    <a:pt x="741" y="468"/>
                  </a:cubicBezTo>
                  <a:cubicBezTo>
                    <a:pt x="741" y="470"/>
                    <a:pt x="741" y="471"/>
                    <a:pt x="741" y="473"/>
                  </a:cubicBezTo>
                  <a:cubicBezTo>
                    <a:pt x="740" y="478"/>
                    <a:pt x="740" y="484"/>
                    <a:pt x="740" y="490"/>
                  </a:cubicBezTo>
                  <a:cubicBezTo>
                    <a:pt x="740" y="497"/>
                    <a:pt x="740" y="504"/>
                    <a:pt x="741" y="510"/>
                  </a:cubicBezTo>
                  <a:cubicBezTo>
                    <a:pt x="742" y="511"/>
                    <a:pt x="742" y="512"/>
                    <a:pt x="742" y="513"/>
                  </a:cubicBezTo>
                  <a:cubicBezTo>
                    <a:pt x="743" y="520"/>
                    <a:pt x="745" y="526"/>
                    <a:pt x="747" y="532"/>
                  </a:cubicBezTo>
                  <a:cubicBezTo>
                    <a:pt x="747" y="533"/>
                    <a:pt x="748" y="534"/>
                    <a:pt x="748" y="535"/>
                  </a:cubicBezTo>
                  <a:cubicBezTo>
                    <a:pt x="750" y="541"/>
                    <a:pt x="753" y="547"/>
                    <a:pt x="756" y="552"/>
                  </a:cubicBezTo>
                  <a:cubicBezTo>
                    <a:pt x="757" y="553"/>
                    <a:pt x="757" y="554"/>
                    <a:pt x="758" y="555"/>
                  </a:cubicBezTo>
                  <a:cubicBezTo>
                    <a:pt x="761" y="560"/>
                    <a:pt x="765" y="566"/>
                    <a:pt x="769" y="571"/>
                  </a:cubicBezTo>
                  <a:cubicBezTo>
                    <a:pt x="769" y="571"/>
                    <a:pt x="769" y="571"/>
                    <a:pt x="769" y="571"/>
                  </a:cubicBezTo>
                  <a:cubicBezTo>
                    <a:pt x="774" y="576"/>
                    <a:pt x="778" y="581"/>
                    <a:pt x="783" y="585"/>
                  </a:cubicBezTo>
                  <a:cubicBezTo>
                    <a:pt x="784" y="586"/>
                    <a:pt x="784" y="586"/>
                    <a:pt x="784" y="586"/>
                  </a:cubicBezTo>
                  <a:cubicBezTo>
                    <a:pt x="789" y="591"/>
                    <a:pt x="795" y="594"/>
                    <a:pt x="801" y="598"/>
                  </a:cubicBezTo>
                  <a:cubicBezTo>
                    <a:pt x="801" y="598"/>
                    <a:pt x="802" y="599"/>
                    <a:pt x="802" y="599"/>
                  </a:cubicBezTo>
                  <a:cubicBezTo>
                    <a:pt x="808" y="602"/>
                    <a:pt x="814" y="605"/>
                    <a:pt x="820" y="608"/>
                  </a:cubicBezTo>
                  <a:cubicBezTo>
                    <a:pt x="821" y="608"/>
                    <a:pt x="821" y="608"/>
                    <a:pt x="822" y="608"/>
                  </a:cubicBezTo>
                  <a:cubicBezTo>
                    <a:pt x="836" y="613"/>
                    <a:pt x="851" y="616"/>
                    <a:pt x="866" y="616"/>
                  </a:cubicBezTo>
                  <a:cubicBezTo>
                    <a:pt x="936" y="616"/>
                    <a:pt x="993" y="559"/>
                    <a:pt x="993" y="490"/>
                  </a:cubicBezTo>
                  <a:cubicBezTo>
                    <a:pt x="993" y="420"/>
                    <a:pt x="936" y="363"/>
                    <a:pt x="866" y="363"/>
                  </a:cubicBezTo>
                  <a:cubicBezTo>
                    <a:pt x="848" y="363"/>
                    <a:pt x="831" y="367"/>
                    <a:pt x="816" y="374"/>
                  </a:cubicBezTo>
                  <a:cubicBezTo>
                    <a:pt x="816" y="374"/>
                    <a:pt x="816" y="374"/>
                    <a:pt x="816" y="374"/>
                  </a:cubicBezTo>
                  <a:cubicBezTo>
                    <a:pt x="815" y="374"/>
                    <a:pt x="815" y="374"/>
                    <a:pt x="814" y="374"/>
                  </a:cubicBezTo>
                  <a:cubicBezTo>
                    <a:pt x="810" y="376"/>
                    <a:pt x="806" y="379"/>
                    <a:pt x="802" y="381"/>
                  </a:cubicBezTo>
                  <a:cubicBezTo>
                    <a:pt x="800" y="382"/>
                    <a:pt x="799" y="382"/>
                    <a:pt x="798" y="383"/>
                  </a:cubicBezTo>
                  <a:cubicBezTo>
                    <a:pt x="794" y="386"/>
                    <a:pt x="789" y="389"/>
                    <a:pt x="785" y="392"/>
                  </a:cubicBezTo>
                  <a:cubicBezTo>
                    <a:pt x="785" y="393"/>
                    <a:pt x="784" y="393"/>
                    <a:pt x="784" y="393"/>
                  </a:cubicBezTo>
                  <a:cubicBezTo>
                    <a:pt x="780" y="397"/>
                    <a:pt x="777" y="400"/>
                    <a:pt x="773" y="404"/>
                  </a:cubicBezTo>
                  <a:cubicBezTo>
                    <a:pt x="773" y="405"/>
                    <a:pt x="772" y="406"/>
                    <a:pt x="771" y="406"/>
                  </a:cubicBezTo>
                  <a:close/>
                  <a:moveTo>
                    <a:pt x="570" y="253"/>
                  </a:moveTo>
                  <a:lnTo>
                    <a:pt x="570" y="253"/>
                  </a:lnTo>
                  <a:cubicBezTo>
                    <a:pt x="639" y="253"/>
                    <a:pt x="696" y="196"/>
                    <a:pt x="696" y="127"/>
                  </a:cubicBezTo>
                  <a:cubicBezTo>
                    <a:pt x="696" y="57"/>
                    <a:pt x="639" y="0"/>
                    <a:pt x="570" y="0"/>
                  </a:cubicBezTo>
                  <a:cubicBezTo>
                    <a:pt x="500" y="0"/>
                    <a:pt x="443" y="57"/>
                    <a:pt x="443" y="127"/>
                  </a:cubicBezTo>
                  <a:cubicBezTo>
                    <a:pt x="443" y="196"/>
                    <a:pt x="500" y="253"/>
                    <a:pt x="570" y="253"/>
                  </a:cubicBezTo>
                  <a:close/>
                  <a:moveTo>
                    <a:pt x="688" y="609"/>
                  </a:moveTo>
                  <a:lnTo>
                    <a:pt x="688" y="609"/>
                  </a:lnTo>
                  <a:lnTo>
                    <a:pt x="688" y="513"/>
                  </a:lnTo>
                  <a:cubicBezTo>
                    <a:pt x="687" y="505"/>
                    <a:pt x="686" y="497"/>
                    <a:pt x="686" y="490"/>
                  </a:cubicBezTo>
                  <a:cubicBezTo>
                    <a:pt x="686" y="482"/>
                    <a:pt x="687" y="474"/>
                    <a:pt x="688" y="467"/>
                  </a:cubicBezTo>
                  <a:lnTo>
                    <a:pt x="688" y="461"/>
                  </a:lnTo>
                  <a:lnTo>
                    <a:pt x="689" y="461"/>
                  </a:lnTo>
                  <a:cubicBezTo>
                    <a:pt x="698" y="405"/>
                    <a:pt x="733" y="357"/>
                    <a:pt x="782" y="331"/>
                  </a:cubicBezTo>
                  <a:cubicBezTo>
                    <a:pt x="748" y="299"/>
                    <a:pt x="702" y="279"/>
                    <a:pt x="651" y="279"/>
                  </a:cubicBezTo>
                  <a:lnTo>
                    <a:pt x="488" y="279"/>
                  </a:lnTo>
                  <a:cubicBezTo>
                    <a:pt x="437" y="279"/>
                    <a:pt x="391" y="299"/>
                    <a:pt x="357" y="331"/>
                  </a:cubicBezTo>
                  <a:cubicBezTo>
                    <a:pt x="414" y="361"/>
                    <a:pt x="453" y="421"/>
                    <a:pt x="453" y="490"/>
                  </a:cubicBezTo>
                  <a:cubicBezTo>
                    <a:pt x="453" y="504"/>
                    <a:pt x="451" y="518"/>
                    <a:pt x="448" y="531"/>
                  </a:cubicBezTo>
                  <a:lnTo>
                    <a:pt x="448" y="608"/>
                  </a:lnTo>
                  <a:cubicBezTo>
                    <a:pt x="500" y="629"/>
                    <a:pt x="543" y="668"/>
                    <a:pt x="570" y="718"/>
                  </a:cubicBezTo>
                  <a:cubicBezTo>
                    <a:pt x="595" y="669"/>
                    <a:pt x="638" y="631"/>
                    <a:pt x="688" y="609"/>
                  </a:cubicBezTo>
                  <a:close/>
                  <a:moveTo>
                    <a:pt x="512" y="725"/>
                  </a:moveTo>
                  <a:lnTo>
                    <a:pt x="512" y="725"/>
                  </a:lnTo>
                  <a:cubicBezTo>
                    <a:pt x="508" y="719"/>
                    <a:pt x="504" y="714"/>
                    <a:pt x="499" y="709"/>
                  </a:cubicBezTo>
                  <a:cubicBezTo>
                    <a:pt x="499" y="708"/>
                    <a:pt x="498" y="707"/>
                    <a:pt x="497" y="707"/>
                  </a:cubicBezTo>
                  <a:cubicBezTo>
                    <a:pt x="493" y="702"/>
                    <a:pt x="489" y="698"/>
                    <a:pt x="484" y="693"/>
                  </a:cubicBezTo>
                  <a:cubicBezTo>
                    <a:pt x="484" y="693"/>
                    <a:pt x="483" y="692"/>
                    <a:pt x="482" y="691"/>
                  </a:cubicBezTo>
                  <a:cubicBezTo>
                    <a:pt x="477" y="687"/>
                    <a:pt x="473" y="683"/>
                    <a:pt x="467" y="679"/>
                  </a:cubicBezTo>
                  <a:cubicBezTo>
                    <a:pt x="467" y="679"/>
                    <a:pt x="466" y="679"/>
                    <a:pt x="466" y="678"/>
                  </a:cubicBezTo>
                  <a:cubicBezTo>
                    <a:pt x="449" y="666"/>
                    <a:pt x="429" y="656"/>
                    <a:pt x="409" y="650"/>
                  </a:cubicBezTo>
                  <a:cubicBezTo>
                    <a:pt x="404" y="649"/>
                    <a:pt x="400" y="648"/>
                    <a:pt x="395" y="647"/>
                  </a:cubicBezTo>
                  <a:cubicBezTo>
                    <a:pt x="393" y="646"/>
                    <a:pt x="390" y="646"/>
                    <a:pt x="388" y="645"/>
                  </a:cubicBezTo>
                  <a:cubicBezTo>
                    <a:pt x="385" y="645"/>
                    <a:pt x="381" y="644"/>
                    <a:pt x="378" y="644"/>
                  </a:cubicBezTo>
                  <a:cubicBezTo>
                    <a:pt x="376" y="644"/>
                    <a:pt x="374" y="643"/>
                    <a:pt x="372" y="643"/>
                  </a:cubicBezTo>
                  <a:cubicBezTo>
                    <a:pt x="366" y="643"/>
                    <a:pt x="360" y="642"/>
                    <a:pt x="355" y="642"/>
                  </a:cubicBezTo>
                  <a:lnTo>
                    <a:pt x="191" y="642"/>
                  </a:lnTo>
                  <a:cubicBezTo>
                    <a:pt x="86" y="642"/>
                    <a:pt x="0" y="728"/>
                    <a:pt x="0" y="833"/>
                  </a:cubicBezTo>
                  <a:lnTo>
                    <a:pt x="0" y="1088"/>
                  </a:lnTo>
                  <a:lnTo>
                    <a:pt x="112" y="1088"/>
                  </a:lnTo>
                  <a:lnTo>
                    <a:pt x="112" y="824"/>
                  </a:lnTo>
                  <a:lnTo>
                    <a:pt x="151" y="824"/>
                  </a:lnTo>
                  <a:lnTo>
                    <a:pt x="151" y="1088"/>
                  </a:lnTo>
                  <a:lnTo>
                    <a:pt x="391" y="1088"/>
                  </a:lnTo>
                  <a:lnTo>
                    <a:pt x="391" y="824"/>
                  </a:lnTo>
                  <a:lnTo>
                    <a:pt x="430" y="824"/>
                  </a:lnTo>
                  <a:lnTo>
                    <a:pt x="430" y="1088"/>
                  </a:lnTo>
                  <a:lnTo>
                    <a:pt x="546" y="1088"/>
                  </a:lnTo>
                  <a:lnTo>
                    <a:pt x="546" y="833"/>
                  </a:lnTo>
                  <a:cubicBezTo>
                    <a:pt x="546" y="793"/>
                    <a:pt x="533" y="756"/>
                    <a:pt x="512" y="725"/>
                  </a:cubicBezTo>
                  <a:cubicBezTo>
                    <a:pt x="512" y="725"/>
                    <a:pt x="512" y="725"/>
                    <a:pt x="512" y="725"/>
                  </a:cubicBezTo>
                  <a:close/>
                  <a:moveTo>
                    <a:pt x="948" y="642"/>
                  </a:moveTo>
                  <a:lnTo>
                    <a:pt x="948" y="642"/>
                  </a:lnTo>
                  <a:lnTo>
                    <a:pt x="785" y="642"/>
                  </a:lnTo>
                  <a:cubicBezTo>
                    <a:pt x="779" y="642"/>
                    <a:pt x="773" y="643"/>
                    <a:pt x="767" y="643"/>
                  </a:cubicBezTo>
                  <a:cubicBezTo>
                    <a:pt x="765" y="643"/>
                    <a:pt x="763" y="644"/>
                    <a:pt x="761" y="644"/>
                  </a:cubicBezTo>
                  <a:cubicBezTo>
                    <a:pt x="758" y="644"/>
                    <a:pt x="754" y="645"/>
                    <a:pt x="750" y="646"/>
                  </a:cubicBezTo>
                  <a:cubicBezTo>
                    <a:pt x="748" y="646"/>
                    <a:pt x="746" y="646"/>
                    <a:pt x="743" y="647"/>
                  </a:cubicBezTo>
                  <a:cubicBezTo>
                    <a:pt x="739" y="648"/>
                    <a:pt x="735" y="649"/>
                    <a:pt x="731" y="650"/>
                  </a:cubicBezTo>
                  <a:cubicBezTo>
                    <a:pt x="703" y="658"/>
                    <a:pt x="676" y="673"/>
                    <a:pt x="655" y="693"/>
                  </a:cubicBezTo>
                  <a:cubicBezTo>
                    <a:pt x="655" y="694"/>
                    <a:pt x="654" y="694"/>
                    <a:pt x="654" y="694"/>
                  </a:cubicBezTo>
                  <a:cubicBezTo>
                    <a:pt x="649" y="698"/>
                    <a:pt x="645" y="703"/>
                    <a:pt x="641" y="708"/>
                  </a:cubicBezTo>
                  <a:cubicBezTo>
                    <a:pt x="640" y="708"/>
                    <a:pt x="640" y="709"/>
                    <a:pt x="639" y="709"/>
                  </a:cubicBezTo>
                  <a:cubicBezTo>
                    <a:pt x="611" y="743"/>
                    <a:pt x="593" y="786"/>
                    <a:pt x="593" y="833"/>
                  </a:cubicBezTo>
                  <a:lnTo>
                    <a:pt x="593" y="1088"/>
                  </a:lnTo>
                  <a:lnTo>
                    <a:pt x="705" y="1088"/>
                  </a:lnTo>
                  <a:lnTo>
                    <a:pt x="705" y="824"/>
                  </a:lnTo>
                  <a:lnTo>
                    <a:pt x="744" y="824"/>
                  </a:lnTo>
                  <a:lnTo>
                    <a:pt x="744" y="1088"/>
                  </a:lnTo>
                  <a:lnTo>
                    <a:pt x="985" y="1088"/>
                  </a:lnTo>
                  <a:lnTo>
                    <a:pt x="985" y="824"/>
                  </a:lnTo>
                  <a:lnTo>
                    <a:pt x="1024" y="824"/>
                  </a:lnTo>
                  <a:lnTo>
                    <a:pt x="1024" y="1088"/>
                  </a:lnTo>
                  <a:lnTo>
                    <a:pt x="1139" y="1088"/>
                  </a:lnTo>
                  <a:lnTo>
                    <a:pt x="1139" y="833"/>
                  </a:lnTo>
                  <a:cubicBezTo>
                    <a:pt x="1139" y="728"/>
                    <a:pt x="1053" y="642"/>
                    <a:pt x="948" y="642"/>
                  </a:cubicBezTo>
                  <a:close/>
                  <a:moveTo>
                    <a:pt x="273" y="616"/>
                  </a:moveTo>
                  <a:lnTo>
                    <a:pt x="273" y="616"/>
                  </a:lnTo>
                  <a:cubicBezTo>
                    <a:pt x="289" y="616"/>
                    <a:pt x="304" y="613"/>
                    <a:pt x="317" y="608"/>
                  </a:cubicBezTo>
                  <a:cubicBezTo>
                    <a:pt x="318" y="608"/>
                    <a:pt x="318" y="608"/>
                    <a:pt x="318" y="608"/>
                  </a:cubicBezTo>
                  <a:cubicBezTo>
                    <a:pt x="325" y="605"/>
                    <a:pt x="331" y="602"/>
                    <a:pt x="337" y="599"/>
                  </a:cubicBezTo>
                  <a:cubicBezTo>
                    <a:pt x="337" y="599"/>
                    <a:pt x="338" y="598"/>
                    <a:pt x="338" y="598"/>
                  </a:cubicBezTo>
                  <a:cubicBezTo>
                    <a:pt x="344" y="594"/>
                    <a:pt x="350" y="591"/>
                    <a:pt x="355" y="586"/>
                  </a:cubicBezTo>
                  <a:cubicBezTo>
                    <a:pt x="355" y="586"/>
                    <a:pt x="355" y="586"/>
                    <a:pt x="355" y="586"/>
                  </a:cubicBezTo>
                  <a:cubicBezTo>
                    <a:pt x="366" y="577"/>
                    <a:pt x="374" y="566"/>
                    <a:pt x="381" y="554"/>
                  </a:cubicBezTo>
                  <a:cubicBezTo>
                    <a:pt x="382" y="554"/>
                    <a:pt x="382" y="553"/>
                    <a:pt x="383" y="552"/>
                  </a:cubicBezTo>
                  <a:cubicBezTo>
                    <a:pt x="386" y="547"/>
                    <a:pt x="389" y="541"/>
                    <a:pt x="391" y="535"/>
                  </a:cubicBezTo>
                  <a:cubicBezTo>
                    <a:pt x="391" y="534"/>
                    <a:pt x="392" y="533"/>
                    <a:pt x="392" y="532"/>
                  </a:cubicBezTo>
                  <a:cubicBezTo>
                    <a:pt x="394" y="526"/>
                    <a:pt x="396" y="520"/>
                    <a:pt x="397" y="513"/>
                  </a:cubicBezTo>
                  <a:cubicBezTo>
                    <a:pt x="397" y="512"/>
                    <a:pt x="398" y="511"/>
                    <a:pt x="398" y="510"/>
                  </a:cubicBezTo>
                  <a:cubicBezTo>
                    <a:pt x="399" y="504"/>
                    <a:pt x="399" y="497"/>
                    <a:pt x="399" y="490"/>
                  </a:cubicBezTo>
                  <a:cubicBezTo>
                    <a:pt x="399" y="484"/>
                    <a:pt x="399" y="478"/>
                    <a:pt x="398" y="472"/>
                  </a:cubicBezTo>
                  <a:cubicBezTo>
                    <a:pt x="398" y="471"/>
                    <a:pt x="398" y="470"/>
                    <a:pt x="398" y="468"/>
                  </a:cubicBezTo>
                  <a:cubicBezTo>
                    <a:pt x="397" y="463"/>
                    <a:pt x="395" y="458"/>
                    <a:pt x="394" y="453"/>
                  </a:cubicBezTo>
                  <a:cubicBezTo>
                    <a:pt x="394" y="452"/>
                    <a:pt x="394" y="452"/>
                    <a:pt x="394" y="452"/>
                  </a:cubicBezTo>
                  <a:cubicBezTo>
                    <a:pt x="392" y="447"/>
                    <a:pt x="390" y="442"/>
                    <a:pt x="388" y="437"/>
                  </a:cubicBezTo>
                  <a:cubicBezTo>
                    <a:pt x="387" y="436"/>
                    <a:pt x="387" y="435"/>
                    <a:pt x="386" y="434"/>
                  </a:cubicBezTo>
                  <a:cubicBezTo>
                    <a:pt x="384" y="429"/>
                    <a:pt x="381" y="424"/>
                    <a:pt x="378" y="419"/>
                  </a:cubicBezTo>
                  <a:lnTo>
                    <a:pt x="378" y="419"/>
                  </a:lnTo>
                  <a:cubicBezTo>
                    <a:pt x="375" y="415"/>
                    <a:pt x="372" y="410"/>
                    <a:pt x="368" y="406"/>
                  </a:cubicBezTo>
                  <a:cubicBezTo>
                    <a:pt x="367" y="405"/>
                    <a:pt x="367" y="405"/>
                    <a:pt x="366" y="404"/>
                  </a:cubicBezTo>
                  <a:cubicBezTo>
                    <a:pt x="362" y="400"/>
                    <a:pt x="358" y="396"/>
                    <a:pt x="354" y="393"/>
                  </a:cubicBezTo>
                  <a:cubicBezTo>
                    <a:pt x="354" y="393"/>
                    <a:pt x="354" y="393"/>
                    <a:pt x="354" y="393"/>
                  </a:cubicBezTo>
                  <a:cubicBezTo>
                    <a:pt x="350" y="389"/>
                    <a:pt x="345" y="386"/>
                    <a:pt x="341" y="383"/>
                  </a:cubicBezTo>
                  <a:cubicBezTo>
                    <a:pt x="340" y="382"/>
                    <a:pt x="339" y="382"/>
                    <a:pt x="338" y="381"/>
                  </a:cubicBezTo>
                  <a:cubicBezTo>
                    <a:pt x="334" y="379"/>
                    <a:pt x="329" y="376"/>
                    <a:pt x="324" y="374"/>
                  </a:cubicBezTo>
                  <a:cubicBezTo>
                    <a:pt x="324" y="374"/>
                    <a:pt x="324" y="374"/>
                    <a:pt x="323" y="374"/>
                  </a:cubicBezTo>
                  <a:cubicBezTo>
                    <a:pt x="308" y="367"/>
                    <a:pt x="291" y="363"/>
                    <a:pt x="273" y="363"/>
                  </a:cubicBezTo>
                  <a:cubicBezTo>
                    <a:pt x="203" y="363"/>
                    <a:pt x="146" y="420"/>
                    <a:pt x="146" y="490"/>
                  </a:cubicBezTo>
                  <a:cubicBezTo>
                    <a:pt x="146" y="559"/>
                    <a:pt x="203" y="616"/>
                    <a:pt x="273" y="6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 name="组合 8"/>
          <p:cNvGrpSpPr/>
          <p:nvPr/>
        </p:nvGrpSpPr>
        <p:grpSpPr>
          <a:xfrm>
            <a:off x="3917523" y="1579490"/>
            <a:ext cx="3624474" cy="486344"/>
            <a:chOff x="3917523" y="1579490"/>
            <a:chExt cx="3624474" cy="486344"/>
          </a:xfrm>
        </p:grpSpPr>
        <p:sp>
          <p:nvSpPr>
            <p:cNvPr id="98" name="Freeform 13"/>
            <p:cNvSpPr>
              <a:spLocks/>
            </p:cNvSpPr>
            <p:nvPr/>
          </p:nvSpPr>
          <p:spPr bwMode="auto">
            <a:xfrm>
              <a:off x="3917523" y="1579490"/>
              <a:ext cx="3624474" cy="486344"/>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1"/>
            </a:p>
          </p:txBody>
        </p:sp>
        <p:sp>
          <p:nvSpPr>
            <p:cNvPr id="100" name="TextBox 99"/>
            <p:cNvSpPr txBox="1"/>
            <p:nvPr/>
          </p:nvSpPr>
          <p:spPr>
            <a:xfrm>
              <a:off x="4139660" y="1639186"/>
              <a:ext cx="3229071" cy="361627"/>
            </a:xfrm>
            <a:prstGeom prst="rect">
              <a:avLst/>
            </a:prstGeom>
            <a:noFill/>
          </p:spPr>
          <p:txBody>
            <a:bodyPr wrap="none" lIns="68571" tIns="34285" rIns="68571" bIns="34285" rtlCol="0">
              <a:spAutoFit/>
            </a:bodyPr>
            <a:lstStyle/>
            <a:p>
              <a:pPr algn="l"/>
              <a:r>
                <a:rPr lang="en-US" altLang="zh-CN" sz="1900" b="1" dirty="0" smtClean="0">
                  <a:solidFill>
                    <a:srgbClr val="F8F8F8"/>
                  </a:solidFill>
                  <a:latin typeface="华文宋体" pitchFamily="2" charset="-122"/>
                  <a:ea typeface="华文宋体" pitchFamily="2" charset="-122"/>
                </a:rPr>
                <a:t>2.</a:t>
              </a:r>
              <a:r>
                <a:rPr lang="zh-CN" altLang="en-US" sz="1900" b="1" dirty="0" smtClean="0">
                  <a:solidFill>
                    <a:srgbClr val="F8F8F8"/>
                  </a:solidFill>
                  <a:latin typeface="华文宋体" pitchFamily="2" charset="-122"/>
                  <a:ea typeface="华文宋体" pitchFamily="2" charset="-122"/>
                </a:rPr>
                <a:t>项目简介（我们要干什么）</a:t>
              </a:r>
              <a:endParaRPr lang="zh-CN" altLang="en-US" sz="1900" b="1" dirty="0">
                <a:solidFill>
                  <a:srgbClr val="F8F8F8"/>
                </a:solidFill>
                <a:latin typeface="华文宋体" pitchFamily="2" charset="-122"/>
                <a:ea typeface="华文宋体" pitchFamily="2" charset="-122"/>
              </a:endParaRPr>
            </a:p>
          </p:txBody>
        </p:sp>
      </p:grpSp>
      <p:grpSp>
        <p:nvGrpSpPr>
          <p:cNvPr id="5" name="组合 4"/>
          <p:cNvGrpSpPr/>
          <p:nvPr/>
        </p:nvGrpSpPr>
        <p:grpSpPr>
          <a:xfrm>
            <a:off x="3405808" y="1535407"/>
            <a:ext cx="566842" cy="566842"/>
            <a:chOff x="3405808" y="1535407"/>
            <a:chExt cx="566842" cy="566842"/>
          </a:xfrm>
        </p:grpSpPr>
        <p:sp>
          <p:nvSpPr>
            <p:cNvPr id="102" name="TextBox 101"/>
            <p:cNvSpPr txBox="1"/>
            <p:nvPr/>
          </p:nvSpPr>
          <p:spPr>
            <a:xfrm>
              <a:off x="3536924" y="1596555"/>
              <a:ext cx="332444" cy="484738"/>
            </a:xfrm>
            <a:prstGeom prst="rect">
              <a:avLst/>
            </a:prstGeom>
            <a:noFill/>
          </p:spPr>
          <p:txBody>
            <a:bodyPr wrap="none" lIns="68571" tIns="34285" rIns="68571" bIns="34285" rtlCol="0">
              <a:spAutoFit/>
            </a:bodyPr>
            <a:lstStyle/>
            <a:p>
              <a:r>
                <a:rPr lang="en-US" altLang="zh-CN" sz="2700" dirty="0">
                  <a:solidFill>
                    <a:srgbClr val="F8F8F8"/>
                  </a:solidFill>
                  <a:latin typeface="方正大黑简体" pitchFamily="2" charset="-122"/>
                  <a:ea typeface="方正大黑简体" pitchFamily="2" charset="-122"/>
                </a:rPr>
                <a:t>2</a:t>
              </a:r>
              <a:endParaRPr lang="zh-CN" altLang="en-US" sz="2700" dirty="0">
                <a:solidFill>
                  <a:srgbClr val="F8F8F8"/>
                </a:solidFill>
                <a:latin typeface="方正大黑简体" pitchFamily="2" charset="-122"/>
                <a:ea typeface="方正大黑简体" pitchFamily="2" charset="-122"/>
              </a:endParaRPr>
            </a:p>
          </p:txBody>
        </p:sp>
        <p:sp>
          <p:nvSpPr>
            <p:cNvPr id="48" name="椭圆 47"/>
            <p:cNvSpPr/>
            <p:nvPr/>
          </p:nvSpPr>
          <p:spPr>
            <a:xfrm>
              <a:off x="3405808" y="1535407"/>
              <a:ext cx="566842" cy="5668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Freeform 11"/>
            <p:cNvSpPr>
              <a:spLocks noEditPoints="1"/>
            </p:cNvSpPr>
            <p:nvPr/>
          </p:nvSpPr>
          <p:spPr bwMode="auto">
            <a:xfrm>
              <a:off x="3494586" y="1658743"/>
              <a:ext cx="404394" cy="323816"/>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组合 9"/>
          <p:cNvGrpSpPr/>
          <p:nvPr/>
        </p:nvGrpSpPr>
        <p:grpSpPr>
          <a:xfrm>
            <a:off x="3971518" y="2344306"/>
            <a:ext cx="3624474" cy="486344"/>
            <a:chOff x="3971518" y="2344306"/>
            <a:chExt cx="3624474" cy="486344"/>
          </a:xfrm>
        </p:grpSpPr>
        <p:sp>
          <p:nvSpPr>
            <p:cNvPr id="104" name="Freeform 13"/>
            <p:cNvSpPr>
              <a:spLocks/>
            </p:cNvSpPr>
            <p:nvPr/>
          </p:nvSpPr>
          <p:spPr bwMode="auto">
            <a:xfrm>
              <a:off x="3971518" y="2344306"/>
              <a:ext cx="3624474" cy="486344"/>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1"/>
            </a:p>
          </p:txBody>
        </p:sp>
        <p:sp>
          <p:nvSpPr>
            <p:cNvPr id="106" name="TextBox 105"/>
            <p:cNvSpPr txBox="1"/>
            <p:nvPr/>
          </p:nvSpPr>
          <p:spPr>
            <a:xfrm>
              <a:off x="4193655" y="2404002"/>
              <a:ext cx="3229071" cy="361627"/>
            </a:xfrm>
            <a:prstGeom prst="rect">
              <a:avLst/>
            </a:prstGeom>
            <a:noFill/>
          </p:spPr>
          <p:txBody>
            <a:bodyPr wrap="none" lIns="68571" tIns="34285" rIns="68571" bIns="34285" rtlCol="0">
              <a:spAutoFit/>
            </a:bodyPr>
            <a:lstStyle/>
            <a:p>
              <a:pPr algn="l"/>
              <a:r>
                <a:rPr lang="en-US" altLang="zh-CN" sz="1900" b="1" dirty="0" smtClean="0">
                  <a:solidFill>
                    <a:srgbClr val="F8F8F8"/>
                  </a:solidFill>
                  <a:latin typeface="华文宋体" pitchFamily="2" charset="-122"/>
                  <a:ea typeface="华文宋体" pitchFamily="2" charset="-122"/>
                </a:rPr>
                <a:t>3.</a:t>
              </a:r>
              <a:r>
                <a:rPr lang="zh-CN" altLang="en-US" sz="1900" b="1" dirty="0">
                  <a:solidFill>
                    <a:srgbClr val="F8F8F8"/>
                  </a:solidFill>
                  <a:latin typeface="华文宋体" pitchFamily="2" charset="-122"/>
                  <a:ea typeface="华文宋体" pitchFamily="2" charset="-122"/>
                </a:rPr>
                <a:t>产</a:t>
              </a:r>
              <a:r>
                <a:rPr lang="zh-CN" altLang="en-US" sz="1900" b="1" dirty="0" smtClean="0">
                  <a:solidFill>
                    <a:srgbClr val="F8F8F8"/>
                  </a:solidFill>
                  <a:latin typeface="华文宋体" pitchFamily="2" charset="-122"/>
                  <a:ea typeface="华文宋体" pitchFamily="2" charset="-122"/>
                </a:rPr>
                <a:t>品和运营（打算怎么做）</a:t>
              </a:r>
              <a:endParaRPr lang="zh-CN" altLang="en-US" sz="1900" b="1" dirty="0">
                <a:solidFill>
                  <a:srgbClr val="F8F8F8"/>
                </a:solidFill>
                <a:latin typeface="华文宋体" pitchFamily="2" charset="-122"/>
                <a:ea typeface="华文宋体" pitchFamily="2" charset="-122"/>
              </a:endParaRPr>
            </a:p>
          </p:txBody>
        </p:sp>
      </p:grpSp>
      <p:grpSp>
        <p:nvGrpSpPr>
          <p:cNvPr id="6" name="组合 5"/>
          <p:cNvGrpSpPr/>
          <p:nvPr/>
        </p:nvGrpSpPr>
        <p:grpSpPr>
          <a:xfrm>
            <a:off x="3456955" y="2304057"/>
            <a:ext cx="566842" cy="566842"/>
            <a:chOff x="3456955" y="2304057"/>
            <a:chExt cx="566842" cy="566842"/>
          </a:xfrm>
        </p:grpSpPr>
        <p:sp>
          <p:nvSpPr>
            <p:cNvPr id="51" name="椭圆 50"/>
            <p:cNvSpPr/>
            <p:nvPr/>
          </p:nvSpPr>
          <p:spPr>
            <a:xfrm>
              <a:off x="3456955" y="2304057"/>
              <a:ext cx="566842" cy="5668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Freeform 12"/>
            <p:cNvSpPr>
              <a:spLocks noEditPoints="1"/>
            </p:cNvSpPr>
            <p:nvPr/>
          </p:nvSpPr>
          <p:spPr bwMode="auto">
            <a:xfrm>
              <a:off x="3577951" y="2400249"/>
              <a:ext cx="366476" cy="364932"/>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 name="组合 10"/>
          <p:cNvGrpSpPr/>
          <p:nvPr/>
        </p:nvGrpSpPr>
        <p:grpSpPr>
          <a:xfrm>
            <a:off x="3917523" y="3094879"/>
            <a:ext cx="3694864" cy="486344"/>
            <a:chOff x="3917523" y="3094879"/>
            <a:chExt cx="3694864" cy="486344"/>
          </a:xfrm>
        </p:grpSpPr>
        <p:sp>
          <p:nvSpPr>
            <p:cNvPr id="110" name="Freeform 13"/>
            <p:cNvSpPr>
              <a:spLocks/>
            </p:cNvSpPr>
            <p:nvPr/>
          </p:nvSpPr>
          <p:spPr bwMode="auto">
            <a:xfrm>
              <a:off x="3917523" y="3094879"/>
              <a:ext cx="3624474" cy="486344"/>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1"/>
            </a:p>
          </p:txBody>
        </p:sp>
        <p:sp>
          <p:nvSpPr>
            <p:cNvPr id="112" name="TextBox 111"/>
            <p:cNvSpPr txBox="1"/>
            <p:nvPr/>
          </p:nvSpPr>
          <p:spPr>
            <a:xfrm>
              <a:off x="4139660" y="3154575"/>
              <a:ext cx="3472727" cy="361627"/>
            </a:xfrm>
            <a:prstGeom prst="rect">
              <a:avLst/>
            </a:prstGeom>
            <a:noFill/>
          </p:spPr>
          <p:txBody>
            <a:bodyPr wrap="none" lIns="68571" tIns="34285" rIns="68571" bIns="34285" rtlCol="0">
              <a:spAutoFit/>
            </a:bodyPr>
            <a:lstStyle/>
            <a:p>
              <a:pPr algn="l"/>
              <a:r>
                <a:rPr lang="en-US" altLang="zh-CN" sz="1900" b="1" dirty="0" smtClean="0">
                  <a:solidFill>
                    <a:srgbClr val="F8F8F8"/>
                  </a:solidFill>
                  <a:latin typeface="华文宋体" pitchFamily="2" charset="-122"/>
                  <a:ea typeface="华文宋体" pitchFamily="2" charset="-122"/>
                </a:rPr>
                <a:t>4.</a:t>
              </a:r>
              <a:r>
                <a:rPr lang="zh-CN" altLang="en-US" sz="1900" b="1" dirty="0" smtClean="0">
                  <a:solidFill>
                    <a:srgbClr val="F8F8F8"/>
                  </a:solidFill>
                  <a:latin typeface="华文宋体" pitchFamily="2" charset="-122"/>
                  <a:ea typeface="华文宋体" pitchFamily="2" charset="-122"/>
                </a:rPr>
                <a:t>发展计划（长远打算是什么）</a:t>
              </a:r>
              <a:endParaRPr lang="zh-CN" altLang="en-US" sz="1900" b="1" dirty="0">
                <a:solidFill>
                  <a:srgbClr val="F8F8F8"/>
                </a:solidFill>
                <a:latin typeface="华文宋体" pitchFamily="2" charset="-122"/>
                <a:ea typeface="华文宋体" pitchFamily="2" charset="-122"/>
              </a:endParaRPr>
            </a:p>
          </p:txBody>
        </p:sp>
      </p:grpSp>
      <p:grpSp>
        <p:nvGrpSpPr>
          <p:cNvPr id="7" name="组合 6"/>
          <p:cNvGrpSpPr/>
          <p:nvPr/>
        </p:nvGrpSpPr>
        <p:grpSpPr>
          <a:xfrm>
            <a:off x="3397234" y="3054630"/>
            <a:ext cx="566842" cy="566842"/>
            <a:chOff x="3397234" y="3054630"/>
            <a:chExt cx="566842" cy="566842"/>
          </a:xfrm>
        </p:grpSpPr>
        <p:sp>
          <p:nvSpPr>
            <p:cNvPr id="54" name="椭圆 53"/>
            <p:cNvSpPr/>
            <p:nvPr/>
          </p:nvSpPr>
          <p:spPr>
            <a:xfrm>
              <a:off x="3397234" y="3054630"/>
              <a:ext cx="566842" cy="5668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Freeform 13"/>
            <p:cNvSpPr>
              <a:spLocks noEditPoints="1"/>
            </p:cNvSpPr>
            <p:nvPr/>
          </p:nvSpPr>
          <p:spPr bwMode="auto">
            <a:xfrm>
              <a:off x="3485060" y="3113186"/>
              <a:ext cx="404394" cy="435131"/>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 name="组合 11"/>
          <p:cNvGrpSpPr/>
          <p:nvPr/>
        </p:nvGrpSpPr>
        <p:grpSpPr>
          <a:xfrm>
            <a:off x="3701546" y="3797174"/>
            <a:ext cx="3624474" cy="486344"/>
            <a:chOff x="3701546" y="3797174"/>
            <a:chExt cx="3624474" cy="486344"/>
          </a:xfrm>
        </p:grpSpPr>
        <p:sp>
          <p:nvSpPr>
            <p:cNvPr id="116" name="Freeform 13"/>
            <p:cNvSpPr>
              <a:spLocks/>
            </p:cNvSpPr>
            <p:nvPr/>
          </p:nvSpPr>
          <p:spPr bwMode="auto">
            <a:xfrm>
              <a:off x="3701546" y="3797174"/>
              <a:ext cx="3624474" cy="486344"/>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b="1"/>
            </a:p>
          </p:txBody>
        </p:sp>
        <p:sp>
          <p:nvSpPr>
            <p:cNvPr id="118" name="TextBox 117"/>
            <p:cNvSpPr txBox="1"/>
            <p:nvPr/>
          </p:nvSpPr>
          <p:spPr>
            <a:xfrm>
              <a:off x="3923683" y="3856870"/>
              <a:ext cx="3229071" cy="361627"/>
            </a:xfrm>
            <a:prstGeom prst="rect">
              <a:avLst/>
            </a:prstGeom>
            <a:noFill/>
          </p:spPr>
          <p:txBody>
            <a:bodyPr wrap="none" lIns="68571" tIns="34285" rIns="68571" bIns="34285" rtlCol="0">
              <a:spAutoFit/>
            </a:bodyPr>
            <a:lstStyle/>
            <a:p>
              <a:pPr algn="l"/>
              <a:r>
                <a:rPr lang="en-US" altLang="zh-CN" sz="1900" b="1" dirty="0" smtClean="0">
                  <a:solidFill>
                    <a:srgbClr val="F8F8F8"/>
                  </a:solidFill>
                  <a:latin typeface="华文宋体" pitchFamily="2" charset="-122"/>
                  <a:ea typeface="华文宋体" pitchFamily="2" charset="-122"/>
                </a:rPr>
                <a:t>5.</a:t>
              </a:r>
              <a:r>
                <a:rPr lang="zh-CN" altLang="en-US" sz="1900" b="1" dirty="0" smtClean="0">
                  <a:solidFill>
                    <a:srgbClr val="F8F8F8"/>
                  </a:solidFill>
                  <a:latin typeface="华文宋体" pitchFamily="2" charset="-122"/>
                  <a:ea typeface="华文宋体" pitchFamily="2" charset="-122"/>
                </a:rPr>
                <a:t>财务和融资（花钱与找钱）</a:t>
              </a:r>
              <a:endParaRPr lang="zh-CN" altLang="en-US" sz="1900" b="1" dirty="0">
                <a:solidFill>
                  <a:srgbClr val="F8F8F8"/>
                </a:solidFill>
                <a:latin typeface="华文宋体" pitchFamily="2" charset="-122"/>
                <a:ea typeface="华文宋体" pitchFamily="2" charset="-122"/>
              </a:endParaRPr>
            </a:p>
          </p:txBody>
        </p:sp>
      </p:grpSp>
      <p:grpSp>
        <p:nvGrpSpPr>
          <p:cNvPr id="8" name="组合 7"/>
          <p:cNvGrpSpPr/>
          <p:nvPr/>
        </p:nvGrpSpPr>
        <p:grpSpPr>
          <a:xfrm>
            <a:off x="3184818" y="3756925"/>
            <a:ext cx="566842" cy="566842"/>
            <a:chOff x="3184818" y="3756925"/>
            <a:chExt cx="566842" cy="566842"/>
          </a:xfrm>
        </p:grpSpPr>
        <p:sp>
          <p:nvSpPr>
            <p:cNvPr id="56" name="椭圆 55"/>
            <p:cNvSpPr/>
            <p:nvPr/>
          </p:nvSpPr>
          <p:spPr>
            <a:xfrm>
              <a:off x="3184818" y="3756925"/>
              <a:ext cx="566842" cy="5668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Freeform 14"/>
            <p:cNvSpPr>
              <a:spLocks noEditPoints="1"/>
            </p:cNvSpPr>
            <p:nvPr/>
          </p:nvSpPr>
          <p:spPr bwMode="auto">
            <a:xfrm>
              <a:off x="3290166" y="3844137"/>
              <a:ext cx="399828" cy="377226"/>
            </a:xfrm>
            <a:custGeom>
              <a:avLst/>
              <a:gdLst>
                <a:gd name="T0" fmla="*/ 35 w 1031"/>
                <a:gd name="T1" fmla="*/ 765 h 966"/>
                <a:gd name="T2" fmla="*/ 736 w 1031"/>
                <a:gd name="T3" fmla="*/ 574 h 966"/>
                <a:gd name="T4" fmla="*/ 674 w 1031"/>
                <a:gd name="T5" fmla="*/ 791 h 966"/>
                <a:gd name="T6" fmla="*/ 652 w 1031"/>
                <a:gd name="T7" fmla="*/ 603 h 966"/>
                <a:gd name="T8" fmla="*/ 654 w 1031"/>
                <a:gd name="T9" fmla="*/ 435 h 966"/>
                <a:gd name="T10" fmla="*/ 636 w 1031"/>
                <a:gd name="T11" fmla="*/ 442 h 966"/>
                <a:gd name="T12" fmla="*/ 650 w 1031"/>
                <a:gd name="T13" fmla="*/ 467 h 966"/>
                <a:gd name="T14" fmla="*/ 666 w 1031"/>
                <a:gd name="T15" fmla="*/ 461 h 966"/>
                <a:gd name="T16" fmla="*/ 570 w 1031"/>
                <a:gd name="T17" fmla="*/ 484 h 966"/>
                <a:gd name="T18" fmla="*/ 578 w 1031"/>
                <a:gd name="T19" fmla="*/ 516 h 966"/>
                <a:gd name="T20" fmla="*/ 590 w 1031"/>
                <a:gd name="T21" fmla="*/ 504 h 966"/>
                <a:gd name="T22" fmla="*/ 520 w 1031"/>
                <a:gd name="T23" fmla="*/ 545 h 966"/>
                <a:gd name="T24" fmla="*/ 511 w 1031"/>
                <a:gd name="T25" fmla="*/ 563 h 966"/>
                <a:gd name="T26" fmla="*/ 537 w 1031"/>
                <a:gd name="T27" fmla="*/ 575 h 966"/>
                <a:gd name="T28" fmla="*/ 545 w 1031"/>
                <a:gd name="T29" fmla="*/ 559 h 966"/>
                <a:gd name="T30" fmla="*/ 489 w 1031"/>
                <a:gd name="T31" fmla="*/ 639 h 966"/>
                <a:gd name="T32" fmla="*/ 516 w 1031"/>
                <a:gd name="T33" fmla="*/ 658 h 966"/>
                <a:gd name="T34" fmla="*/ 517 w 1031"/>
                <a:gd name="T35" fmla="*/ 641 h 966"/>
                <a:gd name="T36" fmla="*/ 493 w 1031"/>
                <a:gd name="T37" fmla="*/ 720 h 966"/>
                <a:gd name="T38" fmla="*/ 498 w 1031"/>
                <a:gd name="T39" fmla="*/ 739 h 966"/>
                <a:gd name="T40" fmla="*/ 524 w 1031"/>
                <a:gd name="T41" fmla="*/ 728 h 966"/>
                <a:gd name="T42" fmla="*/ 520 w 1031"/>
                <a:gd name="T43" fmla="*/ 711 h 966"/>
                <a:gd name="T44" fmla="*/ 533 w 1031"/>
                <a:gd name="T45" fmla="*/ 810 h 966"/>
                <a:gd name="T46" fmla="*/ 565 w 1031"/>
                <a:gd name="T47" fmla="*/ 806 h 966"/>
                <a:gd name="T48" fmla="*/ 555 w 1031"/>
                <a:gd name="T49" fmla="*/ 792 h 966"/>
                <a:gd name="T50" fmla="*/ 589 w 1031"/>
                <a:gd name="T51" fmla="*/ 866 h 966"/>
                <a:gd name="T52" fmla="*/ 605 w 1031"/>
                <a:gd name="T53" fmla="*/ 877 h 966"/>
                <a:gd name="T54" fmla="*/ 619 w 1031"/>
                <a:gd name="T55" fmla="*/ 853 h 966"/>
                <a:gd name="T56" fmla="*/ 605 w 1031"/>
                <a:gd name="T57" fmla="*/ 843 h 966"/>
                <a:gd name="T58" fmla="*/ 678 w 1031"/>
                <a:gd name="T59" fmla="*/ 907 h 966"/>
                <a:gd name="T60" fmla="*/ 696 w 1031"/>
                <a:gd name="T61" fmla="*/ 910 h 966"/>
                <a:gd name="T62" fmla="*/ 685 w 1031"/>
                <a:gd name="T63" fmla="*/ 879 h 966"/>
                <a:gd name="T64" fmla="*/ 757 w 1031"/>
                <a:gd name="T65" fmla="*/ 912 h 966"/>
                <a:gd name="T66" fmla="*/ 777 w 1031"/>
                <a:gd name="T67" fmla="*/ 909 h 966"/>
                <a:gd name="T68" fmla="*/ 774 w 1031"/>
                <a:gd name="T69" fmla="*/ 881 h 966"/>
                <a:gd name="T70" fmla="*/ 757 w 1031"/>
                <a:gd name="T71" fmla="*/ 884 h 966"/>
                <a:gd name="T72" fmla="*/ 850 w 1031"/>
                <a:gd name="T73" fmla="*/ 883 h 966"/>
                <a:gd name="T74" fmla="*/ 867 w 1031"/>
                <a:gd name="T75" fmla="*/ 874 h 966"/>
                <a:gd name="T76" fmla="*/ 840 w 1031"/>
                <a:gd name="T77" fmla="*/ 857 h 966"/>
                <a:gd name="T78" fmla="*/ 913 w 1031"/>
                <a:gd name="T79" fmla="*/ 834 h 966"/>
                <a:gd name="T80" fmla="*/ 925 w 1031"/>
                <a:gd name="T81" fmla="*/ 820 h 966"/>
                <a:gd name="T82" fmla="*/ 906 w 1031"/>
                <a:gd name="T83" fmla="*/ 799 h 966"/>
                <a:gd name="T84" fmla="*/ 896 w 1031"/>
                <a:gd name="T85" fmla="*/ 812 h 966"/>
                <a:gd name="T86" fmla="*/ 964 w 1031"/>
                <a:gd name="T87" fmla="*/ 751 h 966"/>
                <a:gd name="T88" fmla="*/ 970 w 1031"/>
                <a:gd name="T89" fmla="*/ 732 h 966"/>
                <a:gd name="T90" fmla="*/ 940 w 1031"/>
                <a:gd name="T91" fmla="*/ 735 h 966"/>
                <a:gd name="T92" fmla="*/ 978 w 1031"/>
                <a:gd name="T93" fmla="*/ 671 h 966"/>
                <a:gd name="T94" fmla="*/ 978 w 1031"/>
                <a:gd name="T95" fmla="*/ 653 h 966"/>
                <a:gd name="T96" fmla="*/ 950 w 1031"/>
                <a:gd name="T97" fmla="*/ 649 h 966"/>
                <a:gd name="T98" fmla="*/ 950 w 1031"/>
                <a:gd name="T99" fmla="*/ 668 h 966"/>
                <a:gd name="T100" fmla="*/ 960 w 1031"/>
                <a:gd name="T101" fmla="*/ 573 h 966"/>
                <a:gd name="T102" fmla="*/ 952 w 1031"/>
                <a:gd name="T103" fmla="*/ 556 h 966"/>
                <a:gd name="T104" fmla="*/ 932 w 1031"/>
                <a:gd name="T105" fmla="*/ 581 h 966"/>
                <a:gd name="T106" fmla="*/ 918 w 1031"/>
                <a:gd name="T107" fmla="*/ 506 h 966"/>
                <a:gd name="T108" fmla="*/ 906 w 1031"/>
                <a:gd name="T109" fmla="*/ 493 h 966"/>
                <a:gd name="T110" fmla="*/ 882 w 1031"/>
                <a:gd name="T111" fmla="*/ 509 h 966"/>
                <a:gd name="T112" fmla="*/ 894 w 1031"/>
                <a:gd name="T113" fmla="*/ 522 h 966"/>
                <a:gd name="T114" fmla="*/ 841 w 1031"/>
                <a:gd name="T115" fmla="*/ 447 h 966"/>
                <a:gd name="T116" fmla="*/ 823 w 1031"/>
                <a:gd name="T117" fmla="*/ 439 h 966"/>
                <a:gd name="T118" fmla="*/ 823 w 1031"/>
                <a:gd name="T119" fmla="*/ 470 h 966"/>
                <a:gd name="T120" fmla="*/ 733 w 1031"/>
                <a:gd name="T121" fmla="*/ 369 h 966"/>
                <a:gd name="T122" fmla="*/ 574 w 1031"/>
                <a:gd name="T123" fmla="*/ 15 h 966"/>
                <a:gd name="T124" fmla="*/ 48 w 1031"/>
                <a:gd name="T125" fmla="*/ 245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31" h="966">
                  <a:moveTo>
                    <a:pt x="83" y="717"/>
                  </a:moveTo>
                  <a:cubicBezTo>
                    <a:pt x="134" y="712"/>
                    <a:pt x="185" y="709"/>
                    <a:pt x="236" y="707"/>
                  </a:cubicBezTo>
                  <a:cubicBezTo>
                    <a:pt x="205" y="705"/>
                    <a:pt x="173" y="702"/>
                    <a:pt x="142" y="699"/>
                  </a:cubicBezTo>
                  <a:cubicBezTo>
                    <a:pt x="116" y="696"/>
                    <a:pt x="94" y="678"/>
                    <a:pt x="94" y="651"/>
                  </a:cubicBezTo>
                  <a:cubicBezTo>
                    <a:pt x="94" y="613"/>
                    <a:pt x="94" y="574"/>
                    <a:pt x="94" y="536"/>
                  </a:cubicBezTo>
                  <a:cubicBezTo>
                    <a:pt x="94" y="510"/>
                    <a:pt x="116" y="491"/>
                    <a:pt x="142" y="488"/>
                  </a:cubicBezTo>
                  <a:cubicBezTo>
                    <a:pt x="237" y="479"/>
                    <a:pt x="333" y="476"/>
                    <a:pt x="428" y="478"/>
                  </a:cubicBezTo>
                  <a:cubicBezTo>
                    <a:pt x="393" y="533"/>
                    <a:pt x="374" y="598"/>
                    <a:pt x="374" y="668"/>
                  </a:cubicBezTo>
                  <a:cubicBezTo>
                    <a:pt x="374" y="767"/>
                    <a:pt x="414" y="857"/>
                    <a:pt x="479" y="922"/>
                  </a:cubicBezTo>
                  <a:cubicBezTo>
                    <a:pt x="483" y="926"/>
                    <a:pt x="487" y="930"/>
                    <a:pt x="491" y="934"/>
                  </a:cubicBezTo>
                  <a:cubicBezTo>
                    <a:pt x="355" y="945"/>
                    <a:pt x="219" y="943"/>
                    <a:pt x="83" y="928"/>
                  </a:cubicBezTo>
                  <a:cubicBezTo>
                    <a:pt x="56" y="925"/>
                    <a:pt x="35" y="906"/>
                    <a:pt x="35" y="880"/>
                  </a:cubicBezTo>
                  <a:cubicBezTo>
                    <a:pt x="35" y="842"/>
                    <a:pt x="35" y="803"/>
                    <a:pt x="35" y="765"/>
                  </a:cubicBezTo>
                  <a:cubicBezTo>
                    <a:pt x="35" y="738"/>
                    <a:pt x="56" y="719"/>
                    <a:pt x="83" y="717"/>
                  </a:cubicBezTo>
                  <a:close/>
                  <a:moveTo>
                    <a:pt x="709" y="424"/>
                  </a:moveTo>
                  <a:lnTo>
                    <a:pt x="709" y="424"/>
                  </a:lnTo>
                  <a:cubicBezTo>
                    <a:pt x="728" y="420"/>
                    <a:pt x="748" y="420"/>
                    <a:pt x="768" y="424"/>
                  </a:cubicBezTo>
                  <a:cubicBezTo>
                    <a:pt x="767" y="434"/>
                    <a:pt x="766" y="445"/>
                    <a:pt x="765" y="455"/>
                  </a:cubicBezTo>
                  <a:cubicBezTo>
                    <a:pt x="747" y="453"/>
                    <a:pt x="729" y="452"/>
                    <a:pt x="712" y="455"/>
                  </a:cubicBezTo>
                  <a:cubicBezTo>
                    <a:pt x="711" y="445"/>
                    <a:pt x="710" y="434"/>
                    <a:pt x="709" y="424"/>
                  </a:cubicBezTo>
                  <a:close/>
                  <a:moveTo>
                    <a:pt x="818" y="615"/>
                  </a:moveTo>
                  <a:lnTo>
                    <a:pt x="818" y="615"/>
                  </a:lnTo>
                  <a:lnTo>
                    <a:pt x="749" y="615"/>
                  </a:lnTo>
                  <a:lnTo>
                    <a:pt x="749" y="604"/>
                  </a:lnTo>
                  <a:cubicBezTo>
                    <a:pt x="749" y="591"/>
                    <a:pt x="748" y="583"/>
                    <a:pt x="746" y="580"/>
                  </a:cubicBezTo>
                  <a:cubicBezTo>
                    <a:pt x="745" y="576"/>
                    <a:pt x="741" y="574"/>
                    <a:pt x="736" y="574"/>
                  </a:cubicBezTo>
                  <a:cubicBezTo>
                    <a:pt x="732" y="574"/>
                    <a:pt x="729" y="576"/>
                    <a:pt x="727" y="579"/>
                  </a:cubicBezTo>
                  <a:cubicBezTo>
                    <a:pt x="724" y="582"/>
                    <a:pt x="723" y="587"/>
                    <a:pt x="723" y="594"/>
                  </a:cubicBezTo>
                  <a:cubicBezTo>
                    <a:pt x="723" y="604"/>
                    <a:pt x="726" y="612"/>
                    <a:pt x="730" y="616"/>
                  </a:cubicBezTo>
                  <a:cubicBezTo>
                    <a:pt x="734" y="621"/>
                    <a:pt x="747" y="629"/>
                    <a:pt x="767" y="642"/>
                  </a:cubicBezTo>
                  <a:cubicBezTo>
                    <a:pt x="785" y="652"/>
                    <a:pt x="797" y="661"/>
                    <a:pt x="803" y="666"/>
                  </a:cubicBezTo>
                  <a:cubicBezTo>
                    <a:pt x="810" y="672"/>
                    <a:pt x="815" y="680"/>
                    <a:pt x="819" y="690"/>
                  </a:cubicBezTo>
                  <a:cubicBezTo>
                    <a:pt x="824" y="701"/>
                    <a:pt x="826" y="713"/>
                    <a:pt x="826" y="729"/>
                  </a:cubicBezTo>
                  <a:cubicBezTo>
                    <a:pt x="826" y="754"/>
                    <a:pt x="820" y="773"/>
                    <a:pt x="808" y="787"/>
                  </a:cubicBezTo>
                  <a:cubicBezTo>
                    <a:pt x="796" y="801"/>
                    <a:pt x="778" y="810"/>
                    <a:pt x="755" y="813"/>
                  </a:cubicBezTo>
                  <a:lnTo>
                    <a:pt x="755" y="839"/>
                  </a:lnTo>
                  <a:lnTo>
                    <a:pt x="723" y="839"/>
                  </a:lnTo>
                  <a:lnTo>
                    <a:pt x="723" y="813"/>
                  </a:lnTo>
                  <a:cubicBezTo>
                    <a:pt x="704" y="811"/>
                    <a:pt x="688" y="804"/>
                    <a:pt x="674" y="791"/>
                  </a:cubicBezTo>
                  <a:cubicBezTo>
                    <a:pt x="660" y="779"/>
                    <a:pt x="653" y="757"/>
                    <a:pt x="653" y="726"/>
                  </a:cubicBezTo>
                  <a:lnTo>
                    <a:pt x="653" y="713"/>
                  </a:lnTo>
                  <a:lnTo>
                    <a:pt x="723" y="713"/>
                  </a:lnTo>
                  <a:lnTo>
                    <a:pt x="723" y="730"/>
                  </a:lnTo>
                  <a:cubicBezTo>
                    <a:pt x="723" y="748"/>
                    <a:pt x="723" y="760"/>
                    <a:pt x="725" y="764"/>
                  </a:cubicBezTo>
                  <a:cubicBezTo>
                    <a:pt x="726" y="769"/>
                    <a:pt x="730" y="771"/>
                    <a:pt x="735" y="771"/>
                  </a:cubicBezTo>
                  <a:cubicBezTo>
                    <a:pt x="740" y="771"/>
                    <a:pt x="743" y="769"/>
                    <a:pt x="746" y="766"/>
                  </a:cubicBezTo>
                  <a:cubicBezTo>
                    <a:pt x="748" y="763"/>
                    <a:pt x="749" y="758"/>
                    <a:pt x="749" y="752"/>
                  </a:cubicBezTo>
                  <a:cubicBezTo>
                    <a:pt x="749" y="737"/>
                    <a:pt x="748" y="726"/>
                    <a:pt x="746" y="719"/>
                  </a:cubicBezTo>
                  <a:cubicBezTo>
                    <a:pt x="744" y="712"/>
                    <a:pt x="736" y="705"/>
                    <a:pt x="724" y="697"/>
                  </a:cubicBezTo>
                  <a:cubicBezTo>
                    <a:pt x="702" y="684"/>
                    <a:pt x="688" y="674"/>
                    <a:pt x="680" y="668"/>
                  </a:cubicBezTo>
                  <a:cubicBezTo>
                    <a:pt x="673" y="662"/>
                    <a:pt x="666" y="653"/>
                    <a:pt x="661" y="641"/>
                  </a:cubicBezTo>
                  <a:cubicBezTo>
                    <a:pt x="655" y="630"/>
                    <a:pt x="652" y="617"/>
                    <a:pt x="652" y="603"/>
                  </a:cubicBezTo>
                  <a:cubicBezTo>
                    <a:pt x="652" y="582"/>
                    <a:pt x="658" y="566"/>
                    <a:pt x="670" y="554"/>
                  </a:cubicBezTo>
                  <a:cubicBezTo>
                    <a:pt x="682" y="543"/>
                    <a:pt x="699" y="535"/>
                    <a:pt x="723" y="533"/>
                  </a:cubicBezTo>
                  <a:lnTo>
                    <a:pt x="723" y="510"/>
                  </a:lnTo>
                  <a:lnTo>
                    <a:pt x="755" y="510"/>
                  </a:lnTo>
                  <a:lnTo>
                    <a:pt x="755" y="533"/>
                  </a:lnTo>
                  <a:cubicBezTo>
                    <a:pt x="776" y="535"/>
                    <a:pt x="792" y="542"/>
                    <a:pt x="803" y="554"/>
                  </a:cubicBezTo>
                  <a:cubicBezTo>
                    <a:pt x="813" y="566"/>
                    <a:pt x="819" y="582"/>
                    <a:pt x="819" y="602"/>
                  </a:cubicBezTo>
                  <a:cubicBezTo>
                    <a:pt x="819" y="605"/>
                    <a:pt x="818" y="609"/>
                    <a:pt x="818" y="615"/>
                  </a:cubicBezTo>
                  <a:close/>
                  <a:moveTo>
                    <a:pt x="658" y="434"/>
                  </a:moveTo>
                  <a:lnTo>
                    <a:pt x="658" y="434"/>
                  </a:lnTo>
                  <a:lnTo>
                    <a:pt x="657" y="434"/>
                  </a:lnTo>
                  <a:lnTo>
                    <a:pt x="656" y="435"/>
                  </a:lnTo>
                  <a:lnTo>
                    <a:pt x="654" y="435"/>
                  </a:lnTo>
                  <a:lnTo>
                    <a:pt x="653" y="436"/>
                  </a:lnTo>
                  <a:lnTo>
                    <a:pt x="652" y="436"/>
                  </a:lnTo>
                  <a:lnTo>
                    <a:pt x="650" y="437"/>
                  </a:lnTo>
                  <a:lnTo>
                    <a:pt x="649" y="437"/>
                  </a:lnTo>
                  <a:lnTo>
                    <a:pt x="647" y="438"/>
                  </a:lnTo>
                  <a:lnTo>
                    <a:pt x="646" y="438"/>
                  </a:lnTo>
                  <a:lnTo>
                    <a:pt x="645" y="439"/>
                  </a:lnTo>
                  <a:lnTo>
                    <a:pt x="643" y="439"/>
                  </a:lnTo>
                  <a:lnTo>
                    <a:pt x="642" y="440"/>
                  </a:lnTo>
                  <a:lnTo>
                    <a:pt x="640" y="440"/>
                  </a:lnTo>
                  <a:lnTo>
                    <a:pt x="639" y="441"/>
                  </a:lnTo>
                  <a:lnTo>
                    <a:pt x="638" y="441"/>
                  </a:lnTo>
                  <a:lnTo>
                    <a:pt x="636" y="442"/>
                  </a:lnTo>
                  <a:lnTo>
                    <a:pt x="635" y="443"/>
                  </a:lnTo>
                  <a:lnTo>
                    <a:pt x="633" y="443"/>
                  </a:lnTo>
                  <a:lnTo>
                    <a:pt x="632" y="444"/>
                  </a:lnTo>
                  <a:lnTo>
                    <a:pt x="631" y="445"/>
                  </a:lnTo>
                  <a:lnTo>
                    <a:pt x="631" y="445"/>
                  </a:lnTo>
                  <a:lnTo>
                    <a:pt x="643" y="470"/>
                  </a:lnTo>
                  <a:lnTo>
                    <a:pt x="643" y="470"/>
                  </a:lnTo>
                  <a:lnTo>
                    <a:pt x="644" y="470"/>
                  </a:lnTo>
                  <a:lnTo>
                    <a:pt x="645" y="469"/>
                  </a:lnTo>
                  <a:lnTo>
                    <a:pt x="646" y="468"/>
                  </a:lnTo>
                  <a:lnTo>
                    <a:pt x="647" y="468"/>
                  </a:lnTo>
                  <a:lnTo>
                    <a:pt x="649" y="467"/>
                  </a:lnTo>
                  <a:lnTo>
                    <a:pt x="650" y="467"/>
                  </a:lnTo>
                  <a:lnTo>
                    <a:pt x="651" y="466"/>
                  </a:lnTo>
                  <a:lnTo>
                    <a:pt x="652" y="466"/>
                  </a:lnTo>
                  <a:lnTo>
                    <a:pt x="654" y="465"/>
                  </a:lnTo>
                  <a:lnTo>
                    <a:pt x="655" y="465"/>
                  </a:lnTo>
                  <a:lnTo>
                    <a:pt x="656" y="464"/>
                  </a:lnTo>
                  <a:lnTo>
                    <a:pt x="657" y="464"/>
                  </a:lnTo>
                  <a:lnTo>
                    <a:pt x="658" y="464"/>
                  </a:lnTo>
                  <a:lnTo>
                    <a:pt x="660" y="463"/>
                  </a:lnTo>
                  <a:lnTo>
                    <a:pt x="661" y="463"/>
                  </a:lnTo>
                  <a:lnTo>
                    <a:pt x="662" y="462"/>
                  </a:lnTo>
                  <a:lnTo>
                    <a:pt x="663" y="462"/>
                  </a:lnTo>
                  <a:lnTo>
                    <a:pt x="665" y="461"/>
                  </a:lnTo>
                  <a:lnTo>
                    <a:pt x="666" y="461"/>
                  </a:lnTo>
                  <a:lnTo>
                    <a:pt x="667" y="461"/>
                  </a:lnTo>
                  <a:lnTo>
                    <a:pt x="658" y="434"/>
                  </a:lnTo>
                  <a:close/>
                  <a:moveTo>
                    <a:pt x="580" y="476"/>
                  </a:moveTo>
                  <a:lnTo>
                    <a:pt x="580" y="476"/>
                  </a:lnTo>
                  <a:lnTo>
                    <a:pt x="579" y="476"/>
                  </a:lnTo>
                  <a:lnTo>
                    <a:pt x="578" y="477"/>
                  </a:lnTo>
                  <a:lnTo>
                    <a:pt x="577" y="478"/>
                  </a:lnTo>
                  <a:lnTo>
                    <a:pt x="576" y="479"/>
                  </a:lnTo>
                  <a:lnTo>
                    <a:pt x="575" y="480"/>
                  </a:lnTo>
                  <a:lnTo>
                    <a:pt x="574" y="481"/>
                  </a:lnTo>
                  <a:lnTo>
                    <a:pt x="573" y="482"/>
                  </a:lnTo>
                  <a:lnTo>
                    <a:pt x="571" y="483"/>
                  </a:lnTo>
                  <a:lnTo>
                    <a:pt x="570" y="484"/>
                  </a:lnTo>
                  <a:lnTo>
                    <a:pt x="569" y="485"/>
                  </a:lnTo>
                  <a:lnTo>
                    <a:pt x="568" y="486"/>
                  </a:lnTo>
                  <a:lnTo>
                    <a:pt x="567" y="487"/>
                  </a:lnTo>
                  <a:lnTo>
                    <a:pt x="566" y="488"/>
                  </a:lnTo>
                  <a:lnTo>
                    <a:pt x="565" y="489"/>
                  </a:lnTo>
                  <a:lnTo>
                    <a:pt x="564" y="490"/>
                  </a:lnTo>
                  <a:lnTo>
                    <a:pt x="563" y="491"/>
                  </a:lnTo>
                  <a:lnTo>
                    <a:pt x="562" y="492"/>
                  </a:lnTo>
                  <a:lnTo>
                    <a:pt x="561" y="493"/>
                  </a:lnTo>
                  <a:lnTo>
                    <a:pt x="560" y="494"/>
                  </a:lnTo>
                  <a:lnTo>
                    <a:pt x="559" y="495"/>
                  </a:lnTo>
                  <a:lnTo>
                    <a:pt x="558" y="496"/>
                  </a:lnTo>
                  <a:lnTo>
                    <a:pt x="578" y="516"/>
                  </a:lnTo>
                  <a:lnTo>
                    <a:pt x="579" y="515"/>
                  </a:lnTo>
                  <a:lnTo>
                    <a:pt x="580" y="514"/>
                  </a:lnTo>
                  <a:lnTo>
                    <a:pt x="581" y="513"/>
                  </a:lnTo>
                  <a:lnTo>
                    <a:pt x="581" y="512"/>
                  </a:lnTo>
                  <a:lnTo>
                    <a:pt x="582" y="511"/>
                  </a:lnTo>
                  <a:lnTo>
                    <a:pt x="583" y="510"/>
                  </a:lnTo>
                  <a:lnTo>
                    <a:pt x="584" y="509"/>
                  </a:lnTo>
                  <a:lnTo>
                    <a:pt x="585" y="509"/>
                  </a:lnTo>
                  <a:lnTo>
                    <a:pt x="586" y="508"/>
                  </a:lnTo>
                  <a:lnTo>
                    <a:pt x="587" y="507"/>
                  </a:lnTo>
                  <a:lnTo>
                    <a:pt x="588" y="506"/>
                  </a:lnTo>
                  <a:lnTo>
                    <a:pt x="589" y="505"/>
                  </a:lnTo>
                  <a:lnTo>
                    <a:pt x="590" y="504"/>
                  </a:lnTo>
                  <a:lnTo>
                    <a:pt x="591" y="503"/>
                  </a:lnTo>
                  <a:lnTo>
                    <a:pt x="592" y="502"/>
                  </a:lnTo>
                  <a:lnTo>
                    <a:pt x="593" y="502"/>
                  </a:lnTo>
                  <a:lnTo>
                    <a:pt x="594" y="501"/>
                  </a:lnTo>
                  <a:lnTo>
                    <a:pt x="595" y="500"/>
                  </a:lnTo>
                  <a:lnTo>
                    <a:pt x="596" y="499"/>
                  </a:lnTo>
                  <a:lnTo>
                    <a:pt x="597" y="498"/>
                  </a:lnTo>
                  <a:lnTo>
                    <a:pt x="598" y="498"/>
                  </a:lnTo>
                  <a:lnTo>
                    <a:pt x="580" y="476"/>
                  </a:lnTo>
                  <a:close/>
                  <a:moveTo>
                    <a:pt x="521" y="543"/>
                  </a:moveTo>
                  <a:lnTo>
                    <a:pt x="521" y="543"/>
                  </a:lnTo>
                  <a:lnTo>
                    <a:pt x="521" y="544"/>
                  </a:lnTo>
                  <a:lnTo>
                    <a:pt x="520" y="545"/>
                  </a:lnTo>
                  <a:lnTo>
                    <a:pt x="519" y="547"/>
                  </a:lnTo>
                  <a:lnTo>
                    <a:pt x="519" y="548"/>
                  </a:lnTo>
                  <a:lnTo>
                    <a:pt x="518" y="549"/>
                  </a:lnTo>
                  <a:lnTo>
                    <a:pt x="517" y="551"/>
                  </a:lnTo>
                  <a:lnTo>
                    <a:pt x="517" y="552"/>
                  </a:lnTo>
                  <a:lnTo>
                    <a:pt x="516" y="553"/>
                  </a:lnTo>
                  <a:lnTo>
                    <a:pt x="515" y="555"/>
                  </a:lnTo>
                  <a:lnTo>
                    <a:pt x="515" y="556"/>
                  </a:lnTo>
                  <a:lnTo>
                    <a:pt x="514" y="557"/>
                  </a:lnTo>
                  <a:lnTo>
                    <a:pt x="513" y="559"/>
                  </a:lnTo>
                  <a:lnTo>
                    <a:pt x="513" y="560"/>
                  </a:lnTo>
                  <a:lnTo>
                    <a:pt x="512" y="561"/>
                  </a:lnTo>
                  <a:lnTo>
                    <a:pt x="511" y="563"/>
                  </a:lnTo>
                  <a:lnTo>
                    <a:pt x="511" y="564"/>
                  </a:lnTo>
                  <a:lnTo>
                    <a:pt x="510" y="565"/>
                  </a:lnTo>
                  <a:lnTo>
                    <a:pt x="509" y="567"/>
                  </a:lnTo>
                  <a:lnTo>
                    <a:pt x="509" y="568"/>
                  </a:lnTo>
                  <a:lnTo>
                    <a:pt x="508" y="569"/>
                  </a:lnTo>
                  <a:lnTo>
                    <a:pt x="508" y="570"/>
                  </a:lnTo>
                  <a:lnTo>
                    <a:pt x="534" y="581"/>
                  </a:lnTo>
                  <a:lnTo>
                    <a:pt x="534" y="581"/>
                  </a:lnTo>
                  <a:lnTo>
                    <a:pt x="535" y="579"/>
                  </a:lnTo>
                  <a:lnTo>
                    <a:pt x="535" y="578"/>
                  </a:lnTo>
                  <a:lnTo>
                    <a:pt x="536" y="577"/>
                  </a:lnTo>
                  <a:lnTo>
                    <a:pt x="536" y="576"/>
                  </a:lnTo>
                  <a:lnTo>
                    <a:pt x="537" y="575"/>
                  </a:lnTo>
                  <a:lnTo>
                    <a:pt x="537" y="573"/>
                  </a:lnTo>
                  <a:lnTo>
                    <a:pt x="538" y="572"/>
                  </a:lnTo>
                  <a:lnTo>
                    <a:pt x="538" y="571"/>
                  </a:lnTo>
                  <a:lnTo>
                    <a:pt x="539" y="570"/>
                  </a:lnTo>
                  <a:lnTo>
                    <a:pt x="540" y="569"/>
                  </a:lnTo>
                  <a:lnTo>
                    <a:pt x="540" y="568"/>
                  </a:lnTo>
                  <a:lnTo>
                    <a:pt x="541" y="566"/>
                  </a:lnTo>
                  <a:lnTo>
                    <a:pt x="542" y="565"/>
                  </a:lnTo>
                  <a:lnTo>
                    <a:pt x="542" y="564"/>
                  </a:lnTo>
                  <a:lnTo>
                    <a:pt x="543" y="563"/>
                  </a:lnTo>
                  <a:lnTo>
                    <a:pt x="543" y="562"/>
                  </a:lnTo>
                  <a:lnTo>
                    <a:pt x="544" y="561"/>
                  </a:lnTo>
                  <a:lnTo>
                    <a:pt x="545" y="559"/>
                  </a:lnTo>
                  <a:lnTo>
                    <a:pt x="545" y="558"/>
                  </a:lnTo>
                  <a:lnTo>
                    <a:pt x="546" y="558"/>
                  </a:lnTo>
                  <a:lnTo>
                    <a:pt x="521" y="543"/>
                  </a:lnTo>
                  <a:close/>
                  <a:moveTo>
                    <a:pt x="491" y="627"/>
                  </a:moveTo>
                  <a:lnTo>
                    <a:pt x="491" y="627"/>
                  </a:lnTo>
                  <a:lnTo>
                    <a:pt x="491" y="629"/>
                  </a:lnTo>
                  <a:lnTo>
                    <a:pt x="491" y="630"/>
                  </a:lnTo>
                  <a:lnTo>
                    <a:pt x="490" y="632"/>
                  </a:lnTo>
                  <a:lnTo>
                    <a:pt x="490" y="633"/>
                  </a:lnTo>
                  <a:lnTo>
                    <a:pt x="490" y="635"/>
                  </a:lnTo>
                  <a:lnTo>
                    <a:pt x="490" y="636"/>
                  </a:lnTo>
                  <a:lnTo>
                    <a:pt x="489" y="638"/>
                  </a:lnTo>
                  <a:lnTo>
                    <a:pt x="489" y="639"/>
                  </a:lnTo>
                  <a:lnTo>
                    <a:pt x="489" y="641"/>
                  </a:lnTo>
                  <a:lnTo>
                    <a:pt x="489" y="643"/>
                  </a:lnTo>
                  <a:lnTo>
                    <a:pt x="489" y="644"/>
                  </a:lnTo>
                  <a:lnTo>
                    <a:pt x="489" y="646"/>
                  </a:lnTo>
                  <a:lnTo>
                    <a:pt x="489" y="647"/>
                  </a:lnTo>
                  <a:lnTo>
                    <a:pt x="488" y="649"/>
                  </a:lnTo>
                  <a:lnTo>
                    <a:pt x="488" y="650"/>
                  </a:lnTo>
                  <a:lnTo>
                    <a:pt x="488" y="652"/>
                  </a:lnTo>
                  <a:lnTo>
                    <a:pt x="488" y="653"/>
                  </a:lnTo>
                  <a:lnTo>
                    <a:pt x="488" y="655"/>
                  </a:lnTo>
                  <a:lnTo>
                    <a:pt x="488" y="657"/>
                  </a:lnTo>
                  <a:lnTo>
                    <a:pt x="488" y="657"/>
                  </a:lnTo>
                  <a:lnTo>
                    <a:pt x="516" y="658"/>
                  </a:lnTo>
                  <a:lnTo>
                    <a:pt x="516" y="658"/>
                  </a:lnTo>
                  <a:lnTo>
                    <a:pt x="516" y="656"/>
                  </a:lnTo>
                  <a:lnTo>
                    <a:pt x="516" y="655"/>
                  </a:lnTo>
                  <a:lnTo>
                    <a:pt x="516" y="654"/>
                  </a:lnTo>
                  <a:lnTo>
                    <a:pt x="516" y="652"/>
                  </a:lnTo>
                  <a:lnTo>
                    <a:pt x="517" y="651"/>
                  </a:lnTo>
                  <a:lnTo>
                    <a:pt x="517" y="649"/>
                  </a:lnTo>
                  <a:lnTo>
                    <a:pt x="517" y="648"/>
                  </a:lnTo>
                  <a:lnTo>
                    <a:pt x="517" y="647"/>
                  </a:lnTo>
                  <a:lnTo>
                    <a:pt x="517" y="645"/>
                  </a:lnTo>
                  <a:lnTo>
                    <a:pt x="517" y="644"/>
                  </a:lnTo>
                  <a:lnTo>
                    <a:pt x="517" y="643"/>
                  </a:lnTo>
                  <a:lnTo>
                    <a:pt x="517" y="641"/>
                  </a:lnTo>
                  <a:lnTo>
                    <a:pt x="518" y="640"/>
                  </a:lnTo>
                  <a:lnTo>
                    <a:pt x="518" y="639"/>
                  </a:lnTo>
                  <a:lnTo>
                    <a:pt x="518" y="637"/>
                  </a:lnTo>
                  <a:lnTo>
                    <a:pt x="518" y="636"/>
                  </a:lnTo>
                  <a:lnTo>
                    <a:pt x="518" y="634"/>
                  </a:lnTo>
                  <a:lnTo>
                    <a:pt x="519" y="633"/>
                  </a:lnTo>
                  <a:lnTo>
                    <a:pt x="519" y="632"/>
                  </a:lnTo>
                  <a:lnTo>
                    <a:pt x="491" y="627"/>
                  </a:lnTo>
                  <a:close/>
                  <a:moveTo>
                    <a:pt x="493" y="717"/>
                  </a:moveTo>
                  <a:lnTo>
                    <a:pt x="493" y="717"/>
                  </a:lnTo>
                  <a:lnTo>
                    <a:pt x="493" y="717"/>
                  </a:lnTo>
                  <a:lnTo>
                    <a:pt x="493" y="718"/>
                  </a:lnTo>
                  <a:lnTo>
                    <a:pt x="493" y="720"/>
                  </a:lnTo>
                  <a:lnTo>
                    <a:pt x="494" y="721"/>
                  </a:lnTo>
                  <a:lnTo>
                    <a:pt x="494" y="723"/>
                  </a:lnTo>
                  <a:lnTo>
                    <a:pt x="494" y="724"/>
                  </a:lnTo>
                  <a:lnTo>
                    <a:pt x="495" y="726"/>
                  </a:lnTo>
                  <a:lnTo>
                    <a:pt x="495" y="727"/>
                  </a:lnTo>
                  <a:lnTo>
                    <a:pt x="495" y="729"/>
                  </a:lnTo>
                  <a:lnTo>
                    <a:pt x="496" y="730"/>
                  </a:lnTo>
                  <a:lnTo>
                    <a:pt x="496" y="732"/>
                  </a:lnTo>
                  <a:lnTo>
                    <a:pt x="497" y="733"/>
                  </a:lnTo>
                  <a:lnTo>
                    <a:pt x="497" y="735"/>
                  </a:lnTo>
                  <a:lnTo>
                    <a:pt x="497" y="736"/>
                  </a:lnTo>
                  <a:lnTo>
                    <a:pt x="498" y="738"/>
                  </a:lnTo>
                  <a:lnTo>
                    <a:pt x="498" y="739"/>
                  </a:lnTo>
                  <a:lnTo>
                    <a:pt x="499" y="741"/>
                  </a:lnTo>
                  <a:lnTo>
                    <a:pt x="499" y="742"/>
                  </a:lnTo>
                  <a:lnTo>
                    <a:pt x="500" y="743"/>
                  </a:lnTo>
                  <a:lnTo>
                    <a:pt x="500" y="745"/>
                  </a:lnTo>
                  <a:lnTo>
                    <a:pt x="500" y="746"/>
                  </a:lnTo>
                  <a:lnTo>
                    <a:pt x="527" y="736"/>
                  </a:lnTo>
                  <a:lnTo>
                    <a:pt x="527" y="736"/>
                  </a:lnTo>
                  <a:lnTo>
                    <a:pt x="526" y="735"/>
                  </a:lnTo>
                  <a:lnTo>
                    <a:pt x="526" y="733"/>
                  </a:lnTo>
                  <a:lnTo>
                    <a:pt x="526" y="732"/>
                  </a:lnTo>
                  <a:lnTo>
                    <a:pt x="525" y="731"/>
                  </a:lnTo>
                  <a:lnTo>
                    <a:pt x="525" y="730"/>
                  </a:lnTo>
                  <a:lnTo>
                    <a:pt x="524" y="728"/>
                  </a:lnTo>
                  <a:lnTo>
                    <a:pt x="524" y="727"/>
                  </a:lnTo>
                  <a:lnTo>
                    <a:pt x="524" y="726"/>
                  </a:lnTo>
                  <a:lnTo>
                    <a:pt x="523" y="724"/>
                  </a:lnTo>
                  <a:lnTo>
                    <a:pt x="523" y="723"/>
                  </a:lnTo>
                  <a:lnTo>
                    <a:pt x="523" y="722"/>
                  </a:lnTo>
                  <a:lnTo>
                    <a:pt x="522" y="721"/>
                  </a:lnTo>
                  <a:lnTo>
                    <a:pt x="522" y="719"/>
                  </a:lnTo>
                  <a:lnTo>
                    <a:pt x="522" y="718"/>
                  </a:lnTo>
                  <a:lnTo>
                    <a:pt x="521" y="717"/>
                  </a:lnTo>
                  <a:lnTo>
                    <a:pt x="521" y="715"/>
                  </a:lnTo>
                  <a:lnTo>
                    <a:pt x="521" y="714"/>
                  </a:lnTo>
                  <a:lnTo>
                    <a:pt x="521" y="713"/>
                  </a:lnTo>
                  <a:lnTo>
                    <a:pt x="520" y="711"/>
                  </a:lnTo>
                  <a:lnTo>
                    <a:pt x="520" y="711"/>
                  </a:lnTo>
                  <a:lnTo>
                    <a:pt x="493" y="717"/>
                  </a:lnTo>
                  <a:close/>
                  <a:moveTo>
                    <a:pt x="526" y="799"/>
                  </a:moveTo>
                  <a:lnTo>
                    <a:pt x="526" y="799"/>
                  </a:lnTo>
                  <a:lnTo>
                    <a:pt x="526" y="800"/>
                  </a:lnTo>
                  <a:lnTo>
                    <a:pt x="527" y="801"/>
                  </a:lnTo>
                  <a:lnTo>
                    <a:pt x="528" y="802"/>
                  </a:lnTo>
                  <a:lnTo>
                    <a:pt x="529" y="804"/>
                  </a:lnTo>
                  <a:lnTo>
                    <a:pt x="530" y="805"/>
                  </a:lnTo>
                  <a:lnTo>
                    <a:pt x="530" y="806"/>
                  </a:lnTo>
                  <a:lnTo>
                    <a:pt x="531" y="807"/>
                  </a:lnTo>
                  <a:lnTo>
                    <a:pt x="532" y="808"/>
                  </a:lnTo>
                  <a:lnTo>
                    <a:pt x="533" y="810"/>
                  </a:lnTo>
                  <a:lnTo>
                    <a:pt x="534" y="811"/>
                  </a:lnTo>
                  <a:lnTo>
                    <a:pt x="535" y="812"/>
                  </a:lnTo>
                  <a:lnTo>
                    <a:pt x="536" y="813"/>
                  </a:lnTo>
                  <a:lnTo>
                    <a:pt x="536" y="814"/>
                  </a:lnTo>
                  <a:lnTo>
                    <a:pt x="537" y="816"/>
                  </a:lnTo>
                  <a:lnTo>
                    <a:pt x="538" y="817"/>
                  </a:lnTo>
                  <a:lnTo>
                    <a:pt x="539" y="818"/>
                  </a:lnTo>
                  <a:lnTo>
                    <a:pt x="540" y="819"/>
                  </a:lnTo>
                  <a:lnTo>
                    <a:pt x="541" y="820"/>
                  </a:lnTo>
                  <a:lnTo>
                    <a:pt x="542" y="821"/>
                  </a:lnTo>
                  <a:lnTo>
                    <a:pt x="543" y="823"/>
                  </a:lnTo>
                  <a:lnTo>
                    <a:pt x="544" y="824"/>
                  </a:lnTo>
                  <a:lnTo>
                    <a:pt x="565" y="806"/>
                  </a:lnTo>
                  <a:lnTo>
                    <a:pt x="565" y="805"/>
                  </a:lnTo>
                  <a:lnTo>
                    <a:pt x="564" y="804"/>
                  </a:lnTo>
                  <a:lnTo>
                    <a:pt x="563" y="803"/>
                  </a:lnTo>
                  <a:lnTo>
                    <a:pt x="562" y="802"/>
                  </a:lnTo>
                  <a:lnTo>
                    <a:pt x="561" y="801"/>
                  </a:lnTo>
                  <a:lnTo>
                    <a:pt x="561" y="800"/>
                  </a:lnTo>
                  <a:lnTo>
                    <a:pt x="560" y="799"/>
                  </a:lnTo>
                  <a:lnTo>
                    <a:pt x="559" y="797"/>
                  </a:lnTo>
                  <a:lnTo>
                    <a:pt x="558" y="796"/>
                  </a:lnTo>
                  <a:lnTo>
                    <a:pt x="558" y="795"/>
                  </a:lnTo>
                  <a:lnTo>
                    <a:pt x="557" y="794"/>
                  </a:lnTo>
                  <a:lnTo>
                    <a:pt x="556" y="793"/>
                  </a:lnTo>
                  <a:lnTo>
                    <a:pt x="555" y="792"/>
                  </a:lnTo>
                  <a:lnTo>
                    <a:pt x="554" y="791"/>
                  </a:lnTo>
                  <a:lnTo>
                    <a:pt x="554" y="790"/>
                  </a:lnTo>
                  <a:lnTo>
                    <a:pt x="553" y="789"/>
                  </a:lnTo>
                  <a:lnTo>
                    <a:pt x="552" y="788"/>
                  </a:lnTo>
                  <a:lnTo>
                    <a:pt x="552" y="787"/>
                  </a:lnTo>
                  <a:lnTo>
                    <a:pt x="551" y="786"/>
                  </a:lnTo>
                  <a:lnTo>
                    <a:pt x="550" y="785"/>
                  </a:lnTo>
                  <a:lnTo>
                    <a:pt x="550" y="784"/>
                  </a:lnTo>
                  <a:lnTo>
                    <a:pt x="526" y="799"/>
                  </a:lnTo>
                  <a:close/>
                  <a:moveTo>
                    <a:pt x="587" y="865"/>
                  </a:moveTo>
                  <a:lnTo>
                    <a:pt x="587" y="865"/>
                  </a:lnTo>
                  <a:lnTo>
                    <a:pt x="587" y="865"/>
                  </a:lnTo>
                  <a:lnTo>
                    <a:pt x="589" y="866"/>
                  </a:lnTo>
                  <a:lnTo>
                    <a:pt x="590" y="867"/>
                  </a:lnTo>
                  <a:lnTo>
                    <a:pt x="591" y="868"/>
                  </a:lnTo>
                  <a:lnTo>
                    <a:pt x="592" y="869"/>
                  </a:lnTo>
                  <a:lnTo>
                    <a:pt x="593" y="869"/>
                  </a:lnTo>
                  <a:lnTo>
                    <a:pt x="595" y="870"/>
                  </a:lnTo>
                  <a:lnTo>
                    <a:pt x="596" y="871"/>
                  </a:lnTo>
                  <a:lnTo>
                    <a:pt x="597" y="872"/>
                  </a:lnTo>
                  <a:lnTo>
                    <a:pt x="598" y="873"/>
                  </a:lnTo>
                  <a:lnTo>
                    <a:pt x="600" y="874"/>
                  </a:lnTo>
                  <a:lnTo>
                    <a:pt x="601" y="874"/>
                  </a:lnTo>
                  <a:lnTo>
                    <a:pt x="602" y="875"/>
                  </a:lnTo>
                  <a:lnTo>
                    <a:pt x="603" y="876"/>
                  </a:lnTo>
                  <a:lnTo>
                    <a:pt x="605" y="877"/>
                  </a:lnTo>
                  <a:lnTo>
                    <a:pt x="606" y="877"/>
                  </a:lnTo>
                  <a:lnTo>
                    <a:pt x="607" y="878"/>
                  </a:lnTo>
                  <a:lnTo>
                    <a:pt x="608" y="879"/>
                  </a:lnTo>
                  <a:lnTo>
                    <a:pt x="610" y="880"/>
                  </a:lnTo>
                  <a:lnTo>
                    <a:pt x="611" y="880"/>
                  </a:lnTo>
                  <a:lnTo>
                    <a:pt x="612" y="881"/>
                  </a:lnTo>
                  <a:lnTo>
                    <a:pt x="626" y="856"/>
                  </a:lnTo>
                  <a:lnTo>
                    <a:pt x="625" y="856"/>
                  </a:lnTo>
                  <a:lnTo>
                    <a:pt x="624" y="855"/>
                  </a:lnTo>
                  <a:lnTo>
                    <a:pt x="623" y="855"/>
                  </a:lnTo>
                  <a:lnTo>
                    <a:pt x="622" y="854"/>
                  </a:lnTo>
                  <a:lnTo>
                    <a:pt x="621" y="853"/>
                  </a:lnTo>
                  <a:lnTo>
                    <a:pt x="619" y="853"/>
                  </a:lnTo>
                  <a:lnTo>
                    <a:pt x="618" y="852"/>
                  </a:lnTo>
                  <a:lnTo>
                    <a:pt x="617" y="851"/>
                  </a:lnTo>
                  <a:lnTo>
                    <a:pt x="616" y="851"/>
                  </a:lnTo>
                  <a:lnTo>
                    <a:pt x="615" y="850"/>
                  </a:lnTo>
                  <a:lnTo>
                    <a:pt x="614" y="849"/>
                  </a:lnTo>
                  <a:lnTo>
                    <a:pt x="613" y="848"/>
                  </a:lnTo>
                  <a:lnTo>
                    <a:pt x="612" y="848"/>
                  </a:lnTo>
                  <a:lnTo>
                    <a:pt x="611" y="847"/>
                  </a:lnTo>
                  <a:lnTo>
                    <a:pt x="610" y="846"/>
                  </a:lnTo>
                  <a:lnTo>
                    <a:pt x="608" y="845"/>
                  </a:lnTo>
                  <a:lnTo>
                    <a:pt x="607" y="845"/>
                  </a:lnTo>
                  <a:lnTo>
                    <a:pt x="606" y="844"/>
                  </a:lnTo>
                  <a:lnTo>
                    <a:pt x="605" y="843"/>
                  </a:lnTo>
                  <a:lnTo>
                    <a:pt x="604" y="842"/>
                  </a:lnTo>
                  <a:lnTo>
                    <a:pt x="604" y="842"/>
                  </a:lnTo>
                  <a:lnTo>
                    <a:pt x="587" y="865"/>
                  </a:lnTo>
                  <a:close/>
                  <a:moveTo>
                    <a:pt x="667" y="904"/>
                  </a:moveTo>
                  <a:lnTo>
                    <a:pt x="667" y="904"/>
                  </a:lnTo>
                  <a:lnTo>
                    <a:pt x="667" y="904"/>
                  </a:lnTo>
                  <a:lnTo>
                    <a:pt x="669" y="904"/>
                  </a:lnTo>
                  <a:lnTo>
                    <a:pt x="670" y="905"/>
                  </a:lnTo>
                  <a:lnTo>
                    <a:pt x="672" y="905"/>
                  </a:lnTo>
                  <a:lnTo>
                    <a:pt x="673" y="906"/>
                  </a:lnTo>
                  <a:lnTo>
                    <a:pt x="675" y="906"/>
                  </a:lnTo>
                  <a:lnTo>
                    <a:pt x="676" y="906"/>
                  </a:lnTo>
                  <a:lnTo>
                    <a:pt x="678" y="907"/>
                  </a:lnTo>
                  <a:lnTo>
                    <a:pt x="679" y="907"/>
                  </a:lnTo>
                  <a:lnTo>
                    <a:pt x="681" y="907"/>
                  </a:lnTo>
                  <a:lnTo>
                    <a:pt x="682" y="908"/>
                  </a:lnTo>
                  <a:lnTo>
                    <a:pt x="684" y="908"/>
                  </a:lnTo>
                  <a:lnTo>
                    <a:pt x="685" y="908"/>
                  </a:lnTo>
                  <a:lnTo>
                    <a:pt x="687" y="909"/>
                  </a:lnTo>
                  <a:lnTo>
                    <a:pt x="688" y="909"/>
                  </a:lnTo>
                  <a:lnTo>
                    <a:pt x="690" y="909"/>
                  </a:lnTo>
                  <a:lnTo>
                    <a:pt x="691" y="909"/>
                  </a:lnTo>
                  <a:lnTo>
                    <a:pt x="693" y="910"/>
                  </a:lnTo>
                  <a:lnTo>
                    <a:pt x="694" y="910"/>
                  </a:lnTo>
                  <a:lnTo>
                    <a:pt x="696" y="910"/>
                  </a:lnTo>
                  <a:lnTo>
                    <a:pt x="696" y="910"/>
                  </a:lnTo>
                  <a:lnTo>
                    <a:pt x="700" y="882"/>
                  </a:lnTo>
                  <a:lnTo>
                    <a:pt x="700" y="882"/>
                  </a:lnTo>
                  <a:lnTo>
                    <a:pt x="699" y="882"/>
                  </a:lnTo>
                  <a:lnTo>
                    <a:pt x="697" y="882"/>
                  </a:lnTo>
                  <a:lnTo>
                    <a:pt x="696" y="882"/>
                  </a:lnTo>
                  <a:lnTo>
                    <a:pt x="695" y="881"/>
                  </a:lnTo>
                  <a:lnTo>
                    <a:pt x="693" y="881"/>
                  </a:lnTo>
                  <a:lnTo>
                    <a:pt x="692" y="881"/>
                  </a:lnTo>
                  <a:lnTo>
                    <a:pt x="691" y="881"/>
                  </a:lnTo>
                  <a:lnTo>
                    <a:pt x="689" y="880"/>
                  </a:lnTo>
                  <a:lnTo>
                    <a:pt x="688" y="880"/>
                  </a:lnTo>
                  <a:lnTo>
                    <a:pt x="687" y="880"/>
                  </a:lnTo>
                  <a:lnTo>
                    <a:pt x="685" y="879"/>
                  </a:lnTo>
                  <a:lnTo>
                    <a:pt x="684" y="879"/>
                  </a:lnTo>
                  <a:lnTo>
                    <a:pt x="683" y="879"/>
                  </a:lnTo>
                  <a:lnTo>
                    <a:pt x="681" y="879"/>
                  </a:lnTo>
                  <a:lnTo>
                    <a:pt x="680" y="878"/>
                  </a:lnTo>
                  <a:lnTo>
                    <a:pt x="679" y="878"/>
                  </a:lnTo>
                  <a:lnTo>
                    <a:pt x="678" y="878"/>
                  </a:lnTo>
                  <a:lnTo>
                    <a:pt x="676" y="877"/>
                  </a:lnTo>
                  <a:lnTo>
                    <a:pt x="675" y="877"/>
                  </a:lnTo>
                  <a:lnTo>
                    <a:pt x="675" y="877"/>
                  </a:lnTo>
                  <a:lnTo>
                    <a:pt x="667" y="904"/>
                  </a:lnTo>
                  <a:close/>
                  <a:moveTo>
                    <a:pt x="756" y="912"/>
                  </a:moveTo>
                  <a:lnTo>
                    <a:pt x="756" y="912"/>
                  </a:lnTo>
                  <a:lnTo>
                    <a:pt x="757" y="912"/>
                  </a:lnTo>
                  <a:lnTo>
                    <a:pt x="758" y="912"/>
                  </a:lnTo>
                  <a:lnTo>
                    <a:pt x="760" y="912"/>
                  </a:lnTo>
                  <a:lnTo>
                    <a:pt x="761" y="911"/>
                  </a:lnTo>
                  <a:lnTo>
                    <a:pt x="763" y="911"/>
                  </a:lnTo>
                  <a:lnTo>
                    <a:pt x="764" y="911"/>
                  </a:lnTo>
                  <a:lnTo>
                    <a:pt x="766" y="911"/>
                  </a:lnTo>
                  <a:lnTo>
                    <a:pt x="767" y="911"/>
                  </a:lnTo>
                  <a:lnTo>
                    <a:pt x="769" y="910"/>
                  </a:lnTo>
                  <a:lnTo>
                    <a:pt x="770" y="910"/>
                  </a:lnTo>
                  <a:lnTo>
                    <a:pt x="772" y="910"/>
                  </a:lnTo>
                  <a:lnTo>
                    <a:pt x="773" y="910"/>
                  </a:lnTo>
                  <a:lnTo>
                    <a:pt x="775" y="909"/>
                  </a:lnTo>
                  <a:lnTo>
                    <a:pt x="777" y="909"/>
                  </a:lnTo>
                  <a:lnTo>
                    <a:pt x="778" y="909"/>
                  </a:lnTo>
                  <a:lnTo>
                    <a:pt x="780" y="909"/>
                  </a:lnTo>
                  <a:lnTo>
                    <a:pt x="781" y="908"/>
                  </a:lnTo>
                  <a:lnTo>
                    <a:pt x="783" y="908"/>
                  </a:lnTo>
                  <a:lnTo>
                    <a:pt x="784" y="908"/>
                  </a:lnTo>
                  <a:lnTo>
                    <a:pt x="786" y="907"/>
                  </a:lnTo>
                  <a:lnTo>
                    <a:pt x="786" y="907"/>
                  </a:lnTo>
                  <a:lnTo>
                    <a:pt x="780" y="880"/>
                  </a:lnTo>
                  <a:lnTo>
                    <a:pt x="780" y="880"/>
                  </a:lnTo>
                  <a:lnTo>
                    <a:pt x="778" y="880"/>
                  </a:lnTo>
                  <a:lnTo>
                    <a:pt x="777" y="880"/>
                  </a:lnTo>
                  <a:lnTo>
                    <a:pt x="776" y="881"/>
                  </a:lnTo>
                  <a:lnTo>
                    <a:pt x="774" y="881"/>
                  </a:lnTo>
                  <a:lnTo>
                    <a:pt x="773" y="881"/>
                  </a:lnTo>
                  <a:lnTo>
                    <a:pt x="772" y="881"/>
                  </a:lnTo>
                  <a:lnTo>
                    <a:pt x="770" y="882"/>
                  </a:lnTo>
                  <a:lnTo>
                    <a:pt x="769" y="882"/>
                  </a:lnTo>
                  <a:lnTo>
                    <a:pt x="768" y="882"/>
                  </a:lnTo>
                  <a:lnTo>
                    <a:pt x="766" y="882"/>
                  </a:lnTo>
                  <a:lnTo>
                    <a:pt x="765" y="883"/>
                  </a:lnTo>
                  <a:lnTo>
                    <a:pt x="763" y="883"/>
                  </a:lnTo>
                  <a:lnTo>
                    <a:pt x="762" y="883"/>
                  </a:lnTo>
                  <a:lnTo>
                    <a:pt x="761" y="883"/>
                  </a:lnTo>
                  <a:lnTo>
                    <a:pt x="759" y="883"/>
                  </a:lnTo>
                  <a:lnTo>
                    <a:pt x="758" y="883"/>
                  </a:lnTo>
                  <a:lnTo>
                    <a:pt x="757" y="884"/>
                  </a:lnTo>
                  <a:lnTo>
                    <a:pt x="755" y="884"/>
                  </a:lnTo>
                  <a:lnTo>
                    <a:pt x="754" y="884"/>
                  </a:lnTo>
                  <a:lnTo>
                    <a:pt x="753" y="884"/>
                  </a:lnTo>
                  <a:lnTo>
                    <a:pt x="756" y="912"/>
                  </a:lnTo>
                  <a:close/>
                  <a:moveTo>
                    <a:pt x="842" y="888"/>
                  </a:moveTo>
                  <a:lnTo>
                    <a:pt x="842" y="888"/>
                  </a:lnTo>
                  <a:lnTo>
                    <a:pt x="842" y="887"/>
                  </a:lnTo>
                  <a:lnTo>
                    <a:pt x="844" y="887"/>
                  </a:lnTo>
                  <a:lnTo>
                    <a:pt x="845" y="886"/>
                  </a:lnTo>
                  <a:lnTo>
                    <a:pt x="846" y="885"/>
                  </a:lnTo>
                  <a:lnTo>
                    <a:pt x="847" y="885"/>
                  </a:lnTo>
                  <a:lnTo>
                    <a:pt x="849" y="884"/>
                  </a:lnTo>
                  <a:lnTo>
                    <a:pt x="850" y="883"/>
                  </a:lnTo>
                  <a:lnTo>
                    <a:pt x="851" y="883"/>
                  </a:lnTo>
                  <a:lnTo>
                    <a:pt x="853" y="882"/>
                  </a:lnTo>
                  <a:lnTo>
                    <a:pt x="854" y="881"/>
                  </a:lnTo>
                  <a:lnTo>
                    <a:pt x="855" y="880"/>
                  </a:lnTo>
                  <a:lnTo>
                    <a:pt x="857" y="880"/>
                  </a:lnTo>
                  <a:lnTo>
                    <a:pt x="858" y="879"/>
                  </a:lnTo>
                  <a:lnTo>
                    <a:pt x="859" y="878"/>
                  </a:lnTo>
                  <a:lnTo>
                    <a:pt x="860" y="877"/>
                  </a:lnTo>
                  <a:lnTo>
                    <a:pt x="862" y="877"/>
                  </a:lnTo>
                  <a:lnTo>
                    <a:pt x="863" y="876"/>
                  </a:lnTo>
                  <a:lnTo>
                    <a:pt x="864" y="875"/>
                  </a:lnTo>
                  <a:lnTo>
                    <a:pt x="865" y="874"/>
                  </a:lnTo>
                  <a:lnTo>
                    <a:pt x="867" y="874"/>
                  </a:lnTo>
                  <a:lnTo>
                    <a:pt x="868" y="873"/>
                  </a:lnTo>
                  <a:lnTo>
                    <a:pt x="852" y="849"/>
                  </a:lnTo>
                  <a:lnTo>
                    <a:pt x="851" y="850"/>
                  </a:lnTo>
                  <a:lnTo>
                    <a:pt x="850" y="851"/>
                  </a:lnTo>
                  <a:lnTo>
                    <a:pt x="849" y="851"/>
                  </a:lnTo>
                  <a:lnTo>
                    <a:pt x="848" y="852"/>
                  </a:lnTo>
                  <a:lnTo>
                    <a:pt x="847" y="853"/>
                  </a:lnTo>
                  <a:lnTo>
                    <a:pt x="846" y="853"/>
                  </a:lnTo>
                  <a:lnTo>
                    <a:pt x="845" y="854"/>
                  </a:lnTo>
                  <a:lnTo>
                    <a:pt x="844" y="855"/>
                  </a:lnTo>
                  <a:lnTo>
                    <a:pt x="842" y="855"/>
                  </a:lnTo>
                  <a:lnTo>
                    <a:pt x="841" y="856"/>
                  </a:lnTo>
                  <a:lnTo>
                    <a:pt x="840" y="857"/>
                  </a:lnTo>
                  <a:lnTo>
                    <a:pt x="839" y="857"/>
                  </a:lnTo>
                  <a:lnTo>
                    <a:pt x="838" y="858"/>
                  </a:lnTo>
                  <a:lnTo>
                    <a:pt x="837" y="859"/>
                  </a:lnTo>
                  <a:lnTo>
                    <a:pt x="835" y="859"/>
                  </a:lnTo>
                  <a:lnTo>
                    <a:pt x="834" y="860"/>
                  </a:lnTo>
                  <a:lnTo>
                    <a:pt x="833" y="860"/>
                  </a:lnTo>
                  <a:lnTo>
                    <a:pt x="832" y="861"/>
                  </a:lnTo>
                  <a:lnTo>
                    <a:pt x="831" y="862"/>
                  </a:lnTo>
                  <a:lnTo>
                    <a:pt x="830" y="862"/>
                  </a:lnTo>
                  <a:lnTo>
                    <a:pt x="829" y="862"/>
                  </a:lnTo>
                  <a:lnTo>
                    <a:pt x="842" y="888"/>
                  </a:lnTo>
                  <a:close/>
                  <a:moveTo>
                    <a:pt x="913" y="834"/>
                  </a:moveTo>
                  <a:lnTo>
                    <a:pt x="913" y="834"/>
                  </a:lnTo>
                  <a:lnTo>
                    <a:pt x="914" y="834"/>
                  </a:lnTo>
                  <a:lnTo>
                    <a:pt x="915" y="833"/>
                  </a:lnTo>
                  <a:lnTo>
                    <a:pt x="916" y="831"/>
                  </a:lnTo>
                  <a:lnTo>
                    <a:pt x="917" y="830"/>
                  </a:lnTo>
                  <a:lnTo>
                    <a:pt x="918" y="829"/>
                  </a:lnTo>
                  <a:lnTo>
                    <a:pt x="919" y="828"/>
                  </a:lnTo>
                  <a:lnTo>
                    <a:pt x="920" y="827"/>
                  </a:lnTo>
                  <a:lnTo>
                    <a:pt x="921" y="826"/>
                  </a:lnTo>
                  <a:lnTo>
                    <a:pt x="922" y="825"/>
                  </a:lnTo>
                  <a:lnTo>
                    <a:pt x="923" y="824"/>
                  </a:lnTo>
                  <a:lnTo>
                    <a:pt x="923" y="823"/>
                  </a:lnTo>
                  <a:lnTo>
                    <a:pt x="924" y="821"/>
                  </a:lnTo>
                  <a:lnTo>
                    <a:pt x="925" y="820"/>
                  </a:lnTo>
                  <a:lnTo>
                    <a:pt x="926" y="819"/>
                  </a:lnTo>
                  <a:lnTo>
                    <a:pt x="927" y="818"/>
                  </a:lnTo>
                  <a:lnTo>
                    <a:pt x="928" y="817"/>
                  </a:lnTo>
                  <a:lnTo>
                    <a:pt x="929" y="816"/>
                  </a:lnTo>
                  <a:lnTo>
                    <a:pt x="930" y="814"/>
                  </a:lnTo>
                  <a:lnTo>
                    <a:pt x="931" y="813"/>
                  </a:lnTo>
                  <a:lnTo>
                    <a:pt x="932" y="812"/>
                  </a:lnTo>
                  <a:lnTo>
                    <a:pt x="932" y="811"/>
                  </a:lnTo>
                  <a:lnTo>
                    <a:pt x="909" y="794"/>
                  </a:lnTo>
                  <a:lnTo>
                    <a:pt x="909" y="795"/>
                  </a:lnTo>
                  <a:lnTo>
                    <a:pt x="908" y="796"/>
                  </a:lnTo>
                  <a:lnTo>
                    <a:pt x="907" y="797"/>
                  </a:lnTo>
                  <a:lnTo>
                    <a:pt x="906" y="799"/>
                  </a:lnTo>
                  <a:lnTo>
                    <a:pt x="906" y="800"/>
                  </a:lnTo>
                  <a:lnTo>
                    <a:pt x="905" y="801"/>
                  </a:lnTo>
                  <a:lnTo>
                    <a:pt x="904" y="802"/>
                  </a:lnTo>
                  <a:lnTo>
                    <a:pt x="903" y="803"/>
                  </a:lnTo>
                  <a:lnTo>
                    <a:pt x="902" y="804"/>
                  </a:lnTo>
                  <a:lnTo>
                    <a:pt x="902" y="805"/>
                  </a:lnTo>
                  <a:lnTo>
                    <a:pt x="901" y="806"/>
                  </a:lnTo>
                  <a:lnTo>
                    <a:pt x="900" y="807"/>
                  </a:lnTo>
                  <a:lnTo>
                    <a:pt x="899" y="808"/>
                  </a:lnTo>
                  <a:lnTo>
                    <a:pt x="898" y="809"/>
                  </a:lnTo>
                  <a:lnTo>
                    <a:pt x="897" y="810"/>
                  </a:lnTo>
                  <a:lnTo>
                    <a:pt x="897" y="811"/>
                  </a:lnTo>
                  <a:lnTo>
                    <a:pt x="896" y="812"/>
                  </a:lnTo>
                  <a:lnTo>
                    <a:pt x="895" y="813"/>
                  </a:lnTo>
                  <a:lnTo>
                    <a:pt x="894" y="814"/>
                  </a:lnTo>
                  <a:lnTo>
                    <a:pt x="893" y="815"/>
                  </a:lnTo>
                  <a:lnTo>
                    <a:pt x="893" y="815"/>
                  </a:lnTo>
                  <a:lnTo>
                    <a:pt x="913" y="834"/>
                  </a:lnTo>
                  <a:close/>
                  <a:moveTo>
                    <a:pt x="961" y="759"/>
                  </a:moveTo>
                  <a:lnTo>
                    <a:pt x="961" y="759"/>
                  </a:lnTo>
                  <a:lnTo>
                    <a:pt x="962" y="758"/>
                  </a:lnTo>
                  <a:lnTo>
                    <a:pt x="962" y="756"/>
                  </a:lnTo>
                  <a:lnTo>
                    <a:pt x="963" y="755"/>
                  </a:lnTo>
                  <a:lnTo>
                    <a:pt x="963" y="753"/>
                  </a:lnTo>
                  <a:lnTo>
                    <a:pt x="964" y="752"/>
                  </a:lnTo>
                  <a:lnTo>
                    <a:pt x="964" y="751"/>
                  </a:lnTo>
                  <a:lnTo>
                    <a:pt x="965" y="749"/>
                  </a:lnTo>
                  <a:lnTo>
                    <a:pt x="965" y="748"/>
                  </a:lnTo>
                  <a:lnTo>
                    <a:pt x="966" y="746"/>
                  </a:lnTo>
                  <a:lnTo>
                    <a:pt x="966" y="745"/>
                  </a:lnTo>
                  <a:lnTo>
                    <a:pt x="967" y="743"/>
                  </a:lnTo>
                  <a:lnTo>
                    <a:pt x="967" y="742"/>
                  </a:lnTo>
                  <a:lnTo>
                    <a:pt x="967" y="741"/>
                  </a:lnTo>
                  <a:lnTo>
                    <a:pt x="968" y="739"/>
                  </a:lnTo>
                  <a:lnTo>
                    <a:pt x="968" y="738"/>
                  </a:lnTo>
                  <a:lnTo>
                    <a:pt x="969" y="736"/>
                  </a:lnTo>
                  <a:lnTo>
                    <a:pt x="969" y="735"/>
                  </a:lnTo>
                  <a:lnTo>
                    <a:pt x="970" y="733"/>
                  </a:lnTo>
                  <a:lnTo>
                    <a:pt x="970" y="732"/>
                  </a:lnTo>
                  <a:lnTo>
                    <a:pt x="970" y="730"/>
                  </a:lnTo>
                  <a:lnTo>
                    <a:pt x="970" y="730"/>
                  </a:lnTo>
                  <a:lnTo>
                    <a:pt x="943" y="723"/>
                  </a:lnTo>
                  <a:lnTo>
                    <a:pt x="943" y="723"/>
                  </a:lnTo>
                  <a:lnTo>
                    <a:pt x="943" y="724"/>
                  </a:lnTo>
                  <a:lnTo>
                    <a:pt x="942" y="726"/>
                  </a:lnTo>
                  <a:lnTo>
                    <a:pt x="942" y="727"/>
                  </a:lnTo>
                  <a:lnTo>
                    <a:pt x="942" y="728"/>
                  </a:lnTo>
                  <a:lnTo>
                    <a:pt x="941" y="730"/>
                  </a:lnTo>
                  <a:lnTo>
                    <a:pt x="941" y="731"/>
                  </a:lnTo>
                  <a:lnTo>
                    <a:pt x="941" y="732"/>
                  </a:lnTo>
                  <a:lnTo>
                    <a:pt x="940" y="733"/>
                  </a:lnTo>
                  <a:lnTo>
                    <a:pt x="940" y="735"/>
                  </a:lnTo>
                  <a:lnTo>
                    <a:pt x="939" y="736"/>
                  </a:lnTo>
                  <a:lnTo>
                    <a:pt x="939" y="737"/>
                  </a:lnTo>
                  <a:lnTo>
                    <a:pt x="938" y="739"/>
                  </a:lnTo>
                  <a:lnTo>
                    <a:pt x="938" y="740"/>
                  </a:lnTo>
                  <a:lnTo>
                    <a:pt x="938" y="741"/>
                  </a:lnTo>
                  <a:lnTo>
                    <a:pt x="937" y="742"/>
                  </a:lnTo>
                  <a:lnTo>
                    <a:pt x="937" y="744"/>
                  </a:lnTo>
                  <a:lnTo>
                    <a:pt x="936" y="745"/>
                  </a:lnTo>
                  <a:lnTo>
                    <a:pt x="936" y="746"/>
                  </a:lnTo>
                  <a:lnTo>
                    <a:pt x="935" y="747"/>
                  </a:lnTo>
                  <a:lnTo>
                    <a:pt x="935" y="748"/>
                  </a:lnTo>
                  <a:lnTo>
                    <a:pt x="961" y="759"/>
                  </a:lnTo>
                  <a:close/>
                  <a:moveTo>
                    <a:pt x="978" y="671"/>
                  </a:moveTo>
                  <a:lnTo>
                    <a:pt x="978" y="671"/>
                  </a:lnTo>
                  <a:lnTo>
                    <a:pt x="978" y="671"/>
                  </a:lnTo>
                  <a:lnTo>
                    <a:pt x="979" y="669"/>
                  </a:lnTo>
                  <a:lnTo>
                    <a:pt x="979" y="668"/>
                  </a:lnTo>
                  <a:lnTo>
                    <a:pt x="979" y="666"/>
                  </a:lnTo>
                  <a:lnTo>
                    <a:pt x="978" y="664"/>
                  </a:lnTo>
                  <a:lnTo>
                    <a:pt x="978" y="663"/>
                  </a:lnTo>
                  <a:lnTo>
                    <a:pt x="978" y="661"/>
                  </a:lnTo>
                  <a:lnTo>
                    <a:pt x="978" y="660"/>
                  </a:lnTo>
                  <a:lnTo>
                    <a:pt x="978" y="658"/>
                  </a:lnTo>
                  <a:lnTo>
                    <a:pt x="978" y="657"/>
                  </a:lnTo>
                  <a:lnTo>
                    <a:pt x="978" y="655"/>
                  </a:lnTo>
                  <a:lnTo>
                    <a:pt x="978" y="653"/>
                  </a:lnTo>
                  <a:lnTo>
                    <a:pt x="978" y="652"/>
                  </a:lnTo>
                  <a:lnTo>
                    <a:pt x="978" y="650"/>
                  </a:lnTo>
                  <a:lnTo>
                    <a:pt x="978" y="649"/>
                  </a:lnTo>
                  <a:lnTo>
                    <a:pt x="978" y="647"/>
                  </a:lnTo>
                  <a:lnTo>
                    <a:pt x="978" y="646"/>
                  </a:lnTo>
                  <a:lnTo>
                    <a:pt x="977" y="644"/>
                  </a:lnTo>
                  <a:lnTo>
                    <a:pt x="977" y="643"/>
                  </a:lnTo>
                  <a:lnTo>
                    <a:pt x="977" y="641"/>
                  </a:lnTo>
                  <a:lnTo>
                    <a:pt x="949" y="644"/>
                  </a:lnTo>
                  <a:lnTo>
                    <a:pt x="949" y="645"/>
                  </a:lnTo>
                  <a:lnTo>
                    <a:pt x="949" y="647"/>
                  </a:lnTo>
                  <a:lnTo>
                    <a:pt x="950" y="648"/>
                  </a:lnTo>
                  <a:lnTo>
                    <a:pt x="950" y="649"/>
                  </a:lnTo>
                  <a:lnTo>
                    <a:pt x="950" y="651"/>
                  </a:lnTo>
                  <a:lnTo>
                    <a:pt x="950" y="652"/>
                  </a:lnTo>
                  <a:lnTo>
                    <a:pt x="950" y="654"/>
                  </a:lnTo>
                  <a:lnTo>
                    <a:pt x="950" y="655"/>
                  </a:lnTo>
                  <a:lnTo>
                    <a:pt x="950" y="656"/>
                  </a:lnTo>
                  <a:lnTo>
                    <a:pt x="950" y="658"/>
                  </a:lnTo>
                  <a:lnTo>
                    <a:pt x="950" y="659"/>
                  </a:lnTo>
                  <a:lnTo>
                    <a:pt x="950" y="661"/>
                  </a:lnTo>
                  <a:lnTo>
                    <a:pt x="950" y="662"/>
                  </a:lnTo>
                  <a:lnTo>
                    <a:pt x="950" y="663"/>
                  </a:lnTo>
                  <a:lnTo>
                    <a:pt x="950" y="665"/>
                  </a:lnTo>
                  <a:lnTo>
                    <a:pt x="950" y="666"/>
                  </a:lnTo>
                  <a:lnTo>
                    <a:pt x="950" y="668"/>
                  </a:lnTo>
                  <a:lnTo>
                    <a:pt x="950" y="669"/>
                  </a:lnTo>
                  <a:lnTo>
                    <a:pt x="950" y="670"/>
                  </a:lnTo>
                  <a:lnTo>
                    <a:pt x="950" y="671"/>
                  </a:lnTo>
                  <a:lnTo>
                    <a:pt x="978" y="671"/>
                  </a:lnTo>
                  <a:close/>
                  <a:moveTo>
                    <a:pt x="964" y="583"/>
                  </a:moveTo>
                  <a:lnTo>
                    <a:pt x="964" y="583"/>
                  </a:lnTo>
                  <a:lnTo>
                    <a:pt x="963" y="582"/>
                  </a:lnTo>
                  <a:lnTo>
                    <a:pt x="963" y="580"/>
                  </a:lnTo>
                  <a:lnTo>
                    <a:pt x="962" y="579"/>
                  </a:lnTo>
                  <a:lnTo>
                    <a:pt x="962" y="578"/>
                  </a:lnTo>
                  <a:lnTo>
                    <a:pt x="961" y="576"/>
                  </a:lnTo>
                  <a:lnTo>
                    <a:pt x="960" y="575"/>
                  </a:lnTo>
                  <a:lnTo>
                    <a:pt x="960" y="573"/>
                  </a:lnTo>
                  <a:lnTo>
                    <a:pt x="959" y="572"/>
                  </a:lnTo>
                  <a:lnTo>
                    <a:pt x="959" y="571"/>
                  </a:lnTo>
                  <a:lnTo>
                    <a:pt x="958" y="569"/>
                  </a:lnTo>
                  <a:lnTo>
                    <a:pt x="957" y="568"/>
                  </a:lnTo>
                  <a:lnTo>
                    <a:pt x="957" y="567"/>
                  </a:lnTo>
                  <a:lnTo>
                    <a:pt x="956" y="565"/>
                  </a:lnTo>
                  <a:lnTo>
                    <a:pt x="956" y="564"/>
                  </a:lnTo>
                  <a:lnTo>
                    <a:pt x="955" y="563"/>
                  </a:lnTo>
                  <a:lnTo>
                    <a:pt x="954" y="561"/>
                  </a:lnTo>
                  <a:lnTo>
                    <a:pt x="954" y="560"/>
                  </a:lnTo>
                  <a:lnTo>
                    <a:pt x="953" y="559"/>
                  </a:lnTo>
                  <a:lnTo>
                    <a:pt x="952" y="557"/>
                  </a:lnTo>
                  <a:lnTo>
                    <a:pt x="952" y="556"/>
                  </a:lnTo>
                  <a:lnTo>
                    <a:pt x="952" y="556"/>
                  </a:lnTo>
                  <a:lnTo>
                    <a:pt x="927" y="569"/>
                  </a:lnTo>
                  <a:lnTo>
                    <a:pt x="927" y="569"/>
                  </a:lnTo>
                  <a:lnTo>
                    <a:pt x="927" y="570"/>
                  </a:lnTo>
                  <a:lnTo>
                    <a:pt x="928" y="571"/>
                  </a:lnTo>
                  <a:lnTo>
                    <a:pt x="928" y="572"/>
                  </a:lnTo>
                  <a:lnTo>
                    <a:pt x="929" y="573"/>
                  </a:lnTo>
                  <a:lnTo>
                    <a:pt x="930" y="575"/>
                  </a:lnTo>
                  <a:lnTo>
                    <a:pt x="930" y="576"/>
                  </a:lnTo>
                  <a:lnTo>
                    <a:pt x="931" y="577"/>
                  </a:lnTo>
                  <a:lnTo>
                    <a:pt x="931" y="578"/>
                  </a:lnTo>
                  <a:lnTo>
                    <a:pt x="932" y="579"/>
                  </a:lnTo>
                  <a:lnTo>
                    <a:pt x="932" y="581"/>
                  </a:lnTo>
                  <a:lnTo>
                    <a:pt x="933" y="582"/>
                  </a:lnTo>
                  <a:lnTo>
                    <a:pt x="933" y="583"/>
                  </a:lnTo>
                  <a:lnTo>
                    <a:pt x="934" y="584"/>
                  </a:lnTo>
                  <a:lnTo>
                    <a:pt x="934" y="585"/>
                  </a:lnTo>
                  <a:lnTo>
                    <a:pt x="935" y="587"/>
                  </a:lnTo>
                  <a:lnTo>
                    <a:pt x="935" y="588"/>
                  </a:lnTo>
                  <a:lnTo>
                    <a:pt x="936" y="589"/>
                  </a:lnTo>
                  <a:lnTo>
                    <a:pt x="936" y="590"/>
                  </a:lnTo>
                  <a:lnTo>
                    <a:pt x="937" y="592"/>
                  </a:lnTo>
                  <a:lnTo>
                    <a:pt x="937" y="593"/>
                  </a:lnTo>
                  <a:lnTo>
                    <a:pt x="964" y="583"/>
                  </a:lnTo>
                  <a:close/>
                  <a:moveTo>
                    <a:pt x="918" y="506"/>
                  </a:moveTo>
                  <a:lnTo>
                    <a:pt x="918" y="506"/>
                  </a:lnTo>
                  <a:lnTo>
                    <a:pt x="918" y="506"/>
                  </a:lnTo>
                  <a:lnTo>
                    <a:pt x="917" y="505"/>
                  </a:lnTo>
                  <a:lnTo>
                    <a:pt x="916" y="504"/>
                  </a:lnTo>
                  <a:lnTo>
                    <a:pt x="915" y="503"/>
                  </a:lnTo>
                  <a:lnTo>
                    <a:pt x="914" y="501"/>
                  </a:lnTo>
                  <a:lnTo>
                    <a:pt x="913" y="500"/>
                  </a:lnTo>
                  <a:lnTo>
                    <a:pt x="912" y="499"/>
                  </a:lnTo>
                  <a:lnTo>
                    <a:pt x="911" y="498"/>
                  </a:lnTo>
                  <a:lnTo>
                    <a:pt x="910" y="497"/>
                  </a:lnTo>
                  <a:lnTo>
                    <a:pt x="909" y="496"/>
                  </a:lnTo>
                  <a:lnTo>
                    <a:pt x="908" y="495"/>
                  </a:lnTo>
                  <a:lnTo>
                    <a:pt x="907" y="494"/>
                  </a:lnTo>
                  <a:lnTo>
                    <a:pt x="906" y="493"/>
                  </a:lnTo>
                  <a:lnTo>
                    <a:pt x="905" y="492"/>
                  </a:lnTo>
                  <a:lnTo>
                    <a:pt x="904" y="491"/>
                  </a:lnTo>
                  <a:lnTo>
                    <a:pt x="902" y="490"/>
                  </a:lnTo>
                  <a:lnTo>
                    <a:pt x="901" y="489"/>
                  </a:lnTo>
                  <a:lnTo>
                    <a:pt x="900" y="488"/>
                  </a:lnTo>
                  <a:lnTo>
                    <a:pt x="899" y="487"/>
                  </a:lnTo>
                  <a:lnTo>
                    <a:pt x="898" y="486"/>
                  </a:lnTo>
                  <a:lnTo>
                    <a:pt x="897" y="485"/>
                  </a:lnTo>
                  <a:lnTo>
                    <a:pt x="878" y="506"/>
                  </a:lnTo>
                  <a:lnTo>
                    <a:pt x="879" y="507"/>
                  </a:lnTo>
                  <a:lnTo>
                    <a:pt x="880" y="508"/>
                  </a:lnTo>
                  <a:lnTo>
                    <a:pt x="881" y="509"/>
                  </a:lnTo>
                  <a:lnTo>
                    <a:pt x="882" y="509"/>
                  </a:lnTo>
                  <a:lnTo>
                    <a:pt x="883" y="510"/>
                  </a:lnTo>
                  <a:lnTo>
                    <a:pt x="884" y="511"/>
                  </a:lnTo>
                  <a:lnTo>
                    <a:pt x="885" y="512"/>
                  </a:lnTo>
                  <a:lnTo>
                    <a:pt x="886" y="513"/>
                  </a:lnTo>
                  <a:lnTo>
                    <a:pt x="887" y="514"/>
                  </a:lnTo>
                  <a:lnTo>
                    <a:pt x="888" y="515"/>
                  </a:lnTo>
                  <a:lnTo>
                    <a:pt x="889" y="516"/>
                  </a:lnTo>
                  <a:lnTo>
                    <a:pt x="889" y="517"/>
                  </a:lnTo>
                  <a:lnTo>
                    <a:pt x="890" y="518"/>
                  </a:lnTo>
                  <a:lnTo>
                    <a:pt x="891" y="519"/>
                  </a:lnTo>
                  <a:lnTo>
                    <a:pt x="892" y="520"/>
                  </a:lnTo>
                  <a:lnTo>
                    <a:pt x="893" y="521"/>
                  </a:lnTo>
                  <a:lnTo>
                    <a:pt x="894" y="522"/>
                  </a:lnTo>
                  <a:lnTo>
                    <a:pt x="895" y="523"/>
                  </a:lnTo>
                  <a:lnTo>
                    <a:pt x="896" y="523"/>
                  </a:lnTo>
                  <a:lnTo>
                    <a:pt x="897" y="524"/>
                  </a:lnTo>
                  <a:lnTo>
                    <a:pt x="897" y="525"/>
                  </a:lnTo>
                  <a:lnTo>
                    <a:pt x="918" y="506"/>
                  </a:lnTo>
                  <a:close/>
                  <a:moveTo>
                    <a:pt x="848" y="451"/>
                  </a:moveTo>
                  <a:lnTo>
                    <a:pt x="848" y="451"/>
                  </a:lnTo>
                  <a:lnTo>
                    <a:pt x="847" y="450"/>
                  </a:lnTo>
                  <a:lnTo>
                    <a:pt x="846" y="450"/>
                  </a:lnTo>
                  <a:lnTo>
                    <a:pt x="845" y="449"/>
                  </a:lnTo>
                  <a:lnTo>
                    <a:pt x="844" y="448"/>
                  </a:lnTo>
                  <a:lnTo>
                    <a:pt x="842" y="448"/>
                  </a:lnTo>
                  <a:lnTo>
                    <a:pt x="841" y="447"/>
                  </a:lnTo>
                  <a:lnTo>
                    <a:pt x="840" y="446"/>
                  </a:lnTo>
                  <a:lnTo>
                    <a:pt x="838" y="446"/>
                  </a:lnTo>
                  <a:lnTo>
                    <a:pt x="837" y="445"/>
                  </a:lnTo>
                  <a:lnTo>
                    <a:pt x="835" y="445"/>
                  </a:lnTo>
                  <a:lnTo>
                    <a:pt x="834" y="444"/>
                  </a:lnTo>
                  <a:lnTo>
                    <a:pt x="833" y="443"/>
                  </a:lnTo>
                  <a:lnTo>
                    <a:pt x="831" y="443"/>
                  </a:lnTo>
                  <a:lnTo>
                    <a:pt x="830" y="442"/>
                  </a:lnTo>
                  <a:lnTo>
                    <a:pt x="829" y="441"/>
                  </a:lnTo>
                  <a:lnTo>
                    <a:pt x="827" y="441"/>
                  </a:lnTo>
                  <a:lnTo>
                    <a:pt x="826" y="440"/>
                  </a:lnTo>
                  <a:lnTo>
                    <a:pt x="825" y="440"/>
                  </a:lnTo>
                  <a:lnTo>
                    <a:pt x="823" y="439"/>
                  </a:lnTo>
                  <a:lnTo>
                    <a:pt x="822" y="439"/>
                  </a:lnTo>
                  <a:lnTo>
                    <a:pt x="821" y="438"/>
                  </a:lnTo>
                  <a:lnTo>
                    <a:pt x="811" y="465"/>
                  </a:lnTo>
                  <a:lnTo>
                    <a:pt x="812" y="465"/>
                  </a:lnTo>
                  <a:lnTo>
                    <a:pt x="813" y="465"/>
                  </a:lnTo>
                  <a:lnTo>
                    <a:pt x="814" y="466"/>
                  </a:lnTo>
                  <a:lnTo>
                    <a:pt x="815" y="466"/>
                  </a:lnTo>
                  <a:lnTo>
                    <a:pt x="816" y="467"/>
                  </a:lnTo>
                  <a:lnTo>
                    <a:pt x="818" y="467"/>
                  </a:lnTo>
                  <a:lnTo>
                    <a:pt x="819" y="468"/>
                  </a:lnTo>
                  <a:lnTo>
                    <a:pt x="820" y="468"/>
                  </a:lnTo>
                  <a:lnTo>
                    <a:pt x="821" y="469"/>
                  </a:lnTo>
                  <a:lnTo>
                    <a:pt x="823" y="470"/>
                  </a:lnTo>
                  <a:lnTo>
                    <a:pt x="824" y="470"/>
                  </a:lnTo>
                  <a:lnTo>
                    <a:pt x="825" y="471"/>
                  </a:lnTo>
                  <a:lnTo>
                    <a:pt x="826" y="471"/>
                  </a:lnTo>
                  <a:lnTo>
                    <a:pt x="827" y="472"/>
                  </a:lnTo>
                  <a:lnTo>
                    <a:pt x="828" y="472"/>
                  </a:lnTo>
                  <a:lnTo>
                    <a:pt x="830" y="473"/>
                  </a:lnTo>
                  <a:lnTo>
                    <a:pt x="831" y="474"/>
                  </a:lnTo>
                  <a:lnTo>
                    <a:pt x="832" y="474"/>
                  </a:lnTo>
                  <a:lnTo>
                    <a:pt x="833" y="475"/>
                  </a:lnTo>
                  <a:lnTo>
                    <a:pt x="834" y="475"/>
                  </a:lnTo>
                  <a:lnTo>
                    <a:pt x="835" y="476"/>
                  </a:lnTo>
                  <a:lnTo>
                    <a:pt x="848" y="451"/>
                  </a:lnTo>
                  <a:close/>
                  <a:moveTo>
                    <a:pt x="733" y="369"/>
                  </a:moveTo>
                  <a:lnTo>
                    <a:pt x="733" y="369"/>
                  </a:lnTo>
                  <a:cubicBezTo>
                    <a:pt x="568" y="369"/>
                    <a:pt x="435" y="503"/>
                    <a:pt x="435" y="668"/>
                  </a:cubicBezTo>
                  <a:cubicBezTo>
                    <a:pt x="435" y="832"/>
                    <a:pt x="568" y="966"/>
                    <a:pt x="733" y="966"/>
                  </a:cubicBezTo>
                  <a:cubicBezTo>
                    <a:pt x="898" y="966"/>
                    <a:pt x="1031" y="832"/>
                    <a:pt x="1031" y="668"/>
                  </a:cubicBezTo>
                  <a:cubicBezTo>
                    <a:pt x="1031" y="503"/>
                    <a:pt x="898" y="369"/>
                    <a:pt x="733" y="369"/>
                  </a:cubicBezTo>
                  <a:close/>
                  <a:moveTo>
                    <a:pt x="48" y="245"/>
                  </a:moveTo>
                  <a:lnTo>
                    <a:pt x="48" y="245"/>
                  </a:lnTo>
                  <a:cubicBezTo>
                    <a:pt x="106" y="240"/>
                    <a:pt x="164" y="236"/>
                    <a:pt x="222" y="235"/>
                  </a:cubicBezTo>
                  <a:cubicBezTo>
                    <a:pt x="183" y="233"/>
                    <a:pt x="144" y="230"/>
                    <a:pt x="105" y="225"/>
                  </a:cubicBezTo>
                  <a:cubicBezTo>
                    <a:pt x="78" y="223"/>
                    <a:pt x="57" y="204"/>
                    <a:pt x="57" y="178"/>
                  </a:cubicBezTo>
                  <a:cubicBezTo>
                    <a:pt x="57" y="139"/>
                    <a:pt x="57" y="101"/>
                    <a:pt x="57" y="62"/>
                  </a:cubicBezTo>
                  <a:cubicBezTo>
                    <a:pt x="57" y="36"/>
                    <a:pt x="78" y="17"/>
                    <a:pt x="105" y="15"/>
                  </a:cubicBezTo>
                  <a:cubicBezTo>
                    <a:pt x="261" y="0"/>
                    <a:pt x="418" y="0"/>
                    <a:pt x="574" y="15"/>
                  </a:cubicBezTo>
                  <a:cubicBezTo>
                    <a:pt x="600" y="17"/>
                    <a:pt x="622" y="36"/>
                    <a:pt x="622" y="62"/>
                  </a:cubicBezTo>
                  <a:cubicBezTo>
                    <a:pt x="622" y="101"/>
                    <a:pt x="622" y="139"/>
                    <a:pt x="622" y="178"/>
                  </a:cubicBezTo>
                  <a:cubicBezTo>
                    <a:pt x="622" y="204"/>
                    <a:pt x="600" y="223"/>
                    <a:pt x="574" y="225"/>
                  </a:cubicBezTo>
                  <a:cubicBezTo>
                    <a:pt x="518" y="232"/>
                    <a:pt x="461" y="236"/>
                    <a:pt x="404" y="237"/>
                  </a:cubicBezTo>
                  <a:cubicBezTo>
                    <a:pt x="442" y="239"/>
                    <a:pt x="480" y="242"/>
                    <a:pt x="518" y="245"/>
                  </a:cubicBezTo>
                  <a:cubicBezTo>
                    <a:pt x="544" y="248"/>
                    <a:pt x="566" y="267"/>
                    <a:pt x="566" y="293"/>
                  </a:cubicBezTo>
                  <a:lnTo>
                    <a:pt x="566" y="349"/>
                  </a:lnTo>
                  <a:cubicBezTo>
                    <a:pt x="534" y="366"/>
                    <a:pt x="504" y="388"/>
                    <a:pt x="479" y="413"/>
                  </a:cubicBezTo>
                  <a:cubicBezTo>
                    <a:pt x="463" y="429"/>
                    <a:pt x="449" y="446"/>
                    <a:pt x="437" y="464"/>
                  </a:cubicBezTo>
                  <a:cubicBezTo>
                    <a:pt x="307" y="473"/>
                    <a:pt x="178" y="470"/>
                    <a:pt x="48" y="456"/>
                  </a:cubicBezTo>
                  <a:cubicBezTo>
                    <a:pt x="22" y="453"/>
                    <a:pt x="0" y="435"/>
                    <a:pt x="0" y="409"/>
                  </a:cubicBezTo>
                  <a:cubicBezTo>
                    <a:pt x="0" y="370"/>
                    <a:pt x="0" y="332"/>
                    <a:pt x="0" y="293"/>
                  </a:cubicBezTo>
                  <a:cubicBezTo>
                    <a:pt x="0" y="267"/>
                    <a:pt x="22" y="248"/>
                    <a:pt x="48" y="2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44995501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1"/>
                                        </p:tgtEl>
                                        <p:attrNameLst>
                                          <p:attrName>style.visibility</p:attrName>
                                        </p:attrNameLst>
                                      </p:cBhvr>
                                      <p:to>
                                        <p:strVal val="visible"/>
                                      </p:to>
                                    </p:set>
                                    <p:animEffect transition="in" filter="wipe(left)">
                                      <p:cBhvr>
                                        <p:cTn id="7" dur="600"/>
                                        <p:tgtEl>
                                          <p:spTgt spid="121"/>
                                        </p:tgtEl>
                                      </p:cBhvr>
                                    </p:animEffect>
                                  </p:childTnLst>
                                </p:cTn>
                              </p:par>
                            </p:childTnLst>
                          </p:cTn>
                        </p:par>
                        <p:par>
                          <p:cTn id="8" fill="hold">
                            <p:stCondLst>
                              <p:cond delay="600"/>
                            </p:stCondLst>
                            <p:childTnLst>
                              <p:par>
                                <p:cTn id="9" presetID="21" presetClass="entr" presetSubtype="1" fill="hold" nodeType="afterEffect">
                                  <p:stCondLst>
                                    <p:cond delay="0"/>
                                  </p:stCondLst>
                                  <p:childTnLst>
                                    <p:set>
                                      <p:cBhvr>
                                        <p:cTn id="10" dur="1" fill="hold">
                                          <p:stCondLst>
                                            <p:cond delay="0"/>
                                          </p:stCondLst>
                                        </p:cTn>
                                        <p:tgtEl>
                                          <p:spTgt spid="123"/>
                                        </p:tgtEl>
                                        <p:attrNameLst>
                                          <p:attrName>style.visibility</p:attrName>
                                        </p:attrNameLst>
                                      </p:cBhvr>
                                      <p:to>
                                        <p:strVal val="visible"/>
                                      </p:to>
                                    </p:set>
                                    <p:animEffect transition="in" filter="wheel(1)">
                                      <p:cBhvr>
                                        <p:cTn id="11" dur="1000"/>
                                        <p:tgtEl>
                                          <p:spTgt spid="123"/>
                                        </p:tgtEl>
                                      </p:cBhvr>
                                    </p:animEffect>
                                  </p:childTnLst>
                                </p:cTn>
                              </p:par>
                            </p:childTnLst>
                          </p:cTn>
                        </p:par>
                        <p:par>
                          <p:cTn id="12" fill="hold">
                            <p:stCondLst>
                              <p:cond delay="1600"/>
                            </p:stCondLst>
                            <p:childTnLst>
                              <p:par>
                                <p:cTn id="13" presetID="21" presetClass="entr" presetSubtype="1" fill="hold" grpId="0" nodeType="afterEffect">
                                  <p:stCondLst>
                                    <p:cond delay="0"/>
                                  </p:stCondLst>
                                  <p:childTnLst>
                                    <p:set>
                                      <p:cBhvr>
                                        <p:cTn id="14" dur="1" fill="hold">
                                          <p:stCondLst>
                                            <p:cond delay="0"/>
                                          </p:stCondLst>
                                        </p:cTn>
                                        <p:tgtEl>
                                          <p:spTgt spid="126"/>
                                        </p:tgtEl>
                                        <p:attrNameLst>
                                          <p:attrName>style.visibility</p:attrName>
                                        </p:attrNameLst>
                                      </p:cBhvr>
                                      <p:to>
                                        <p:strVal val="visible"/>
                                      </p:to>
                                    </p:set>
                                    <p:animEffect transition="in" filter="wheel(1)">
                                      <p:cBhvr>
                                        <p:cTn id="15" dur="1000"/>
                                        <p:tgtEl>
                                          <p:spTgt spid="126"/>
                                        </p:tgtEl>
                                      </p:cBhvr>
                                    </p:animEffect>
                                  </p:childTnLst>
                                </p:cTn>
                              </p:par>
                            </p:childTnLst>
                          </p:cTn>
                        </p:par>
                        <p:par>
                          <p:cTn id="16" fill="hold">
                            <p:stCondLst>
                              <p:cond delay="26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27"/>
                                        </p:tgtEl>
                                        <p:attrNameLst>
                                          <p:attrName>style.visibility</p:attrName>
                                        </p:attrNameLst>
                                      </p:cBhvr>
                                      <p:to>
                                        <p:strVal val="visible"/>
                                      </p:to>
                                    </p:set>
                                    <p:anim calcmode="lin" valueType="num">
                                      <p:cBhvr>
                                        <p:cTn id="19" dur="500" fill="hold"/>
                                        <p:tgtEl>
                                          <p:spTgt spid="127"/>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27"/>
                                        </p:tgtEl>
                                        <p:attrNameLst>
                                          <p:attrName>ppt_y</p:attrName>
                                        </p:attrNameLst>
                                      </p:cBhvr>
                                      <p:tavLst>
                                        <p:tav tm="0">
                                          <p:val>
                                            <p:strVal val="#ppt_y"/>
                                          </p:val>
                                        </p:tav>
                                        <p:tav tm="100000">
                                          <p:val>
                                            <p:strVal val="#ppt_y"/>
                                          </p:val>
                                        </p:tav>
                                      </p:tavLst>
                                    </p:anim>
                                    <p:anim calcmode="lin" valueType="num">
                                      <p:cBhvr>
                                        <p:cTn id="21" dur="500" fill="hold"/>
                                        <p:tgtEl>
                                          <p:spTgt spid="127"/>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2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27"/>
                                        </p:tgtEl>
                                      </p:cBhvr>
                                    </p:animEffect>
                                  </p:childTnLst>
                                </p:cTn>
                              </p:par>
                              <p:par>
                                <p:cTn id="24" presetID="41" presetClass="entr" presetSubtype="0" fill="hold" grpId="0" nodeType="withEffect">
                                  <p:stCondLst>
                                    <p:cond delay="0"/>
                                  </p:stCondLst>
                                  <p:iterate type="lt">
                                    <p:tmPct val="10000"/>
                                  </p:iterate>
                                  <p:childTnLst>
                                    <p:set>
                                      <p:cBhvr>
                                        <p:cTn id="25" dur="1" fill="hold">
                                          <p:stCondLst>
                                            <p:cond delay="0"/>
                                          </p:stCondLst>
                                        </p:cTn>
                                        <p:tgtEl>
                                          <p:spTgt spid="128"/>
                                        </p:tgtEl>
                                        <p:attrNameLst>
                                          <p:attrName>style.visibility</p:attrName>
                                        </p:attrNameLst>
                                      </p:cBhvr>
                                      <p:to>
                                        <p:strVal val="visible"/>
                                      </p:to>
                                    </p:set>
                                    <p:anim calcmode="lin" valueType="num">
                                      <p:cBhvr>
                                        <p:cTn id="26" dur="500" fill="hold"/>
                                        <p:tgtEl>
                                          <p:spTgt spid="128"/>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28"/>
                                        </p:tgtEl>
                                        <p:attrNameLst>
                                          <p:attrName>ppt_y</p:attrName>
                                        </p:attrNameLst>
                                      </p:cBhvr>
                                      <p:tavLst>
                                        <p:tav tm="0">
                                          <p:val>
                                            <p:strVal val="#ppt_y"/>
                                          </p:val>
                                        </p:tav>
                                        <p:tav tm="100000">
                                          <p:val>
                                            <p:strVal val="#ppt_y"/>
                                          </p:val>
                                        </p:tav>
                                      </p:tavLst>
                                    </p:anim>
                                    <p:anim calcmode="lin" valueType="num">
                                      <p:cBhvr>
                                        <p:cTn id="28" dur="500" fill="hold"/>
                                        <p:tgtEl>
                                          <p:spTgt spid="128"/>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28"/>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28"/>
                                        </p:tgtEl>
                                      </p:cBhvr>
                                    </p:animEffect>
                                  </p:childTnLst>
                                </p:cTn>
                              </p:par>
                            </p:childTnLst>
                          </p:cTn>
                        </p:par>
                        <p:par>
                          <p:cTn id="31" fill="hold">
                            <p:stCondLst>
                              <p:cond delay="3450"/>
                            </p:stCondLst>
                            <p:childTnLst>
                              <p:par>
                                <p:cTn id="32" presetID="22" presetClass="entr" presetSubtype="8" fill="hold" grpId="0" nodeType="afterEffect">
                                  <p:stCondLst>
                                    <p:cond delay="0"/>
                                  </p:stCondLst>
                                  <p:childTnLst>
                                    <p:set>
                                      <p:cBhvr>
                                        <p:cTn id="33" dur="1" fill="hold">
                                          <p:stCondLst>
                                            <p:cond delay="0"/>
                                          </p:stCondLst>
                                        </p:cTn>
                                        <p:tgtEl>
                                          <p:spTgt spid="122"/>
                                        </p:tgtEl>
                                        <p:attrNameLst>
                                          <p:attrName>style.visibility</p:attrName>
                                        </p:attrNameLst>
                                      </p:cBhvr>
                                      <p:to>
                                        <p:strVal val="visible"/>
                                      </p:to>
                                    </p:set>
                                    <p:animEffect transition="in" filter="wipe(left)">
                                      <p:cBhvr>
                                        <p:cTn id="34" dur="500"/>
                                        <p:tgtEl>
                                          <p:spTgt spid="122"/>
                                        </p:tgtEl>
                                      </p:cBhvr>
                                    </p:animEffect>
                                  </p:childTnLst>
                                </p:cTn>
                              </p:par>
                            </p:childTnLst>
                          </p:cTn>
                        </p:par>
                        <p:par>
                          <p:cTn id="35" fill="hold">
                            <p:stCondLst>
                              <p:cond delay="3950"/>
                            </p:stCondLst>
                            <p:childTnLst>
                              <p:par>
                                <p:cTn id="36" presetID="22" presetClass="entr" presetSubtype="1" fill="hold" grpId="0" nodeType="afterEffect">
                                  <p:stCondLst>
                                    <p:cond delay="0"/>
                                  </p:stCondLst>
                                  <p:childTnLst>
                                    <p:set>
                                      <p:cBhvr>
                                        <p:cTn id="37" dur="1" fill="hold">
                                          <p:stCondLst>
                                            <p:cond delay="0"/>
                                          </p:stCondLst>
                                        </p:cTn>
                                        <p:tgtEl>
                                          <p:spTgt spid="90"/>
                                        </p:tgtEl>
                                        <p:attrNameLst>
                                          <p:attrName>style.visibility</p:attrName>
                                        </p:attrNameLst>
                                      </p:cBhvr>
                                      <p:to>
                                        <p:strVal val="visible"/>
                                      </p:to>
                                    </p:set>
                                    <p:animEffect transition="in" filter="wipe(up)">
                                      <p:cBhvr>
                                        <p:cTn id="38" dur="500"/>
                                        <p:tgtEl>
                                          <p:spTgt spid="90"/>
                                        </p:tgtEl>
                                      </p:cBhvr>
                                    </p:animEffect>
                                  </p:childTnLst>
                                </p:cTn>
                              </p:par>
                            </p:childTnLst>
                          </p:cTn>
                        </p:par>
                        <p:par>
                          <p:cTn id="39" fill="hold">
                            <p:stCondLst>
                              <p:cond delay="4450"/>
                            </p:stCondLst>
                            <p:childTnLst>
                              <p:par>
                                <p:cTn id="40" presetID="23" presetClass="entr" presetSubtype="16" fill="hold" nodeType="after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childTnLst>
                                </p:cTn>
                              </p:par>
                            </p:childTnLst>
                          </p:cTn>
                        </p:par>
                        <p:par>
                          <p:cTn id="44" fill="hold">
                            <p:stCondLst>
                              <p:cond delay="4950"/>
                            </p:stCondLst>
                            <p:childTnLst>
                              <p:par>
                                <p:cTn id="45" presetID="22" presetClass="entr" presetSubtype="8"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ipe(left)">
                                      <p:cBhvr>
                                        <p:cTn id="47" dur="500"/>
                                        <p:tgtEl>
                                          <p:spTgt spid="3"/>
                                        </p:tgtEl>
                                      </p:cBhvr>
                                    </p:animEffect>
                                  </p:childTnLst>
                                </p:cTn>
                              </p:par>
                            </p:childTnLst>
                          </p:cTn>
                        </p:par>
                        <p:par>
                          <p:cTn id="48" fill="hold">
                            <p:stCondLst>
                              <p:cond delay="5450"/>
                            </p:stCondLst>
                            <p:childTnLst>
                              <p:par>
                                <p:cTn id="49" presetID="23" presetClass="entr" presetSubtype="16"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500" fill="hold"/>
                                        <p:tgtEl>
                                          <p:spTgt spid="5"/>
                                        </p:tgtEl>
                                        <p:attrNameLst>
                                          <p:attrName>ppt_w</p:attrName>
                                        </p:attrNameLst>
                                      </p:cBhvr>
                                      <p:tavLst>
                                        <p:tav tm="0">
                                          <p:val>
                                            <p:fltVal val="0"/>
                                          </p:val>
                                        </p:tav>
                                        <p:tav tm="100000">
                                          <p:val>
                                            <p:strVal val="#ppt_w"/>
                                          </p:val>
                                        </p:tav>
                                      </p:tavLst>
                                    </p:anim>
                                    <p:anim calcmode="lin" valueType="num">
                                      <p:cBhvr>
                                        <p:cTn id="52" dur="500" fill="hold"/>
                                        <p:tgtEl>
                                          <p:spTgt spid="5"/>
                                        </p:tgtEl>
                                        <p:attrNameLst>
                                          <p:attrName>ppt_h</p:attrName>
                                        </p:attrNameLst>
                                      </p:cBhvr>
                                      <p:tavLst>
                                        <p:tav tm="0">
                                          <p:val>
                                            <p:fltVal val="0"/>
                                          </p:val>
                                        </p:tav>
                                        <p:tav tm="100000">
                                          <p:val>
                                            <p:strVal val="#ppt_h"/>
                                          </p:val>
                                        </p:tav>
                                      </p:tavLst>
                                    </p:anim>
                                  </p:childTnLst>
                                </p:cTn>
                              </p:par>
                            </p:childTnLst>
                          </p:cTn>
                        </p:par>
                        <p:par>
                          <p:cTn id="53" fill="hold">
                            <p:stCondLst>
                              <p:cond delay="5950"/>
                            </p:stCondLst>
                            <p:childTnLst>
                              <p:par>
                                <p:cTn id="54" presetID="22" presetClass="entr" presetSubtype="8" fill="hold"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left)">
                                      <p:cBhvr>
                                        <p:cTn id="56" dur="500"/>
                                        <p:tgtEl>
                                          <p:spTgt spid="9"/>
                                        </p:tgtEl>
                                      </p:cBhvr>
                                    </p:animEffect>
                                  </p:childTnLst>
                                </p:cTn>
                              </p:par>
                            </p:childTnLst>
                          </p:cTn>
                        </p:par>
                        <p:par>
                          <p:cTn id="57" fill="hold">
                            <p:stCondLst>
                              <p:cond delay="6450"/>
                            </p:stCondLst>
                            <p:childTnLst>
                              <p:par>
                                <p:cTn id="58" presetID="23" presetClass="entr" presetSubtype="16" fill="hold" nodeType="afterEffect">
                                  <p:stCondLst>
                                    <p:cond delay="0"/>
                                  </p:stCondLst>
                                  <p:childTnLst>
                                    <p:set>
                                      <p:cBhvr>
                                        <p:cTn id="59" dur="1" fill="hold">
                                          <p:stCondLst>
                                            <p:cond delay="0"/>
                                          </p:stCondLst>
                                        </p:cTn>
                                        <p:tgtEl>
                                          <p:spTgt spid="6"/>
                                        </p:tgtEl>
                                        <p:attrNameLst>
                                          <p:attrName>style.visibility</p:attrName>
                                        </p:attrNameLst>
                                      </p:cBhvr>
                                      <p:to>
                                        <p:strVal val="visible"/>
                                      </p:to>
                                    </p:set>
                                    <p:anim calcmode="lin" valueType="num">
                                      <p:cBhvr>
                                        <p:cTn id="60" dur="500" fill="hold"/>
                                        <p:tgtEl>
                                          <p:spTgt spid="6"/>
                                        </p:tgtEl>
                                        <p:attrNameLst>
                                          <p:attrName>ppt_w</p:attrName>
                                        </p:attrNameLst>
                                      </p:cBhvr>
                                      <p:tavLst>
                                        <p:tav tm="0">
                                          <p:val>
                                            <p:fltVal val="0"/>
                                          </p:val>
                                        </p:tav>
                                        <p:tav tm="100000">
                                          <p:val>
                                            <p:strVal val="#ppt_w"/>
                                          </p:val>
                                        </p:tav>
                                      </p:tavLst>
                                    </p:anim>
                                    <p:anim calcmode="lin" valueType="num">
                                      <p:cBhvr>
                                        <p:cTn id="61" dur="500" fill="hold"/>
                                        <p:tgtEl>
                                          <p:spTgt spid="6"/>
                                        </p:tgtEl>
                                        <p:attrNameLst>
                                          <p:attrName>ppt_h</p:attrName>
                                        </p:attrNameLst>
                                      </p:cBhvr>
                                      <p:tavLst>
                                        <p:tav tm="0">
                                          <p:val>
                                            <p:fltVal val="0"/>
                                          </p:val>
                                        </p:tav>
                                        <p:tav tm="100000">
                                          <p:val>
                                            <p:strVal val="#ppt_h"/>
                                          </p:val>
                                        </p:tav>
                                      </p:tavLst>
                                    </p:anim>
                                  </p:childTnLst>
                                </p:cTn>
                              </p:par>
                            </p:childTnLst>
                          </p:cTn>
                        </p:par>
                        <p:par>
                          <p:cTn id="62" fill="hold">
                            <p:stCondLst>
                              <p:cond delay="6950"/>
                            </p:stCondLst>
                            <p:childTnLst>
                              <p:par>
                                <p:cTn id="63" presetID="22" presetClass="entr" presetSubtype="8" fill="hold" nodeType="after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ipe(left)">
                                      <p:cBhvr>
                                        <p:cTn id="65" dur="500"/>
                                        <p:tgtEl>
                                          <p:spTgt spid="10"/>
                                        </p:tgtEl>
                                      </p:cBhvr>
                                    </p:animEffect>
                                  </p:childTnLst>
                                </p:cTn>
                              </p:par>
                            </p:childTnLst>
                          </p:cTn>
                        </p:par>
                        <p:par>
                          <p:cTn id="66" fill="hold">
                            <p:stCondLst>
                              <p:cond delay="7450"/>
                            </p:stCondLst>
                            <p:childTnLst>
                              <p:par>
                                <p:cTn id="67" presetID="23" presetClass="entr" presetSubtype="16" fill="hold" nodeType="afterEffect">
                                  <p:stCondLst>
                                    <p:cond delay="0"/>
                                  </p:stCondLst>
                                  <p:childTnLst>
                                    <p:set>
                                      <p:cBhvr>
                                        <p:cTn id="68" dur="1" fill="hold">
                                          <p:stCondLst>
                                            <p:cond delay="0"/>
                                          </p:stCondLst>
                                        </p:cTn>
                                        <p:tgtEl>
                                          <p:spTgt spid="7"/>
                                        </p:tgtEl>
                                        <p:attrNameLst>
                                          <p:attrName>style.visibility</p:attrName>
                                        </p:attrNameLst>
                                      </p:cBhvr>
                                      <p:to>
                                        <p:strVal val="visible"/>
                                      </p:to>
                                    </p:set>
                                    <p:anim calcmode="lin" valueType="num">
                                      <p:cBhvr>
                                        <p:cTn id="69" dur="500" fill="hold"/>
                                        <p:tgtEl>
                                          <p:spTgt spid="7"/>
                                        </p:tgtEl>
                                        <p:attrNameLst>
                                          <p:attrName>ppt_w</p:attrName>
                                        </p:attrNameLst>
                                      </p:cBhvr>
                                      <p:tavLst>
                                        <p:tav tm="0">
                                          <p:val>
                                            <p:fltVal val="0"/>
                                          </p:val>
                                        </p:tav>
                                        <p:tav tm="100000">
                                          <p:val>
                                            <p:strVal val="#ppt_w"/>
                                          </p:val>
                                        </p:tav>
                                      </p:tavLst>
                                    </p:anim>
                                    <p:anim calcmode="lin" valueType="num">
                                      <p:cBhvr>
                                        <p:cTn id="70" dur="500" fill="hold"/>
                                        <p:tgtEl>
                                          <p:spTgt spid="7"/>
                                        </p:tgtEl>
                                        <p:attrNameLst>
                                          <p:attrName>ppt_h</p:attrName>
                                        </p:attrNameLst>
                                      </p:cBhvr>
                                      <p:tavLst>
                                        <p:tav tm="0">
                                          <p:val>
                                            <p:fltVal val="0"/>
                                          </p:val>
                                        </p:tav>
                                        <p:tav tm="100000">
                                          <p:val>
                                            <p:strVal val="#ppt_h"/>
                                          </p:val>
                                        </p:tav>
                                      </p:tavLst>
                                    </p:anim>
                                  </p:childTnLst>
                                </p:cTn>
                              </p:par>
                            </p:childTnLst>
                          </p:cTn>
                        </p:par>
                        <p:par>
                          <p:cTn id="71" fill="hold">
                            <p:stCondLst>
                              <p:cond delay="7950"/>
                            </p:stCondLst>
                            <p:childTnLst>
                              <p:par>
                                <p:cTn id="72" presetID="22" presetClass="entr" presetSubtype="8" fill="hold" nodeType="after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wipe(left)">
                                      <p:cBhvr>
                                        <p:cTn id="74" dur="500"/>
                                        <p:tgtEl>
                                          <p:spTgt spid="11"/>
                                        </p:tgtEl>
                                      </p:cBhvr>
                                    </p:animEffect>
                                  </p:childTnLst>
                                </p:cTn>
                              </p:par>
                            </p:childTnLst>
                          </p:cTn>
                        </p:par>
                        <p:par>
                          <p:cTn id="75" fill="hold">
                            <p:stCondLst>
                              <p:cond delay="8450"/>
                            </p:stCondLst>
                            <p:childTnLst>
                              <p:par>
                                <p:cTn id="76" presetID="23" presetClass="entr" presetSubtype="16" fill="hold" nodeType="afterEffect">
                                  <p:stCondLst>
                                    <p:cond delay="0"/>
                                  </p:stCondLst>
                                  <p:childTnLst>
                                    <p:set>
                                      <p:cBhvr>
                                        <p:cTn id="77" dur="1" fill="hold">
                                          <p:stCondLst>
                                            <p:cond delay="0"/>
                                          </p:stCondLst>
                                        </p:cTn>
                                        <p:tgtEl>
                                          <p:spTgt spid="8"/>
                                        </p:tgtEl>
                                        <p:attrNameLst>
                                          <p:attrName>style.visibility</p:attrName>
                                        </p:attrNameLst>
                                      </p:cBhvr>
                                      <p:to>
                                        <p:strVal val="visible"/>
                                      </p:to>
                                    </p:set>
                                    <p:anim calcmode="lin" valueType="num">
                                      <p:cBhvr>
                                        <p:cTn id="78" dur="500" fill="hold"/>
                                        <p:tgtEl>
                                          <p:spTgt spid="8"/>
                                        </p:tgtEl>
                                        <p:attrNameLst>
                                          <p:attrName>ppt_w</p:attrName>
                                        </p:attrNameLst>
                                      </p:cBhvr>
                                      <p:tavLst>
                                        <p:tav tm="0">
                                          <p:val>
                                            <p:fltVal val="0"/>
                                          </p:val>
                                        </p:tav>
                                        <p:tav tm="100000">
                                          <p:val>
                                            <p:strVal val="#ppt_w"/>
                                          </p:val>
                                        </p:tav>
                                      </p:tavLst>
                                    </p:anim>
                                    <p:anim calcmode="lin" valueType="num">
                                      <p:cBhvr>
                                        <p:cTn id="79" dur="500" fill="hold"/>
                                        <p:tgtEl>
                                          <p:spTgt spid="8"/>
                                        </p:tgtEl>
                                        <p:attrNameLst>
                                          <p:attrName>ppt_h</p:attrName>
                                        </p:attrNameLst>
                                      </p:cBhvr>
                                      <p:tavLst>
                                        <p:tav tm="0">
                                          <p:val>
                                            <p:fltVal val="0"/>
                                          </p:val>
                                        </p:tav>
                                        <p:tav tm="100000">
                                          <p:val>
                                            <p:strVal val="#ppt_h"/>
                                          </p:val>
                                        </p:tav>
                                      </p:tavLst>
                                    </p:anim>
                                  </p:childTnLst>
                                </p:cTn>
                              </p:par>
                            </p:childTnLst>
                          </p:cTn>
                        </p:par>
                        <p:par>
                          <p:cTn id="80" fill="hold">
                            <p:stCondLst>
                              <p:cond delay="8950"/>
                            </p:stCondLst>
                            <p:childTnLst>
                              <p:par>
                                <p:cTn id="81" presetID="22" presetClass="entr" presetSubtype="8" fill="hold" nodeType="afterEffect">
                                  <p:stCondLst>
                                    <p:cond delay="0"/>
                                  </p:stCondLst>
                                  <p:childTnLst>
                                    <p:set>
                                      <p:cBhvr>
                                        <p:cTn id="82" dur="1" fill="hold">
                                          <p:stCondLst>
                                            <p:cond delay="0"/>
                                          </p:stCondLst>
                                        </p:cTn>
                                        <p:tgtEl>
                                          <p:spTgt spid="12"/>
                                        </p:tgtEl>
                                        <p:attrNameLst>
                                          <p:attrName>style.visibility</p:attrName>
                                        </p:attrNameLst>
                                      </p:cBhvr>
                                      <p:to>
                                        <p:strVal val="visible"/>
                                      </p:to>
                                    </p:set>
                                    <p:animEffect transition="in" filter="wipe(left)">
                                      <p:cBhvr>
                                        <p:cTn id="8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121" grpId="0" animBg="1"/>
      <p:bldP spid="122" grpId="0" animBg="1"/>
      <p:bldP spid="126" grpId="0" animBg="1"/>
      <p:bldP spid="127" grpId="0"/>
      <p:bldP spid="1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347"/>
            <a:ext cx="9145588" cy="5144393"/>
          </a:xfrm>
          <a:prstGeom prst="rect">
            <a:avLst/>
          </a:prstGeom>
        </p:spPr>
      </p:pic>
      <p:pic>
        <p:nvPicPr>
          <p:cNvPr id="80" name="图片 79"/>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0" y="1941732"/>
            <a:ext cx="9145587" cy="3200955"/>
          </a:xfrm>
          <a:prstGeom prst="rect">
            <a:avLst/>
          </a:prstGeom>
        </p:spPr>
      </p:pic>
      <p:sp>
        <p:nvSpPr>
          <p:cNvPr id="19" name="Freeform 6"/>
          <p:cNvSpPr>
            <a:spLocks noEditPoints="1"/>
          </p:cNvSpPr>
          <p:nvPr/>
        </p:nvSpPr>
        <p:spPr bwMode="auto">
          <a:xfrm>
            <a:off x="3280594" y="1939532"/>
            <a:ext cx="2584400" cy="1297546"/>
          </a:xfrm>
          <a:custGeom>
            <a:avLst/>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3">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4" name="Freeform 5"/>
          <p:cNvSpPr>
            <a:spLocks/>
          </p:cNvSpPr>
          <p:nvPr/>
        </p:nvSpPr>
        <p:spPr bwMode="auto">
          <a:xfrm>
            <a:off x="4572395" y="646163"/>
            <a:ext cx="646198" cy="1293369"/>
          </a:xfrm>
          <a:custGeom>
            <a:avLst/>
            <a:gdLst>
              <a:gd name="T0" fmla="*/ 0 w 6745"/>
              <a:gd name="T1" fmla="*/ 13488 h 13488"/>
              <a:gd name="T2" fmla="*/ 6745 w 6745"/>
              <a:gd name="T3" fmla="*/ 1807 h 13488"/>
              <a:gd name="T4" fmla="*/ 0 w 6745"/>
              <a:gd name="T5" fmla="*/ 0 h 13488"/>
              <a:gd name="T6" fmla="*/ 0 w 6745"/>
              <a:gd name="T7" fmla="*/ 13488 h 13488"/>
            </a:gdLst>
            <a:ah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5" name="Freeform 6"/>
          <p:cNvSpPr>
            <a:spLocks noEditPoints="1"/>
          </p:cNvSpPr>
          <p:nvPr/>
        </p:nvSpPr>
        <p:spPr bwMode="auto">
          <a:xfrm>
            <a:off x="4567603" y="641369"/>
            <a:ext cx="655783" cy="1302956"/>
          </a:xfrm>
          <a:custGeom>
            <a:avLst/>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3"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6" name="Freeform 7"/>
          <p:cNvSpPr>
            <a:spLocks/>
          </p:cNvSpPr>
          <p:nvPr/>
        </p:nvSpPr>
        <p:spPr bwMode="auto">
          <a:xfrm>
            <a:off x="4572395" y="819517"/>
            <a:ext cx="1119863" cy="1120015"/>
          </a:xfrm>
          <a:custGeom>
            <a:avLst/>
            <a:gdLst>
              <a:gd name="T0" fmla="*/ 0 w 5841"/>
              <a:gd name="T1" fmla="*/ 5840 h 5840"/>
              <a:gd name="T2" fmla="*/ 5841 w 5841"/>
              <a:gd name="T3" fmla="*/ 2468 h 5840"/>
              <a:gd name="T4" fmla="*/ 3373 w 5841"/>
              <a:gd name="T5" fmla="*/ 0 h 5840"/>
              <a:gd name="T6" fmla="*/ 0 w 5841"/>
              <a:gd name="T7" fmla="*/ 5840 h 5840"/>
            </a:gdLst>
            <a:ah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7" name="Freeform 8"/>
          <p:cNvSpPr>
            <a:spLocks noEditPoints="1"/>
          </p:cNvSpPr>
          <p:nvPr/>
        </p:nvSpPr>
        <p:spPr bwMode="auto">
          <a:xfrm>
            <a:off x="4567602" y="814724"/>
            <a:ext cx="1129449" cy="1129601"/>
          </a:xfrm>
          <a:custGeom>
            <a:avLst/>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8" name="Freeform 9"/>
          <p:cNvSpPr>
            <a:spLocks/>
          </p:cNvSpPr>
          <p:nvPr/>
        </p:nvSpPr>
        <p:spPr bwMode="auto">
          <a:xfrm>
            <a:off x="4572395" y="1292448"/>
            <a:ext cx="1293195" cy="647084"/>
          </a:xfrm>
          <a:custGeom>
            <a:avLst/>
            <a:gdLst>
              <a:gd name="T0" fmla="*/ 0 w 6745"/>
              <a:gd name="T1" fmla="*/ 3372 h 3372"/>
              <a:gd name="T2" fmla="*/ 6745 w 6745"/>
              <a:gd name="T3" fmla="*/ 3372 h 3372"/>
              <a:gd name="T4" fmla="*/ 5841 w 6745"/>
              <a:gd name="T5" fmla="*/ 0 h 3372"/>
              <a:gd name="T6" fmla="*/ 0 w 6745"/>
              <a:gd name="T7" fmla="*/ 3372 h 3372"/>
            </a:gdLst>
            <a:ah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9" name="Freeform 10"/>
          <p:cNvSpPr>
            <a:spLocks noEditPoints="1"/>
          </p:cNvSpPr>
          <p:nvPr/>
        </p:nvSpPr>
        <p:spPr bwMode="auto">
          <a:xfrm>
            <a:off x="4567602" y="1288453"/>
            <a:ext cx="1302780" cy="655872"/>
          </a:xfrm>
          <a:custGeom>
            <a:avLst/>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0" name="Freeform 23"/>
          <p:cNvSpPr>
            <a:spLocks/>
          </p:cNvSpPr>
          <p:nvPr/>
        </p:nvSpPr>
        <p:spPr bwMode="auto">
          <a:xfrm>
            <a:off x="3279200" y="1292448"/>
            <a:ext cx="1293195" cy="647084"/>
          </a:xfrm>
          <a:custGeom>
            <a:avLst/>
            <a:gdLst>
              <a:gd name="T0" fmla="*/ 13488 w 13488"/>
              <a:gd name="T1" fmla="*/ 6744 h 6744"/>
              <a:gd name="T2" fmla="*/ 1807 w 13488"/>
              <a:gd name="T3" fmla="*/ 0 h 6744"/>
              <a:gd name="T4" fmla="*/ 0 w 13488"/>
              <a:gd name="T5" fmla="*/ 6744 h 6744"/>
              <a:gd name="T6" fmla="*/ 13488 w 13488"/>
              <a:gd name="T7" fmla="*/ 6744 h 6744"/>
            </a:gdLst>
            <a:ah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rgbClr val="0070C0"/>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1" name="Freeform 24"/>
          <p:cNvSpPr>
            <a:spLocks noEditPoints="1"/>
          </p:cNvSpPr>
          <p:nvPr/>
        </p:nvSpPr>
        <p:spPr bwMode="auto">
          <a:xfrm>
            <a:off x="3275207" y="1288453"/>
            <a:ext cx="1301981" cy="655872"/>
          </a:xfrm>
          <a:custGeom>
            <a:avLst/>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2" name="Freeform 25"/>
          <p:cNvSpPr>
            <a:spLocks/>
          </p:cNvSpPr>
          <p:nvPr/>
        </p:nvSpPr>
        <p:spPr bwMode="auto">
          <a:xfrm>
            <a:off x="3452532" y="819517"/>
            <a:ext cx="1119863" cy="1120015"/>
          </a:xfrm>
          <a:custGeom>
            <a:avLst/>
            <a:gdLst>
              <a:gd name="T0" fmla="*/ 11681 w 11681"/>
              <a:gd name="T1" fmla="*/ 11681 h 11681"/>
              <a:gd name="T2" fmla="*/ 4937 w 11681"/>
              <a:gd name="T3" fmla="*/ 0 h 11681"/>
              <a:gd name="T4" fmla="*/ 0 w 11681"/>
              <a:gd name="T5" fmla="*/ 4937 h 11681"/>
              <a:gd name="T6" fmla="*/ 11681 w 11681"/>
              <a:gd name="T7" fmla="*/ 11681 h 11681"/>
            </a:gdLst>
            <a:ah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3" name="Freeform 26"/>
          <p:cNvSpPr>
            <a:spLocks noEditPoints="1"/>
          </p:cNvSpPr>
          <p:nvPr/>
        </p:nvSpPr>
        <p:spPr bwMode="auto">
          <a:xfrm>
            <a:off x="3447739" y="814724"/>
            <a:ext cx="1129449" cy="1129601"/>
          </a:xfrm>
          <a:custGeom>
            <a:avLst/>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4" name="Freeform 27"/>
          <p:cNvSpPr>
            <a:spLocks/>
          </p:cNvSpPr>
          <p:nvPr/>
        </p:nvSpPr>
        <p:spPr bwMode="auto">
          <a:xfrm>
            <a:off x="3926198" y="646163"/>
            <a:ext cx="646198" cy="1293369"/>
          </a:xfrm>
          <a:custGeom>
            <a:avLst/>
            <a:gdLst>
              <a:gd name="T0" fmla="*/ 6744 w 6744"/>
              <a:gd name="T1" fmla="*/ 13488 h 13488"/>
              <a:gd name="T2" fmla="*/ 6744 w 6744"/>
              <a:gd name="T3" fmla="*/ 0 h 13488"/>
              <a:gd name="T4" fmla="*/ 0 w 6744"/>
              <a:gd name="T5" fmla="*/ 1807 h 13488"/>
              <a:gd name="T6" fmla="*/ 6744 w 6744"/>
              <a:gd name="T7" fmla="*/ 13488 h 13488"/>
            </a:gdLst>
            <a:ah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5" name="Freeform 28"/>
          <p:cNvSpPr>
            <a:spLocks noEditPoints="1"/>
          </p:cNvSpPr>
          <p:nvPr/>
        </p:nvSpPr>
        <p:spPr bwMode="auto">
          <a:xfrm>
            <a:off x="3921405" y="641369"/>
            <a:ext cx="655783" cy="1302956"/>
          </a:xfrm>
          <a:custGeom>
            <a:avLst/>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81" name="TextBox 80"/>
          <p:cNvSpPr txBox="1"/>
          <p:nvPr/>
        </p:nvSpPr>
        <p:spPr>
          <a:xfrm>
            <a:off x="2226564" y="3316880"/>
            <a:ext cx="4692459" cy="623440"/>
          </a:xfrm>
          <a:prstGeom prst="rect">
            <a:avLst/>
          </a:prstGeom>
          <a:noFill/>
        </p:spPr>
        <p:txBody>
          <a:bodyPr wrap="square" lIns="68571" tIns="34285" rIns="68571" bIns="34285" rtlCol="0">
            <a:spAutoFit/>
          </a:bodyPr>
          <a:lstStyle/>
          <a:p>
            <a:pPr algn="ctr"/>
            <a:r>
              <a:rPr lang="zh-CN" altLang="en-US" sz="3600" b="1" dirty="0" smtClean="0">
                <a:solidFill>
                  <a:schemeClr val="bg1"/>
                </a:solidFill>
                <a:latin typeface="微软雅黑"/>
                <a:ea typeface="微软雅黑"/>
              </a:rPr>
              <a:t>公司（</a:t>
            </a:r>
            <a:r>
              <a:rPr lang="zh-CN" altLang="en-US" sz="3600" b="1" dirty="0">
                <a:solidFill>
                  <a:schemeClr val="bg1"/>
                </a:solidFill>
                <a:latin typeface="微软雅黑"/>
                <a:ea typeface="微软雅黑"/>
              </a:rPr>
              <a:t>团队）介绍</a:t>
            </a:r>
          </a:p>
        </p:txBody>
      </p:sp>
      <p:cxnSp>
        <p:nvCxnSpPr>
          <p:cNvPr id="82" name="直接连接符 81"/>
          <p:cNvCxnSpPr/>
          <p:nvPr/>
        </p:nvCxnSpPr>
        <p:spPr bwMode="auto">
          <a:xfrm>
            <a:off x="1981068" y="3929069"/>
            <a:ext cx="5183451"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3" name="Oval 39"/>
          <p:cNvSpPr>
            <a:spLocks noChangeAspect="1" noChangeArrowheads="1"/>
          </p:cNvSpPr>
          <p:nvPr/>
        </p:nvSpPr>
        <p:spPr bwMode="auto">
          <a:xfrm>
            <a:off x="2250786" y="4091203"/>
            <a:ext cx="161965" cy="162971"/>
          </a:xfrm>
          <a:prstGeom prst="ellipse">
            <a:avLst/>
          </a:prstGeom>
          <a:solidFill>
            <a:srgbClr val="0070C0"/>
          </a:solidFill>
          <a:ln w="28575" cap="flat">
            <a:solidFill>
              <a:schemeClr val="bg1"/>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sz="1500">
              <a:solidFill>
                <a:schemeClr val="bg1"/>
              </a:solidFill>
            </a:endParaRPr>
          </a:p>
        </p:txBody>
      </p:sp>
      <p:sp>
        <p:nvSpPr>
          <p:cNvPr id="84" name="Oval 42"/>
          <p:cNvSpPr>
            <a:spLocks noChangeAspect="1" noChangeArrowheads="1"/>
          </p:cNvSpPr>
          <p:nvPr/>
        </p:nvSpPr>
        <p:spPr bwMode="auto">
          <a:xfrm>
            <a:off x="4071894" y="4091203"/>
            <a:ext cx="161965" cy="162971"/>
          </a:xfrm>
          <a:prstGeom prst="ellipse">
            <a:avLst/>
          </a:prstGeom>
          <a:solidFill>
            <a:srgbClr val="0070C0"/>
          </a:solidFill>
          <a:ln w="28575" cap="flat">
            <a:solidFill>
              <a:schemeClr val="bg1"/>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sz="1500">
              <a:solidFill>
                <a:schemeClr val="bg1"/>
              </a:solidFill>
            </a:endParaRPr>
          </a:p>
        </p:txBody>
      </p:sp>
      <p:sp>
        <p:nvSpPr>
          <p:cNvPr id="85" name="TextBox 84"/>
          <p:cNvSpPr txBox="1"/>
          <p:nvPr/>
        </p:nvSpPr>
        <p:spPr>
          <a:xfrm>
            <a:off x="2419400" y="4022600"/>
            <a:ext cx="1698298" cy="300175"/>
          </a:xfrm>
          <a:prstGeom prst="rect">
            <a:avLst/>
          </a:prstGeom>
          <a:noFill/>
        </p:spPr>
        <p:txBody>
          <a:bodyPr wrap="square" lIns="68571" tIns="34285" rIns="68571" bIns="34285" rtlCol="0">
            <a:spAutoFit/>
          </a:bodyPr>
          <a:lstStyle/>
          <a:p>
            <a:pPr algn="l"/>
            <a:r>
              <a:rPr lang="zh-CN" altLang="en-US" sz="1500" b="1" dirty="0" smtClean="0">
                <a:solidFill>
                  <a:schemeClr val="bg1"/>
                </a:solidFill>
                <a:latin typeface="+mn-ea"/>
                <a:ea typeface="+mn-ea"/>
              </a:rPr>
              <a:t>公司</a:t>
            </a:r>
            <a:r>
              <a:rPr lang="en-US" altLang="zh-CN" sz="1500" b="1" dirty="0" smtClean="0">
                <a:solidFill>
                  <a:schemeClr val="bg1"/>
                </a:solidFill>
                <a:latin typeface="+mn-ea"/>
                <a:ea typeface="+mn-ea"/>
              </a:rPr>
              <a:t>(</a:t>
            </a:r>
            <a:r>
              <a:rPr lang="zh-CN" altLang="en-US" sz="1500" b="1" dirty="0">
                <a:solidFill>
                  <a:schemeClr val="bg1"/>
                </a:solidFill>
                <a:latin typeface="+mn-ea"/>
                <a:ea typeface="+mn-ea"/>
              </a:rPr>
              <a:t>团队</a:t>
            </a:r>
            <a:r>
              <a:rPr lang="en-US" altLang="zh-CN" sz="1500" b="1" dirty="0">
                <a:solidFill>
                  <a:schemeClr val="bg1"/>
                </a:solidFill>
                <a:latin typeface="+mn-ea"/>
                <a:ea typeface="+mn-ea"/>
              </a:rPr>
              <a:t>)</a:t>
            </a:r>
            <a:r>
              <a:rPr lang="zh-CN" altLang="en-US" sz="1500" b="1" dirty="0">
                <a:solidFill>
                  <a:schemeClr val="bg1"/>
                </a:solidFill>
                <a:latin typeface="+mn-ea"/>
                <a:ea typeface="+mn-ea"/>
              </a:rPr>
              <a:t>简介</a:t>
            </a:r>
          </a:p>
        </p:txBody>
      </p:sp>
      <p:sp>
        <p:nvSpPr>
          <p:cNvPr id="86" name="TextBox 85"/>
          <p:cNvSpPr txBox="1"/>
          <p:nvPr/>
        </p:nvSpPr>
        <p:spPr>
          <a:xfrm>
            <a:off x="4231986" y="4022600"/>
            <a:ext cx="1698298" cy="300175"/>
          </a:xfrm>
          <a:prstGeom prst="rect">
            <a:avLst/>
          </a:prstGeom>
          <a:noFill/>
        </p:spPr>
        <p:txBody>
          <a:bodyPr wrap="square" lIns="68571" tIns="34285" rIns="68571" bIns="34285" rtlCol="0">
            <a:spAutoFit/>
          </a:bodyPr>
          <a:lstStyle/>
          <a:p>
            <a:pPr algn="l"/>
            <a:r>
              <a:rPr lang="zh-CN" altLang="en-US" sz="1500" b="1" dirty="0">
                <a:solidFill>
                  <a:schemeClr val="bg1"/>
                </a:solidFill>
                <a:latin typeface="+mn-ea"/>
                <a:ea typeface="+mn-ea"/>
              </a:rPr>
              <a:t>核心成员介绍</a:t>
            </a:r>
          </a:p>
        </p:txBody>
      </p:sp>
      <p:sp>
        <p:nvSpPr>
          <p:cNvPr id="87" name="Oval 39"/>
          <p:cNvSpPr>
            <a:spLocks noChangeAspect="1" noChangeArrowheads="1"/>
          </p:cNvSpPr>
          <p:nvPr/>
        </p:nvSpPr>
        <p:spPr bwMode="auto">
          <a:xfrm>
            <a:off x="5832186" y="4088947"/>
            <a:ext cx="161965" cy="162971"/>
          </a:xfrm>
          <a:prstGeom prst="ellipse">
            <a:avLst/>
          </a:prstGeom>
          <a:solidFill>
            <a:srgbClr val="0070C0"/>
          </a:solidFill>
          <a:ln w="28575" cap="flat">
            <a:solidFill>
              <a:schemeClr val="bg1"/>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sz="1500">
              <a:solidFill>
                <a:schemeClr val="bg1"/>
              </a:solidFill>
            </a:endParaRPr>
          </a:p>
        </p:txBody>
      </p:sp>
      <p:sp>
        <p:nvSpPr>
          <p:cNvPr id="88" name="TextBox 87"/>
          <p:cNvSpPr txBox="1"/>
          <p:nvPr/>
        </p:nvSpPr>
        <p:spPr>
          <a:xfrm>
            <a:off x="5984586" y="4020344"/>
            <a:ext cx="1698298" cy="300175"/>
          </a:xfrm>
          <a:prstGeom prst="rect">
            <a:avLst/>
          </a:prstGeom>
          <a:noFill/>
        </p:spPr>
        <p:txBody>
          <a:bodyPr wrap="square" lIns="68571" tIns="34285" rIns="68571" bIns="34285" rtlCol="0">
            <a:spAutoFit/>
          </a:bodyPr>
          <a:lstStyle/>
          <a:p>
            <a:pPr algn="l"/>
            <a:r>
              <a:rPr lang="zh-CN" altLang="en-US" sz="1500" b="1" dirty="0">
                <a:solidFill>
                  <a:schemeClr val="bg1"/>
                </a:solidFill>
                <a:latin typeface="+mn-ea"/>
                <a:ea typeface="+mn-ea"/>
              </a:rPr>
              <a:t>组织结构</a:t>
            </a:r>
          </a:p>
        </p:txBody>
      </p:sp>
      <p:sp>
        <p:nvSpPr>
          <p:cNvPr id="89" name="Freeform 10"/>
          <p:cNvSpPr>
            <a:spLocks noEditPoints="1"/>
          </p:cNvSpPr>
          <p:nvPr/>
        </p:nvSpPr>
        <p:spPr bwMode="auto">
          <a:xfrm>
            <a:off x="4105743" y="2039144"/>
            <a:ext cx="1026583" cy="990828"/>
          </a:xfrm>
          <a:custGeom>
            <a:avLst/>
            <a:gdLst>
              <a:gd name="T0" fmla="*/ 760 w 1139"/>
              <a:gd name="T1" fmla="*/ 420 h 1088"/>
              <a:gd name="T2" fmla="*/ 745 w 1139"/>
              <a:gd name="T3" fmla="*/ 452 h 1088"/>
              <a:gd name="T4" fmla="*/ 741 w 1139"/>
              <a:gd name="T5" fmla="*/ 473 h 1088"/>
              <a:gd name="T6" fmla="*/ 742 w 1139"/>
              <a:gd name="T7" fmla="*/ 513 h 1088"/>
              <a:gd name="T8" fmla="*/ 756 w 1139"/>
              <a:gd name="T9" fmla="*/ 552 h 1088"/>
              <a:gd name="T10" fmla="*/ 769 w 1139"/>
              <a:gd name="T11" fmla="*/ 571 h 1088"/>
              <a:gd name="T12" fmla="*/ 801 w 1139"/>
              <a:gd name="T13" fmla="*/ 598 h 1088"/>
              <a:gd name="T14" fmla="*/ 822 w 1139"/>
              <a:gd name="T15" fmla="*/ 608 h 1088"/>
              <a:gd name="T16" fmla="*/ 866 w 1139"/>
              <a:gd name="T17" fmla="*/ 363 h 1088"/>
              <a:gd name="T18" fmla="*/ 814 w 1139"/>
              <a:gd name="T19" fmla="*/ 374 h 1088"/>
              <a:gd name="T20" fmla="*/ 785 w 1139"/>
              <a:gd name="T21" fmla="*/ 392 h 1088"/>
              <a:gd name="T22" fmla="*/ 771 w 1139"/>
              <a:gd name="T23" fmla="*/ 406 h 1088"/>
              <a:gd name="T24" fmla="*/ 696 w 1139"/>
              <a:gd name="T25" fmla="*/ 127 h 1088"/>
              <a:gd name="T26" fmla="*/ 570 w 1139"/>
              <a:gd name="T27" fmla="*/ 253 h 1088"/>
              <a:gd name="T28" fmla="*/ 688 w 1139"/>
              <a:gd name="T29" fmla="*/ 513 h 1088"/>
              <a:gd name="T30" fmla="*/ 688 w 1139"/>
              <a:gd name="T31" fmla="*/ 461 h 1088"/>
              <a:gd name="T32" fmla="*/ 651 w 1139"/>
              <a:gd name="T33" fmla="*/ 279 h 1088"/>
              <a:gd name="T34" fmla="*/ 453 w 1139"/>
              <a:gd name="T35" fmla="*/ 490 h 1088"/>
              <a:gd name="T36" fmla="*/ 570 w 1139"/>
              <a:gd name="T37" fmla="*/ 718 h 1088"/>
              <a:gd name="T38" fmla="*/ 512 w 1139"/>
              <a:gd name="T39" fmla="*/ 725 h 1088"/>
              <a:gd name="T40" fmla="*/ 484 w 1139"/>
              <a:gd name="T41" fmla="*/ 693 h 1088"/>
              <a:gd name="T42" fmla="*/ 466 w 1139"/>
              <a:gd name="T43" fmla="*/ 678 h 1088"/>
              <a:gd name="T44" fmla="*/ 388 w 1139"/>
              <a:gd name="T45" fmla="*/ 645 h 1088"/>
              <a:gd name="T46" fmla="*/ 355 w 1139"/>
              <a:gd name="T47" fmla="*/ 642 h 1088"/>
              <a:gd name="T48" fmla="*/ 0 w 1139"/>
              <a:gd name="T49" fmla="*/ 1088 h 1088"/>
              <a:gd name="T50" fmla="*/ 151 w 1139"/>
              <a:gd name="T51" fmla="*/ 824 h 1088"/>
              <a:gd name="T52" fmla="*/ 391 w 1139"/>
              <a:gd name="T53" fmla="*/ 824 h 1088"/>
              <a:gd name="T54" fmla="*/ 546 w 1139"/>
              <a:gd name="T55" fmla="*/ 1088 h 1088"/>
              <a:gd name="T56" fmla="*/ 512 w 1139"/>
              <a:gd name="T57" fmla="*/ 725 h 1088"/>
              <a:gd name="T58" fmla="*/ 785 w 1139"/>
              <a:gd name="T59" fmla="*/ 642 h 1088"/>
              <a:gd name="T60" fmla="*/ 750 w 1139"/>
              <a:gd name="T61" fmla="*/ 646 h 1088"/>
              <a:gd name="T62" fmla="*/ 655 w 1139"/>
              <a:gd name="T63" fmla="*/ 693 h 1088"/>
              <a:gd name="T64" fmla="*/ 639 w 1139"/>
              <a:gd name="T65" fmla="*/ 709 h 1088"/>
              <a:gd name="T66" fmla="*/ 705 w 1139"/>
              <a:gd name="T67" fmla="*/ 1088 h 1088"/>
              <a:gd name="T68" fmla="*/ 744 w 1139"/>
              <a:gd name="T69" fmla="*/ 1088 h 1088"/>
              <a:gd name="T70" fmla="*/ 1024 w 1139"/>
              <a:gd name="T71" fmla="*/ 824 h 1088"/>
              <a:gd name="T72" fmla="*/ 1139 w 1139"/>
              <a:gd name="T73" fmla="*/ 833 h 1088"/>
              <a:gd name="T74" fmla="*/ 273 w 1139"/>
              <a:gd name="T75" fmla="*/ 616 h 1088"/>
              <a:gd name="T76" fmla="*/ 337 w 1139"/>
              <a:gd name="T77" fmla="*/ 599 h 1088"/>
              <a:gd name="T78" fmla="*/ 355 w 1139"/>
              <a:gd name="T79" fmla="*/ 586 h 1088"/>
              <a:gd name="T80" fmla="*/ 391 w 1139"/>
              <a:gd name="T81" fmla="*/ 535 h 1088"/>
              <a:gd name="T82" fmla="*/ 398 w 1139"/>
              <a:gd name="T83" fmla="*/ 510 h 1088"/>
              <a:gd name="T84" fmla="*/ 398 w 1139"/>
              <a:gd name="T85" fmla="*/ 468 h 1088"/>
              <a:gd name="T86" fmla="*/ 388 w 1139"/>
              <a:gd name="T87" fmla="*/ 437 h 1088"/>
              <a:gd name="T88" fmla="*/ 378 w 1139"/>
              <a:gd name="T89" fmla="*/ 419 h 1088"/>
              <a:gd name="T90" fmla="*/ 354 w 1139"/>
              <a:gd name="T91" fmla="*/ 393 h 1088"/>
              <a:gd name="T92" fmla="*/ 338 w 1139"/>
              <a:gd name="T93" fmla="*/ 381 h 1088"/>
              <a:gd name="T94" fmla="*/ 273 w 1139"/>
              <a:gd name="T95" fmla="*/ 363 h 1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39" h="1088">
                <a:moveTo>
                  <a:pt x="771" y="406"/>
                </a:moveTo>
                <a:cubicBezTo>
                  <a:pt x="767" y="411"/>
                  <a:pt x="764" y="415"/>
                  <a:pt x="761" y="419"/>
                </a:cubicBezTo>
                <a:cubicBezTo>
                  <a:pt x="761" y="420"/>
                  <a:pt x="761" y="420"/>
                  <a:pt x="760" y="420"/>
                </a:cubicBezTo>
                <a:cubicBezTo>
                  <a:pt x="758" y="424"/>
                  <a:pt x="755" y="429"/>
                  <a:pt x="753" y="433"/>
                </a:cubicBezTo>
                <a:cubicBezTo>
                  <a:pt x="752" y="435"/>
                  <a:pt x="752" y="436"/>
                  <a:pt x="751" y="437"/>
                </a:cubicBezTo>
                <a:cubicBezTo>
                  <a:pt x="749" y="442"/>
                  <a:pt x="747" y="447"/>
                  <a:pt x="745" y="452"/>
                </a:cubicBezTo>
                <a:cubicBezTo>
                  <a:pt x="745" y="452"/>
                  <a:pt x="745" y="453"/>
                  <a:pt x="745" y="453"/>
                </a:cubicBezTo>
                <a:cubicBezTo>
                  <a:pt x="744" y="458"/>
                  <a:pt x="742" y="463"/>
                  <a:pt x="741" y="468"/>
                </a:cubicBezTo>
                <a:cubicBezTo>
                  <a:pt x="741" y="470"/>
                  <a:pt x="741" y="471"/>
                  <a:pt x="741" y="473"/>
                </a:cubicBezTo>
                <a:cubicBezTo>
                  <a:pt x="740" y="478"/>
                  <a:pt x="740" y="484"/>
                  <a:pt x="740" y="490"/>
                </a:cubicBezTo>
                <a:cubicBezTo>
                  <a:pt x="740" y="497"/>
                  <a:pt x="740" y="504"/>
                  <a:pt x="741" y="510"/>
                </a:cubicBezTo>
                <a:cubicBezTo>
                  <a:pt x="742" y="511"/>
                  <a:pt x="742" y="512"/>
                  <a:pt x="742" y="513"/>
                </a:cubicBezTo>
                <a:cubicBezTo>
                  <a:pt x="743" y="520"/>
                  <a:pt x="745" y="526"/>
                  <a:pt x="747" y="532"/>
                </a:cubicBezTo>
                <a:cubicBezTo>
                  <a:pt x="747" y="533"/>
                  <a:pt x="748" y="534"/>
                  <a:pt x="748" y="535"/>
                </a:cubicBezTo>
                <a:cubicBezTo>
                  <a:pt x="750" y="541"/>
                  <a:pt x="753" y="547"/>
                  <a:pt x="756" y="552"/>
                </a:cubicBezTo>
                <a:cubicBezTo>
                  <a:pt x="757" y="553"/>
                  <a:pt x="757" y="554"/>
                  <a:pt x="758" y="555"/>
                </a:cubicBezTo>
                <a:cubicBezTo>
                  <a:pt x="761" y="560"/>
                  <a:pt x="765" y="566"/>
                  <a:pt x="769" y="571"/>
                </a:cubicBezTo>
                <a:cubicBezTo>
                  <a:pt x="769" y="571"/>
                  <a:pt x="769" y="571"/>
                  <a:pt x="769" y="571"/>
                </a:cubicBezTo>
                <a:cubicBezTo>
                  <a:pt x="774" y="576"/>
                  <a:pt x="778" y="581"/>
                  <a:pt x="783" y="585"/>
                </a:cubicBezTo>
                <a:cubicBezTo>
                  <a:pt x="784" y="586"/>
                  <a:pt x="784" y="586"/>
                  <a:pt x="784" y="586"/>
                </a:cubicBezTo>
                <a:cubicBezTo>
                  <a:pt x="789" y="591"/>
                  <a:pt x="795" y="594"/>
                  <a:pt x="801" y="598"/>
                </a:cubicBezTo>
                <a:cubicBezTo>
                  <a:pt x="801" y="598"/>
                  <a:pt x="802" y="599"/>
                  <a:pt x="802" y="599"/>
                </a:cubicBezTo>
                <a:cubicBezTo>
                  <a:pt x="808" y="602"/>
                  <a:pt x="814" y="605"/>
                  <a:pt x="820" y="608"/>
                </a:cubicBezTo>
                <a:cubicBezTo>
                  <a:pt x="821" y="608"/>
                  <a:pt x="821" y="608"/>
                  <a:pt x="822" y="608"/>
                </a:cubicBezTo>
                <a:cubicBezTo>
                  <a:pt x="836" y="613"/>
                  <a:pt x="851" y="616"/>
                  <a:pt x="866" y="616"/>
                </a:cubicBezTo>
                <a:cubicBezTo>
                  <a:pt x="936" y="616"/>
                  <a:pt x="993" y="559"/>
                  <a:pt x="993" y="490"/>
                </a:cubicBezTo>
                <a:cubicBezTo>
                  <a:pt x="993" y="420"/>
                  <a:pt x="936" y="363"/>
                  <a:pt x="866" y="363"/>
                </a:cubicBezTo>
                <a:cubicBezTo>
                  <a:pt x="848" y="363"/>
                  <a:pt x="831" y="367"/>
                  <a:pt x="816" y="374"/>
                </a:cubicBezTo>
                <a:cubicBezTo>
                  <a:pt x="816" y="374"/>
                  <a:pt x="816" y="374"/>
                  <a:pt x="816" y="374"/>
                </a:cubicBezTo>
                <a:cubicBezTo>
                  <a:pt x="815" y="374"/>
                  <a:pt x="815" y="374"/>
                  <a:pt x="814" y="374"/>
                </a:cubicBezTo>
                <a:cubicBezTo>
                  <a:pt x="810" y="376"/>
                  <a:pt x="806" y="379"/>
                  <a:pt x="802" y="381"/>
                </a:cubicBezTo>
                <a:cubicBezTo>
                  <a:pt x="800" y="382"/>
                  <a:pt x="799" y="382"/>
                  <a:pt x="798" y="383"/>
                </a:cubicBezTo>
                <a:cubicBezTo>
                  <a:pt x="794" y="386"/>
                  <a:pt x="789" y="389"/>
                  <a:pt x="785" y="392"/>
                </a:cubicBezTo>
                <a:cubicBezTo>
                  <a:pt x="785" y="393"/>
                  <a:pt x="784" y="393"/>
                  <a:pt x="784" y="393"/>
                </a:cubicBezTo>
                <a:cubicBezTo>
                  <a:pt x="780" y="397"/>
                  <a:pt x="777" y="400"/>
                  <a:pt x="773" y="404"/>
                </a:cubicBezTo>
                <a:cubicBezTo>
                  <a:pt x="773" y="405"/>
                  <a:pt x="772" y="406"/>
                  <a:pt x="771" y="406"/>
                </a:cubicBezTo>
                <a:close/>
                <a:moveTo>
                  <a:pt x="570" y="253"/>
                </a:moveTo>
                <a:lnTo>
                  <a:pt x="570" y="253"/>
                </a:lnTo>
                <a:cubicBezTo>
                  <a:pt x="639" y="253"/>
                  <a:pt x="696" y="196"/>
                  <a:pt x="696" y="127"/>
                </a:cubicBezTo>
                <a:cubicBezTo>
                  <a:pt x="696" y="57"/>
                  <a:pt x="639" y="0"/>
                  <a:pt x="570" y="0"/>
                </a:cubicBezTo>
                <a:cubicBezTo>
                  <a:pt x="500" y="0"/>
                  <a:pt x="443" y="57"/>
                  <a:pt x="443" y="127"/>
                </a:cubicBezTo>
                <a:cubicBezTo>
                  <a:pt x="443" y="196"/>
                  <a:pt x="500" y="253"/>
                  <a:pt x="570" y="253"/>
                </a:cubicBezTo>
                <a:close/>
                <a:moveTo>
                  <a:pt x="688" y="609"/>
                </a:moveTo>
                <a:lnTo>
                  <a:pt x="688" y="609"/>
                </a:lnTo>
                <a:lnTo>
                  <a:pt x="688" y="513"/>
                </a:lnTo>
                <a:cubicBezTo>
                  <a:pt x="687" y="505"/>
                  <a:pt x="686" y="497"/>
                  <a:pt x="686" y="490"/>
                </a:cubicBezTo>
                <a:cubicBezTo>
                  <a:pt x="686" y="482"/>
                  <a:pt x="687" y="474"/>
                  <a:pt x="688" y="467"/>
                </a:cubicBezTo>
                <a:lnTo>
                  <a:pt x="688" y="461"/>
                </a:lnTo>
                <a:lnTo>
                  <a:pt x="689" y="461"/>
                </a:lnTo>
                <a:cubicBezTo>
                  <a:pt x="698" y="405"/>
                  <a:pt x="733" y="357"/>
                  <a:pt x="782" y="331"/>
                </a:cubicBezTo>
                <a:cubicBezTo>
                  <a:pt x="748" y="299"/>
                  <a:pt x="702" y="279"/>
                  <a:pt x="651" y="279"/>
                </a:cubicBezTo>
                <a:lnTo>
                  <a:pt x="488" y="279"/>
                </a:lnTo>
                <a:cubicBezTo>
                  <a:pt x="437" y="279"/>
                  <a:pt x="391" y="299"/>
                  <a:pt x="357" y="331"/>
                </a:cubicBezTo>
                <a:cubicBezTo>
                  <a:pt x="414" y="361"/>
                  <a:pt x="453" y="421"/>
                  <a:pt x="453" y="490"/>
                </a:cubicBezTo>
                <a:cubicBezTo>
                  <a:pt x="453" y="504"/>
                  <a:pt x="451" y="518"/>
                  <a:pt x="448" y="531"/>
                </a:cubicBezTo>
                <a:lnTo>
                  <a:pt x="448" y="608"/>
                </a:lnTo>
                <a:cubicBezTo>
                  <a:pt x="500" y="629"/>
                  <a:pt x="543" y="668"/>
                  <a:pt x="570" y="718"/>
                </a:cubicBezTo>
                <a:cubicBezTo>
                  <a:pt x="595" y="669"/>
                  <a:pt x="638" y="631"/>
                  <a:pt x="688" y="609"/>
                </a:cubicBezTo>
                <a:close/>
                <a:moveTo>
                  <a:pt x="512" y="725"/>
                </a:moveTo>
                <a:lnTo>
                  <a:pt x="512" y="725"/>
                </a:lnTo>
                <a:cubicBezTo>
                  <a:pt x="508" y="719"/>
                  <a:pt x="504" y="714"/>
                  <a:pt x="499" y="709"/>
                </a:cubicBezTo>
                <a:cubicBezTo>
                  <a:pt x="499" y="708"/>
                  <a:pt x="498" y="707"/>
                  <a:pt x="497" y="707"/>
                </a:cubicBezTo>
                <a:cubicBezTo>
                  <a:pt x="493" y="702"/>
                  <a:pt x="489" y="698"/>
                  <a:pt x="484" y="693"/>
                </a:cubicBezTo>
                <a:cubicBezTo>
                  <a:pt x="484" y="693"/>
                  <a:pt x="483" y="692"/>
                  <a:pt x="482" y="691"/>
                </a:cubicBezTo>
                <a:cubicBezTo>
                  <a:pt x="477" y="687"/>
                  <a:pt x="473" y="683"/>
                  <a:pt x="467" y="679"/>
                </a:cubicBezTo>
                <a:cubicBezTo>
                  <a:pt x="467" y="679"/>
                  <a:pt x="466" y="679"/>
                  <a:pt x="466" y="678"/>
                </a:cubicBezTo>
                <a:cubicBezTo>
                  <a:pt x="449" y="666"/>
                  <a:pt x="429" y="656"/>
                  <a:pt x="409" y="650"/>
                </a:cubicBezTo>
                <a:cubicBezTo>
                  <a:pt x="404" y="649"/>
                  <a:pt x="400" y="648"/>
                  <a:pt x="395" y="647"/>
                </a:cubicBezTo>
                <a:cubicBezTo>
                  <a:pt x="393" y="646"/>
                  <a:pt x="390" y="646"/>
                  <a:pt x="388" y="645"/>
                </a:cubicBezTo>
                <a:cubicBezTo>
                  <a:pt x="385" y="645"/>
                  <a:pt x="381" y="644"/>
                  <a:pt x="378" y="644"/>
                </a:cubicBezTo>
                <a:cubicBezTo>
                  <a:pt x="376" y="644"/>
                  <a:pt x="374" y="643"/>
                  <a:pt x="372" y="643"/>
                </a:cubicBezTo>
                <a:cubicBezTo>
                  <a:pt x="366" y="643"/>
                  <a:pt x="360" y="642"/>
                  <a:pt x="355" y="642"/>
                </a:cubicBezTo>
                <a:lnTo>
                  <a:pt x="191" y="642"/>
                </a:lnTo>
                <a:cubicBezTo>
                  <a:pt x="86" y="642"/>
                  <a:pt x="0" y="728"/>
                  <a:pt x="0" y="833"/>
                </a:cubicBezTo>
                <a:lnTo>
                  <a:pt x="0" y="1088"/>
                </a:lnTo>
                <a:lnTo>
                  <a:pt x="112" y="1088"/>
                </a:lnTo>
                <a:lnTo>
                  <a:pt x="112" y="824"/>
                </a:lnTo>
                <a:lnTo>
                  <a:pt x="151" y="824"/>
                </a:lnTo>
                <a:lnTo>
                  <a:pt x="151" y="1088"/>
                </a:lnTo>
                <a:lnTo>
                  <a:pt x="391" y="1088"/>
                </a:lnTo>
                <a:lnTo>
                  <a:pt x="391" y="824"/>
                </a:lnTo>
                <a:lnTo>
                  <a:pt x="430" y="824"/>
                </a:lnTo>
                <a:lnTo>
                  <a:pt x="430" y="1088"/>
                </a:lnTo>
                <a:lnTo>
                  <a:pt x="546" y="1088"/>
                </a:lnTo>
                <a:lnTo>
                  <a:pt x="546" y="833"/>
                </a:lnTo>
                <a:cubicBezTo>
                  <a:pt x="546" y="793"/>
                  <a:pt x="533" y="756"/>
                  <a:pt x="512" y="725"/>
                </a:cubicBezTo>
                <a:cubicBezTo>
                  <a:pt x="512" y="725"/>
                  <a:pt x="512" y="725"/>
                  <a:pt x="512" y="725"/>
                </a:cubicBezTo>
                <a:close/>
                <a:moveTo>
                  <a:pt x="948" y="642"/>
                </a:moveTo>
                <a:lnTo>
                  <a:pt x="948" y="642"/>
                </a:lnTo>
                <a:lnTo>
                  <a:pt x="785" y="642"/>
                </a:lnTo>
                <a:cubicBezTo>
                  <a:pt x="779" y="642"/>
                  <a:pt x="773" y="643"/>
                  <a:pt x="767" y="643"/>
                </a:cubicBezTo>
                <a:cubicBezTo>
                  <a:pt x="765" y="643"/>
                  <a:pt x="763" y="644"/>
                  <a:pt x="761" y="644"/>
                </a:cubicBezTo>
                <a:cubicBezTo>
                  <a:pt x="758" y="644"/>
                  <a:pt x="754" y="645"/>
                  <a:pt x="750" y="646"/>
                </a:cubicBezTo>
                <a:cubicBezTo>
                  <a:pt x="748" y="646"/>
                  <a:pt x="746" y="646"/>
                  <a:pt x="743" y="647"/>
                </a:cubicBezTo>
                <a:cubicBezTo>
                  <a:pt x="739" y="648"/>
                  <a:pt x="735" y="649"/>
                  <a:pt x="731" y="650"/>
                </a:cubicBezTo>
                <a:cubicBezTo>
                  <a:pt x="703" y="658"/>
                  <a:pt x="676" y="673"/>
                  <a:pt x="655" y="693"/>
                </a:cubicBezTo>
                <a:cubicBezTo>
                  <a:pt x="655" y="694"/>
                  <a:pt x="654" y="694"/>
                  <a:pt x="654" y="694"/>
                </a:cubicBezTo>
                <a:cubicBezTo>
                  <a:pt x="649" y="698"/>
                  <a:pt x="645" y="703"/>
                  <a:pt x="641" y="708"/>
                </a:cubicBezTo>
                <a:cubicBezTo>
                  <a:pt x="640" y="708"/>
                  <a:pt x="640" y="709"/>
                  <a:pt x="639" y="709"/>
                </a:cubicBezTo>
                <a:cubicBezTo>
                  <a:pt x="611" y="743"/>
                  <a:pt x="593" y="786"/>
                  <a:pt x="593" y="833"/>
                </a:cubicBezTo>
                <a:lnTo>
                  <a:pt x="593" y="1088"/>
                </a:lnTo>
                <a:lnTo>
                  <a:pt x="705" y="1088"/>
                </a:lnTo>
                <a:lnTo>
                  <a:pt x="705" y="824"/>
                </a:lnTo>
                <a:lnTo>
                  <a:pt x="744" y="824"/>
                </a:lnTo>
                <a:lnTo>
                  <a:pt x="744" y="1088"/>
                </a:lnTo>
                <a:lnTo>
                  <a:pt x="985" y="1088"/>
                </a:lnTo>
                <a:lnTo>
                  <a:pt x="985" y="824"/>
                </a:lnTo>
                <a:lnTo>
                  <a:pt x="1024" y="824"/>
                </a:lnTo>
                <a:lnTo>
                  <a:pt x="1024" y="1088"/>
                </a:lnTo>
                <a:lnTo>
                  <a:pt x="1139" y="1088"/>
                </a:lnTo>
                <a:lnTo>
                  <a:pt x="1139" y="833"/>
                </a:lnTo>
                <a:cubicBezTo>
                  <a:pt x="1139" y="728"/>
                  <a:pt x="1053" y="642"/>
                  <a:pt x="948" y="642"/>
                </a:cubicBezTo>
                <a:close/>
                <a:moveTo>
                  <a:pt x="273" y="616"/>
                </a:moveTo>
                <a:lnTo>
                  <a:pt x="273" y="616"/>
                </a:lnTo>
                <a:cubicBezTo>
                  <a:pt x="289" y="616"/>
                  <a:pt x="304" y="613"/>
                  <a:pt x="317" y="608"/>
                </a:cubicBezTo>
                <a:cubicBezTo>
                  <a:pt x="318" y="608"/>
                  <a:pt x="318" y="608"/>
                  <a:pt x="318" y="608"/>
                </a:cubicBezTo>
                <a:cubicBezTo>
                  <a:pt x="325" y="605"/>
                  <a:pt x="331" y="602"/>
                  <a:pt x="337" y="599"/>
                </a:cubicBezTo>
                <a:cubicBezTo>
                  <a:pt x="337" y="599"/>
                  <a:pt x="338" y="598"/>
                  <a:pt x="338" y="598"/>
                </a:cubicBezTo>
                <a:cubicBezTo>
                  <a:pt x="344" y="594"/>
                  <a:pt x="350" y="591"/>
                  <a:pt x="355" y="586"/>
                </a:cubicBezTo>
                <a:cubicBezTo>
                  <a:pt x="355" y="586"/>
                  <a:pt x="355" y="586"/>
                  <a:pt x="355" y="586"/>
                </a:cubicBezTo>
                <a:cubicBezTo>
                  <a:pt x="366" y="577"/>
                  <a:pt x="374" y="566"/>
                  <a:pt x="381" y="554"/>
                </a:cubicBezTo>
                <a:cubicBezTo>
                  <a:pt x="382" y="554"/>
                  <a:pt x="382" y="553"/>
                  <a:pt x="383" y="552"/>
                </a:cubicBezTo>
                <a:cubicBezTo>
                  <a:pt x="386" y="547"/>
                  <a:pt x="389" y="541"/>
                  <a:pt x="391" y="535"/>
                </a:cubicBezTo>
                <a:cubicBezTo>
                  <a:pt x="391" y="534"/>
                  <a:pt x="392" y="533"/>
                  <a:pt x="392" y="532"/>
                </a:cubicBezTo>
                <a:cubicBezTo>
                  <a:pt x="394" y="526"/>
                  <a:pt x="396" y="520"/>
                  <a:pt x="397" y="513"/>
                </a:cubicBezTo>
                <a:cubicBezTo>
                  <a:pt x="397" y="512"/>
                  <a:pt x="398" y="511"/>
                  <a:pt x="398" y="510"/>
                </a:cubicBezTo>
                <a:cubicBezTo>
                  <a:pt x="399" y="504"/>
                  <a:pt x="399" y="497"/>
                  <a:pt x="399" y="490"/>
                </a:cubicBezTo>
                <a:cubicBezTo>
                  <a:pt x="399" y="484"/>
                  <a:pt x="399" y="478"/>
                  <a:pt x="398" y="472"/>
                </a:cubicBezTo>
                <a:cubicBezTo>
                  <a:pt x="398" y="471"/>
                  <a:pt x="398" y="470"/>
                  <a:pt x="398" y="468"/>
                </a:cubicBezTo>
                <a:cubicBezTo>
                  <a:pt x="397" y="463"/>
                  <a:pt x="395" y="458"/>
                  <a:pt x="394" y="453"/>
                </a:cubicBezTo>
                <a:cubicBezTo>
                  <a:pt x="394" y="452"/>
                  <a:pt x="394" y="452"/>
                  <a:pt x="394" y="452"/>
                </a:cubicBezTo>
                <a:cubicBezTo>
                  <a:pt x="392" y="447"/>
                  <a:pt x="390" y="442"/>
                  <a:pt x="388" y="437"/>
                </a:cubicBezTo>
                <a:cubicBezTo>
                  <a:pt x="387" y="436"/>
                  <a:pt x="387" y="435"/>
                  <a:pt x="386" y="434"/>
                </a:cubicBezTo>
                <a:cubicBezTo>
                  <a:pt x="384" y="429"/>
                  <a:pt x="381" y="424"/>
                  <a:pt x="378" y="419"/>
                </a:cubicBezTo>
                <a:lnTo>
                  <a:pt x="378" y="419"/>
                </a:lnTo>
                <a:cubicBezTo>
                  <a:pt x="375" y="415"/>
                  <a:pt x="372" y="410"/>
                  <a:pt x="368" y="406"/>
                </a:cubicBezTo>
                <a:cubicBezTo>
                  <a:pt x="367" y="405"/>
                  <a:pt x="367" y="405"/>
                  <a:pt x="366" y="404"/>
                </a:cubicBezTo>
                <a:cubicBezTo>
                  <a:pt x="362" y="400"/>
                  <a:pt x="358" y="396"/>
                  <a:pt x="354" y="393"/>
                </a:cubicBezTo>
                <a:cubicBezTo>
                  <a:pt x="354" y="393"/>
                  <a:pt x="354" y="393"/>
                  <a:pt x="354" y="393"/>
                </a:cubicBezTo>
                <a:cubicBezTo>
                  <a:pt x="350" y="389"/>
                  <a:pt x="345" y="386"/>
                  <a:pt x="341" y="383"/>
                </a:cubicBezTo>
                <a:cubicBezTo>
                  <a:pt x="340" y="382"/>
                  <a:pt x="339" y="382"/>
                  <a:pt x="338" y="381"/>
                </a:cubicBezTo>
                <a:cubicBezTo>
                  <a:pt x="334" y="379"/>
                  <a:pt x="329" y="376"/>
                  <a:pt x="324" y="374"/>
                </a:cubicBezTo>
                <a:cubicBezTo>
                  <a:pt x="324" y="374"/>
                  <a:pt x="324" y="374"/>
                  <a:pt x="323" y="374"/>
                </a:cubicBezTo>
                <a:cubicBezTo>
                  <a:pt x="308" y="367"/>
                  <a:pt x="291" y="363"/>
                  <a:pt x="273" y="363"/>
                </a:cubicBezTo>
                <a:cubicBezTo>
                  <a:pt x="203" y="363"/>
                  <a:pt x="146" y="420"/>
                  <a:pt x="146" y="490"/>
                </a:cubicBezTo>
                <a:cubicBezTo>
                  <a:pt x="146" y="559"/>
                  <a:pt x="203" y="616"/>
                  <a:pt x="273" y="616"/>
                </a:cubicBezTo>
                <a:close/>
              </a:path>
            </a:pathLst>
          </a:custGeom>
          <a:solidFill>
            <a:schemeClr val="bg1"/>
          </a:solidFill>
          <a:ln>
            <a:noFill/>
          </a:ln>
        </p:spPr>
        <p:txBody>
          <a:bodyPr vert="horz" wrap="square" lIns="68571" tIns="34285" rIns="68571" bIns="34285"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54355192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500"/>
                                        <p:tgtEl>
                                          <p:spTgt spid="50"/>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500"/>
                                        <p:tgtEl>
                                          <p:spTgt spid="52"/>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500"/>
                                        <p:tgtEl>
                                          <p:spTgt spid="54"/>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500"/>
                                        <p:tgtEl>
                                          <p:spTgt spid="44"/>
                                        </p:tgtEl>
                                      </p:cBhvr>
                                    </p:animEffect>
                                  </p:childTnLst>
                                </p:cTn>
                              </p:par>
                            </p:childTnLst>
                          </p:cTn>
                        </p:par>
                        <p:par>
                          <p:cTn id="24" fill="hold">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childTnLst>
                          </p:cTn>
                        </p:par>
                        <p:par>
                          <p:cTn id="28" fill="hold">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childTnLst>
                                </p:cTn>
                              </p:par>
                            </p:childTnLst>
                          </p:cTn>
                        </p:par>
                        <p:par>
                          <p:cTn id="32" fill="hold">
                            <p:stCondLst>
                              <p:cond delay="5000"/>
                            </p:stCondLst>
                            <p:childTnLst>
                              <p:par>
                                <p:cTn id="33" presetID="31" presetClass="entr" presetSubtype="0" fill="hold" grpId="0" nodeType="afterEffect">
                                  <p:stCondLst>
                                    <p:cond delay="0"/>
                                  </p:stCondLst>
                                  <p:childTnLst>
                                    <p:set>
                                      <p:cBhvr>
                                        <p:cTn id="34" dur="1" fill="hold">
                                          <p:stCondLst>
                                            <p:cond delay="0"/>
                                          </p:stCondLst>
                                        </p:cTn>
                                        <p:tgtEl>
                                          <p:spTgt spid="89"/>
                                        </p:tgtEl>
                                        <p:attrNameLst>
                                          <p:attrName>style.visibility</p:attrName>
                                        </p:attrNameLst>
                                      </p:cBhvr>
                                      <p:to>
                                        <p:strVal val="visible"/>
                                      </p:to>
                                    </p:set>
                                    <p:anim calcmode="lin" valueType="num">
                                      <p:cBhvr>
                                        <p:cTn id="35" dur="500" fill="hold"/>
                                        <p:tgtEl>
                                          <p:spTgt spid="89"/>
                                        </p:tgtEl>
                                        <p:attrNameLst>
                                          <p:attrName>ppt_w</p:attrName>
                                        </p:attrNameLst>
                                      </p:cBhvr>
                                      <p:tavLst>
                                        <p:tav tm="0">
                                          <p:val>
                                            <p:fltVal val="0"/>
                                          </p:val>
                                        </p:tav>
                                        <p:tav tm="100000">
                                          <p:val>
                                            <p:strVal val="#ppt_w"/>
                                          </p:val>
                                        </p:tav>
                                      </p:tavLst>
                                    </p:anim>
                                    <p:anim calcmode="lin" valueType="num">
                                      <p:cBhvr>
                                        <p:cTn id="36" dur="500" fill="hold"/>
                                        <p:tgtEl>
                                          <p:spTgt spid="89"/>
                                        </p:tgtEl>
                                        <p:attrNameLst>
                                          <p:attrName>ppt_h</p:attrName>
                                        </p:attrNameLst>
                                      </p:cBhvr>
                                      <p:tavLst>
                                        <p:tav tm="0">
                                          <p:val>
                                            <p:fltVal val="0"/>
                                          </p:val>
                                        </p:tav>
                                        <p:tav tm="100000">
                                          <p:val>
                                            <p:strVal val="#ppt_h"/>
                                          </p:val>
                                        </p:tav>
                                      </p:tavLst>
                                    </p:anim>
                                    <p:anim calcmode="lin" valueType="num">
                                      <p:cBhvr>
                                        <p:cTn id="37" dur="500" fill="hold"/>
                                        <p:tgtEl>
                                          <p:spTgt spid="89"/>
                                        </p:tgtEl>
                                        <p:attrNameLst>
                                          <p:attrName>style.rotation</p:attrName>
                                        </p:attrNameLst>
                                      </p:cBhvr>
                                      <p:tavLst>
                                        <p:tav tm="0">
                                          <p:val>
                                            <p:fltVal val="90"/>
                                          </p:val>
                                        </p:tav>
                                        <p:tav tm="100000">
                                          <p:val>
                                            <p:fltVal val="0"/>
                                          </p:val>
                                        </p:tav>
                                      </p:tavLst>
                                    </p:anim>
                                    <p:animEffect transition="in" filter="fade">
                                      <p:cBhvr>
                                        <p:cTn id="38" dur="500"/>
                                        <p:tgtEl>
                                          <p:spTgt spid="89"/>
                                        </p:tgtEl>
                                      </p:cBhvr>
                                    </p:animEffect>
                                  </p:childTnLst>
                                </p:cTn>
                              </p:par>
                            </p:childTnLst>
                          </p:cTn>
                        </p:par>
                        <p:par>
                          <p:cTn id="39" fill="hold">
                            <p:stCondLst>
                              <p:cond delay="550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81"/>
                                        </p:tgtEl>
                                        <p:attrNameLst>
                                          <p:attrName>style.visibility</p:attrName>
                                        </p:attrNameLst>
                                      </p:cBhvr>
                                      <p:to>
                                        <p:strVal val="visible"/>
                                      </p:to>
                                    </p:set>
                                    <p:anim calcmode="lin" valueType="num">
                                      <p:cBhvr>
                                        <p:cTn id="42" dur="500" fill="hold"/>
                                        <p:tgtEl>
                                          <p:spTgt spid="81"/>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81"/>
                                        </p:tgtEl>
                                        <p:attrNameLst>
                                          <p:attrName>ppt_y</p:attrName>
                                        </p:attrNameLst>
                                      </p:cBhvr>
                                      <p:tavLst>
                                        <p:tav tm="0">
                                          <p:val>
                                            <p:strVal val="#ppt_y"/>
                                          </p:val>
                                        </p:tav>
                                        <p:tav tm="100000">
                                          <p:val>
                                            <p:strVal val="#ppt_y"/>
                                          </p:val>
                                        </p:tav>
                                      </p:tavLst>
                                    </p:anim>
                                    <p:anim calcmode="lin" valueType="num">
                                      <p:cBhvr>
                                        <p:cTn id="44" dur="500" fill="hold"/>
                                        <p:tgtEl>
                                          <p:spTgt spid="81"/>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81"/>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81"/>
                                        </p:tgtEl>
                                      </p:cBhvr>
                                    </p:animEffect>
                                  </p:childTnLst>
                                </p:cTn>
                              </p:par>
                            </p:childTnLst>
                          </p:cTn>
                        </p:par>
                        <p:par>
                          <p:cTn id="47" fill="hold">
                            <p:stCondLst>
                              <p:cond delay="6350"/>
                            </p:stCondLst>
                            <p:childTnLst>
                              <p:par>
                                <p:cTn id="48" presetID="16" presetClass="entr" presetSubtype="21" fill="hold" nodeType="afterEffect">
                                  <p:stCondLst>
                                    <p:cond delay="0"/>
                                  </p:stCondLst>
                                  <p:childTnLst>
                                    <p:set>
                                      <p:cBhvr>
                                        <p:cTn id="49" dur="1" fill="hold">
                                          <p:stCondLst>
                                            <p:cond delay="0"/>
                                          </p:stCondLst>
                                        </p:cTn>
                                        <p:tgtEl>
                                          <p:spTgt spid="82"/>
                                        </p:tgtEl>
                                        <p:attrNameLst>
                                          <p:attrName>style.visibility</p:attrName>
                                        </p:attrNameLst>
                                      </p:cBhvr>
                                      <p:to>
                                        <p:strVal val="visible"/>
                                      </p:to>
                                    </p:set>
                                    <p:animEffect transition="in" filter="barn(inVertical)">
                                      <p:cBhvr>
                                        <p:cTn id="50" dur="500"/>
                                        <p:tgtEl>
                                          <p:spTgt spid="82"/>
                                        </p:tgtEl>
                                      </p:cBhvr>
                                    </p:animEffect>
                                  </p:childTnLst>
                                </p:cTn>
                              </p:par>
                            </p:childTnLst>
                          </p:cTn>
                        </p:par>
                        <p:par>
                          <p:cTn id="51" fill="hold">
                            <p:stCondLst>
                              <p:cond delay="6850"/>
                            </p:stCondLst>
                            <p:childTnLst>
                              <p:par>
                                <p:cTn id="52" presetID="2" presetClass="entr" presetSubtype="12" fill="hold" grpId="0" nodeType="afterEffect">
                                  <p:stCondLst>
                                    <p:cond delay="0"/>
                                  </p:stCondLst>
                                  <p:childTnLst>
                                    <p:set>
                                      <p:cBhvr>
                                        <p:cTn id="53" dur="1" fill="hold">
                                          <p:stCondLst>
                                            <p:cond delay="0"/>
                                          </p:stCondLst>
                                        </p:cTn>
                                        <p:tgtEl>
                                          <p:spTgt spid="83"/>
                                        </p:tgtEl>
                                        <p:attrNameLst>
                                          <p:attrName>style.visibility</p:attrName>
                                        </p:attrNameLst>
                                      </p:cBhvr>
                                      <p:to>
                                        <p:strVal val="visible"/>
                                      </p:to>
                                    </p:set>
                                    <p:anim calcmode="lin" valueType="num">
                                      <p:cBhvr additive="base">
                                        <p:cTn id="54" dur="500" fill="hold"/>
                                        <p:tgtEl>
                                          <p:spTgt spid="83"/>
                                        </p:tgtEl>
                                        <p:attrNameLst>
                                          <p:attrName>ppt_x</p:attrName>
                                        </p:attrNameLst>
                                      </p:cBhvr>
                                      <p:tavLst>
                                        <p:tav tm="0">
                                          <p:val>
                                            <p:strVal val="0-#ppt_w/2"/>
                                          </p:val>
                                        </p:tav>
                                        <p:tav tm="100000">
                                          <p:val>
                                            <p:strVal val="#ppt_x"/>
                                          </p:val>
                                        </p:tav>
                                      </p:tavLst>
                                    </p:anim>
                                    <p:anim calcmode="lin" valueType="num">
                                      <p:cBhvr additive="base">
                                        <p:cTn id="55" dur="500" fill="hold"/>
                                        <p:tgtEl>
                                          <p:spTgt spid="83"/>
                                        </p:tgtEl>
                                        <p:attrNameLst>
                                          <p:attrName>ppt_y</p:attrName>
                                        </p:attrNameLst>
                                      </p:cBhvr>
                                      <p:tavLst>
                                        <p:tav tm="0">
                                          <p:val>
                                            <p:strVal val="1+#ppt_h/2"/>
                                          </p:val>
                                        </p:tav>
                                        <p:tav tm="100000">
                                          <p:val>
                                            <p:strVal val="#ppt_y"/>
                                          </p:val>
                                        </p:tav>
                                      </p:tavLst>
                                    </p:anim>
                                  </p:childTnLst>
                                </p:cTn>
                              </p:par>
                              <p:par>
                                <p:cTn id="56" presetID="2" presetClass="entr" presetSubtype="12" fill="hold" grpId="0" nodeType="withEffect">
                                  <p:stCondLst>
                                    <p:cond delay="100"/>
                                  </p:stCondLst>
                                  <p:childTnLst>
                                    <p:set>
                                      <p:cBhvr>
                                        <p:cTn id="57" dur="1" fill="hold">
                                          <p:stCondLst>
                                            <p:cond delay="0"/>
                                          </p:stCondLst>
                                        </p:cTn>
                                        <p:tgtEl>
                                          <p:spTgt spid="87"/>
                                        </p:tgtEl>
                                        <p:attrNameLst>
                                          <p:attrName>style.visibility</p:attrName>
                                        </p:attrNameLst>
                                      </p:cBhvr>
                                      <p:to>
                                        <p:strVal val="visible"/>
                                      </p:to>
                                    </p:set>
                                    <p:anim calcmode="lin" valueType="num">
                                      <p:cBhvr additive="base">
                                        <p:cTn id="58" dur="500" fill="hold"/>
                                        <p:tgtEl>
                                          <p:spTgt spid="87"/>
                                        </p:tgtEl>
                                        <p:attrNameLst>
                                          <p:attrName>ppt_x</p:attrName>
                                        </p:attrNameLst>
                                      </p:cBhvr>
                                      <p:tavLst>
                                        <p:tav tm="0">
                                          <p:val>
                                            <p:strVal val="0-#ppt_w/2"/>
                                          </p:val>
                                        </p:tav>
                                        <p:tav tm="100000">
                                          <p:val>
                                            <p:strVal val="#ppt_x"/>
                                          </p:val>
                                        </p:tav>
                                      </p:tavLst>
                                    </p:anim>
                                    <p:anim calcmode="lin" valueType="num">
                                      <p:cBhvr additive="base">
                                        <p:cTn id="59" dur="500" fill="hold"/>
                                        <p:tgtEl>
                                          <p:spTgt spid="87"/>
                                        </p:tgtEl>
                                        <p:attrNameLst>
                                          <p:attrName>ppt_y</p:attrName>
                                        </p:attrNameLst>
                                      </p:cBhvr>
                                      <p:tavLst>
                                        <p:tav tm="0">
                                          <p:val>
                                            <p:strVal val="1+#ppt_h/2"/>
                                          </p:val>
                                        </p:tav>
                                        <p:tav tm="100000">
                                          <p:val>
                                            <p:strVal val="#ppt_y"/>
                                          </p:val>
                                        </p:tav>
                                      </p:tavLst>
                                    </p:anim>
                                  </p:childTnLst>
                                </p:cTn>
                              </p:par>
                              <p:par>
                                <p:cTn id="60" presetID="2" presetClass="entr" presetSubtype="12" fill="hold" grpId="0" nodeType="withEffect">
                                  <p:stCondLst>
                                    <p:cond delay="200"/>
                                  </p:stCondLst>
                                  <p:childTnLst>
                                    <p:set>
                                      <p:cBhvr>
                                        <p:cTn id="61" dur="1" fill="hold">
                                          <p:stCondLst>
                                            <p:cond delay="0"/>
                                          </p:stCondLst>
                                        </p:cTn>
                                        <p:tgtEl>
                                          <p:spTgt spid="84"/>
                                        </p:tgtEl>
                                        <p:attrNameLst>
                                          <p:attrName>style.visibility</p:attrName>
                                        </p:attrNameLst>
                                      </p:cBhvr>
                                      <p:to>
                                        <p:strVal val="visible"/>
                                      </p:to>
                                    </p:set>
                                    <p:anim calcmode="lin" valueType="num">
                                      <p:cBhvr additive="base">
                                        <p:cTn id="62" dur="500" fill="hold"/>
                                        <p:tgtEl>
                                          <p:spTgt spid="84"/>
                                        </p:tgtEl>
                                        <p:attrNameLst>
                                          <p:attrName>ppt_x</p:attrName>
                                        </p:attrNameLst>
                                      </p:cBhvr>
                                      <p:tavLst>
                                        <p:tav tm="0">
                                          <p:val>
                                            <p:strVal val="0-#ppt_w/2"/>
                                          </p:val>
                                        </p:tav>
                                        <p:tav tm="100000">
                                          <p:val>
                                            <p:strVal val="#ppt_x"/>
                                          </p:val>
                                        </p:tav>
                                      </p:tavLst>
                                    </p:anim>
                                    <p:anim calcmode="lin" valueType="num">
                                      <p:cBhvr additive="base">
                                        <p:cTn id="63" dur="500" fill="hold"/>
                                        <p:tgtEl>
                                          <p:spTgt spid="84"/>
                                        </p:tgtEl>
                                        <p:attrNameLst>
                                          <p:attrName>ppt_y</p:attrName>
                                        </p:attrNameLst>
                                      </p:cBhvr>
                                      <p:tavLst>
                                        <p:tav tm="0">
                                          <p:val>
                                            <p:strVal val="1+#ppt_h/2"/>
                                          </p:val>
                                        </p:tav>
                                        <p:tav tm="100000">
                                          <p:val>
                                            <p:strVal val="#ppt_y"/>
                                          </p:val>
                                        </p:tav>
                                      </p:tavLst>
                                    </p:anim>
                                  </p:childTnLst>
                                </p:cTn>
                              </p:par>
                            </p:childTnLst>
                          </p:cTn>
                        </p:par>
                        <p:par>
                          <p:cTn id="64" fill="hold">
                            <p:stCondLst>
                              <p:cond delay="7550"/>
                            </p:stCondLst>
                            <p:childTnLst>
                              <p:par>
                                <p:cTn id="65" presetID="22" presetClass="entr" presetSubtype="8" fill="hold" grpId="0" nodeType="after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wipe(left)">
                                      <p:cBhvr>
                                        <p:cTn id="67" dur="500"/>
                                        <p:tgtEl>
                                          <p:spTgt spid="85"/>
                                        </p:tgtEl>
                                      </p:cBhvr>
                                    </p:animEffect>
                                  </p:childTnLst>
                                </p:cTn>
                              </p:par>
                              <p:par>
                                <p:cTn id="68" presetID="22" presetClass="entr" presetSubtype="8" fill="hold" grpId="0" nodeType="withEffect">
                                  <p:stCondLst>
                                    <p:cond delay="100"/>
                                  </p:stCondLst>
                                  <p:childTnLst>
                                    <p:set>
                                      <p:cBhvr>
                                        <p:cTn id="69" dur="1" fill="hold">
                                          <p:stCondLst>
                                            <p:cond delay="0"/>
                                          </p:stCondLst>
                                        </p:cTn>
                                        <p:tgtEl>
                                          <p:spTgt spid="88"/>
                                        </p:tgtEl>
                                        <p:attrNameLst>
                                          <p:attrName>style.visibility</p:attrName>
                                        </p:attrNameLst>
                                      </p:cBhvr>
                                      <p:to>
                                        <p:strVal val="visible"/>
                                      </p:to>
                                    </p:set>
                                    <p:animEffect transition="in" filter="wipe(left)">
                                      <p:cBhvr>
                                        <p:cTn id="70" dur="500"/>
                                        <p:tgtEl>
                                          <p:spTgt spid="88"/>
                                        </p:tgtEl>
                                      </p:cBhvr>
                                    </p:animEffect>
                                  </p:childTnLst>
                                </p:cTn>
                              </p:par>
                              <p:par>
                                <p:cTn id="71" presetID="22" presetClass="entr" presetSubtype="8" fill="hold" grpId="0" nodeType="withEffect">
                                  <p:stCondLst>
                                    <p:cond delay="200"/>
                                  </p:stCondLst>
                                  <p:childTnLst>
                                    <p:set>
                                      <p:cBhvr>
                                        <p:cTn id="72" dur="1" fill="hold">
                                          <p:stCondLst>
                                            <p:cond delay="0"/>
                                          </p:stCondLst>
                                        </p:cTn>
                                        <p:tgtEl>
                                          <p:spTgt spid="86"/>
                                        </p:tgtEl>
                                        <p:attrNameLst>
                                          <p:attrName>style.visibility</p:attrName>
                                        </p:attrNameLst>
                                      </p:cBhvr>
                                      <p:to>
                                        <p:strVal val="visible"/>
                                      </p:to>
                                    </p:set>
                                    <p:animEffect transition="in" filter="wipe(left)">
                                      <p:cBhvr>
                                        <p:cTn id="73"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44" grpId="0" animBg="1"/>
      <p:bldP spid="46" grpId="0" animBg="1"/>
      <p:bldP spid="48" grpId="0" animBg="1"/>
      <p:bldP spid="50" grpId="0" animBg="1"/>
      <p:bldP spid="52" grpId="0" animBg="1"/>
      <p:bldP spid="54" grpId="0" animBg="1"/>
      <p:bldP spid="81" grpId="0"/>
      <p:bldP spid="83" grpId="0" animBg="1"/>
      <p:bldP spid="84" grpId="0" animBg="1"/>
      <p:bldP spid="85" grpId="0"/>
      <p:bldP spid="86" grpId="0"/>
      <p:bldP spid="87" grpId="0" animBg="1"/>
      <p:bldP spid="88" grpId="0"/>
      <p:bldP spid="8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347"/>
            <a:ext cx="9145588" cy="5144393"/>
          </a:xfrm>
          <a:prstGeom prst="rect">
            <a:avLst/>
          </a:prstGeom>
        </p:spPr>
      </p:pic>
      <p:pic>
        <p:nvPicPr>
          <p:cNvPr id="35" name="Picture 2" descr="1"/>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0" y="0"/>
            <a:ext cx="4633913" cy="514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Rectangle 3"/>
          <p:cNvSpPr>
            <a:spLocks noChangeArrowheads="1"/>
          </p:cNvSpPr>
          <p:nvPr/>
        </p:nvSpPr>
        <p:spPr bwMode="gray">
          <a:xfrm>
            <a:off x="5208588" y="395288"/>
            <a:ext cx="76200" cy="538162"/>
          </a:xfrm>
          <a:prstGeom prst="rect">
            <a:avLst/>
          </a:prstGeom>
          <a:solidFill>
            <a:srgbClr val="006699"/>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3D5C"/>
                  </a:outerShdw>
                </a:effectLst>
              </a14:hiddenEffects>
            </a:ext>
          </a:extLst>
        </p:spPr>
        <p:txBody>
          <a:bodyPr wrap="none" lIns="72585" tIns="36293" rIns="72585" bIns="36293" anchor="ctr"/>
          <a:lstStyle/>
          <a:p>
            <a:endParaRPr lang="zh-CN" altLang="en-US"/>
          </a:p>
        </p:txBody>
      </p:sp>
      <p:sp>
        <p:nvSpPr>
          <p:cNvPr id="37" name="Text Box 4" descr="2"/>
          <p:cNvSpPr txBox="1">
            <a:spLocks noChangeArrowheads="1"/>
          </p:cNvSpPr>
          <p:nvPr/>
        </p:nvSpPr>
        <p:spPr bwMode="gray">
          <a:xfrm>
            <a:off x="5284788" y="395288"/>
            <a:ext cx="1219200" cy="400050"/>
          </a:xfrm>
          <a:prstGeom prst="rect">
            <a:avLst/>
          </a:prstGeom>
          <a:noFill/>
          <a:ln>
            <a:noFill/>
          </a:ln>
          <a:effectLst>
            <a:prstShdw prst="shdw17" dist="17961" dir="2700000">
              <a:srgbClr val="999999"/>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lIns="91414" tIns="45707" rIns="91414" bIns="45707">
            <a:spAutoFit/>
          </a:bodyPr>
          <a:lstStyle>
            <a:lvl1pPr defTabSz="576263" eaLnBrk="0" hangingPunct="0">
              <a:defRPr sz="900" b="1">
                <a:solidFill>
                  <a:schemeClr val="tx1"/>
                </a:solidFill>
                <a:latin typeface="Arial" pitchFamily="34" charset="0"/>
              </a:defRPr>
            </a:lvl1pPr>
            <a:lvl2pPr marL="742950" indent="-285750" defTabSz="576263" eaLnBrk="0" hangingPunct="0">
              <a:defRPr sz="900" b="1">
                <a:solidFill>
                  <a:schemeClr val="tx1"/>
                </a:solidFill>
                <a:latin typeface="Arial" pitchFamily="34" charset="0"/>
              </a:defRPr>
            </a:lvl2pPr>
            <a:lvl3pPr marL="1143000" indent="-228600" defTabSz="576263" eaLnBrk="0" hangingPunct="0">
              <a:defRPr sz="900" b="1">
                <a:solidFill>
                  <a:schemeClr val="tx1"/>
                </a:solidFill>
                <a:latin typeface="Arial" pitchFamily="34" charset="0"/>
              </a:defRPr>
            </a:lvl3pPr>
            <a:lvl4pPr marL="1600200" indent="-228600" defTabSz="576263" eaLnBrk="0" hangingPunct="0">
              <a:defRPr sz="900" b="1">
                <a:solidFill>
                  <a:schemeClr val="tx1"/>
                </a:solidFill>
                <a:latin typeface="Arial" pitchFamily="34" charset="0"/>
              </a:defRPr>
            </a:lvl4pPr>
            <a:lvl5pPr marL="2057400" indent="-228600" defTabSz="576263" eaLnBrk="0" hangingPunct="0">
              <a:defRPr sz="900" b="1">
                <a:solidFill>
                  <a:schemeClr val="tx1"/>
                </a:solidFill>
                <a:latin typeface="Arial" pitchFamily="34" charset="0"/>
              </a:defRPr>
            </a:lvl5pPr>
            <a:lvl6pPr marL="2514600" indent="-228600" algn="ctr" defTabSz="576263" eaLnBrk="0" fontAlgn="base" hangingPunct="0">
              <a:spcBef>
                <a:spcPct val="0"/>
              </a:spcBef>
              <a:spcAft>
                <a:spcPct val="0"/>
              </a:spcAft>
              <a:defRPr sz="900" b="1">
                <a:solidFill>
                  <a:schemeClr val="tx1"/>
                </a:solidFill>
                <a:latin typeface="Arial" pitchFamily="34" charset="0"/>
              </a:defRPr>
            </a:lvl6pPr>
            <a:lvl7pPr marL="2971800" indent="-228600" algn="ctr" defTabSz="576263" eaLnBrk="0" fontAlgn="base" hangingPunct="0">
              <a:spcBef>
                <a:spcPct val="0"/>
              </a:spcBef>
              <a:spcAft>
                <a:spcPct val="0"/>
              </a:spcAft>
              <a:defRPr sz="900" b="1">
                <a:solidFill>
                  <a:schemeClr val="tx1"/>
                </a:solidFill>
                <a:latin typeface="Arial" pitchFamily="34" charset="0"/>
              </a:defRPr>
            </a:lvl7pPr>
            <a:lvl8pPr marL="3429000" indent="-228600" algn="ctr" defTabSz="576263" eaLnBrk="0" fontAlgn="base" hangingPunct="0">
              <a:spcBef>
                <a:spcPct val="0"/>
              </a:spcBef>
              <a:spcAft>
                <a:spcPct val="0"/>
              </a:spcAft>
              <a:defRPr sz="900" b="1">
                <a:solidFill>
                  <a:schemeClr val="tx1"/>
                </a:solidFill>
                <a:latin typeface="Arial" pitchFamily="34" charset="0"/>
              </a:defRPr>
            </a:lvl8pPr>
            <a:lvl9pPr marL="3886200" indent="-228600" algn="ctr" defTabSz="576263" eaLnBrk="0" fontAlgn="base" hangingPunct="0">
              <a:spcBef>
                <a:spcPct val="0"/>
              </a:spcBef>
              <a:spcAft>
                <a:spcPct val="0"/>
              </a:spcAft>
              <a:defRPr sz="900" b="1">
                <a:solidFill>
                  <a:schemeClr val="tx1"/>
                </a:solidFill>
                <a:latin typeface="Arial" pitchFamily="34" charset="0"/>
              </a:defRPr>
            </a:lvl9pPr>
          </a:lstStyle>
          <a:p>
            <a:pPr eaLnBrk="1" hangingPunct="1">
              <a:spcBef>
                <a:spcPct val="50000"/>
              </a:spcBef>
            </a:pPr>
            <a:r>
              <a:rPr lang="zh-CN" altLang="en-US" sz="2000" b="0" dirty="0" smtClean="0">
                <a:solidFill>
                  <a:srgbClr val="333333"/>
                </a:solidFill>
                <a:latin typeface="方正小标宋简体" pitchFamily="2" charset="-122"/>
                <a:ea typeface="方正小标宋简体" pitchFamily="2" charset="-122"/>
              </a:rPr>
              <a:t>公司简</a:t>
            </a:r>
            <a:r>
              <a:rPr lang="zh-CN" altLang="en-US" sz="2000" b="0" dirty="0">
                <a:solidFill>
                  <a:srgbClr val="333333"/>
                </a:solidFill>
                <a:latin typeface="方正小标宋简体" pitchFamily="2" charset="-122"/>
                <a:ea typeface="方正小标宋简体" pitchFamily="2" charset="-122"/>
              </a:rPr>
              <a:t>介</a:t>
            </a:r>
            <a:endParaRPr lang="en-US" altLang="zh-CN" sz="2000" b="0" dirty="0">
              <a:solidFill>
                <a:srgbClr val="333333"/>
              </a:solidFill>
              <a:latin typeface="方正小标宋简体" pitchFamily="2" charset="-122"/>
              <a:ea typeface="方正小标宋简体" pitchFamily="2" charset="-122"/>
            </a:endParaRPr>
          </a:p>
        </p:txBody>
      </p:sp>
      <p:sp>
        <p:nvSpPr>
          <p:cNvPr id="38" name="Text Box 5"/>
          <p:cNvSpPr txBox="1">
            <a:spLocks noChangeArrowheads="1"/>
          </p:cNvSpPr>
          <p:nvPr/>
        </p:nvSpPr>
        <p:spPr bwMode="gray">
          <a:xfrm>
            <a:off x="5056188" y="652463"/>
            <a:ext cx="2819400" cy="354012"/>
          </a:xfrm>
          <a:prstGeom prst="rect">
            <a:avLst/>
          </a:prstGeom>
          <a:noFill/>
          <a:ln>
            <a:noFill/>
          </a:ln>
          <a:effectLst>
            <a:prstShdw prst="shdw17" dist="17961" dir="2700000">
              <a:srgbClr val="999999"/>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Lst>
        </p:spPr>
        <p:txBody>
          <a:bodyPr lIns="91414" tIns="45707" rIns="91414" bIns="45707">
            <a:spAutoFit/>
          </a:bodyPr>
          <a:lstStyle>
            <a:lvl1pPr defTabSz="576263" eaLnBrk="0" hangingPunct="0">
              <a:defRPr sz="900" b="1">
                <a:solidFill>
                  <a:schemeClr val="tx1"/>
                </a:solidFill>
                <a:latin typeface="Arial" pitchFamily="34" charset="0"/>
              </a:defRPr>
            </a:lvl1pPr>
            <a:lvl2pPr marL="742950" indent="-285750" defTabSz="576263" eaLnBrk="0" hangingPunct="0">
              <a:defRPr sz="900" b="1">
                <a:solidFill>
                  <a:schemeClr val="tx1"/>
                </a:solidFill>
                <a:latin typeface="Arial" pitchFamily="34" charset="0"/>
              </a:defRPr>
            </a:lvl2pPr>
            <a:lvl3pPr marL="1143000" indent="-228600" defTabSz="576263" eaLnBrk="0" hangingPunct="0">
              <a:defRPr sz="900" b="1">
                <a:solidFill>
                  <a:schemeClr val="tx1"/>
                </a:solidFill>
                <a:latin typeface="Arial" pitchFamily="34" charset="0"/>
              </a:defRPr>
            </a:lvl3pPr>
            <a:lvl4pPr marL="1600200" indent="-228600" defTabSz="576263" eaLnBrk="0" hangingPunct="0">
              <a:defRPr sz="900" b="1">
                <a:solidFill>
                  <a:schemeClr val="tx1"/>
                </a:solidFill>
                <a:latin typeface="Arial" pitchFamily="34" charset="0"/>
              </a:defRPr>
            </a:lvl4pPr>
            <a:lvl5pPr marL="2057400" indent="-228600" defTabSz="576263" eaLnBrk="0" hangingPunct="0">
              <a:defRPr sz="900" b="1">
                <a:solidFill>
                  <a:schemeClr val="tx1"/>
                </a:solidFill>
                <a:latin typeface="Arial" pitchFamily="34" charset="0"/>
              </a:defRPr>
            </a:lvl5pPr>
            <a:lvl6pPr marL="2514600" indent="-228600" algn="ctr" defTabSz="576263" eaLnBrk="0" fontAlgn="base" hangingPunct="0">
              <a:spcBef>
                <a:spcPct val="0"/>
              </a:spcBef>
              <a:spcAft>
                <a:spcPct val="0"/>
              </a:spcAft>
              <a:defRPr sz="900" b="1">
                <a:solidFill>
                  <a:schemeClr val="tx1"/>
                </a:solidFill>
                <a:latin typeface="Arial" pitchFamily="34" charset="0"/>
              </a:defRPr>
            </a:lvl6pPr>
            <a:lvl7pPr marL="2971800" indent="-228600" algn="ctr" defTabSz="576263" eaLnBrk="0" fontAlgn="base" hangingPunct="0">
              <a:spcBef>
                <a:spcPct val="0"/>
              </a:spcBef>
              <a:spcAft>
                <a:spcPct val="0"/>
              </a:spcAft>
              <a:defRPr sz="900" b="1">
                <a:solidFill>
                  <a:schemeClr val="tx1"/>
                </a:solidFill>
                <a:latin typeface="Arial" pitchFamily="34" charset="0"/>
              </a:defRPr>
            </a:lvl7pPr>
            <a:lvl8pPr marL="3429000" indent="-228600" algn="ctr" defTabSz="576263" eaLnBrk="0" fontAlgn="base" hangingPunct="0">
              <a:spcBef>
                <a:spcPct val="0"/>
              </a:spcBef>
              <a:spcAft>
                <a:spcPct val="0"/>
              </a:spcAft>
              <a:defRPr sz="900" b="1">
                <a:solidFill>
                  <a:schemeClr val="tx1"/>
                </a:solidFill>
                <a:latin typeface="Arial" pitchFamily="34" charset="0"/>
              </a:defRPr>
            </a:lvl8pPr>
            <a:lvl9pPr marL="3886200" indent="-228600" algn="ctr" defTabSz="576263" eaLnBrk="0" fontAlgn="base" hangingPunct="0">
              <a:spcBef>
                <a:spcPct val="0"/>
              </a:spcBef>
              <a:spcAft>
                <a:spcPct val="0"/>
              </a:spcAft>
              <a:defRPr sz="900" b="1">
                <a:solidFill>
                  <a:schemeClr val="tx1"/>
                </a:solidFill>
                <a:latin typeface="Arial" pitchFamily="34" charset="0"/>
              </a:defRPr>
            </a:lvl9pPr>
          </a:lstStyle>
          <a:p>
            <a:pPr eaLnBrk="1" hangingPunct="1">
              <a:spcBef>
                <a:spcPct val="50000"/>
              </a:spcBef>
            </a:pPr>
            <a:r>
              <a:rPr lang="en-US" altLang="zh-CN" sz="1700" b="0" dirty="0">
                <a:solidFill>
                  <a:srgbClr val="333333"/>
                </a:solidFill>
              </a:rPr>
              <a:t>Enterprise introduction</a:t>
            </a:r>
          </a:p>
        </p:txBody>
      </p:sp>
      <p:sp>
        <p:nvSpPr>
          <p:cNvPr id="39" name="AutoShape 6"/>
          <p:cNvSpPr>
            <a:spLocks noChangeArrowheads="1"/>
          </p:cNvSpPr>
          <p:nvPr/>
        </p:nvSpPr>
        <p:spPr bwMode="auto">
          <a:xfrm>
            <a:off x="7570788" y="547688"/>
            <a:ext cx="304800" cy="379412"/>
          </a:xfrm>
          <a:prstGeom prst="chevron">
            <a:avLst>
              <a:gd name="adj" fmla="val 56250"/>
            </a:avLst>
          </a:prstGeom>
          <a:gradFill rotWithShape="1">
            <a:gsLst>
              <a:gs pos="0">
                <a:srgbClr val="0F6FC6"/>
              </a:gs>
              <a:gs pos="100000">
                <a:srgbClr val="009DD9">
                  <a:alpha val="89998"/>
                </a:srgbClr>
              </a:gs>
            </a:gsLst>
            <a:lin ang="2700000" scaled="1"/>
          </a:gra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wrap="none" lIns="72585" tIns="36293" rIns="72585" bIns="36293" anchor="ctr"/>
          <a:lstStyle/>
          <a:p>
            <a:endParaRPr lang="zh-CN" altLang="en-US"/>
          </a:p>
        </p:txBody>
      </p:sp>
      <p:sp>
        <p:nvSpPr>
          <p:cNvPr id="40" name="AutoShape 7"/>
          <p:cNvSpPr>
            <a:spLocks noChangeArrowheads="1"/>
          </p:cNvSpPr>
          <p:nvPr/>
        </p:nvSpPr>
        <p:spPr bwMode="auto">
          <a:xfrm>
            <a:off x="7875588" y="547688"/>
            <a:ext cx="304800" cy="379412"/>
          </a:xfrm>
          <a:prstGeom prst="chevron">
            <a:avLst>
              <a:gd name="adj" fmla="val 56250"/>
            </a:avLst>
          </a:prstGeom>
          <a:gradFill rotWithShape="1">
            <a:gsLst>
              <a:gs pos="0">
                <a:srgbClr val="0F6FC6"/>
              </a:gs>
              <a:gs pos="100000">
                <a:srgbClr val="009DD9">
                  <a:alpha val="89998"/>
                </a:srgbClr>
              </a:gs>
            </a:gsLst>
            <a:lin ang="2700000" scaled="1"/>
          </a:gra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wrap="none" lIns="72585" tIns="36293" rIns="72585" bIns="36293" anchor="ctr"/>
          <a:lstStyle/>
          <a:p>
            <a:endParaRPr lang="zh-CN" altLang="en-US"/>
          </a:p>
        </p:txBody>
      </p:sp>
      <p:pic>
        <p:nvPicPr>
          <p:cNvPr id="41" name="Picture 8" descr="1"/>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39725" y="2603500"/>
            <a:ext cx="2828925" cy="254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TextBox 41"/>
          <p:cNvSpPr txBox="1">
            <a:spLocks noChangeArrowheads="1"/>
          </p:cNvSpPr>
          <p:nvPr/>
        </p:nvSpPr>
        <p:spPr bwMode="auto">
          <a:xfrm>
            <a:off x="5176838" y="1120775"/>
            <a:ext cx="3327400" cy="2873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3" tIns="45721" rIns="91443" bIns="45721">
            <a:spAutoFit/>
          </a:bodyPr>
          <a:lstStyle>
            <a:lvl1pPr defTabSz="1152525" eaLnBrk="0" hangingPunct="0">
              <a:defRPr sz="900" b="1">
                <a:solidFill>
                  <a:schemeClr val="tx1"/>
                </a:solidFill>
                <a:latin typeface="Arial" pitchFamily="34" charset="0"/>
              </a:defRPr>
            </a:lvl1pPr>
            <a:lvl2pPr marL="742950" indent="-285750" defTabSz="1152525" eaLnBrk="0" hangingPunct="0">
              <a:defRPr sz="900" b="1">
                <a:solidFill>
                  <a:schemeClr val="tx1"/>
                </a:solidFill>
                <a:latin typeface="Arial" pitchFamily="34" charset="0"/>
              </a:defRPr>
            </a:lvl2pPr>
            <a:lvl3pPr marL="1143000" indent="-228600" defTabSz="1152525" eaLnBrk="0" hangingPunct="0">
              <a:defRPr sz="900" b="1">
                <a:solidFill>
                  <a:schemeClr val="tx1"/>
                </a:solidFill>
                <a:latin typeface="Arial" pitchFamily="34" charset="0"/>
              </a:defRPr>
            </a:lvl3pPr>
            <a:lvl4pPr marL="1600200" indent="-228600" defTabSz="1152525" eaLnBrk="0" hangingPunct="0">
              <a:defRPr sz="900" b="1">
                <a:solidFill>
                  <a:schemeClr val="tx1"/>
                </a:solidFill>
                <a:latin typeface="Arial" pitchFamily="34" charset="0"/>
              </a:defRPr>
            </a:lvl4pPr>
            <a:lvl5pPr marL="2057400" indent="-228600" defTabSz="1152525" eaLnBrk="0" hangingPunct="0">
              <a:defRPr sz="900" b="1">
                <a:solidFill>
                  <a:schemeClr val="tx1"/>
                </a:solidFill>
                <a:latin typeface="Arial" pitchFamily="34" charset="0"/>
              </a:defRPr>
            </a:lvl5pPr>
            <a:lvl6pPr marL="2514600" indent="-228600" algn="ctr" defTabSz="1152525" eaLnBrk="0" fontAlgn="base" hangingPunct="0">
              <a:spcBef>
                <a:spcPct val="0"/>
              </a:spcBef>
              <a:spcAft>
                <a:spcPct val="0"/>
              </a:spcAft>
              <a:defRPr sz="900" b="1">
                <a:solidFill>
                  <a:schemeClr val="tx1"/>
                </a:solidFill>
                <a:latin typeface="Arial" pitchFamily="34" charset="0"/>
              </a:defRPr>
            </a:lvl6pPr>
            <a:lvl7pPr marL="2971800" indent="-228600" algn="ctr" defTabSz="1152525" eaLnBrk="0" fontAlgn="base" hangingPunct="0">
              <a:spcBef>
                <a:spcPct val="0"/>
              </a:spcBef>
              <a:spcAft>
                <a:spcPct val="0"/>
              </a:spcAft>
              <a:defRPr sz="900" b="1">
                <a:solidFill>
                  <a:schemeClr val="tx1"/>
                </a:solidFill>
                <a:latin typeface="Arial" pitchFamily="34" charset="0"/>
              </a:defRPr>
            </a:lvl7pPr>
            <a:lvl8pPr marL="3429000" indent="-228600" algn="ctr" defTabSz="1152525" eaLnBrk="0" fontAlgn="base" hangingPunct="0">
              <a:spcBef>
                <a:spcPct val="0"/>
              </a:spcBef>
              <a:spcAft>
                <a:spcPct val="0"/>
              </a:spcAft>
              <a:defRPr sz="900" b="1">
                <a:solidFill>
                  <a:schemeClr val="tx1"/>
                </a:solidFill>
                <a:latin typeface="Arial" pitchFamily="34" charset="0"/>
              </a:defRPr>
            </a:lvl8pPr>
            <a:lvl9pPr marL="3886200" indent="-228600" algn="ctr" defTabSz="1152525" eaLnBrk="0" fontAlgn="base" hangingPunct="0">
              <a:spcBef>
                <a:spcPct val="0"/>
              </a:spcBef>
              <a:spcAft>
                <a:spcPct val="0"/>
              </a:spcAft>
              <a:defRPr sz="900" b="1">
                <a:solidFill>
                  <a:schemeClr val="tx1"/>
                </a:solidFill>
                <a:latin typeface="Arial" pitchFamily="34" charset="0"/>
              </a:defRPr>
            </a:lvl9pPr>
          </a:lstStyle>
          <a:p>
            <a:pPr algn="l" eaLnBrk="1" hangingPunct="1">
              <a:lnSpc>
                <a:spcPct val="130000"/>
              </a:lnSpc>
            </a:pPr>
            <a:r>
              <a:rPr lang="zh-CN" altLang="en-US" sz="1000" b="0" dirty="0" smtClean="0">
                <a:latin typeface="微软雅黑" pitchFamily="34" charset="-122"/>
                <a:ea typeface="微软雅黑" pitchFamily="34" charset="-122"/>
              </a:rPr>
              <a:t>大侠素材铺有限公司</a:t>
            </a:r>
            <a:r>
              <a:rPr lang="zh-CN" altLang="en-US" sz="1000" b="0" dirty="0">
                <a:latin typeface="微软雅黑" pitchFamily="34" charset="-122"/>
                <a:ea typeface="微软雅黑" pitchFamily="34" charset="-122"/>
              </a:rPr>
              <a:t>是国内最早成立的省级塑料行业企业之一，在改革开放过程中承担了许多不同的历史角色，与时俱进、稳步前进。公司在许多方面开创了同行业的新面貌，最早拥有自营进出口能力，坚持服务用户、自主经营，综合实力持续增强。在完成股份制改制后，公司正走向集团化、大区域化发展的道路，现下设</a:t>
            </a:r>
            <a:r>
              <a:rPr lang="en-US" altLang="zh-CN" sz="1000" b="0" dirty="0">
                <a:latin typeface="微软雅黑" pitchFamily="34" charset="-122"/>
                <a:ea typeface="微软雅黑" pitchFamily="34" charset="-122"/>
              </a:rPr>
              <a:t>5</a:t>
            </a:r>
            <a:r>
              <a:rPr lang="zh-CN" altLang="en-US" sz="1000" b="0" dirty="0">
                <a:latin typeface="微软雅黑" pitchFamily="34" charset="-122"/>
                <a:ea typeface="微软雅黑" pitchFamily="34" charset="-122"/>
              </a:rPr>
              <a:t>部门、</a:t>
            </a:r>
            <a:r>
              <a:rPr lang="en-US" altLang="zh-CN" sz="1000" b="0" dirty="0">
                <a:latin typeface="微软雅黑" pitchFamily="34" charset="-122"/>
                <a:ea typeface="微软雅黑" pitchFamily="34" charset="-122"/>
              </a:rPr>
              <a:t>6</a:t>
            </a:r>
            <a:r>
              <a:rPr lang="zh-CN" altLang="en-US" sz="1000" b="0" dirty="0">
                <a:latin typeface="微软雅黑" pitchFamily="34" charset="-122"/>
                <a:ea typeface="微软雅黑" pitchFamily="34" charset="-122"/>
              </a:rPr>
              <a:t>家分公司、</a:t>
            </a:r>
            <a:r>
              <a:rPr lang="en-US" altLang="zh-CN" sz="1000" b="0" dirty="0">
                <a:latin typeface="微软雅黑" pitchFamily="34" charset="-122"/>
                <a:ea typeface="微软雅黑" pitchFamily="34" charset="-122"/>
              </a:rPr>
              <a:t>9</a:t>
            </a:r>
            <a:r>
              <a:rPr lang="zh-CN" altLang="en-US" sz="1000" b="0" dirty="0">
                <a:latin typeface="微软雅黑" pitchFamily="34" charset="-122"/>
                <a:ea typeface="微软雅黑" pitchFamily="34" charset="-122"/>
              </a:rPr>
              <a:t>家控股公司，与国内外</a:t>
            </a:r>
            <a:r>
              <a:rPr lang="en-US" altLang="zh-CN" sz="1000" b="0" dirty="0">
                <a:latin typeface="微软雅黑" pitchFamily="34" charset="-122"/>
                <a:ea typeface="微软雅黑" pitchFamily="34" charset="-122"/>
              </a:rPr>
              <a:t>40</a:t>
            </a:r>
            <a:r>
              <a:rPr lang="zh-CN" altLang="en-US" sz="1000" b="0" dirty="0">
                <a:latin typeface="微软雅黑" pitchFamily="34" charset="-122"/>
                <a:ea typeface="微软雅黑" pitchFamily="34" charset="-122"/>
              </a:rPr>
              <a:t>余家大型石化生产商保持着密切的合作关系。</a:t>
            </a:r>
          </a:p>
          <a:p>
            <a:pPr algn="l" eaLnBrk="1" hangingPunct="1">
              <a:lnSpc>
                <a:spcPct val="130000"/>
              </a:lnSpc>
            </a:pPr>
            <a:endParaRPr lang="zh-CN" altLang="en-US" sz="1000" b="0" dirty="0">
              <a:latin typeface="微软雅黑" pitchFamily="34" charset="-122"/>
              <a:ea typeface="微软雅黑" pitchFamily="34" charset="-122"/>
            </a:endParaRPr>
          </a:p>
          <a:p>
            <a:pPr algn="l" eaLnBrk="1" hangingPunct="1">
              <a:lnSpc>
                <a:spcPct val="130000"/>
              </a:lnSpc>
            </a:pPr>
            <a:r>
              <a:rPr lang="zh-CN" altLang="en-US" sz="1000" b="0" dirty="0">
                <a:latin typeface="微软雅黑" pitchFamily="34" charset="-122"/>
                <a:ea typeface="微软雅黑" pitchFamily="34" charset="-122"/>
              </a:rPr>
              <a:t>蓬勃发展的中国工业已经跨进了世界塑料先进大国行列，成为塑料行业可持续发展的重要组成部分。山东省塑料工业有限公司在新的发展机遇下，进一步促进塑料工业可持续健康发展，为建设和谐社会而贡献自己的力量，努力创造塑料工业的新辉煌</a:t>
            </a:r>
            <a:r>
              <a:rPr lang="zh-CN" altLang="en-US" sz="1000" b="0" dirty="0" smtClean="0">
                <a:latin typeface="微软雅黑" pitchFamily="34" charset="-122"/>
                <a:ea typeface="微软雅黑" pitchFamily="34" charset="-122"/>
              </a:rPr>
              <a:t>。</a:t>
            </a:r>
            <a:endParaRPr lang="zh-CN" altLang="en-US" sz="1000" b="0" dirty="0">
              <a:latin typeface="微软雅黑" pitchFamily="34" charset="-122"/>
              <a:ea typeface="微软雅黑" pitchFamily="34" charset="-122"/>
            </a:endParaRPr>
          </a:p>
        </p:txBody>
      </p:sp>
    </p:spTree>
    <p:extLst>
      <p:ext uri="{BB962C8B-B14F-4D97-AF65-F5344CB8AC3E}">
        <p14:creationId xmlns:p14="http://schemas.microsoft.com/office/powerpoint/2010/main" val="189495606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strips(downRight)">
                                      <p:cBhvr>
                                        <p:cTn id="7" dur="500"/>
                                        <p:tgtEl>
                                          <p:spTgt spid="3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500"/>
                                        <p:tgtEl>
                                          <p:spTgt spid="41"/>
                                        </p:tgtEl>
                                      </p:cBhvr>
                                    </p:animEffect>
                                    <p:anim calcmode="lin" valueType="num">
                                      <p:cBhvr>
                                        <p:cTn id="12" dur="500" fill="hold"/>
                                        <p:tgtEl>
                                          <p:spTgt spid="41"/>
                                        </p:tgtEl>
                                        <p:attrNameLst>
                                          <p:attrName>ppt_x</p:attrName>
                                        </p:attrNameLst>
                                      </p:cBhvr>
                                      <p:tavLst>
                                        <p:tav tm="0">
                                          <p:val>
                                            <p:strVal val="#ppt_x"/>
                                          </p:val>
                                        </p:tav>
                                        <p:tav tm="100000">
                                          <p:val>
                                            <p:strVal val="#ppt_x"/>
                                          </p:val>
                                        </p:tav>
                                      </p:tavLst>
                                    </p:anim>
                                    <p:anim calcmode="lin" valueType="num">
                                      <p:cBhvr>
                                        <p:cTn id="13" dur="500" fill="hold"/>
                                        <p:tgtEl>
                                          <p:spTgt spid="41"/>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slide(fromLeft)">
                                      <p:cBhvr>
                                        <p:cTn id="23" dur="500"/>
                                        <p:tgtEl>
                                          <p:spTgt spid="37"/>
                                        </p:tgtEl>
                                      </p:cBhvr>
                                    </p:animEffect>
                                  </p:childTnLst>
                                </p:cTn>
                              </p:par>
                            </p:childTnLst>
                          </p:cTn>
                        </p:par>
                        <p:par>
                          <p:cTn id="24" fill="hold">
                            <p:stCondLst>
                              <p:cond delay="25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38"/>
                                        </p:tgtEl>
                                        <p:attrNameLst>
                                          <p:attrName>style.visibility</p:attrName>
                                        </p:attrNameLst>
                                      </p:cBhvr>
                                      <p:to>
                                        <p:strVal val="visible"/>
                                      </p:to>
                                    </p:set>
                                    <p:anim by="(-#ppt_w*2)" calcmode="lin" valueType="num">
                                      <p:cBhvr rctx="PPT">
                                        <p:cTn id="27" dur="250" autoRev="1" fill="hold">
                                          <p:stCondLst>
                                            <p:cond delay="0"/>
                                          </p:stCondLst>
                                        </p:cTn>
                                        <p:tgtEl>
                                          <p:spTgt spid="38"/>
                                        </p:tgtEl>
                                        <p:attrNameLst>
                                          <p:attrName>ppt_w</p:attrName>
                                        </p:attrNameLst>
                                      </p:cBhvr>
                                    </p:anim>
                                    <p:anim by="(#ppt_w*0.50)" calcmode="lin" valueType="num">
                                      <p:cBhvr>
                                        <p:cTn id="28" dur="250" decel="50000" autoRev="1" fill="hold">
                                          <p:stCondLst>
                                            <p:cond delay="0"/>
                                          </p:stCondLst>
                                        </p:cTn>
                                        <p:tgtEl>
                                          <p:spTgt spid="38"/>
                                        </p:tgtEl>
                                        <p:attrNameLst>
                                          <p:attrName>ppt_x</p:attrName>
                                        </p:attrNameLst>
                                      </p:cBhvr>
                                    </p:anim>
                                    <p:anim from="(-#ppt_h/2)" to="(#ppt_y)" calcmode="lin" valueType="num">
                                      <p:cBhvr>
                                        <p:cTn id="29" dur="500" fill="hold">
                                          <p:stCondLst>
                                            <p:cond delay="0"/>
                                          </p:stCondLst>
                                        </p:cTn>
                                        <p:tgtEl>
                                          <p:spTgt spid="38"/>
                                        </p:tgtEl>
                                        <p:attrNameLst>
                                          <p:attrName>ppt_y</p:attrName>
                                        </p:attrNameLst>
                                      </p:cBhvr>
                                    </p:anim>
                                    <p:animRot by="21600000">
                                      <p:cBhvr>
                                        <p:cTn id="30" dur="500" fill="hold">
                                          <p:stCondLst>
                                            <p:cond delay="0"/>
                                          </p:stCondLst>
                                        </p:cTn>
                                        <p:tgtEl>
                                          <p:spTgt spid="38"/>
                                        </p:tgtEl>
                                        <p:attrNameLst>
                                          <p:attrName>r</p:attrName>
                                        </p:attrNameLst>
                                      </p:cBhvr>
                                    </p:animRot>
                                  </p:childTnLst>
                                </p:cTn>
                              </p:par>
                            </p:childTnLst>
                          </p:cTn>
                        </p:par>
                        <p:par>
                          <p:cTn id="31" fill="hold">
                            <p:stCondLst>
                              <p:cond delay="4050"/>
                            </p:stCondLst>
                            <p:childTnLst>
                              <p:par>
                                <p:cTn id="32" presetID="2" presetClass="entr" presetSubtype="8" fill="hold" grpId="0" nodeType="after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additive="base">
                                        <p:cTn id="34" dur="500" fill="hold"/>
                                        <p:tgtEl>
                                          <p:spTgt spid="40"/>
                                        </p:tgtEl>
                                        <p:attrNameLst>
                                          <p:attrName>ppt_x</p:attrName>
                                        </p:attrNameLst>
                                      </p:cBhvr>
                                      <p:tavLst>
                                        <p:tav tm="0">
                                          <p:val>
                                            <p:strVal val="0-#ppt_w/2"/>
                                          </p:val>
                                        </p:tav>
                                        <p:tav tm="100000">
                                          <p:val>
                                            <p:strVal val="#ppt_x"/>
                                          </p:val>
                                        </p:tav>
                                      </p:tavLst>
                                    </p:anim>
                                    <p:anim calcmode="lin" valueType="num">
                                      <p:cBhvr additive="base">
                                        <p:cTn id="35" dur="500" fill="hold"/>
                                        <p:tgtEl>
                                          <p:spTgt spid="40"/>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40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500" fill="hold"/>
                                        <p:tgtEl>
                                          <p:spTgt spid="39"/>
                                        </p:tgtEl>
                                        <p:attrNameLst>
                                          <p:attrName>ppt_x</p:attrName>
                                        </p:attrNameLst>
                                      </p:cBhvr>
                                      <p:tavLst>
                                        <p:tav tm="0">
                                          <p:val>
                                            <p:strVal val="0-#ppt_w/2"/>
                                          </p:val>
                                        </p:tav>
                                        <p:tav tm="100000">
                                          <p:val>
                                            <p:strVal val="#ppt_x"/>
                                          </p:val>
                                        </p:tav>
                                      </p:tavLst>
                                    </p:anim>
                                    <p:anim calcmode="lin" valueType="num">
                                      <p:cBhvr additive="base">
                                        <p:cTn id="39" dur="500" fill="hold"/>
                                        <p:tgtEl>
                                          <p:spTgt spid="39"/>
                                        </p:tgtEl>
                                        <p:attrNameLst>
                                          <p:attrName>ppt_y</p:attrName>
                                        </p:attrNameLst>
                                      </p:cBhvr>
                                      <p:tavLst>
                                        <p:tav tm="0">
                                          <p:val>
                                            <p:strVal val="#ppt_y"/>
                                          </p:val>
                                        </p:tav>
                                        <p:tav tm="100000">
                                          <p:val>
                                            <p:strVal val="#ppt_y"/>
                                          </p:val>
                                        </p:tav>
                                      </p:tavLst>
                                    </p:anim>
                                  </p:childTnLst>
                                </p:cTn>
                              </p:par>
                            </p:childTnLst>
                          </p:cTn>
                        </p:par>
                        <p:par>
                          <p:cTn id="40" fill="hold">
                            <p:stCondLst>
                              <p:cond delay="4950"/>
                            </p:stCondLst>
                            <p:childTnLst>
                              <p:par>
                                <p:cTn id="41" presetID="22" presetClass="entr" presetSubtype="1"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wipe(up)">
                                      <p:cBhvr>
                                        <p:cTn id="43"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p:bldP spid="39" grpId="0" animBg="1"/>
      <p:bldP spid="40" grpId="0" animBg="1"/>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5"/>
          <p:cNvSpPr>
            <a:spLocks noChangeArrowheads="1"/>
          </p:cNvSpPr>
          <p:nvPr/>
        </p:nvSpPr>
        <p:spPr bwMode="gray">
          <a:xfrm>
            <a:off x="0" y="1279525"/>
            <a:ext cx="9145588" cy="3865563"/>
          </a:xfrm>
          <a:prstGeom prst="rect">
            <a:avLst/>
          </a:prstGeom>
          <a:solidFill>
            <a:srgbClr val="D8D8D6"/>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828280"/>
                  </a:outerShdw>
                </a:effectLst>
              </a14:hiddenEffects>
            </a:ext>
          </a:extLst>
        </p:spPr>
        <p:txBody>
          <a:bodyPr wrap="none" lIns="72585" tIns="36293" rIns="72585" bIns="36293" anchor="ctr"/>
          <a:lstStyle/>
          <a:p>
            <a:endParaRPr lang="zh-CN" altLang="en-US"/>
          </a:p>
        </p:txBody>
      </p:sp>
      <p:pic>
        <p:nvPicPr>
          <p:cNvPr id="26" name="Picture 26" desc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54563" cy="514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9" descr="2"/>
          <p:cNvSpPr>
            <a:spLocks noChangeArrowheads="1"/>
          </p:cNvSpPr>
          <p:nvPr/>
        </p:nvSpPr>
        <p:spPr bwMode="gray">
          <a:xfrm>
            <a:off x="0" y="0"/>
            <a:ext cx="4814888" cy="13017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2585" tIns="36293" rIns="72585" bIns="36293" anchor="ctr"/>
          <a:lstStyle/>
          <a:p>
            <a:endParaRPr lang="zh-CN" altLang="en-US"/>
          </a:p>
        </p:txBody>
      </p:sp>
      <p:sp>
        <p:nvSpPr>
          <p:cNvPr id="28" name="Rectangle 10"/>
          <p:cNvSpPr>
            <a:spLocks noChangeArrowheads="1"/>
          </p:cNvSpPr>
          <p:nvPr/>
        </p:nvSpPr>
        <p:spPr bwMode="gray">
          <a:xfrm>
            <a:off x="382588" y="441325"/>
            <a:ext cx="76200" cy="539750"/>
          </a:xfrm>
          <a:prstGeom prst="rect">
            <a:avLst/>
          </a:prstGeom>
          <a:solidFill>
            <a:srgbClr val="006699"/>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003D5C"/>
                  </a:outerShdw>
                </a:effectLst>
              </a14:hiddenEffects>
            </a:ext>
          </a:extLst>
        </p:spPr>
        <p:txBody>
          <a:bodyPr wrap="none" lIns="72585" tIns="36293" rIns="72585" bIns="36293" anchor="ctr"/>
          <a:lstStyle/>
          <a:p>
            <a:endParaRPr lang="zh-CN" altLang="en-US"/>
          </a:p>
        </p:txBody>
      </p:sp>
      <p:sp>
        <p:nvSpPr>
          <p:cNvPr id="29" name="Text Box 11" descr="2"/>
          <p:cNvSpPr txBox="1">
            <a:spLocks noChangeArrowheads="1"/>
          </p:cNvSpPr>
          <p:nvPr/>
        </p:nvSpPr>
        <p:spPr bwMode="gray">
          <a:xfrm>
            <a:off x="458788" y="441325"/>
            <a:ext cx="1219200" cy="400050"/>
          </a:xfrm>
          <a:prstGeom prst="rect">
            <a:avLst/>
          </a:prstGeom>
          <a:noFill/>
          <a:ln>
            <a:noFill/>
          </a:ln>
          <a:effectLst>
            <a:prstShdw prst="shdw17" dist="17961" dir="2700000">
              <a:srgbClr val="999999"/>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lIns="91414" tIns="45707" rIns="91414" bIns="45707">
            <a:spAutoFit/>
          </a:bodyPr>
          <a:lstStyle>
            <a:lvl1pPr defTabSz="576263" eaLnBrk="0" hangingPunct="0">
              <a:defRPr sz="900" b="1">
                <a:solidFill>
                  <a:schemeClr val="tx1"/>
                </a:solidFill>
                <a:latin typeface="Arial" pitchFamily="34" charset="0"/>
              </a:defRPr>
            </a:lvl1pPr>
            <a:lvl2pPr marL="742950" indent="-285750" defTabSz="576263" eaLnBrk="0" hangingPunct="0">
              <a:defRPr sz="900" b="1">
                <a:solidFill>
                  <a:schemeClr val="tx1"/>
                </a:solidFill>
                <a:latin typeface="Arial" pitchFamily="34" charset="0"/>
              </a:defRPr>
            </a:lvl2pPr>
            <a:lvl3pPr marL="1143000" indent="-228600" defTabSz="576263" eaLnBrk="0" hangingPunct="0">
              <a:defRPr sz="900" b="1">
                <a:solidFill>
                  <a:schemeClr val="tx1"/>
                </a:solidFill>
                <a:latin typeface="Arial" pitchFamily="34" charset="0"/>
              </a:defRPr>
            </a:lvl3pPr>
            <a:lvl4pPr marL="1600200" indent="-228600" defTabSz="576263" eaLnBrk="0" hangingPunct="0">
              <a:defRPr sz="900" b="1">
                <a:solidFill>
                  <a:schemeClr val="tx1"/>
                </a:solidFill>
                <a:latin typeface="Arial" pitchFamily="34" charset="0"/>
              </a:defRPr>
            </a:lvl4pPr>
            <a:lvl5pPr marL="2057400" indent="-228600" defTabSz="576263" eaLnBrk="0" hangingPunct="0">
              <a:defRPr sz="900" b="1">
                <a:solidFill>
                  <a:schemeClr val="tx1"/>
                </a:solidFill>
                <a:latin typeface="Arial" pitchFamily="34" charset="0"/>
              </a:defRPr>
            </a:lvl5pPr>
            <a:lvl6pPr marL="2514600" indent="-228600" algn="ctr" defTabSz="576263" eaLnBrk="0" fontAlgn="base" hangingPunct="0">
              <a:spcBef>
                <a:spcPct val="0"/>
              </a:spcBef>
              <a:spcAft>
                <a:spcPct val="0"/>
              </a:spcAft>
              <a:defRPr sz="900" b="1">
                <a:solidFill>
                  <a:schemeClr val="tx1"/>
                </a:solidFill>
                <a:latin typeface="Arial" pitchFamily="34" charset="0"/>
              </a:defRPr>
            </a:lvl6pPr>
            <a:lvl7pPr marL="2971800" indent="-228600" algn="ctr" defTabSz="576263" eaLnBrk="0" fontAlgn="base" hangingPunct="0">
              <a:spcBef>
                <a:spcPct val="0"/>
              </a:spcBef>
              <a:spcAft>
                <a:spcPct val="0"/>
              </a:spcAft>
              <a:defRPr sz="900" b="1">
                <a:solidFill>
                  <a:schemeClr val="tx1"/>
                </a:solidFill>
                <a:latin typeface="Arial" pitchFamily="34" charset="0"/>
              </a:defRPr>
            </a:lvl7pPr>
            <a:lvl8pPr marL="3429000" indent="-228600" algn="ctr" defTabSz="576263" eaLnBrk="0" fontAlgn="base" hangingPunct="0">
              <a:spcBef>
                <a:spcPct val="0"/>
              </a:spcBef>
              <a:spcAft>
                <a:spcPct val="0"/>
              </a:spcAft>
              <a:defRPr sz="900" b="1">
                <a:solidFill>
                  <a:schemeClr val="tx1"/>
                </a:solidFill>
                <a:latin typeface="Arial" pitchFamily="34" charset="0"/>
              </a:defRPr>
            </a:lvl8pPr>
            <a:lvl9pPr marL="3886200" indent="-228600" algn="ctr" defTabSz="576263" eaLnBrk="0" fontAlgn="base" hangingPunct="0">
              <a:spcBef>
                <a:spcPct val="0"/>
              </a:spcBef>
              <a:spcAft>
                <a:spcPct val="0"/>
              </a:spcAft>
              <a:defRPr sz="900" b="1">
                <a:solidFill>
                  <a:schemeClr val="tx1"/>
                </a:solidFill>
                <a:latin typeface="Arial" pitchFamily="34" charset="0"/>
              </a:defRPr>
            </a:lvl9pPr>
          </a:lstStyle>
          <a:p>
            <a:pPr eaLnBrk="1" hangingPunct="1">
              <a:spcBef>
                <a:spcPct val="50000"/>
              </a:spcBef>
            </a:pPr>
            <a:r>
              <a:rPr lang="zh-CN" altLang="en-US" sz="2000" b="0">
                <a:solidFill>
                  <a:srgbClr val="333333"/>
                </a:solidFill>
                <a:latin typeface="方正小标宋简体" pitchFamily="2" charset="-122"/>
                <a:ea typeface="方正小标宋简体" pitchFamily="2" charset="-122"/>
              </a:rPr>
              <a:t>地理位置</a:t>
            </a:r>
            <a:endParaRPr lang="en-US" altLang="zh-CN" sz="2000" b="0">
              <a:solidFill>
                <a:srgbClr val="333333"/>
              </a:solidFill>
              <a:latin typeface="方正小标宋简体" pitchFamily="2" charset="-122"/>
              <a:ea typeface="方正小标宋简体" pitchFamily="2" charset="-122"/>
            </a:endParaRPr>
          </a:p>
        </p:txBody>
      </p:sp>
      <p:sp>
        <p:nvSpPr>
          <p:cNvPr id="30" name="Rectangle 14" descr="2"/>
          <p:cNvSpPr>
            <a:spLocks noChangeArrowheads="1"/>
          </p:cNvSpPr>
          <p:nvPr/>
        </p:nvSpPr>
        <p:spPr bwMode="gray">
          <a:xfrm>
            <a:off x="446088" y="698500"/>
            <a:ext cx="2749550" cy="352425"/>
          </a:xfrm>
          <a:prstGeom prst="rect">
            <a:avLst/>
          </a:prstGeom>
          <a:noFill/>
          <a:ln>
            <a:noFill/>
          </a:ln>
          <a:effectLst>
            <a:prstShdw prst="shdw17" dist="17961" dir="2700000">
              <a:srgbClr val="999999"/>
            </a:prstShdw>
          </a:effectLst>
          <a:extLst>
            <a:ext uri="{909E8E84-426E-40DD-AFC4-6F175D3DCCD1}">
              <a14:hiddenFill xmlns:a14="http://schemas.microsoft.com/office/drawing/2010/main">
                <a:blipFill dpi="0" rotWithShape="1">
                  <a:blip/>
                  <a:srcRect/>
                  <a:stretch>
                    <a:fillRect/>
                  </a:stretch>
                </a:blipFill>
              </a14:hiddenFill>
            </a:ext>
            <a:ext uri="{91240B29-F687-4F45-9708-019B960494DF}">
              <a14:hiddenLine xmlns:a14="http://schemas.microsoft.com/office/drawing/2010/main" w="9525" algn="ctr">
                <a:solidFill>
                  <a:schemeClr val="tx1"/>
                </a:solidFill>
                <a:miter lim="800000"/>
                <a:headEnd/>
                <a:tailEnd/>
              </a14:hiddenLine>
            </a:ext>
          </a:extLst>
        </p:spPr>
        <p:txBody>
          <a:bodyPr wrap="none" lIns="91414" tIns="45707" rIns="91414" bIns="45707" anchor="ctr">
            <a:spAutoFit/>
          </a:bodyPr>
          <a:lstStyle/>
          <a:p>
            <a:pPr defTabSz="912813" eaLnBrk="0" hangingPunct="0"/>
            <a:r>
              <a:rPr lang="en-US" altLang="zh-CN" sz="1700" b="0" dirty="0">
                <a:solidFill>
                  <a:srgbClr val="333333"/>
                </a:solidFill>
                <a:latin typeface="+mj-lt"/>
                <a:cs typeface="Arial" pitchFamily="34" charset="0"/>
              </a:rPr>
              <a:t>The geographical position</a:t>
            </a:r>
            <a:r>
              <a:rPr lang="en-US" altLang="zh-CN" sz="1700" b="0" dirty="0">
                <a:latin typeface="+mj-lt"/>
                <a:cs typeface="Arial" pitchFamily="34" charset="0"/>
              </a:rPr>
              <a:t> </a:t>
            </a:r>
          </a:p>
        </p:txBody>
      </p:sp>
      <p:pic>
        <p:nvPicPr>
          <p:cNvPr id="31" name="Picture 21" descr="红色指示"/>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516188" y="1966913"/>
            <a:ext cx="261937"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AutoShape 23"/>
          <p:cNvSpPr>
            <a:spLocks noChangeArrowheads="1"/>
          </p:cNvSpPr>
          <p:nvPr/>
        </p:nvSpPr>
        <p:spPr bwMode="auto">
          <a:xfrm>
            <a:off x="3049588" y="593725"/>
            <a:ext cx="304800" cy="381000"/>
          </a:xfrm>
          <a:prstGeom prst="chevron">
            <a:avLst>
              <a:gd name="adj" fmla="val 56250"/>
            </a:avLst>
          </a:prstGeom>
          <a:gradFill rotWithShape="1">
            <a:gsLst>
              <a:gs pos="0">
                <a:srgbClr val="0F6FC6"/>
              </a:gs>
              <a:gs pos="100000">
                <a:srgbClr val="009DD9">
                  <a:alpha val="89998"/>
                </a:srgbClr>
              </a:gs>
            </a:gsLst>
            <a:lin ang="2700000" scaled="1"/>
          </a:gra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wrap="none" lIns="72585" tIns="36293" rIns="72585" bIns="36293" anchor="ctr"/>
          <a:lstStyle/>
          <a:p>
            <a:endParaRPr lang="zh-CN" altLang="en-US"/>
          </a:p>
        </p:txBody>
      </p:sp>
      <p:sp>
        <p:nvSpPr>
          <p:cNvPr id="33" name="AutoShape 24"/>
          <p:cNvSpPr>
            <a:spLocks noChangeArrowheads="1"/>
          </p:cNvSpPr>
          <p:nvPr/>
        </p:nvSpPr>
        <p:spPr bwMode="auto">
          <a:xfrm>
            <a:off x="3354388" y="593725"/>
            <a:ext cx="304800" cy="381000"/>
          </a:xfrm>
          <a:prstGeom prst="chevron">
            <a:avLst>
              <a:gd name="adj" fmla="val 56250"/>
            </a:avLst>
          </a:prstGeom>
          <a:gradFill rotWithShape="1">
            <a:gsLst>
              <a:gs pos="0">
                <a:srgbClr val="0F6FC6"/>
              </a:gs>
              <a:gs pos="100000">
                <a:srgbClr val="009DD9">
                  <a:alpha val="89998"/>
                </a:srgbClr>
              </a:gs>
            </a:gsLst>
            <a:lin ang="2700000" scaled="1"/>
          </a:gra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wrap="none" lIns="72585" tIns="36293" rIns="72585" bIns="36293" anchor="ctr"/>
          <a:lstStyle/>
          <a:p>
            <a:endParaRPr lang="zh-CN" altLang="en-US"/>
          </a:p>
        </p:txBody>
      </p:sp>
      <p:sp>
        <p:nvSpPr>
          <p:cNvPr id="44" name="Rectangle 30"/>
          <p:cNvSpPr>
            <a:spLocks noChangeArrowheads="1"/>
          </p:cNvSpPr>
          <p:nvPr/>
        </p:nvSpPr>
        <p:spPr bwMode="auto">
          <a:xfrm>
            <a:off x="5254624" y="1854200"/>
            <a:ext cx="3351364" cy="1697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60" tIns="57580" rIns="115160" bIns="57580">
            <a:spAutoFit/>
          </a:bodyPr>
          <a:lstStyle/>
          <a:p>
            <a:pPr algn="l" eaLnBrk="1" hangingPunct="1">
              <a:lnSpc>
                <a:spcPct val="130000"/>
              </a:lnSpc>
            </a:pPr>
            <a:r>
              <a:rPr lang="zh-CN" altLang="en-US" sz="1000" dirty="0">
                <a:latin typeface="微软雅黑" pitchFamily="34" charset="-122"/>
                <a:ea typeface="微软雅黑" pitchFamily="34" charset="-122"/>
              </a:rPr>
              <a:t>大侠素材铺有限公司是国内最早成立的省级塑料行业企业之一，在改革开放过程中承担了许多不同的历史角色，与时俱进、稳步前进。公司在许多方面开创了同行业的新面貌，最早拥有自营进出口能力，坚持服务用户、自主经营，综合实力持续增强。在完成股份制改制后，公司正走向集团化、大区域化发展的道路，现下设</a:t>
            </a:r>
            <a:r>
              <a:rPr lang="en-US" altLang="zh-CN" sz="1000" dirty="0">
                <a:latin typeface="微软雅黑" pitchFamily="34" charset="-122"/>
                <a:ea typeface="微软雅黑" pitchFamily="34" charset="-122"/>
              </a:rPr>
              <a:t>5</a:t>
            </a:r>
            <a:r>
              <a:rPr lang="zh-CN" altLang="en-US" sz="1000" dirty="0">
                <a:latin typeface="微软雅黑" pitchFamily="34" charset="-122"/>
                <a:ea typeface="微软雅黑" pitchFamily="34" charset="-122"/>
              </a:rPr>
              <a:t>部门、</a:t>
            </a:r>
            <a:r>
              <a:rPr lang="en-US" altLang="zh-CN" sz="1000" dirty="0">
                <a:latin typeface="微软雅黑" pitchFamily="34" charset="-122"/>
                <a:ea typeface="微软雅黑" pitchFamily="34" charset="-122"/>
              </a:rPr>
              <a:t>6</a:t>
            </a:r>
            <a:r>
              <a:rPr lang="zh-CN" altLang="en-US" sz="1000" dirty="0">
                <a:latin typeface="微软雅黑" pitchFamily="34" charset="-122"/>
                <a:ea typeface="微软雅黑" pitchFamily="34" charset="-122"/>
              </a:rPr>
              <a:t>家分公司、</a:t>
            </a:r>
            <a:r>
              <a:rPr lang="en-US" altLang="zh-CN" sz="1000" dirty="0">
                <a:latin typeface="微软雅黑" pitchFamily="34" charset="-122"/>
                <a:ea typeface="微软雅黑" pitchFamily="34" charset="-122"/>
              </a:rPr>
              <a:t>9</a:t>
            </a:r>
            <a:r>
              <a:rPr lang="zh-CN" altLang="en-US" sz="1000" dirty="0">
                <a:latin typeface="微软雅黑" pitchFamily="34" charset="-122"/>
                <a:ea typeface="微软雅黑" pitchFamily="34" charset="-122"/>
              </a:rPr>
              <a:t>家控股公司，与国内外</a:t>
            </a:r>
            <a:r>
              <a:rPr lang="en-US" altLang="zh-CN" sz="1000" dirty="0">
                <a:latin typeface="微软雅黑" pitchFamily="34" charset="-122"/>
                <a:ea typeface="微软雅黑" pitchFamily="34" charset="-122"/>
              </a:rPr>
              <a:t>40</a:t>
            </a:r>
            <a:r>
              <a:rPr lang="zh-CN" altLang="en-US" sz="1000" dirty="0">
                <a:latin typeface="微软雅黑" pitchFamily="34" charset="-122"/>
                <a:ea typeface="微软雅黑" pitchFamily="34" charset="-122"/>
              </a:rPr>
              <a:t>余家大型石化生产商保持着密切的合作关系。</a:t>
            </a:r>
          </a:p>
        </p:txBody>
      </p:sp>
      <p:pic>
        <p:nvPicPr>
          <p:cNvPr id="46" name="Picture 30" descr="1"/>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81025" y="1906588"/>
            <a:ext cx="1662113" cy="125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31" descr="1"/>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754563" y="0"/>
            <a:ext cx="4391025" cy="130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917142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checkerboard(across)">
                                      <p:cBhvr>
                                        <p:cTn id="7" dur="1000"/>
                                        <p:tgtEl>
                                          <p:spTgt spid="26"/>
                                        </p:tgtEl>
                                      </p:cBhvr>
                                    </p:animEffect>
                                  </p:childTnLst>
                                </p:cTn>
                              </p:par>
                            </p:childTnLst>
                          </p:cTn>
                        </p:par>
                        <p:par>
                          <p:cTn id="8" fill="hold">
                            <p:stCondLst>
                              <p:cond delay="1000"/>
                            </p:stCondLst>
                            <p:childTnLst>
                              <p:par>
                                <p:cTn id="9" presetID="50" presetClass="entr" presetSubtype="0" decel="100000"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1000" fill="hold"/>
                                        <p:tgtEl>
                                          <p:spTgt spid="46"/>
                                        </p:tgtEl>
                                        <p:attrNameLst>
                                          <p:attrName>ppt_w</p:attrName>
                                        </p:attrNameLst>
                                      </p:cBhvr>
                                      <p:tavLst>
                                        <p:tav tm="0">
                                          <p:val>
                                            <p:strVal val="#ppt_w+.3"/>
                                          </p:val>
                                        </p:tav>
                                        <p:tav tm="100000">
                                          <p:val>
                                            <p:strVal val="#ppt_w"/>
                                          </p:val>
                                        </p:tav>
                                      </p:tavLst>
                                    </p:anim>
                                    <p:anim calcmode="lin" valueType="num">
                                      <p:cBhvr>
                                        <p:cTn id="12" dur="1000" fill="hold"/>
                                        <p:tgtEl>
                                          <p:spTgt spid="46"/>
                                        </p:tgtEl>
                                        <p:attrNameLst>
                                          <p:attrName>ppt_h</p:attrName>
                                        </p:attrNameLst>
                                      </p:cBhvr>
                                      <p:tavLst>
                                        <p:tav tm="0">
                                          <p:val>
                                            <p:strVal val="#ppt_h"/>
                                          </p:val>
                                        </p:tav>
                                        <p:tav tm="100000">
                                          <p:val>
                                            <p:strVal val="#ppt_h"/>
                                          </p:val>
                                        </p:tav>
                                      </p:tavLst>
                                    </p:anim>
                                    <p:animEffect transition="in" filter="fade">
                                      <p:cBhvr>
                                        <p:cTn id="13" dur="1000"/>
                                        <p:tgtEl>
                                          <p:spTgt spid="46"/>
                                        </p:tgtEl>
                                      </p:cBhvr>
                                    </p:animEffect>
                                  </p:childTnLst>
                                </p:cTn>
                              </p:par>
                            </p:childTnLst>
                          </p:cTn>
                        </p:par>
                        <p:par>
                          <p:cTn id="14" fill="hold">
                            <p:stCondLst>
                              <p:cond delay="2000"/>
                            </p:stCondLst>
                            <p:childTnLst>
                              <p:par>
                                <p:cTn id="15" presetID="47" presetClass="entr" presetSubtype="0"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1000"/>
                                        <p:tgtEl>
                                          <p:spTgt spid="28"/>
                                        </p:tgtEl>
                                      </p:cBhvr>
                                    </p:animEffect>
                                    <p:anim calcmode="lin" valueType="num">
                                      <p:cBhvr>
                                        <p:cTn id="18" dur="1000" fill="hold"/>
                                        <p:tgtEl>
                                          <p:spTgt spid="28"/>
                                        </p:tgtEl>
                                        <p:attrNameLst>
                                          <p:attrName>ppt_x</p:attrName>
                                        </p:attrNameLst>
                                      </p:cBhvr>
                                      <p:tavLst>
                                        <p:tav tm="0">
                                          <p:val>
                                            <p:strVal val="#ppt_x"/>
                                          </p:val>
                                        </p:tav>
                                        <p:tav tm="100000">
                                          <p:val>
                                            <p:strVal val="#ppt_x"/>
                                          </p:val>
                                        </p:tav>
                                      </p:tavLst>
                                    </p:anim>
                                    <p:anim calcmode="lin" valueType="num">
                                      <p:cBhvr>
                                        <p:cTn id="19" dur="1000" fill="hold"/>
                                        <p:tgtEl>
                                          <p:spTgt spid="28"/>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12" presetClass="entr" presetSubtype="8"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slide(fromLeft)">
                                      <p:cBhvr>
                                        <p:cTn id="23" dur="500"/>
                                        <p:tgtEl>
                                          <p:spTgt spid="29"/>
                                        </p:tgtEl>
                                      </p:cBhvr>
                                    </p:animEffect>
                                  </p:childTnLst>
                                </p:cTn>
                              </p:par>
                            </p:childTnLst>
                          </p:cTn>
                        </p:par>
                        <p:par>
                          <p:cTn id="24" fill="hold">
                            <p:stCondLst>
                              <p:cond delay="35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30"/>
                                        </p:tgtEl>
                                        <p:attrNameLst>
                                          <p:attrName>style.visibility</p:attrName>
                                        </p:attrNameLst>
                                      </p:cBhvr>
                                      <p:to>
                                        <p:strVal val="visible"/>
                                      </p:to>
                                    </p:set>
                                    <p:anim by="(-#ppt_w*2)" calcmode="lin" valueType="num">
                                      <p:cBhvr rctx="PPT">
                                        <p:cTn id="27" dur="250" autoRev="1" fill="hold">
                                          <p:stCondLst>
                                            <p:cond delay="0"/>
                                          </p:stCondLst>
                                        </p:cTn>
                                        <p:tgtEl>
                                          <p:spTgt spid="30"/>
                                        </p:tgtEl>
                                        <p:attrNameLst>
                                          <p:attrName>ppt_w</p:attrName>
                                        </p:attrNameLst>
                                      </p:cBhvr>
                                    </p:anim>
                                    <p:anim by="(#ppt_w*0.50)" calcmode="lin" valueType="num">
                                      <p:cBhvr>
                                        <p:cTn id="28" dur="250" decel="50000" autoRev="1" fill="hold">
                                          <p:stCondLst>
                                            <p:cond delay="0"/>
                                          </p:stCondLst>
                                        </p:cTn>
                                        <p:tgtEl>
                                          <p:spTgt spid="30"/>
                                        </p:tgtEl>
                                        <p:attrNameLst>
                                          <p:attrName>ppt_x</p:attrName>
                                        </p:attrNameLst>
                                      </p:cBhvr>
                                    </p:anim>
                                    <p:anim from="(-#ppt_h/2)" to="(#ppt_y)" calcmode="lin" valueType="num">
                                      <p:cBhvr>
                                        <p:cTn id="29" dur="500" fill="hold">
                                          <p:stCondLst>
                                            <p:cond delay="0"/>
                                          </p:stCondLst>
                                        </p:cTn>
                                        <p:tgtEl>
                                          <p:spTgt spid="30"/>
                                        </p:tgtEl>
                                        <p:attrNameLst>
                                          <p:attrName>ppt_y</p:attrName>
                                        </p:attrNameLst>
                                      </p:cBhvr>
                                    </p:anim>
                                    <p:animRot by="21600000">
                                      <p:cBhvr>
                                        <p:cTn id="30" dur="500" fill="hold">
                                          <p:stCondLst>
                                            <p:cond delay="0"/>
                                          </p:stCondLst>
                                        </p:cTn>
                                        <p:tgtEl>
                                          <p:spTgt spid="30"/>
                                        </p:tgtEl>
                                        <p:attrNameLst>
                                          <p:attrName>r</p:attrName>
                                        </p:attrNameLst>
                                      </p:cBhvr>
                                    </p:animRot>
                                  </p:childTnLst>
                                </p:cTn>
                              </p:par>
                            </p:childTnLst>
                          </p:cTn>
                        </p:par>
                        <p:par>
                          <p:cTn id="31" fill="hold">
                            <p:stCondLst>
                              <p:cond delay="5100"/>
                            </p:stCondLst>
                            <p:childTnLst>
                              <p:par>
                                <p:cTn id="32" presetID="2" presetClass="entr" presetSubtype="8" fill="hold" grpId="0"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additive="base">
                                        <p:cTn id="34" dur="500" fill="hold"/>
                                        <p:tgtEl>
                                          <p:spTgt spid="33"/>
                                        </p:tgtEl>
                                        <p:attrNameLst>
                                          <p:attrName>ppt_x</p:attrName>
                                        </p:attrNameLst>
                                      </p:cBhvr>
                                      <p:tavLst>
                                        <p:tav tm="0">
                                          <p:val>
                                            <p:strVal val="0-#ppt_w/2"/>
                                          </p:val>
                                        </p:tav>
                                        <p:tav tm="100000">
                                          <p:val>
                                            <p:strVal val="#ppt_x"/>
                                          </p:val>
                                        </p:tav>
                                      </p:tavLst>
                                    </p:anim>
                                    <p:anim calcmode="lin" valueType="num">
                                      <p:cBhvr additive="base">
                                        <p:cTn id="35" dur="500" fill="hold"/>
                                        <p:tgtEl>
                                          <p:spTgt spid="33"/>
                                        </p:tgtEl>
                                        <p:attrNameLst>
                                          <p:attrName>ppt_y</p:attrName>
                                        </p:attrNameLst>
                                      </p:cBhvr>
                                      <p:tavLst>
                                        <p:tav tm="0">
                                          <p:val>
                                            <p:strVal val="#ppt_y"/>
                                          </p:val>
                                        </p:tav>
                                        <p:tav tm="100000">
                                          <p:val>
                                            <p:strVal val="#ppt_y"/>
                                          </p:val>
                                        </p:tav>
                                      </p:tavLst>
                                    </p:anim>
                                  </p:childTnLst>
                                </p:cTn>
                              </p:par>
                            </p:childTnLst>
                          </p:cTn>
                        </p:par>
                        <p:par>
                          <p:cTn id="36" fill="hold">
                            <p:stCondLst>
                              <p:cond delay="5600"/>
                            </p:stCondLst>
                            <p:childTnLst>
                              <p:par>
                                <p:cTn id="37" presetID="12" presetClass="entr" presetSubtype="8" fill="hold"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slide(fromLeft)">
                                      <p:cBhvr>
                                        <p:cTn id="39" dur="500"/>
                                        <p:tgtEl>
                                          <p:spTgt spid="47"/>
                                        </p:tgtEl>
                                      </p:cBhvr>
                                    </p:animEffect>
                                  </p:childTnLst>
                                </p:cTn>
                              </p:par>
                              <p:par>
                                <p:cTn id="40" presetID="2" presetClass="entr" presetSubtype="8" fill="hold" grpId="0" nodeType="withEffect">
                                  <p:stCondLst>
                                    <p:cond delay="400"/>
                                  </p:stCondLst>
                                  <p:childTnLst>
                                    <p:set>
                                      <p:cBhvr>
                                        <p:cTn id="41" dur="1" fill="hold">
                                          <p:stCondLst>
                                            <p:cond delay="0"/>
                                          </p:stCondLst>
                                        </p:cTn>
                                        <p:tgtEl>
                                          <p:spTgt spid="32"/>
                                        </p:tgtEl>
                                        <p:attrNameLst>
                                          <p:attrName>style.visibility</p:attrName>
                                        </p:attrNameLst>
                                      </p:cBhvr>
                                      <p:to>
                                        <p:strVal val="visible"/>
                                      </p:to>
                                    </p:set>
                                    <p:anim calcmode="lin" valueType="num">
                                      <p:cBhvr additive="base">
                                        <p:cTn id="42" dur="500" fill="hold"/>
                                        <p:tgtEl>
                                          <p:spTgt spid="32"/>
                                        </p:tgtEl>
                                        <p:attrNameLst>
                                          <p:attrName>ppt_x</p:attrName>
                                        </p:attrNameLst>
                                      </p:cBhvr>
                                      <p:tavLst>
                                        <p:tav tm="0">
                                          <p:val>
                                            <p:strVal val="0-#ppt_w/2"/>
                                          </p:val>
                                        </p:tav>
                                        <p:tav tm="100000">
                                          <p:val>
                                            <p:strVal val="#ppt_x"/>
                                          </p:val>
                                        </p:tav>
                                      </p:tavLst>
                                    </p:anim>
                                    <p:anim calcmode="lin" valueType="num">
                                      <p:cBhvr additive="base">
                                        <p:cTn id="43" dur="500" fill="hold"/>
                                        <p:tgtEl>
                                          <p:spTgt spid="32"/>
                                        </p:tgtEl>
                                        <p:attrNameLst>
                                          <p:attrName>ppt_y</p:attrName>
                                        </p:attrNameLst>
                                      </p:cBhvr>
                                      <p:tavLst>
                                        <p:tav tm="0">
                                          <p:val>
                                            <p:strVal val="#ppt_y"/>
                                          </p:val>
                                        </p:tav>
                                        <p:tav tm="100000">
                                          <p:val>
                                            <p:strVal val="#ppt_y"/>
                                          </p:val>
                                        </p:tav>
                                      </p:tavLst>
                                    </p:anim>
                                  </p:childTnLst>
                                </p:cTn>
                              </p:par>
                              <p:par>
                                <p:cTn id="44" presetID="12" presetClass="entr" presetSubtype="4" fill="hold" grpId="0" nodeType="withEffect">
                                  <p:stCondLst>
                                    <p:cond delay="400"/>
                                  </p:stCondLst>
                                  <p:childTnLst>
                                    <p:set>
                                      <p:cBhvr>
                                        <p:cTn id="45" dur="1" fill="hold">
                                          <p:stCondLst>
                                            <p:cond delay="0"/>
                                          </p:stCondLst>
                                        </p:cTn>
                                        <p:tgtEl>
                                          <p:spTgt spid="25"/>
                                        </p:tgtEl>
                                        <p:attrNameLst>
                                          <p:attrName>style.visibility</p:attrName>
                                        </p:attrNameLst>
                                      </p:cBhvr>
                                      <p:to>
                                        <p:strVal val="visible"/>
                                      </p:to>
                                    </p:set>
                                    <p:animEffect transition="in" filter="slide(fromBottom)">
                                      <p:cBhvr>
                                        <p:cTn id="46" dur="1000"/>
                                        <p:tgtEl>
                                          <p:spTgt spid="25"/>
                                        </p:tgtEl>
                                      </p:cBhvr>
                                    </p:animEffect>
                                  </p:childTnLst>
                                </p:cTn>
                              </p:par>
                            </p:childTnLst>
                          </p:cTn>
                        </p:par>
                        <p:par>
                          <p:cTn id="47" fill="hold">
                            <p:stCondLst>
                              <p:cond delay="7000"/>
                            </p:stCondLst>
                            <p:childTnLst>
                              <p:par>
                                <p:cTn id="48" presetID="47" presetClass="entr" presetSubtype="0" fill="hold"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fade">
                                      <p:cBhvr>
                                        <p:cTn id="50" dur="1000"/>
                                        <p:tgtEl>
                                          <p:spTgt spid="31"/>
                                        </p:tgtEl>
                                      </p:cBhvr>
                                    </p:animEffect>
                                    <p:anim calcmode="lin" valueType="num">
                                      <p:cBhvr>
                                        <p:cTn id="51" dur="1000" fill="hold"/>
                                        <p:tgtEl>
                                          <p:spTgt spid="31"/>
                                        </p:tgtEl>
                                        <p:attrNameLst>
                                          <p:attrName>ppt_x</p:attrName>
                                        </p:attrNameLst>
                                      </p:cBhvr>
                                      <p:tavLst>
                                        <p:tav tm="0">
                                          <p:val>
                                            <p:strVal val="#ppt_x"/>
                                          </p:val>
                                        </p:tav>
                                        <p:tav tm="100000">
                                          <p:val>
                                            <p:strVal val="#ppt_x"/>
                                          </p:val>
                                        </p:tav>
                                      </p:tavLst>
                                    </p:anim>
                                    <p:anim calcmode="lin" valueType="num">
                                      <p:cBhvr>
                                        <p:cTn id="52"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8" grpId="0" animBg="1"/>
      <p:bldP spid="29" grpId="0"/>
      <p:bldP spid="30" grpId="0"/>
      <p:bldP spid="32" grpId="0" animBg="1"/>
      <p:bldP spid="3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1270807"/>
            <a:ext cx="2832541" cy="1785070"/>
          </a:xfrm>
          <a:prstGeom prst="rect">
            <a:avLst/>
          </a:prstGeom>
        </p:spPr>
        <p:txBody>
          <a:bodyPr wrap="square" lIns="91409" tIns="45703" rIns="91409" bIns="45703">
            <a:spAutoFit/>
          </a:bodyPr>
          <a:lstStyle/>
          <a:p>
            <a:pPr algn="just" defTabSz="914080">
              <a:lnSpc>
                <a:spcPts val="2200"/>
              </a:lnSpc>
            </a:pPr>
            <a:r>
              <a:rPr lang="zh-CN" altLang="en-US" sz="1000" dirty="0" smtClean="0">
                <a:solidFill>
                  <a:srgbClr val="000000"/>
                </a:solidFill>
                <a:latin typeface="微软雅黑" pitchFamily="34" charset="-122"/>
                <a:ea typeface="微软雅黑" pitchFamily="34" charset="-122"/>
              </a:rPr>
              <a:t>点击添加文字</a:t>
            </a:r>
            <a:r>
              <a:rPr lang="zh-CN" altLang="en-US" sz="1000" dirty="0">
                <a:solidFill>
                  <a:srgbClr val="000000"/>
                </a:solidFill>
                <a:latin typeface="微软雅黑" pitchFamily="34" charset="-122"/>
                <a:ea typeface="微软雅黑" pitchFamily="34" charset="-122"/>
              </a:rPr>
              <a:t>内容信息点击添加文字内容</a:t>
            </a:r>
            <a:r>
              <a:rPr lang="zh-CN" altLang="en-US" sz="1000" dirty="0" smtClean="0">
                <a:solidFill>
                  <a:srgbClr val="000000"/>
                </a:solidFill>
                <a:latin typeface="微软雅黑" pitchFamily="34" charset="-122"/>
                <a:ea typeface="微软雅黑" pitchFamily="34" charset="-122"/>
              </a:rPr>
              <a:t>信息</a:t>
            </a:r>
            <a:endParaRPr lang="en-US" altLang="zh-CN" sz="1000" dirty="0" smtClean="0">
              <a:solidFill>
                <a:srgbClr val="000000"/>
              </a:solidFill>
              <a:latin typeface="微软雅黑" pitchFamily="34" charset="-122"/>
              <a:ea typeface="微软雅黑" pitchFamily="34" charset="-122"/>
            </a:endParaRPr>
          </a:p>
          <a:p>
            <a:pPr algn="just" defTabSz="914080">
              <a:lnSpc>
                <a:spcPts val="2200"/>
              </a:lnSpc>
            </a:pPr>
            <a:r>
              <a:rPr lang="zh-CN" altLang="en-US" sz="1000" dirty="0">
                <a:solidFill>
                  <a:srgbClr val="000000"/>
                </a:solidFill>
                <a:latin typeface="微软雅黑" pitchFamily="34" charset="-122"/>
                <a:ea typeface="微软雅黑" pitchFamily="34" charset="-122"/>
              </a:rPr>
              <a:t>点击添加文字内容信息点击添加文字内容信息</a:t>
            </a:r>
          </a:p>
          <a:p>
            <a:pPr algn="just" defTabSz="914080">
              <a:lnSpc>
                <a:spcPts val="2200"/>
              </a:lnSpc>
            </a:pPr>
            <a:r>
              <a:rPr lang="zh-CN" altLang="en-US" sz="1000" dirty="0">
                <a:solidFill>
                  <a:srgbClr val="000000"/>
                </a:solidFill>
                <a:latin typeface="微软雅黑" pitchFamily="34" charset="-122"/>
                <a:ea typeface="微软雅黑" pitchFamily="34" charset="-122"/>
              </a:rPr>
              <a:t>点击添加文字内容信息点击添加文字内容信息</a:t>
            </a:r>
          </a:p>
          <a:p>
            <a:pPr algn="just" defTabSz="914080">
              <a:lnSpc>
                <a:spcPts val="2200"/>
              </a:lnSpc>
            </a:pPr>
            <a:r>
              <a:rPr lang="zh-CN" altLang="en-US" sz="1000" dirty="0">
                <a:solidFill>
                  <a:srgbClr val="000000"/>
                </a:solidFill>
                <a:latin typeface="微软雅黑" pitchFamily="34" charset="-122"/>
                <a:ea typeface="微软雅黑" pitchFamily="34" charset="-122"/>
              </a:rPr>
              <a:t>点击添加文字内容信息点击添加文字内容信息</a:t>
            </a:r>
          </a:p>
          <a:p>
            <a:pPr algn="just" defTabSz="914080">
              <a:lnSpc>
                <a:spcPts val="2200"/>
              </a:lnSpc>
            </a:pPr>
            <a:r>
              <a:rPr lang="zh-CN" altLang="en-US" sz="1000" dirty="0">
                <a:solidFill>
                  <a:srgbClr val="000000"/>
                </a:solidFill>
                <a:latin typeface="微软雅黑" pitchFamily="34" charset="-122"/>
                <a:ea typeface="微软雅黑" pitchFamily="34" charset="-122"/>
              </a:rPr>
              <a:t>点击添加文字内容信息点击添加文字内容信息</a:t>
            </a:r>
          </a:p>
          <a:p>
            <a:pPr algn="just" defTabSz="914080">
              <a:lnSpc>
                <a:spcPts val="2200"/>
              </a:lnSpc>
            </a:pPr>
            <a:r>
              <a:rPr lang="zh-CN" altLang="en-US" sz="1000" dirty="0">
                <a:solidFill>
                  <a:srgbClr val="000000"/>
                </a:solidFill>
                <a:latin typeface="微软雅黑" pitchFamily="34" charset="-122"/>
                <a:ea typeface="微软雅黑" pitchFamily="34" charset="-122"/>
              </a:rPr>
              <a:t>点击添加文字内容信息点击添加文字内容</a:t>
            </a:r>
            <a:r>
              <a:rPr lang="zh-CN" altLang="en-US" sz="1000" dirty="0" smtClean="0">
                <a:solidFill>
                  <a:srgbClr val="000000"/>
                </a:solidFill>
                <a:latin typeface="微软雅黑" pitchFamily="34" charset="-122"/>
                <a:ea typeface="微软雅黑" pitchFamily="34" charset="-122"/>
              </a:rPr>
              <a:t>信息</a:t>
            </a:r>
            <a:endParaRPr lang="zh-CN" altLang="en-US" sz="1000" dirty="0">
              <a:solidFill>
                <a:srgbClr val="000000"/>
              </a:solidFill>
              <a:latin typeface="微软雅黑" pitchFamily="34" charset="-122"/>
              <a:ea typeface="微软雅黑" pitchFamily="34" charset="-122"/>
            </a:endParaRPr>
          </a:p>
        </p:txBody>
      </p:sp>
      <p:grpSp>
        <p:nvGrpSpPr>
          <p:cNvPr id="7" name="组合 6"/>
          <p:cNvGrpSpPr/>
          <p:nvPr/>
        </p:nvGrpSpPr>
        <p:grpSpPr>
          <a:xfrm>
            <a:off x="3372093" y="1283816"/>
            <a:ext cx="5573510" cy="2131603"/>
            <a:chOff x="3563888" y="1199740"/>
            <a:chExt cx="5573510" cy="2131603"/>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0489" y="1199740"/>
              <a:ext cx="5566909" cy="2131603"/>
            </a:xfrm>
            <a:prstGeom prst="rect">
              <a:avLst/>
            </a:prstGeom>
          </p:spPr>
        </p:pic>
        <p:sp>
          <p:nvSpPr>
            <p:cNvPr id="9" name="矩形 8"/>
            <p:cNvSpPr/>
            <p:nvPr/>
          </p:nvSpPr>
          <p:spPr>
            <a:xfrm>
              <a:off x="3563888" y="2715766"/>
              <a:ext cx="2515569" cy="615577"/>
            </a:xfrm>
            <a:prstGeom prst="rect">
              <a:avLst/>
            </a:prstGeom>
            <a:solidFill>
              <a:srgbClr val="005696">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0" name="TextBox 9"/>
            <p:cNvSpPr txBox="1"/>
            <p:nvPr/>
          </p:nvSpPr>
          <p:spPr>
            <a:xfrm>
              <a:off x="3668720" y="2838888"/>
              <a:ext cx="2736304" cy="369332"/>
            </a:xfrm>
            <a:prstGeom prst="rect">
              <a:avLst/>
            </a:prstGeom>
            <a:noFill/>
          </p:spPr>
          <p:txBody>
            <a:bodyPr wrap="square" rtlCol="0">
              <a:spAutoFit/>
            </a:bodyPr>
            <a:lstStyle/>
            <a:p>
              <a:r>
                <a:rPr lang="zh-CN" altLang="en-US" dirty="0">
                  <a:solidFill>
                    <a:schemeClr val="bg1"/>
                  </a:solidFill>
                  <a:latin typeface="微软雅黑" pitchFamily="34" charset="-122"/>
                  <a:ea typeface="微软雅黑" pitchFamily="34" charset="-122"/>
                </a:rPr>
                <a:t>在</a:t>
              </a:r>
              <a:r>
                <a:rPr lang="zh-CN" altLang="en-US" dirty="0" smtClean="0">
                  <a:solidFill>
                    <a:schemeClr val="bg1"/>
                  </a:solidFill>
                  <a:latin typeface="微软雅黑" pitchFamily="34" charset="-122"/>
                  <a:ea typeface="微软雅黑" pitchFamily="34" charset="-122"/>
                </a:rPr>
                <a:t>这里填写标题</a:t>
              </a:r>
              <a:endParaRPr lang="zh-CN" altLang="en-US" dirty="0">
                <a:solidFill>
                  <a:schemeClr val="bg1"/>
                </a:solidFill>
                <a:latin typeface="微软雅黑" pitchFamily="34" charset="-122"/>
                <a:ea typeface="微软雅黑" pitchFamily="34" charset="-122"/>
              </a:endParaRPr>
            </a:p>
          </p:txBody>
        </p:sp>
      </p:grpSp>
      <p:grpSp>
        <p:nvGrpSpPr>
          <p:cNvPr id="11" name="组合 10"/>
          <p:cNvGrpSpPr/>
          <p:nvPr/>
        </p:nvGrpSpPr>
        <p:grpSpPr>
          <a:xfrm>
            <a:off x="468475" y="3735946"/>
            <a:ext cx="764591" cy="764591"/>
            <a:chOff x="395536" y="3651870"/>
            <a:chExt cx="764591" cy="764591"/>
          </a:xfrm>
          <a:solidFill>
            <a:srgbClr val="0070C0"/>
          </a:solidFill>
        </p:grpSpPr>
        <p:sp>
          <p:nvSpPr>
            <p:cNvPr id="12" name="椭圆 11"/>
            <p:cNvSpPr/>
            <p:nvPr/>
          </p:nvSpPr>
          <p:spPr>
            <a:xfrm>
              <a:off x="395536" y="3651870"/>
              <a:ext cx="764591" cy="764591"/>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rgbClr val="C00000"/>
                </a:solidFill>
              </a:endParaRPr>
            </a:p>
          </p:txBody>
        </p:sp>
        <p:pic>
          <p:nvPicPr>
            <p:cNvPr id="13" name="Picture 75"/>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87331" y="3805013"/>
              <a:ext cx="381000" cy="411710"/>
            </a:xfrm>
            <a:prstGeom prst="rect">
              <a:avLst/>
            </a:prstGeom>
            <a:grpFill/>
          </p:spPr>
        </p:pic>
      </p:grpSp>
      <p:sp>
        <p:nvSpPr>
          <p:cNvPr id="14" name="TextBox 13"/>
          <p:cNvSpPr txBox="1"/>
          <p:nvPr/>
        </p:nvSpPr>
        <p:spPr>
          <a:xfrm>
            <a:off x="1404579" y="3969482"/>
            <a:ext cx="1391450" cy="297517"/>
          </a:xfrm>
          <a:prstGeom prst="rect">
            <a:avLst/>
          </a:prstGeom>
          <a:noFill/>
        </p:spPr>
        <p:txBody>
          <a:bodyPr wrap="square" rtlCol="0" anchor="t">
            <a:spAutoFit/>
          </a:bodyPr>
          <a:lstStyle/>
          <a:p>
            <a:pPr lvl="0" algn="ctr">
              <a:lnSpc>
                <a:spcPts val="1600"/>
              </a:lnSpc>
            </a:pPr>
            <a:r>
              <a:rPr lang="zh-CN" altLang="en-US" sz="1400" b="1" dirty="0" smtClean="0">
                <a:solidFill>
                  <a:srgbClr val="0070C0"/>
                </a:solidFill>
                <a:latin typeface="微软雅黑" pitchFamily="34" charset="-122"/>
                <a:ea typeface="微软雅黑" pitchFamily="34" charset="-122"/>
              </a:rPr>
              <a:t>这里填写标题</a:t>
            </a:r>
            <a:endParaRPr lang="zh-CN" altLang="en-US" sz="1400" b="1" dirty="0">
              <a:solidFill>
                <a:srgbClr val="0070C0"/>
              </a:solidFill>
              <a:latin typeface="微软雅黑" pitchFamily="34" charset="-122"/>
              <a:ea typeface="微软雅黑" pitchFamily="34" charset="-122"/>
            </a:endParaRPr>
          </a:p>
        </p:txBody>
      </p:sp>
      <p:sp>
        <p:nvSpPr>
          <p:cNvPr id="15" name="TextBox 14"/>
          <p:cNvSpPr txBox="1"/>
          <p:nvPr/>
        </p:nvSpPr>
        <p:spPr>
          <a:xfrm>
            <a:off x="4074936" y="3975306"/>
            <a:ext cx="1391450" cy="297517"/>
          </a:xfrm>
          <a:prstGeom prst="rect">
            <a:avLst/>
          </a:prstGeom>
          <a:noFill/>
        </p:spPr>
        <p:txBody>
          <a:bodyPr wrap="square" rtlCol="0" anchor="t">
            <a:spAutoFit/>
          </a:bodyPr>
          <a:lstStyle/>
          <a:p>
            <a:pPr lvl="0" algn="ctr">
              <a:lnSpc>
                <a:spcPts val="1600"/>
              </a:lnSpc>
            </a:pPr>
            <a:r>
              <a:rPr lang="zh-CN" altLang="en-US" sz="1400" b="1" dirty="0" smtClean="0">
                <a:solidFill>
                  <a:srgbClr val="0070C0"/>
                </a:solidFill>
                <a:latin typeface="微软雅黑" pitchFamily="34" charset="-122"/>
                <a:ea typeface="微软雅黑" pitchFamily="34" charset="-122"/>
              </a:rPr>
              <a:t>这里填写标题</a:t>
            </a:r>
            <a:endParaRPr lang="zh-CN" altLang="en-US" sz="1400" b="1" dirty="0">
              <a:solidFill>
                <a:srgbClr val="0070C0"/>
              </a:solidFill>
              <a:latin typeface="微软雅黑" pitchFamily="34" charset="-122"/>
              <a:ea typeface="微软雅黑" pitchFamily="34" charset="-122"/>
            </a:endParaRPr>
          </a:p>
        </p:txBody>
      </p:sp>
      <p:sp>
        <p:nvSpPr>
          <p:cNvPr id="16" name="TextBox 15"/>
          <p:cNvSpPr txBox="1"/>
          <p:nvPr/>
        </p:nvSpPr>
        <p:spPr>
          <a:xfrm>
            <a:off x="6790942" y="4008224"/>
            <a:ext cx="1391450" cy="297517"/>
          </a:xfrm>
          <a:prstGeom prst="rect">
            <a:avLst/>
          </a:prstGeom>
          <a:noFill/>
        </p:spPr>
        <p:txBody>
          <a:bodyPr wrap="square" rtlCol="0" anchor="t">
            <a:spAutoFit/>
          </a:bodyPr>
          <a:lstStyle/>
          <a:p>
            <a:pPr lvl="0" algn="ctr">
              <a:lnSpc>
                <a:spcPts val="1600"/>
              </a:lnSpc>
            </a:pPr>
            <a:r>
              <a:rPr lang="zh-CN" altLang="en-US" sz="1400" b="1" dirty="0" smtClean="0">
                <a:solidFill>
                  <a:srgbClr val="0070C0"/>
                </a:solidFill>
                <a:latin typeface="微软雅黑" pitchFamily="34" charset="-122"/>
                <a:ea typeface="微软雅黑" pitchFamily="34" charset="-122"/>
              </a:rPr>
              <a:t>这里填写标题</a:t>
            </a:r>
            <a:endParaRPr lang="zh-CN" altLang="en-US" sz="1400" b="1" dirty="0">
              <a:solidFill>
                <a:srgbClr val="0070C0"/>
              </a:solidFill>
              <a:latin typeface="微软雅黑" pitchFamily="34" charset="-122"/>
              <a:ea typeface="微软雅黑" pitchFamily="34" charset="-122"/>
            </a:endParaRPr>
          </a:p>
        </p:txBody>
      </p:sp>
      <p:grpSp>
        <p:nvGrpSpPr>
          <p:cNvPr id="17" name="组合 16"/>
          <p:cNvGrpSpPr/>
          <p:nvPr/>
        </p:nvGrpSpPr>
        <p:grpSpPr>
          <a:xfrm>
            <a:off x="3228077" y="3735946"/>
            <a:ext cx="764591" cy="764591"/>
            <a:chOff x="3221085" y="3651870"/>
            <a:chExt cx="764591" cy="764591"/>
          </a:xfrm>
        </p:grpSpPr>
        <p:sp>
          <p:nvSpPr>
            <p:cNvPr id="18" name="椭圆 17"/>
            <p:cNvSpPr/>
            <p:nvPr/>
          </p:nvSpPr>
          <p:spPr>
            <a:xfrm>
              <a:off x="3221085" y="3651870"/>
              <a:ext cx="764591" cy="764591"/>
            </a:xfrm>
            <a:prstGeom prst="ellipse">
              <a:avLst/>
            </a:prstGeom>
            <a:solidFill>
              <a:srgbClr val="00569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rgbClr val="C00000"/>
                </a:solidFill>
              </a:endParaRPr>
            </a:p>
          </p:txBody>
        </p:sp>
        <p:pic>
          <p:nvPicPr>
            <p:cNvPr id="19" name="Picture 102"/>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3372011" y="3778161"/>
              <a:ext cx="462738" cy="431630"/>
            </a:xfrm>
            <a:prstGeom prst="rect">
              <a:avLst/>
            </a:prstGeom>
            <a:noFill/>
          </p:spPr>
        </p:pic>
      </p:grpSp>
      <p:grpSp>
        <p:nvGrpSpPr>
          <p:cNvPr id="20" name="组合 19"/>
          <p:cNvGrpSpPr/>
          <p:nvPr/>
        </p:nvGrpSpPr>
        <p:grpSpPr>
          <a:xfrm>
            <a:off x="5854838" y="3735946"/>
            <a:ext cx="764591" cy="764591"/>
            <a:chOff x="6046633" y="3651870"/>
            <a:chExt cx="764591" cy="764591"/>
          </a:xfrm>
        </p:grpSpPr>
        <p:sp>
          <p:nvSpPr>
            <p:cNvPr id="21" name="椭圆 20"/>
            <p:cNvSpPr/>
            <p:nvPr/>
          </p:nvSpPr>
          <p:spPr>
            <a:xfrm>
              <a:off x="6046633" y="3651870"/>
              <a:ext cx="764591" cy="764591"/>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rgbClr val="C00000"/>
                </a:solidFill>
              </a:endParaRPr>
            </a:p>
          </p:txBody>
        </p:sp>
        <p:pic>
          <p:nvPicPr>
            <p:cNvPr id="22" name="Picture 97"/>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6224066" y="3805013"/>
              <a:ext cx="409724" cy="431630"/>
            </a:xfrm>
            <a:prstGeom prst="rect">
              <a:avLst/>
            </a:prstGeom>
            <a:noFill/>
          </p:spPr>
        </p:pic>
      </p:grpSp>
      <p:sp>
        <p:nvSpPr>
          <p:cNvPr id="23" name="TextBox 22"/>
          <p:cNvSpPr txBox="1"/>
          <p:nvPr/>
        </p:nvSpPr>
        <p:spPr>
          <a:xfrm>
            <a:off x="1001577" y="177732"/>
            <a:ext cx="3780851" cy="377016"/>
          </a:xfrm>
          <a:prstGeom prst="rect">
            <a:avLst/>
          </a:prstGeom>
          <a:noFill/>
        </p:spPr>
        <p:txBody>
          <a:bodyPr wrap="square" lIns="68571" tIns="34285" rIns="68571" bIns="34285"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l"/>
            <a:r>
              <a:rPr lang="en-US" altLang="zh-CN" sz="2000" dirty="0" smtClean="0">
                <a:solidFill>
                  <a:schemeClr val="bg1"/>
                </a:solidFill>
                <a:latin typeface="微软雅黑" pitchFamily="34" charset="-122"/>
                <a:ea typeface="微软雅黑" pitchFamily="34" charset="-122"/>
              </a:rPr>
              <a:t>1.1 </a:t>
            </a:r>
            <a:r>
              <a:rPr lang="zh-CN" altLang="en-US" sz="2000" dirty="0" smtClean="0">
                <a:solidFill>
                  <a:schemeClr val="bg1"/>
                </a:solidFill>
                <a:latin typeface="微软雅黑" pitchFamily="34" charset="-122"/>
                <a:ea typeface="微软雅黑" pitchFamily="34" charset="-122"/>
              </a:rPr>
              <a:t>团队简介</a:t>
            </a:r>
            <a:endParaRPr lang="zh-CN" altLang="en-US" sz="2000" dirty="0">
              <a:solidFill>
                <a:schemeClr val="bg1"/>
              </a:solidFill>
              <a:latin typeface="微软雅黑" pitchFamily="34" charset="-122"/>
              <a:ea typeface="微软雅黑" pitchFamily="34" charset="-122"/>
            </a:endParaRPr>
          </a:p>
        </p:txBody>
      </p:sp>
      <p:sp>
        <p:nvSpPr>
          <p:cNvPr id="24" name="TextBox 23"/>
          <p:cNvSpPr txBox="1"/>
          <p:nvPr/>
        </p:nvSpPr>
        <p:spPr>
          <a:xfrm>
            <a:off x="76994" y="210370"/>
            <a:ext cx="798022" cy="286149"/>
          </a:xfrm>
          <a:prstGeom prst="rect">
            <a:avLst/>
          </a:prstGeom>
          <a:noFill/>
        </p:spPr>
        <p:txBody>
          <a:bodyPr wrap="square" lIns="68571" tIns="34285" rIns="68571" bIns="34285" rtlCol="0">
            <a:spAutoFit/>
          </a:bodyPr>
          <a:lstStyle/>
          <a:p>
            <a:pPr algn="r"/>
            <a:r>
              <a:rPr lang="en-US" altLang="zh-CN" sz="1500" dirty="0">
                <a:solidFill>
                  <a:schemeClr val="bg1"/>
                </a:solidFill>
                <a:latin typeface="+mj-lt"/>
              </a:rPr>
              <a:t>Part</a:t>
            </a:r>
            <a:r>
              <a:rPr lang="en-US" altLang="zh-CN" dirty="0" smtClean="0">
                <a:solidFill>
                  <a:schemeClr val="bg1"/>
                </a:solidFill>
                <a:latin typeface="+mj-lt"/>
              </a:rPr>
              <a:t> 1</a:t>
            </a:r>
            <a:endParaRPr lang="zh-CN" altLang="en-US" dirty="0">
              <a:solidFill>
                <a:schemeClr val="bg1"/>
              </a:solidFill>
              <a:latin typeface="+mj-lt"/>
            </a:endParaRPr>
          </a:p>
        </p:txBody>
      </p:sp>
    </p:spTree>
    <p:extLst>
      <p:ext uri="{BB962C8B-B14F-4D97-AF65-F5344CB8AC3E}">
        <p14:creationId xmlns:p14="http://schemas.microsoft.com/office/powerpoint/2010/main" val="1543551921"/>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calcmode="lin" valueType="num">
                                          <p:cBhvr>
                                            <p:cTn id="7" dur="4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3"/>
                                            </p:tgtEl>
                                            <p:attrNameLst>
                                              <p:attrName>ppt_y</p:attrName>
                                            </p:attrNameLst>
                                          </p:cBhvr>
                                          <p:tavLst>
                                            <p:tav tm="0">
                                              <p:val>
                                                <p:strVal val="#ppt_y"/>
                                              </p:val>
                                            </p:tav>
                                            <p:tav tm="100000">
                                              <p:val>
                                                <p:strVal val="#ppt_y"/>
                                              </p:val>
                                            </p:tav>
                                          </p:tavLst>
                                        </p:anim>
                                        <p:anim calcmode="lin" valueType="num">
                                          <p:cBhvr>
                                            <p:cTn id="9" dur="4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3"/>
                                            </p:tgtEl>
                                          </p:cBhvr>
                                        </p:animEffect>
                                      </p:childTnLst>
                                    </p:cTn>
                                  </p:par>
                                </p:childTnLst>
                              </p:cTn>
                            </p:par>
                            <p:par>
                              <p:cTn id="12" fill="hold">
                                <p:stCondLst>
                                  <p:cond delay="640"/>
                                </p:stCondLst>
                                <p:childTnLst>
                                  <p:par>
                                    <p:cTn id="13" presetID="2" presetClass="entr" presetSubtype="8" fill="hold" grpId="0" nodeType="afterEffect" p14:presetBounceEnd="53333">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14:bounceEnd="53333">
                                          <p:cBhvr additive="base">
                                            <p:cTn id="15" dur="750" fill="hold"/>
                                            <p:tgtEl>
                                              <p:spTgt spid="6"/>
                                            </p:tgtEl>
                                            <p:attrNameLst>
                                              <p:attrName>ppt_x</p:attrName>
                                            </p:attrNameLst>
                                          </p:cBhvr>
                                          <p:tavLst>
                                            <p:tav tm="0">
                                              <p:val>
                                                <p:strVal val="0-#ppt_w/2"/>
                                              </p:val>
                                            </p:tav>
                                            <p:tav tm="100000">
                                              <p:val>
                                                <p:strVal val="#ppt_x"/>
                                              </p:val>
                                            </p:tav>
                                          </p:tavLst>
                                        </p:anim>
                                        <p:anim calcmode="lin" valueType="num" p14:bounceEnd="53333">
                                          <p:cBhvr additive="base">
                                            <p:cTn id="16" dur="7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53333">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14:bounceEnd="53333">
                                          <p:cBhvr additive="base">
                                            <p:cTn id="19" dur="750" fill="hold"/>
                                            <p:tgtEl>
                                              <p:spTgt spid="7"/>
                                            </p:tgtEl>
                                            <p:attrNameLst>
                                              <p:attrName>ppt_x</p:attrName>
                                            </p:attrNameLst>
                                          </p:cBhvr>
                                          <p:tavLst>
                                            <p:tav tm="0">
                                              <p:val>
                                                <p:strVal val="1+#ppt_w/2"/>
                                              </p:val>
                                            </p:tav>
                                            <p:tav tm="100000">
                                              <p:val>
                                                <p:strVal val="#ppt_x"/>
                                              </p:val>
                                            </p:tav>
                                          </p:tavLst>
                                        </p:anim>
                                        <p:anim calcmode="lin" valueType="num" p14:bounceEnd="53333">
                                          <p:cBhvr additive="base">
                                            <p:cTn id="20" dur="75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390"/>
                                </p:stCondLst>
                                <p:childTnLst>
                                  <p:par>
                                    <p:cTn id="22" presetID="23" presetClass="entr" presetSubtype="16"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childTnLst>
                                    </p:cTn>
                                  </p:par>
                                </p:childTnLst>
                              </p:cTn>
                            </p:par>
                            <p:par>
                              <p:cTn id="26" fill="hold">
                                <p:stCondLst>
                                  <p:cond delay="1890"/>
                                </p:stCondLst>
                                <p:childTnLst>
                                  <p:par>
                                    <p:cTn id="27" presetID="10"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2390"/>
                                </p:stCondLst>
                                <p:childTnLst>
                                  <p:par>
                                    <p:cTn id="31" presetID="23" presetClass="entr" presetSubtype="16"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childTnLst>
                                    </p:cTn>
                                  </p:par>
                                </p:childTnLst>
                              </p:cTn>
                            </p:par>
                            <p:par>
                              <p:cTn id="35" fill="hold">
                                <p:stCondLst>
                                  <p:cond delay="2890"/>
                                </p:stCondLst>
                                <p:childTnLst>
                                  <p:par>
                                    <p:cTn id="36" presetID="10" presetClass="entr" presetSubtype="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par>
                              <p:cTn id="39" fill="hold">
                                <p:stCondLst>
                                  <p:cond delay="3390"/>
                                </p:stCondLst>
                                <p:childTnLst>
                                  <p:par>
                                    <p:cTn id="40" presetID="23" presetClass="entr" presetSubtype="16"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childTnLst>
                                    </p:cTn>
                                  </p:par>
                                </p:childTnLst>
                              </p:cTn>
                            </p:par>
                            <p:par>
                              <p:cTn id="44" fill="hold">
                                <p:stCondLst>
                                  <p:cond delay="3890"/>
                                </p:stCondLst>
                                <p:childTnLst>
                                  <p:par>
                                    <p:cTn id="45" presetID="10"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p:bldP spid="15" grpId="0"/>
          <p:bldP spid="16"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calcmode="lin" valueType="num">
                                          <p:cBhvr>
                                            <p:cTn id="7" dur="4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23"/>
                                            </p:tgtEl>
                                            <p:attrNameLst>
                                              <p:attrName>ppt_y</p:attrName>
                                            </p:attrNameLst>
                                          </p:cBhvr>
                                          <p:tavLst>
                                            <p:tav tm="0">
                                              <p:val>
                                                <p:strVal val="#ppt_y"/>
                                              </p:val>
                                            </p:tav>
                                            <p:tav tm="100000">
                                              <p:val>
                                                <p:strVal val="#ppt_y"/>
                                              </p:val>
                                            </p:tav>
                                          </p:tavLst>
                                        </p:anim>
                                        <p:anim calcmode="lin" valueType="num">
                                          <p:cBhvr>
                                            <p:cTn id="9" dur="4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23"/>
                                            </p:tgtEl>
                                          </p:cBhvr>
                                        </p:animEffect>
                                      </p:childTnLst>
                                    </p:cTn>
                                  </p:par>
                                </p:childTnLst>
                              </p:cTn>
                            </p:par>
                            <p:par>
                              <p:cTn id="12" fill="hold">
                                <p:stCondLst>
                                  <p:cond delay="640"/>
                                </p:stCondLst>
                                <p:childTnLst>
                                  <p:par>
                                    <p:cTn id="13" presetID="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750" fill="hold"/>
                                            <p:tgtEl>
                                              <p:spTgt spid="6"/>
                                            </p:tgtEl>
                                            <p:attrNameLst>
                                              <p:attrName>ppt_x</p:attrName>
                                            </p:attrNameLst>
                                          </p:cBhvr>
                                          <p:tavLst>
                                            <p:tav tm="0">
                                              <p:val>
                                                <p:strVal val="0-#ppt_w/2"/>
                                              </p:val>
                                            </p:tav>
                                            <p:tav tm="100000">
                                              <p:val>
                                                <p:strVal val="#ppt_x"/>
                                              </p:val>
                                            </p:tav>
                                          </p:tavLst>
                                        </p:anim>
                                        <p:anim calcmode="lin" valueType="num">
                                          <p:cBhvr additive="base">
                                            <p:cTn id="16" dur="7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750" fill="hold"/>
                                            <p:tgtEl>
                                              <p:spTgt spid="7"/>
                                            </p:tgtEl>
                                            <p:attrNameLst>
                                              <p:attrName>ppt_x</p:attrName>
                                            </p:attrNameLst>
                                          </p:cBhvr>
                                          <p:tavLst>
                                            <p:tav tm="0">
                                              <p:val>
                                                <p:strVal val="1+#ppt_w/2"/>
                                              </p:val>
                                            </p:tav>
                                            <p:tav tm="100000">
                                              <p:val>
                                                <p:strVal val="#ppt_x"/>
                                              </p:val>
                                            </p:tav>
                                          </p:tavLst>
                                        </p:anim>
                                        <p:anim calcmode="lin" valueType="num">
                                          <p:cBhvr additive="base">
                                            <p:cTn id="20" dur="75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390"/>
                                </p:stCondLst>
                                <p:childTnLst>
                                  <p:par>
                                    <p:cTn id="22" presetID="23" presetClass="entr" presetSubtype="16"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childTnLst>
                                    </p:cTn>
                                  </p:par>
                                </p:childTnLst>
                              </p:cTn>
                            </p:par>
                            <p:par>
                              <p:cTn id="26" fill="hold">
                                <p:stCondLst>
                                  <p:cond delay="1890"/>
                                </p:stCondLst>
                                <p:childTnLst>
                                  <p:par>
                                    <p:cTn id="27" presetID="10"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2390"/>
                                </p:stCondLst>
                                <p:childTnLst>
                                  <p:par>
                                    <p:cTn id="31" presetID="23" presetClass="entr" presetSubtype="16"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childTnLst>
                                    </p:cTn>
                                  </p:par>
                                </p:childTnLst>
                              </p:cTn>
                            </p:par>
                            <p:par>
                              <p:cTn id="35" fill="hold">
                                <p:stCondLst>
                                  <p:cond delay="2890"/>
                                </p:stCondLst>
                                <p:childTnLst>
                                  <p:par>
                                    <p:cTn id="36" presetID="10" presetClass="entr" presetSubtype="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par>
                              <p:cTn id="39" fill="hold">
                                <p:stCondLst>
                                  <p:cond delay="3390"/>
                                </p:stCondLst>
                                <p:childTnLst>
                                  <p:par>
                                    <p:cTn id="40" presetID="23" presetClass="entr" presetSubtype="16"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childTnLst>
                                    </p:cTn>
                                  </p:par>
                                </p:childTnLst>
                              </p:cTn>
                            </p:par>
                            <p:par>
                              <p:cTn id="44" fill="hold">
                                <p:stCondLst>
                                  <p:cond delay="3890"/>
                                </p:stCondLst>
                                <p:childTnLst>
                                  <p:par>
                                    <p:cTn id="45" presetID="10"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p:bldP spid="15" grpId="0"/>
          <p:bldP spid="16" grpId="0"/>
          <p:bldP spid="23"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7"/>
          <p:cNvSpPr>
            <a:spLocks noChangeArrowheads="1"/>
          </p:cNvSpPr>
          <p:nvPr/>
        </p:nvSpPr>
        <p:spPr bwMode="auto">
          <a:xfrm>
            <a:off x="2261131" y="1365934"/>
            <a:ext cx="5389337" cy="284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l"/>
            <a:r>
              <a:rPr lang="zh-CN" altLang="en-US" sz="1400" dirty="0">
                <a:latin typeface="微软雅黑" pitchFamily="34" charset="-122"/>
                <a:ea typeface="微软雅黑" pitchFamily="34" charset="-122"/>
              </a:rPr>
              <a:t>公司总经理，本项目团队负责人</a:t>
            </a:r>
          </a:p>
        </p:txBody>
      </p:sp>
      <p:sp>
        <p:nvSpPr>
          <p:cNvPr id="21" name="矩形 9"/>
          <p:cNvSpPr>
            <a:spLocks noChangeArrowheads="1"/>
          </p:cNvSpPr>
          <p:nvPr/>
        </p:nvSpPr>
        <p:spPr bwMode="auto">
          <a:xfrm>
            <a:off x="2264216" y="1048544"/>
            <a:ext cx="1155556" cy="315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l"/>
            <a:r>
              <a:rPr lang="zh-CN" altLang="en-US" sz="1600" b="1" dirty="0" smtClean="0">
                <a:latin typeface="微软雅黑" pitchFamily="34" charset="-122"/>
                <a:ea typeface="微软雅黑" pitchFamily="34" charset="-122"/>
              </a:rPr>
              <a:t>代用名</a:t>
            </a:r>
            <a:endParaRPr lang="zh-CN" altLang="en-US" sz="1600" b="1" dirty="0">
              <a:latin typeface="微软雅黑" pitchFamily="34" charset="-122"/>
              <a:ea typeface="微软雅黑" pitchFamily="34" charset="-122"/>
            </a:endParaRPr>
          </a:p>
        </p:txBody>
      </p:sp>
      <p:sp>
        <p:nvSpPr>
          <p:cNvPr id="22" name="TextBox 21"/>
          <p:cNvSpPr txBox="1"/>
          <p:nvPr/>
        </p:nvSpPr>
        <p:spPr>
          <a:xfrm>
            <a:off x="2261130" y="1670819"/>
            <a:ext cx="6578863" cy="1054125"/>
          </a:xfrm>
          <a:prstGeom prst="rect">
            <a:avLst/>
          </a:prstGeom>
          <a:noFill/>
        </p:spPr>
        <p:txBody>
          <a:bodyPr wrap="square" lIns="68571" tIns="34285" rIns="68571" bIns="34285">
            <a:spAutoFit/>
          </a:bodyPr>
          <a:lstStyle>
            <a:defPPr>
              <a:defRPr lang="zh-CN"/>
            </a:defPPr>
            <a:lvl1pPr>
              <a:buFont typeface="Arial" pitchFamily="34" charset="0"/>
              <a:buNone/>
              <a:defRPr>
                <a:solidFill>
                  <a:srgbClr val="333333"/>
                </a:solidFill>
                <a:latin typeface="微软雅黑"/>
                <a:ea typeface="微软雅黑"/>
              </a:defRPr>
            </a:lvl1pPr>
          </a:lstStyle>
          <a:p>
            <a:pPr algn="l"/>
            <a:r>
              <a:rPr lang="zh-CN" altLang="en-US" sz="1600" dirty="0">
                <a:solidFill>
                  <a:schemeClr val="tx1"/>
                </a:solidFill>
              </a:rPr>
              <a:t>点击此处添加人物简历内容点击此处添加人物简历内容点击此处添加人物简历内容点击此处添加人物简历内容点击此处添加人物简历内容点击此处添加人物简历内容点击此处添加人物简历内容点击此处添加人物简历内容</a:t>
            </a:r>
            <a:r>
              <a:rPr lang="zh-CN" altLang="en-US" sz="1600" dirty="0" smtClean="0">
                <a:solidFill>
                  <a:schemeClr val="tx1"/>
                </a:solidFill>
              </a:rPr>
              <a:t>。</a:t>
            </a:r>
            <a:endParaRPr lang="zh-CN" altLang="en-US" sz="1600" dirty="0">
              <a:solidFill>
                <a:schemeClr val="tx1"/>
              </a:solidFill>
            </a:endParaRPr>
          </a:p>
        </p:txBody>
      </p:sp>
      <p:sp>
        <p:nvSpPr>
          <p:cNvPr id="25" name="矩形 7"/>
          <p:cNvSpPr>
            <a:spLocks noChangeArrowheads="1"/>
          </p:cNvSpPr>
          <p:nvPr/>
        </p:nvSpPr>
        <p:spPr bwMode="auto">
          <a:xfrm>
            <a:off x="2261131" y="3258344"/>
            <a:ext cx="5389337" cy="284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l"/>
            <a:r>
              <a:rPr lang="zh-CN" altLang="en-US" sz="1400" dirty="0">
                <a:latin typeface="微软雅黑" pitchFamily="34" charset="-122"/>
                <a:ea typeface="微软雅黑" pitchFamily="34" charset="-122"/>
              </a:rPr>
              <a:t>公司总工程师，团队技术总监</a:t>
            </a:r>
          </a:p>
        </p:txBody>
      </p:sp>
      <p:sp>
        <p:nvSpPr>
          <p:cNvPr id="26" name="矩形 9"/>
          <p:cNvSpPr>
            <a:spLocks noChangeArrowheads="1"/>
          </p:cNvSpPr>
          <p:nvPr/>
        </p:nvSpPr>
        <p:spPr bwMode="auto">
          <a:xfrm>
            <a:off x="2264216" y="2961165"/>
            <a:ext cx="1155556" cy="315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l"/>
            <a:r>
              <a:rPr lang="zh-CN" altLang="en-US" sz="1600" b="1" dirty="0" smtClean="0">
                <a:latin typeface="微软雅黑" pitchFamily="34" charset="-122"/>
                <a:ea typeface="微软雅黑" pitchFamily="34" charset="-122"/>
              </a:rPr>
              <a:t>代用名</a:t>
            </a:r>
            <a:endParaRPr lang="zh-CN" altLang="en-US" sz="1600" b="1" dirty="0">
              <a:latin typeface="微软雅黑" pitchFamily="34" charset="-122"/>
              <a:ea typeface="微软雅黑" pitchFamily="34" charset="-122"/>
            </a:endParaRPr>
          </a:p>
        </p:txBody>
      </p:sp>
      <p:sp>
        <p:nvSpPr>
          <p:cNvPr id="27" name="TextBox 26"/>
          <p:cNvSpPr txBox="1"/>
          <p:nvPr/>
        </p:nvSpPr>
        <p:spPr>
          <a:xfrm>
            <a:off x="2261130" y="3546981"/>
            <a:ext cx="6578863" cy="1054125"/>
          </a:xfrm>
          <a:prstGeom prst="rect">
            <a:avLst/>
          </a:prstGeom>
          <a:noFill/>
        </p:spPr>
        <p:txBody>
          <a:bodyPr wrap="square" lIns="68571" tIns="34285" rIns="68571" bIns="34285">
            <a:spAutoFit/>
          </a:bodyPr>
          <a:lstStyle>
            <a:defPPr>
              <a:defRPr lang="zh-CN"/>
            </a:defPPr>
            <a:lvl1pPr>
              <a:buFont typeface="Arial" pitchFamily="34" charset="0"/>
              <a:buNone/>
              <a:defRPr>
                <a:solidFill>
                  <a:srgbClr val="333333"/>
                </a:solidFill>
                <a:latin typeface="微软雅黑"/>
                <a:ea typeface="微软雅黑"/>
              </a:defRPr>
            </a:lvl1pPr>
          </a:lstStyle>
          <a:p>
            <a:pPr algn="just"/>
            <a:r>
              <a:rPr lang="zh-CN" altLang="en-US" sz="1600" dirty="0">
                <a:solidFill>
                  <a:schemeClr val="tx1"/>
                </a:solidFill>
              </a:rPr>
              <a:t>点击此处添加人物简历内容点击此处添加人物简历内容点击此处添加人物简历内容点击此处添加人物简历内容点击此处添加人物简历内容点击此处添加人物简历内容点击此处添加人物简历内容点击此处添加人物简历内容。</a:t>
            </a:r>
          </a:p>
        </p:txBody>
      </p:sp>
      <p:pic>
        <p:nvPicPr>
          <p:cNvPr id="6" name="图片 5"/>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03900" y="1117122"/>
            <a:ext cx="1278094" cy="1575858"/>
          </a:xfrm>
          <a:prstGeom prst="rect">
            <a:avLst/>
          </a:prstGeom>
          <a:ln w="19050">
            <a:solidFill>
              <a:srgbClr val="0070C0"/>
            </a:solidFill>
            <a:prstDash val="solid"/>
          </a:ln>
        </p:spPr>
      </p:pic>
      <p:pic>
        <p:nvPicPr>
          <p:cNvPr id="12" name="图片 11"/>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03899" y="3040526"/>
            <a:ext cx="1278094" cy="1559274"/>
          </a:xfrm>
          <a:prstGeom prst="rect">
            <a:avLst/>
          </a:prstGeom>
          <a:ln w="19050">
            <a:solidFill>
              <a:srgbClr val="0070C0"/>
            </a:solidFill>
            <a:prstDash val="solid"/>
          </a:ln>
        </p:spPr>
      </p:pic>
      <p:sp>
        <p:nvSpPr>
          <p:cNvPr id="13" name="TextBox 12"/>
          <p:cNvSpPr txBox="1"/>
          <p:nvPr/>
        </p:nvSpPr>
        <p:spPr>
          <a:xfrm>
            <a:off x="1001577" y="187257"/>
            <a:ext cx="3780851" cy="377016"/>
          </a:xfrm>
          <a:prstGeom prst="rect">
            <a:avLst/>
          </a:prstGeom>
          <a:noFill/>
        </p:spPr>
        <p:txBody>
          <a:bodyPr wrap="square" lIns="68571" tIns="34285" rIns="68571" bIns="34285"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l"/>
            <a:r>
              <a:rPr lang="en-US" altLang="zh-CN" sz="2000" dirty="0" smtClean="0">
                <a:solidFill>
                  <a:schemeClr val="bg1"/>
                </a:solidFill>
                <a:latin typeface="微软雅黑" pitchFamily="34" charset="-122"/>
                <a:ea typeface="微软雅黑" pitchFamily="34" charset="-122"/>
              </a:rPr>
              <a:t>1.2 </a:t>
            </a:r>
            <a:r>
              <a:rPr lang="zh-CN" altLang="en-US" sz="2000" dirty="0">
                <a:solidFill>
                  <a:schemeClr val="bg1"/>
                </a:solidFill>
                <a:latin typeface="微软雅黑" pitchFamily="34" charset="-122"/>
                <a:ea typeface="微软雅黑" pitchFamily="34" charset="-122"/>
              </a:rPr>
              <a:t>核心成</a:t>
            </a:r>
            <a:r>
              <a:rPr lang="zh-CN" altLang="en-US" sz="2000" dirty="0" smtClean="0">
                <a:solidFill>
                  <a:schemeClr val="bg1"/>
                </a:solidFill>
                <a:latin typeface="微软雅黑" pitchFamily="34" charset="-122"/>
                <a:ea typeface="微软雅黑" pitchFamily="34" charset="-122"/>
              </a:rPr>
              <a:t>员</a:t>
            </a:r>
            <a:r>
              <a:rPr lang="zh-CN" altLang="en-US" sz="2000" dirty="0">
                <a:solidFill>
                  <a:schemeClr val="bg1"/>
                </a:solidFill>
                <a:latin typeface="微软雅黑" pitchFamily="34" charset="-122"/>
                <a:ea typeface="微软雅黑" pitchFamily="34" charset="-122"/>
              </a:rPr>
              <a:t>介绍</a:t>
            </a:r>
          </a:p>
        </p:txBody>
      </p:sp>
      <p:sp>
        <p:nvSpPr>
          <p:cNvPr id="14" name="TextBox 13"/>
          <p:cNvSpPr txBox="1"/>
          <p:nvPr/>
        </p:nvSpPr>
        <p:spPr>
          <a:xfrm>
            <a:off x="76994" y="210370"/>
            <a:ext cx="798022" cy="286149"/>
          </a:xfrm>
          <a:prstGeom prst="rect">
            <a:avLst/>
          </a:prstGeom>
          <a:noFill/>
        </p:spPr>
        <p:txBody>
          <a:bodyPr wrap="square" lIns="68571" tIns="34285" rIns="68571" bIns="34285" rtlCol="0">
            <a:spAutoFit/>
          </a:bodyPr>
          <a:lstStyle/>
          <a:p>
            <a:pPr algn="r"/>
            <a:r>
              <a:rPr lang="en-US" altLang="zh-CN" sz="1500" dirty="0">
                <a:solidFill>
                  <a:schemeClr val="bg1"/>
                </a:solidFill>
                <a:latin typeface="+mj-lt"/>
              </a:rPr>
              <a:t>Part</a:t>
            </a:r>
            <a:r>
              <a:rPr lang="en-US" altLang="zh-CN" dirty="0" smtClean="0">
                <a:solidFill>
                  <a:schemeClr val="bg1"/>
                </a:solidFill>
                <a:latin typeface="+mj-lt"/>
              </a:rPr>
              <a:t> 1</a:t>
            </a:r>
            <a:endParaRPr lang="zh-CN" altLang="en-US" dirty="0">
              <a:solidFill>
                <a:schemeClr val="bg1"/>
              </a:solidFill>
              <a:latin typeface="+mj-lt"/>
            </a:endParaRPr>
          </a:p>
        </p:txBody>
      </p:sp>
    </p:spTree>
    <p:extLst>
      <p:ext uri="{BB962C8B-B14F-4D97-AF65-F5344CB8AC3E}">
        <p14:creationId xmlns:p14="http://schemas.microsoft.com/office/powerpoint/2010/main" val="372861909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4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3"/>
                                        </p:tgtEl>
                                        <p:attrNameLst>
                                          <p:attrName>ppt_y</p:attrName>
                                        </p:attrNameLst>
                                      </p:cBhvr>
                                      <p:tavLst>
                                        <p:tav tm="0">
                                          <p:val>
                                            <p:strVal val="#ppt_y"/>
                                          </p:val>
                                        </p:tav>
                                        <p:tav tm="100000">
                                          <p:val>
                                            <p:strVal val="#ppt_y"/>
                                          </p:val>
                                        </p:tav>
                                      </p:tavLst>
                                    </p:anim>
                                    <p:anim calcmode="lin" valueType="num">
                                      <p:cBhvr>
                                        <p:cTn id="9" dur="4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3"/>
                                        </p:tgtEl>
                                      </p:cBhvr>
                                    </p:animEffect>
                                  </p:childTnLst>
                                </p:cTn>
                              </p:par>
                            </p:childTnLst>
                          </p:cTn>
                        </p:par>
                        <p:par>
                          <p:cTn id="12" fill="hold">
                            <p:stCondLst>
                              <p:cond delay="720"/>
                            </p:stCondLst>
                            <p:childTnLst>
                              <p:par>
                                <p:cTn id="13" presetID="23" presetClass="entr" presetSubtype="16"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childTnLst>
                                </p:cTn>
                              </p:par>
                            </p:childTnLst>
                          </p:cTn>
                        </p:par>
                        <p:par>
                          <p:cTn id="17" fill="hold">
                            <p:stCondLst>
                              <p:cond delay="122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21"/>
                                        </p:tgtEl>
                                        <p:attrNameLst>
                                          <p:attrName>style.visibility</p:attrName>
                                        </p:attrNameLst>
                                      </p:cBhvr>
                                      <p:to>
                                        <p:strVal val="visible"/>
                                      </p:to>
                                    </p:set>
                                    <p:anim by="(-#ppt_w*2)" calcmode="lin" valueType="num">
                                      <p:cBhvr rctx="PPT">
                                        <p:cTn id="20" dur="500" autoRev="1" fill="hold">
                                          <p:stCondLst>
                                            <p:cond delay="0"/>
                                          </p:stCondLst>
                                        </p:cTn>
                                        <p:tgtEl>
                                          <p:spTgt spid="21"/>
                                        </p:tgtEl>
                                        <p:attrNameLst>
                                          <p:attrName>ppt_w</p:attrName>
                                        </p:attrNameLst>
                                      </p:cBhvr>
                                    </p:anim>
                                    <p:anim by="(#ppt_w*0.50)" calcmode="lin" valueType="num">
                                      <p:cBhvr>
                                        <p:cTn id="21" dur="500" decel="50000" autoRev="1" fill="hold">
                                          <p:stCondLst>
                                            <p:cond delay="0"/>
                                          </p:stCondLst>
                                        </p:cTn>
                                        <p:tgtEl>
                                          <p:spTgt spid="21"/>
                                        </p:tgtEl>
                                        <p:attrNameLst>
                                          <p:attrName>ppt_x</p:attrName>
                                        </p:attrNameLst>
                                      </p:cBhvr>
                                    </p:anim>
                                    <p:anim from="(-#ppt_h/2)" to="(#ppt_y)" calcmode="lin" valueType="num">
                                      <p:cBhvr>
                                        <p:cTn id="22" dur="1000" fill="hold">
                                          <p:stCondLst>
                                            <p:cond delay="0"/>
                                          </p:stCondLst>
                                        </p:cTn>
                                        <p:tgtEl>
                                          <p:spTgt spid="21"/>
                                        </p:tgtEl>
                                        <p:attrNameLst>
                                          <p:attrName>ppt_y</p:attrName>
                                        </p:attrNameLst>
                                      </p:cBhvr>
                                    </p:anim>
                                    <p:animRot by="21600000">
                                      <p:cBhvr>
                                        <p:cTn id="23" dur="1000" fill="hold">
                                          <p:stCondLst>
                                            <p:cond delay="0"/>
                                          </p:stCondLst>
                                        </p:cTn>
                                        <p:tgtEl>
                                          <p:spTgt spid="21"/>
                                        </p:tgtEl>
                                        <p:attrNameLst>
                                          <p:attrName>r</p:attrName>
                                        </p:attrNameLst>
                                      </p:cBhvr>
                                    </p:animRot>
                                  </p:childTnLst>
                                </p:cTn>
                              </p:par>
                            </p:childTnLst>
                          </p:cTn>
                        </p:par>
                        <p:par>
                          <p:cTn id="24" fill="hold">
                            <p:stCondLst>
                              <p:cond delay="242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20"/>
                                        </p:tgtEl>
                                        <p:attrNameLst>
                                          <p:attrName>style.visibility</p:attrName>
                                        </p:attrNameLst>
                                      </p:cBhvr>
                                      <p:to>
                                        <p:strVal val="visible"/>
                                      </p:to>
                                    </p:set>
                                    <p:anim calcmode="lin" valueType="num">
                                      <p:cBhvr>
                                        <p:cTn id="27"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20"/>
                                        </p:tgtEl>
                                        <p:attrNameLst>
                                          <p:attrName>ppt_y</p:attrName>
                                        </p:attrNameLst>
                                      </p:cBhvr>
                                      <p:tavLst>
                                        <p:tav tm="0">
                                          <p:val>
                                            <p:strVal val="#ppt_y"/>
                                          </p:val>
                                        </p:tav>
                                        <p:tav tm="100000">
                                          <p:val>
                                            <p:strVal val="#ppt_y"/>
                                          </p:val>
                                        </p:tav>
                                      </p:tavLst>
                                    </p:anim>
                                    <p:anim calcmode="lin" valueType="num">
                                      <p:cBhvr>
                                        <p:cTn id="29"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20"/>
                                        </p:tgtEl>
                                      </p:cBhvr>
                                    </p:animEffect>
                                  </p:childTnLst>
                                </p:cTn>
                              </p:par>
                            </p:childTnLst>
                          </p:cTn>
                        </p:par>
                        <p:par>
                          <p:cTn id="32" fill="hold">
                            <p:stCondLst>
                              <p:cond delay="3570"/>
                            </p:stCondLst>
                            <p:childTnLst>
                              <p:par>
                                <p:cTn id="33" presetID="22" presetClass="entr" presetSubtype="1"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up)">
                                      <p:cBhvr>
                                        <p:cTn id="35" dur="500"/>
                                        <p:tgtEl>
                                          <p:spTgt spid="22"/>
                                        </p:tgtEl>
                                      </p:cBhvr>
                                    </p:animEffect>
                                  </p:childTnLst>
                                </p:cTn>
                              </p:par>
                            </p:childTnLst>
                          </p:cTn>
                        </p:par>
                        <p:par>
                          <p:cTn id="36" fill="hold">
                            <p:stCondLst>
                              <p:cond delay="4070"/>
                            </p:stCondLst>
                            <p:childTnLst>
                              <p:par>
                                <p:cTn id="37" presetID="23" presetClass="entr" presetSubtype="16"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childTnLst>
                                </p:cTn>
                              </p:par>
                            </p:childTnLst>
                          </p:cTn>
                        </p:par>
                        <p:par>
                          <p:cTn id="41" fill="hold">
                            <p:stCondLst>
                              <p:cond delay="4570"/>
                            </p:stCondLst>
                            <p:childTnLst>
                              <p:par>
                                <p:cTn id="42" presetID="56" presetClass="entr" presetSubtype="0" fill="hold" grpId="0" nodeType="afterEffect">
                                  <p:stCondLst>
                                    <p:cond delay="0"/>
                                  </p:stCondLst>
                                  <p:iterate type="lt">
                                    <p:tmPct val="10000"/>
                                  </p:iterate>
                                  <p:childTnLst>
                                    <p:set>
                                      <p:cBhvr>
                                        <p:cTn id="43" dur="1" fill="hold">
                                          <p:stCondLst>
                                            <p:cond delay="0"/>
                                          </p:stCondLst>
                                        </p:cTn>
                                        <p:tgtEl>
                                          <p:spTgt spid="26"/>
                                        </p:tgtEl>
                                        <p:attrNameLst>
                                          <p:attrName>style.visibility</p:attrName>
                                        </p:attrNameLst>
                                      </p:cBhvr>
                                      <p:to>
                                        <p:strVal val="visible"/>
                                      </p:to>
                                    </p:set>
                                    <p:anim by="(-#ppt_w*2)" calcmode="lin" valueType="num">
                                      <p:cBhvr rctx="PPT">
                                        <p:cTn id="44" dur="500" autoRev="1" fill="hold">
                                          <p:stCondLst>
                                            <p:cond delay="0"/>
                                          </p:stCondLst>
                                        </p:cTn>
                                        <p:tgtEl>
                                          <p:spTgt spid="26"/>
                                        </p:tgtEl>
                                        <p:attrNameLst>
                                          <p:attrName>ppt_w</p:attrName>
                                        </p:attrNameLst>
                                      </p:cBhvr>
                                    </p:anim>
                                    <p:anim by="(#ppt_w*0.50)" calcmode="lin" valueType="num">
                                      <p:cBhvr>
                                        <p:cTn id="45" dur="500" decel="50000" autoRev="1" fill="hold">
                                          <p:stCondLst>
                                            <p:cond delay="0"/>
                                          </p:stCondLst>
                                        </p:cTn>
                                        <p:tgtEl>
                                          <p:spTgt spid="26"/>
                                        </p:tgtEl>
                                        <p:attrNameLst>
                                          <p:attrName>ppt_x</p:attrName>
                                        </p:attrNameLst>
                                      </p:cBhvr>
                                    </p:anim>
                                    <p:anim from="(-#ppt_h/2)" to="(#ppt_y)" calcmode="lin" valueType="num">
                                      <p:cBhvr>
                                        <p:cTn id="46" dur="1000" fill="hold">
                                          <p:stCondLst>
                                            <p:cond delay="0"/>
                                          </p:stCondLst>
                                        </p:cTn>
                                        <p:tgtEl>
                                          <p:spTgt spid="26"/>
                                        </p:tgtEl>
                                        <p:attrNameLst>
                                          <p:attrName>ppt_y</p:attrName>
                                        </p:attrNameLst>
                                      </p:cBhvr>
                                    </p:anim>
                                    <p:animRot by="21600000">
                                      <p:cBhvr>
                                        <p:cTn id="47" dur="1000" fill="hold">
                                          <p:stCondLst>
                                            <p:cond delay="0"/>
                                          </p:stCondLst>
                                        </p:cTn>
                                        <p:tgtEl>
                                          <p:spTgt spid="26"/>
                                        </p:tgtEl>
                                        <p:attrNameLst>
                                          <p:attrName>r</p:attrName>
                                        </p:attrNameLst>
                                      </p:cBhvr>
                                    </p:animRot>
                                  </p:childTnLst>
                                </p:cTn>
                              </p:par>
                            </p:childTnLst>
                          </p:cTn>
                        </p:par>
                        <p:par>
                          <p:cTn id="48" fill="hold">
                            <p:stCondLst>
                              <p:cond delay="577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25"/>
                                        </p:tgtEl>
                                        <p:attrNameLst>
                                          <p:attrName>style.visibility</p:attrName>
                                        </p:attrNameLst>
                                      </p:cBhvr>
                                      <p:to>
                                        <p:strVal val="visible"/>
                                      </p:to>
                                    </p:set>
                                    <p:anim calcmode="lin" valueType="num">
                                      <p:cBhvr>
                                        <p:cTn id="51"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25"/>
                                        </p:tgtEl>
                                        <p:attrNameLst>
                                          <p:attrName>ppt_y</p:attrName>
                                        </p:attrNameLst>
                                      </p:cBhvr>
                                      <p:tavLst>
                                        <p:tav tm="0">
                                          <p:val>
                                            <p:strVal val="#ppt_y"/>
                                          </p:val>
                                        </p:tav>
                                        <p:tav tm="100000">
                                          <p:val>
                                            <p:strVal val="#ppt_y"/>
                                          </p:val>
                                        </p:tav>
                                      </p:tavLst>
                                    </p:anim>
                                    <p:anim calcmode="lin" valueType="num">
                                      <p:cBhvr>
                                        <p:cTn id="53"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25"/>
                                        </p:tgtEl>
                                      </p:cBhvr>
                                    </p:animEffect>
                                  </p:childTnLst>
                                </p:cTn>
                              </p:par>
                            </p:childTnLst>
                          </p:cTn>
                        </p:par>
                        <p:par>
                          <p:cTn id="56" fill="hold">
                            <p:stCondLst>
                              <p:cond delay="6870"/>
                            </p:stCondLst>
                            <p:childTnLst>
                              <p:par>
                                <p:cTn id="57" presetID="22" presetClass="entr" presetSubtype="1"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ipe(up)">
                                      <p:cBhvr>
                                        <p:cTn id="5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5" grpId="0"/>
      <p:bldP spid="26" grpId="0"/>
      <p:bldP spid="27"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7"/>
          <p:cNvSpPr>
            <a:spLocks noChangeArrowheads="1"/>
          </p:cNvSpPr>
          <p:nvPr/>
        </p:nvSpPr>
        <p:spPr bwMode="auto">
          <a:xfrm>
            <a:off x="727858" y="2929541"/>
            <a:ext cx="2224224" cy="238517"/>
          </a:xfrm>
          <a:prstGeom prst="rect">
            <a:avLst/>
          </a:prstGeom>
          <a:solidFill>
            <a:srgbClr val="0070C0"/>
          </a:solidFill>
          <a:ln>
            <a:noFill/>
          </a:ln>
          <a:extLst/>
        </p:spPr>
        <p:txBody>
          <a:bodyPr wrap="square" lIns="68571" tIns="34285" rIns="68571" bIns="34285">
            <a:spAutoFit/>
          </a:bodyPr>
          <a:lstStyle/>
          <a:p>
            <a:pPr algn="ctr"/>
            <a:r>
              <a:rPr lang="zh-CN" altLang="en-US" sz="1100" dirty="0" smtClean="0">
                <a:solidFill>
                  <a:schemeClr val="bg1"/>
                </a:solidFill>
                <a:latin typeface="微软雅黑" pitchFamily="34" charset="-122"/>
                <a:ea typeface="微软雅黑" pitchFamily="34" charset="-122"/>
              </a:rPr>
              <a:t>姓名：代用名   职务：市场部总监</a:t>
            </a:r>
            <a:endParaRPr lang="zh-CN" altLang="en-US" sz="1100" dirty="0">
              <a:solidFill>
                <a:schemeClr val="bg1"/>
              </a:solidFill>
              <a:latin typeface="微软雅黑" pitchFamily="34" charset="-122"/>
              <a:ea typeface="微软雅黑" pitchFamily="34" charset="-122"/>
            </a:endParaRPr>
          </a:p>
        </p:txBody>
      </p:sp>
      <p:sp>
        <p:nvSpPr>
          <p:cNvPr id="29" name="TextBox 28"/>
          <p:cNvSpPr txBox="1"/>
          <p:nvPr/>
        </p:nvSpPr>
        <p:spPr>
          <a:xfrm>
            <a:off x="667435" y="3247711"/>
            <a:ext cx="2313222" cy="1361901"/>
          </a:xfrm>
          <a:prstGeom prst="rect">
            <a:avLst/>
          </a:prstGeom>
          <a:noFill/>
        </p:spPr>
        <p:txBody>
          <a:bodyPr wrap="square" lIns="68571" tIns="34285" rIns="68571" bIns="34285">
            <a:spAutoFit/>
          </a:bodyPr>
          <a:lstStyle>
            <a:defPPr>
              <a:defRPr lang="zh-CN"/>
            </a:defPPr>
            <a:lvl1pPr>
              <a:buFont typeface="Arial" pitchFamily="34" charset="0"/>
              <a:buNone/>
              <a:defRPr>
                <a:solidFill>
                  <a:srgbClr val="333333"/>
                </a:solidFill>
                <a:latin typeface="微软雅黑"/>
                <a:ea typeface="微软雅黑"/>
              </a:defRPr>
            </a:lvl1pPr>
          </a:lstStyle>
          <a:p>
            <a:pPr algn="just"/>
            <a:r>
              <a:rPr lang="zh-CN" altLang="en-US" sz="1200" dirty="0">
                <a:solidFill>
                  <a:schemeClr val="tx1"/>
                </a:solidFill>
              </a:rPr>
              <a:t>点</a:t>
            </a:r>
            <a:r>
              <a:rPr lang="zh-CN" altLang="en-US" sz="1200" dirty="0" smtClean="0">
                <a:solidFill>
                  <a:schemeClr val="tx1"/>
                </a:solidFill>
              </a:rPr>
              <a:t>击</a:t>
            </a:r>
            <a:r>
              <a:rPr lang="zh-CN" altLang="en-US" sz="1200" dirty="0">
                <a:solidFill>
                  <a:schemeClr val="tx1"/>
                </a:solidFill>
              </a:rPr>
              <a:t>此</a:t>
            </a:r>
            <a:r>
              <a:rPr lang="zh-CN" altLang="en-US" sz="1200" dirty="0" smtClean="0">
                <a:solidFill>
                  <a:schemeClr val="tx1"/>
                </a:solidFill>
              </a:rPr>
              <a:t>处添加人物简历内容</a:t>
            </a:r>
            <a:r>
              <a:rPr lang="zh-CN" altLang="en-US" sz="1200" dirty="0">
                <a:solidFill>
                  <a:schemeClr val="tx1"/>
                </a:solidFill>
              </a:rPr>
              <a:t>点击此处添加人物简历内</a:t>
            </a:r>
            <a:r>
              <a:rPr lang="zh-CN" altLang="en-US" sz="1200" dirty="0" smtClean="0">
                <a:solidFill>
                  <a:schemeClr val="tx1"/>
                </a:solidFill>
              </a:rPr>
              <a:t>容</a:t>
            </a:r>
            <a:r>
              <a:rPr lang="zh-CN" altLang="en-US" sz="1200" dirty="0">
                <a:solidFill>
                  <a:schemeClr val="tx1"/>
                </a:solidFill>
              </a:rPr>
              <a:t>点击此处添加人物简历内</a:t>
            </a:r>
            <a:r>
              <a:rPr lang="zh-CN" altLang="en-US" sz="1200" dirty="0" smtClean="0">
                <a:solidFill>
                  <a:schemeClr val="tx1"/>
                </a:solidFill>
              </a:rPr>
              <a:t>容</a:t>
            </a:r>
            <a:r>
              <a:rPr lang="zh-CN" altLang="en-US" sz="1200" dirty="0">
                <a:solidFill>
                  <a:schemeClr val="tx1"/>
                </a:solidFill>
              </a:rPr>
              <a:t>点击此处添加人物简历内</a:t>
            </a:r>
            <a:r>
              <a:rPr lang="zh-CN" altLang="en-US" sz="1200" dirty="0" smtClean="0">
                <a:solidFill>
                  <a:schemeClr val="tx1"/>
                </a:solidFill>
              </a:rPr>
              <a:t>容</a:t>
            </a:r>
            <a:r>
              <a:rPr lang="zh-CN" altLang="en-US" sz="1200" dirty="0">
                <a:solidFill>
                  <a:schemeClr val="tx1"/>
                </a:solidFill>
              </a:rPr>
              <a:t>点击此处添加人物简历内</a:t>
            </a:r>
            <a:r>
              <a:rPr lang="zh-CN" altLang="en-US" sz="1200" dirty="0" smtClean="0">
                <a:solidFill>
                  <a:schemeClr val="tx1"/>
                </a:solidFill>
              </a:rPr>
              <a:t>容</a:t>
            </a:r>
            <a:r>
              <a:rPr lang="zh-CN" altLang="en-US" sz="1200" dirty="0">
                <a:solidFill>
                  <a:schemeClr val="tx1"/>
                </a:solidFill>
              </a:rPr>
              <a:t>点击此处添加人物简历内</a:t>
            </a:r>
            <a:r>
              <a:rPr lang="zh-CN" altLang="en-US" sz="1200" dirty="0" smtClean="0">
                <a:solidFill>
                  <a:schemeClr val="tx1"/>
                </a:solidFill>
              </a:rPr>
              <a:t>容</a:t>
            </a:r>
            <a:r>
              <a:rPr lang="zh-CN" altLang="en-US" sz="1200" dirty="0">
                <a:solidFill>
                  <a:schemeClr val="tx1"/>
                </a:solidFill>
              </a:rPr>
              <a:t>点击此处添加人物简历内</a:t>
            </a:r>
            <a:r>
              <a:rPr lang="zh-CN" altLang="en-US" sz="1200" dirty="0" smtClean="0">
                <a:solidFill>
                  <a:schemeClr val="tx1"/>
                </a:solidFill>
              </a:rPr>
              <a:t>容</a:t>
            </a:r>
            <a:r>
              <a:rPr lang="zh-CN" altLang="en-US" sz="1200" dirty="0">
                <a:solidFill>
                  <a:schemeClr val="tx1"/>
                </a:solidFill>
              </a:rPr>
              <a:t>点击此处添加人物简历内容</a:t>
            </a:r>
            <a:r>
              <a:rPr lang="zh-CN" altLang="en-US" sz="1200" dirty="0" smtClean="0">
                <a:solidFill>
                  <a:schemeClr val="tx1"/>
                </a:solidFill>
              </a:rPr>
              <a:t>。</a:t>
            </a:r>
            <a:endParaRPr lang="zh-CN" altLang="en-US" sz="1200" dirty="0">
              <a:solidFill>
                <a:schemeClr val="tx1"/>
              </a:solidFill>
            </a:endParaRPr>
          </a:p>
        </p:txBody>
      </p:sp>
      <p:pic>
        <p:nvPicPr>
          <p:cNvPr id="2" name="图片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27858" y="1190311"/>
            <a:ext cx="2224224" cy="1596056"/>
          </a:xfrm>
          <a:prstGeom prst="rect">
            <a:avLst/>
          </a:prstGeom>
        </p:spPr>
      </p:pic>
      <p:sp>
        <p:nvSpPr>
          <p:cNvPr id="8" name="矩形 7"/>
          <p:cNvSpPr>
            <a:spLocks noChangeArrowheads="1"/>
          </p:cNvSpPr>
          <p:nvPr/>
        </p:nvSpPr>
        <p:spPr bwMode="auto">
          <a:xfrm>
            <a:off x="3450593" y="2929541"/>
            <a:ext cx="2224224" cy="238517"/>
          </a:xfrm>
          <a:prstGeom prst="rect">
            <a:avLst/>
          </a:prstGeom>
          <a:solidFill>
            <a:srgbClr val="0070C0"/>
          </a:solidFill>
          <a:ln>
            <a:noFill/>
          </a:ln>
          <a:extLst/>
        </p:spPr>
        <p:txBody>
          <a:bodyPr wrap="square" lIns="68571" tIns="34285" rIns="68571" bIns="34285">
            <a:spAutoFit/>
          </a:bodyPr>
          <a:lstStyle/>
          <a:p>
            <a:pPr algn="ctr"/>
            <a:r>
              <a:rPr lang="zh-CN" altLang="en-US" sz="1100" dirty="0" smtClean="0">
                <a:solidFill>
                  <a:schemeClr val="bg1"/>
                </a:solidFill>
                <a:latin typeface="微软雅黑" pitchFamily="34" charset="-122"/>
                <a:ea typeface="微软雅黑" pitchFamily="34" charset="-122"/>
              </a:rPr>
              <a:t>姓名：代用名   职务：销售部主管</a:t>
            </a:r>
            <a:endParaRPr lang="zh-CN" altLang="en-US" sz="1100" dirty="0">
              <a:solidFill>
                <a:schemeClr val="bg1"/>
              </a:solidFill>
              <a:latin typeface="微软雅黑" pitchFamily="34" charset="-122"/>
              <a:ea typeface="微软雅黑" pitchFamily="34" charset="-122"/>
            </a:endParaRPr>
          </a:p>
        </p:txBody>
      </p:sp>
      <p:sp>
        <p:nvSpPr>
          <p:cNvPr id="9" name="TextBox 8"/>
          <p:cNvSpPr txBox="1"/>
          <p:nvPr/>
        </p:nvSpPr>
        <p:spPr>
          <a:xfrm>
            <a:off x="3390170" y="3247711"/>
            <a:ext cx="2313222" cy="1361901"/>
          </a:xfrm>
          <a:prstGeom prst="rect">
            <a:avLst/>
          </a:prstGeom>
          <a:noFill/>
        </p:spPr>
        <p:txBody>
          <a:bodyPr wrap="square" lIns="68571" tIns="34285" rIns="68571" bIns="34285">
            <a:spAutoFit/>
          </a:bodyPr>
          <a:lstStyle>
            <a:defPPr>
              <a:defRPr lang="zh-CN"/>
            </a:defPPr>
            <a:lvl1pPr>
              <a:buFont typeface="Arial" pitchFamily="34" charset="0"/>
              <a:buNone/>
              <a:defRPr>
                <a:solidFill>
                  <a:srgbClr val="333333"/>
                </a:solidFill>
                <a:latin typeface="微软雅黑"/>
                <a:ea typeface="微软雅黑"/>
              </a:defRPr>
            </a:lvl1pPr>
          </a:lstStyle>
          <a:p>
            <a:pPr algn="just"/>
            <a:r>
              <a:rPr lang="zh-CN" altLang="en-US" sz="1200" dirty="0">
                <a:solidFill>
                  <a:schemeClr val="tx1"/>
                </a:solidFill>
              </a:rPr>
              <a:t>点</a:t>
            </a:r>
            <a:r>
              <a:rPr lang="zh-CN" altLang="en-US" sz="1200" dirty="0" smtClean="0">
                <a:solidFill>
                  <a:schemeClr val="tx1"/>
                </a:solidFill>
              </a:rPr>
              <a:t>击</a:t>
            </a:r>
            <a:r>
              <a:rPr lang="zh-CN" altLang="en-US" sz="1200" dirty="0">
                <a:solidFill>
                  <a:schemeClr val="tx1"/>
                </a:solidFill>
              </a:rPr>
              <a:t>此</a:t>
            </a:r>
            <a:r>
              <a:rPr lang="zh-CN" altLang="en-US" sz="1200" dirty="0" smtClean="0">
                <a:solidFill>
                  <a:schemeClr val="tx1"/>
                </a:solidFill>
              </a:rPr>
              <a:t>处添加人物简历内容</a:t>
            </a:r>
            <a:r>
              <a:rPr lang="zh-CN" altLang="en-US" sz="1200" dirty="0">
                <a:solidFill>
                  <a:schemeClr val="tx1"/>
                </a:solidFill>
              </a:rPr>
              <a:t>点击此处添加人物简历内</a:t>
            </a:r>
            <a:r>
              <a:rPr lang="zh-CN" altLang="en-US" sz="1200" dirty="0" smtClean="0">
                <a:solidFill>
                  <a:schemeClr val="tx1"/>
                </a:solidFill>
              </a:rPr>
              <a:t>容</a:t>
            </a:r>
            <a:r>
              <a:rPr lang="zh-CN" altLang="en-US" sz="1200" dirty="0">
                <a:solidFill>
                  <a:schemeClr val="tx1"/>
                </a:solidFill>
              </a:rPr>
              <a:t>点击此处添加人物简历内</a:t>
            </a:r>
            <a:r>
              <a:rPr lang="zh-CN" altLang="en-US" sz="1200" dirty="0" smtClean="0">
                <a:solidFill>
                  <a:schemeClr val="tx1"/>
                </a:solidFill>
              </a:rPr>
              <a:t>容</a:t>
            </a:r>
            <a:r>
              <a:rPr lang="zh-CN" altLang="en-US" sz="1200" dirty="0">
                <a:solidFill>
                  <a:schemeClr val="tx1"/>
                </a:solidFill>
              </a:rPr>
              <a:t>点击此处添加人物简历内</a:t>
            </a:r>
            <a:r>
              <a:rPr lang="zh-CN" altLang="en-US" sz="1200" dirty="0" smtClean="0">
                <a:solidFill>
                  <a:schemeClr val="tx1"/>
                </a:solidFill>
              </a:rPr>
              <a:t>容</a:t>
            </a:r>
            <a:r>
              <a:rPr lang="zh-CN" altLang="en-US" sz="1200" dirty="0">
                <a:solidFill>
                  <a:schemeClr val="tx1"/>
                </a:solidFill>
              </a:rPr>
              <a:t>点击此处添加人物简历内</a:t>
            </a:r>
            <a:r>
              <a:rPr lang="zh-CN" altLang="en-US" sz="1200" dirty="0" smtClean="0">
                <a:solidFill>
                  <a:schemeClr val="tx1"/>
                </a:solidFill>
              </a:rPr>
              <a:t>容</a:t>
            </a:r>
            <a:r>
              <a:rPr lang="zh-CN" altLang="en-US" sz="1200" dirty="0">
                <a:solidFill>
                  <a:schemeClr val="tx1"/>
                </a:solidFill>
              </a:rPr>
              <a:t>点击此处添加人物简历内</a:t>
            </a:r>
            <a:r>
              <a:rPr lang="zh-CN" altLang="en-US" sz="1200" dirty="0" smtClean="0">
                <a:solidFill>
                  <a:schemeClr val="tx1"/>
                </a:solidFill>
              </a:rPr>
              <a:t>容</a:t>
            </a:r>
            <a:r>
              <a:rPr lang="zh-CN" altLang="en-US" sz="1200" dirty="0">
                <a:solidFill>
                  <a:schemeClr val="tx1"/>
                </a:solidFill>
              </a:rPr>
              <a:t>点击此处添加人物简历内</a:t>
            </a:r>
            <a:r>
              <a:rPr lang="zh-CN" altLang="en-US" sz="1200" dirty="0" smtClean="0">
                <a:solidFill>
                  <a:schemeClr val="tx1"/>
                </a:solidFill>
              </a:rPr>
              <a:t>容</a:t>
            </a:r>
            <a:r>
              <a:rPr lang="zh-CN" altLang="en-US" sz="1200" dirty="0">
                <a:solidFill>
                  <a:schemeClr val="tx1"/>
                </a:solidFill>
              </a:rPr>
              <a:t>点击此处添加人物简历内容</a:t>
            </a:r>
            <a:r>
              <a:rPr lang="zh-CN" altLang="en-US" sz="1200" dirty="0" smtClean="0">
                <a:solidFill>
                  <a:schemeClr val="tx1"/>
                </a:solidFill>
              </a:rPr>
              <a:t>。</a:t>
            </a:r>
            <a:endParaRPr lang="zh-CN" altLang="en-US" sz="1200" dirty="0">
              <a:solidFill>
                <a:schemeClr val="tx1"/>
              </a:solidFill>
            </a:endParaRPr>
          </a:p>
        </p:txBody>
      </p:sp>
      <p:pic>
        <p:nvPicPr>
          <p:cNvPr id="10" name="图片 9"/>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450594" y="1190311"/>
            <a:ext cx="2224222" cy="1596056"/>
          </a:xfrm>
          <a:prstGeom prst="rect">
            <a:avLst/>
          </a:prstGeom>
        </p:spPr>
      </p:pic>
      <p:sp>
        <p:nvSpPr>
          <p:cNvPr id="11" name="矩形 10"/>
          <p:cNvSpPr>
            <a:spLocks noChangeArrowheads="1"/>
          </p:cNvSpPr>
          <p:nvPr/>
        </p:nvSpPr>
        <p:spPr bwMode="auto">
          <a:xfrm>
            <a:off x="6193793" y="2929541"/>
            <a:ext cx="2224224" cy="238517"/>
          </a:xfrm>
          <a:prstGeom prst="rect">
            <a:avLst/>
          </a:prstGeom>
          <a:solidFill>
            <a:srgbClr val="0070C0"/>
          </a:solidFill>
          <a:ln>
            <a:noFill/>
          </a:ln>
          <a:extLst/>
        </p:spPr>
        <p:txBody>
          <a:bodyPr wrap="square" lIns="68571" tIns="34285" rIns="68571" bIns="34285">
            <a:spAutoFit/>
          </a:bodyPr>
          <a:lstStyle/>
          <a:p>
            <a:pPr algn="ctr"/>
            <a:r>
              <a:rPr lang="zh-CN" altLang="en-US" sz="1100" dirty="0" smtClean="0">
                <a:solidFill>
                  <a:schemeClr val="bg1"/>
                </a:solidFill>
                <a:latin typeface="微软雅黑" pitchFamily="34" charset="-122"/>
                <a:ea typeface="微软雅黑" pitchFamily="34" charset="-122"/>
              </a:rPr>
              <a:t>姓名：代用名   职务：客服部组长</a:t>
            </a:r>
            <a:endParaRPr lang="zh-CN" altLang="en-US" sz="1100" dirty="0">
              <a:solidFill>
                <a:schemeClr val="bg1"/>
              </a:solidFill>
              <a:latin typeface="微软雅黑" pitchFamily="34" charset="-122"/>
              <a:ea typeface="微软雅黑" pitchFamily="34" charset="-122"/>
            </a:endParaRPr>
          </a:p>
        </p:txBody>
      </p:sp>
      <p:sp>
        <p:nvSpPr>
          <p:cNvPr id="12" name="TextBox 11"/>
          <p:cNvSpPr txBox="1"/>
          <p:nvPr/>
        </p:nvSpPr>
        <p:spPr>
          <a:xfrm>
            <a:off x="6133370" y="3247711"/>
            <a:ext cx="2313222" cy="1361901"/>
          </a:xfrm>
          <a:prstGeom prst="rect">
            <a:avLst/>
          </a:prstGeom>
          <a:noFill/>
        </p:spPr>
        <p:txBody>
          <a:bodyPr wrap="square" lIns="68571" tIns="34285" rIns="68571" bIns="34285">
            <a:spAutoFit/>
          </a:bodyPr>
          <a:lstStyle>
            <a:defPPr>
              <a:defRPr lang="zh-CN"/>
            </a:defPPr>
            <a:lvl1pPr>
              <a:buFont typeface="Arial" pitchFamily="34" charset="0"/>
              <a:buNone/>
              <a:defRPr>
                <a:solidFill>
                  <a:srgbClr val="333333"/>
                </a:solidFill>
                <a:latin typeface="微软雅黑"/>
                <a:ea typeface="微软雅黑"/>
              </a:defRPr>
            </a:lvl1pPr>
          </a:lstStyle>
          <a:p>
            <a:pPr algn="just"/>
            <a:r>
              <a:rPr lang="zh-CN" altLang="en-US" sz="1200" dirty="0">
                <a:solidFill>
                  <a:schemeClr val="tx1"/>
                </a:solidFill>
              </a:rPr>
              <a:t>点</a:t>
            </a:r>
            <a:r>
              <a:rPr lang="zh-CN" altLang="en-US" sz="1200" dirty="0" smtClean="0">
                <a:solidFill>
                  <a:schemeClr val="tx1"/>
                </a:solidFill>
              </a:rPr>
              <a:t>击</a:t>
            </a:r>
            <a:r>
              <a:rPr lang="zh-CN" altLang="en-US" sz="1200" dirty="0">
                <a:solidFill>
                  <a:schemeClr val="tx1"/>
                </a:solidFill>
              </a:rPr>
              <a:t>此</a:t>
            </a:r>
            <a:r>
              <a:rPr lang="zh-CN" altLang="en-US" sz="1200" dirty="0" smtClean="0">
                <a:solidFill>
                  <a:schemeClr val="tx1"/>
                </a:solidFill>
              </a:rPr>
              <a:t>处添加人物简历内容</a:t>
            </a:r>
            <a:r>
              <a:rPr lang="zh-CN" altLang="en-US" sz="1200" dirty="0">
                <a:solidFill>
                  <a:schemeClr val="tx1"/>
                </a:solidFill>
              </a:rPr>
              <a:t>点击此处添加人物简历内</a:t>
            </a:r>
            <a:r>
              <a:rPr lang="zh-CN" altLang="en-US" sz="1200" dirty="0" smtClean="0">
                <a:solidFill>
                  <a:schemeClr val="tx1"/>
                </a:solidFill>
              </a:rPr>
              <a:t>容</a:t>
            </a:r>
            <a:r>
              <a:rPr lang="zh-CN" altLang="en-US" sz="1200" dirty="0">
                <a:solidFill>
                  <a:schemeClr val="tx1"/>
                </a:solidFill>
              </a:rPr>
              <a:t>点击此处添加人物简历内</a:t>
            </a:r>
            <a:r>
              <a:rPr lang="zh-CN" altLang="en-US" sz="1200" dirty="0" smtClean="0">
                <a:solidFill>
                  <a:schemeClr val="tx1"/>
                </a:solidFill>
              </a:rPr>
              <a:t>容</a:t>
            </a:r>
            <a:r>
              <a:rPr lang="zh-CN" altLang="en-US" sz="1200" dirty="0">
                <a:solidFill>
                  <a:schemeClr val="tx1"/>
                </a:solidFill>
              </a:rPr>
              <a:t>点击此处添加人物简历内</a:t>
            </a:r>
            <a:r>
              <a:rPr lang="zh-CN" altLang="en-US" sz="1200" dirty="0" smtClean="0">
                <a:solidFill>
                  <a:schemeClr val="tx1"/>
                </a:solidFill>
              </a:rPr>
              <a:t>容</a:t>
            </a:r>
            <a:r>
              <a:rPr lang="zh-CN" altLang="en-US" sz="1200" dirty="0">
                <a:solidFill>
                  <a:schemeClr val="tx1"/>
                </a:solidFill>
              </a:rPr>
              <a:t>点击此处添加人物简历内</a:t>
            </a:r>
            <a:r>
              <a:rPr lang="zh-CN" altLang="en-US" sz="1200" dirty="0" smtClean="0">
                <a:solidFill>
                  <a:schemeClr val="tx1"/>
                </a:solidFill>
              </a:rPr>
              <a:t>容</a:t>
            </a:r>
            <a:r>
              <a:rPr lang="zh-CN" altLang="en-US" sz="1200" dirty="0">
                <a:solidFill>
                  <a:schemeClr val="tx1"/>
                </a:solidFill>
              </a:rPr>
              <a:t>点击此处添加人物简历内</a:t>
            </a:r>
            <a:r>
              <a:rPr lang="zh-CN" altLang="en-US" sz="1200" dirty="0" smtClean="0">
                <a:solidFill>
                  <a:schemeClr val="tx1"/>
                </a:solidFill>
              </a:rPr>
              <a:t>容</a:t>
            </a:r>
            <a:r>
              <a:rPr lang="zh-CN" altLang="en-US" sz="1200" dirty="0">
                <a:solidFill>
                  <a:schemeClr val="tx1"/>
                </a:solidFill>
              </a:rPr>
              <a:t>点击此处添加人物简历内</a:t>
            </a:r>
            <a:r>
              <a:rPr lang="zh-CN" altLang="en-US" sz="1200" dirty="0" smtClean="0">
                <a:solidFill>
                  <a:schemeClr val="tx1"/>
                </a:solidFill>
              </a:rPr>
              <a:t>容</a:t>
            </a:r>
            <a:r>
              <a:rPr lang="zh-CN" altLang="en-US" sz="1200" dirty="0">
                <a:solidFill>
                  <a:schemeClr val="tx1"/>
                </a:solidFill>
              </a:rPr>
              <a:t>点击此处添加人物简历内容</a:t>
            </a:r>
            <a:r>
              <a:rPr lang="zh-CN" altLang="en-US" sz="1200" dirty="0" smtClean="0">
                <a:solidFill>
                  <a:schemeClr val="tx1"/>
                </a:solidFill>
              </a:rPr>
              <a:t>。</a:t>
            </a:r>
            <a:endParaRPr lang="zh-CN" altLang="en-US" sz="1200" dirty="0">
              <a:solidFill>
                <a:schemeClr val="tx1"/>
              </a:solidFill>
            </a:endParaRPr>
          </a:p>
        </p:txBody>
      </p:sp>
      <p:pic>
        <p:nvPicPr>
          <p:cNvPr id="13" name="图片 12"/>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6193794" y="1190311"/>
            <a:ext cx="2224222" cy="1596056"/>
          </a:xfrm>
          <a:prstGeom prst="rect">
            <a:avLst/>
          </a:prstGeom>
        </p:spPr>
      </p:pic>
      <p:sp>
        <p:nvSpPr>
          <p:cNvPr id="14" name="TextBox 13"/>
          <p:cNvSpPr txBox="1"/>
          <p:nvPr/>
        </p:nvSpPr>
        <p:spPr>
          <a:xfrm>
            <a:off x="1001577" y="187257"/>
            <a:ext cx="3780851" cy="377016"/>
          </a:xfrm>
          <a:prstGeom prst="rect">
            <a:avLst/>
          </a:prstGeom>
          <a:noFill/>
        </p:spPr>
        <p:txBody>
          <a:bodyPr wrap="square" lIns="68571" tIns="34285" rIns="68571" bIns="34285"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l"/>
            <a:r>
              <a:rPr lang="en-US" altLang="zh-CN" sz="2000" dirty="0" smtClean="0">
                <a:solidFill>
                  <a:schemeClr val="bg1"/>
                </a:solidFill>
                <a:latin typeface="微软雅黑" pitchFamily="34" charset="-122"/>
                <a:ea typeface="微软雅黑" pitchFamily="34" charset="-122"/>
              </a:rPr>
              <a:t>1.2 </a:t>
            </a:r>
            <a:r>
              <a:rPr lang="zh-CN" altLang="en-US" sz="2000" dirty="0">
                <a:solidFill>
                  <a:schemeClr val="bg1"/>
                </a:solidFill>
                <a:latin typeface="微软雅黑" pitchFamily="34" charset="-122"/>
                <a:ea typeface="微软雅黑" pitchFamily="34" charset="-122"/>
              </a:rPr>
              <a:t>核心成</a:t>
            </a:r>
            <a:r>
              <a:rPr lang="zh-CN" altLang="en-US" sz="2000" dirty="0" smtClean="0">
                <a:solidFill>
                  <a:schemeClr val="bg1"/>
                </a:solidFill>
                <a:latin typeface="微软雅黑" pitchFamily="34" charset="-122"/>
                <a:ea typeface="微软雅黑" pitchFamily="34" charset="-122"/>
              </a:rPr>
              <a:t>员</a:t>
            </a:r>
            <a:r>
              <a:rPr lang="zh-CN" altLang="en-US" sz="2000" dirty="0">
                <a:solidFill>
                  <a:schemeClr val="bg1"/>
                </a:solidFill>
                <a:latin typeface="微软雅黑" pitchFamily="34" charset="-122"/>
                <a:ea typeface="微软雅黑" pitchFamily="34" charset="-122"/>
              </a:rPr>
              <a:t>介绍</a:t>
            </a:r>
          </a:p>
        </p:txBody>
      </p:sp>
      <p:sp>
        <p:nvSpPr>
          <p:cNvPr id="15" name="TextBox 14"/>
          <p:cNvSpPr txBox="1"/>
          <p:nvPr/>
        </p:nvSpPr>
        <p:spPr>
          <a:xfrm>
            <a:off x="76994" y="210370"/>
            <a:ext cx="798022" cy="286149"/>
          </a:xfrm>
          <a:prstGeom prst="rect">
            <a:avLst/>
          </a:prstGeom>
          <a:noFill/>
        </p:spPr>
        <p:txBody>
          <a:bodyPr wrap="square" lIns="68571" tIns="34285" rIns="68571" bIns="34285" rtlCol="0">
            <a:spAutoFit/>
          </a:bodyPr>
          <a:lstStyle/>
          <a:p>
            <a:pPr algn="r"/>
            <a:r>
              <a:rPr lang="en-US" altLang="zh-CN" sz="1500" dirty="0">
                <a:solidFill>
                  <a:schemeClr val="bg1"/>
                </a:solidFill>
                <a:latin typeface="+mj-lt"/>
              </a:rPr>
              <a:t>Part</a:t>
            </a:r>
            <a:r>
              <a:rPr lang="en-US" altLang="zh-CN" dirty="0" smtClean="0">
                <a:solidFill>
                  <a:schemeClr val="bg1"/>
                </a:solidFill>
                <a:latin typeface="+mj-lt"/>
              </a:rPr>
              <a:t> 1</a:t>
            </a:r>
            <a:endParaRPr lang="zh-CN" altLang="en-US" dirty="0">
              <a:solidFill>
                <a:schemeClr val="bg1"/>
              </a:solidFill>
              <a:latin typeface="+mj-lt"/>
            </a:endParaRPr>
          </a:p>
        </p:txBody>
      </p:sp>
    </p:spTree>
    <p:extLst>
      <p:ext uri="{BB962C8B-B14F-4D97-AF65-F5344CB8AC3E}">
        <p14:creationId xmlns:p14="http://schemas.microsoft.com/office/powerpoint/2010/main" val="43197999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4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4"/>
                                        </p:tgtEl>
                                        <p:attrNameLst>
                                          <p:attrName>ppt_y</p:attrName>
                                        </p:attrNameLst>
                                      </p:cBhvr>
                                      <p:tavLst>
                                        <p:tav tm="0">
                                          <p:val>
                                            <p:strVal val="#ppt_y"/>
                                          </p:val>
                                        </p:tav>
                                        <p:tav tm="100000">
                                          <p:val>
                                            <p:strVal val="#ppt_y"/>
                                          </p:val>
                                        </p:tav>
                                      </p:tavLst>
                                    </p:anim>
                                    <p:anim calcmode="lin" valueType="num">
                                      <p:cBhvr>
                                        <p:cTn id="9" dur="4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4"/>
                                        </p:tgtEl>
                                      </p:cBhvr>
                                    </p:animEffect>
                                  </p:childTnLst>
                                </p:cTn>
                              </p:par>
                            </p:childTnLst>
                          </p:cTn>
                        </p:par>
                        <p:par>
                          <p:cTn id="12" fill="hold">
                            <p:stCondLst>
                              <p:cond delay="720"/>
                            </p:stCondLst>
                            <p:childTnLst>
                              <p:par>
                                <p:cTn id="13" presetID="23"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childTnLst>
                                </p:cTn>
                              </p:par>
                            </p:childTnLst>
                          </p:cTn>
                        </p:par>
                        <p:par>
                          <p:cTn id="17" fill="hold">
                            <p:stCondLst>
                              <p:cond delay="1220"/>
                            </p:stCondLst>
                            <p:childTnLst>
                              <p:par>
                                <p:cTn id="18" presetID="22" presetClass="entr" presetSubtype="1"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up)">
                                      <p:cBhvr>
                                        <p:cTn id="20" dur="500"/>
                                        <p:tgtEl>
                                          <p:spTgt spid="17"/>
                                        </p:tgtEl>
                                      </p:cBhvr>
                                    </p:animEffect>
                                  </p:childTnLst>
                                </p:cTn>
                              </p:par>
                            </p:childTnLst>
                          </p:cTn>
                        </p:par>
                        <p:par>
                          <p:cTn id="21" fill="hold">
                            <p:stCondLst>
                              <p:cond delay="1720"/>
                            </p:stCondLst>
                            <p:childTnLst>
                              <p:par>
                                <p:cTn id="22" presetID="22" presetClass="entr" presetSubtype="1"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up)">
                                      <p:cBhvr>
                                        <p:cTn id="24" dur="500"/>
                                        <p:tgtEl>
                                          <p:spTgt spid="29"/>
                                        </p:tgtEl>
                                      </p:cBhvr>
                                    </p:animEffect>
                                  </p:childTnLst>
                                </p:cTn>
                              </p:par>
                            </p:childTnLst>
                          </p:cTn>
                        </p:par>
                        <p:par>
                          <p:cTn id="25" fill="hold">
                            <p:stCondLst>
                              <p:cond delay="2220"/>
                            </p:stCondLst>
                            <p:childTnLst>
                              <p:par>
                                <p:cTn id="26" presetID="23" presetClass="entr" presetSubtype="16"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childTnLst>
                                </p:cTn>
                              </p:par>
                            </p:childTnLst>
                          </p:cTn>
                        </p:par>
                        <p:par>
                          <p:cTn id="30" fill="hold">
                            <p:stCondLst>
                              <p:cond delay="2720"/>
                            </p:stCondLst>
                            <p:childTnLst>
                              <p:par>
                                <p:cTn id="31" presetID="22" presetClass="entr" presetSubtype="1"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up)">
                                      <p:cBhvr>
                                        <p:cTn id="33" dur="500"/>
                                        <p:tgtEl>
                                          <p:spTgt spid="8"/>
                                        </p:tgtEl>
                                      </p:cBhvr>
                                    </p:animEffect>
                                  </p:childTnLst>
                                </p:cTn>
                              </p:par>
                            </p:childTnLst>
                          </p:cTn>
                        </p:par>
                        <p:par>
                          <p:cTn id="34" fill="hold">
                            <p:stCondLst>
                              <p:cond delay="3220"/>
                            </p:stCondLst>
                            <p:childTnLst>
                              <p:par>
                                <p:cTn id="35" presetID="22" presetClass="entr" presetSubtype="1"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up)">
                                      <p:cBhvr>
                                        <p:cTn id="37" dur="500"/>
                                        <p:tgtEl>
                                          <p:spTgt spid="9"/>
                                        </p:tgtEl>
                                      </p:cBhvr>
                                    </p:animEffect>
                                  </p:childTnLst>
                                </p:cTn>
                              </p:par>
                            </p:childTnLst>
                          </p:cTn>
                        </p:par>
                        <p:par>
                          <p:cTn id="38" fill="hold">
                            <p:stCondLst>
                              <p:cond delay="3720"/>
                            </p:stCondLst>
                            <p:childTnLst>
                              <p:par>
                                <p:cTn id="39" presetID="23" presetClass="entr" presetSubtype="16"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childTnLst>
                                </p:cTn>
                              </p:par>
                            </p:childTnLst>
                          </p:cTn>
                        </p:par>
                        <p:par>
                          <p:cTn id="43" fill="hold">
                            <p:stCondLst>
                              <p:cond delay="4220"/>
                            </p:stCondLst>
                            <p:childTnLst>
                              <p:par>
                                <p:cTn id="44" presetID="22" presetClass="entr" presetSubtype="1"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up)">
                                      <p:cBhvr>
                                        <p:cTn id="46" dur="500"/>
                                        <p:tgtEl>
                                          <p:spTgt spid="11"/>
                                        </p:tgtEl>
                                      </p:cBhvr>
                                    </p:animEffect>
                                  </p:childTnLst>
                                </p:cTn>
                              </p:par>
                            </p:childTnLst>
                          </p:cTn>
                        </p:par>
                        <p:par>
                          <p:cTn id="47" fill="hold">
                            <p:stCondLst>
                              <p:cond delay="4720"/>
                            </p:stCondLst>
                            <p:childTnLst>
                              <p:par>
                                <p:cTn id="48" presetID="22" presetClass="entr" presetSubtype="1"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up)">
                                      <p:cBhvr>
                                        <p:cTn id="5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9" grpId="0"/>
      <p:bldP spid="8" grpId="0" animBg="1"/>
      <p:bldP spid="9" grpId="0"/>
      <p:bldP spid="11" grpId="0" animBg="1"/>
      <p:bldP spid="12"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Line 104"/>
          <p:cNvSpPr>
            <a:spLocks noChangeShapeType="1"/>
          </p:cNvSpPr>
          <p:nvPr/>
        </p:nvSpPr>
        <p:spPr bwMode="auto">
          <a:xfrm>
            <a:off x="4847803" y="1341192"/>
            <a:ext cx="0" cy="253682"/>
          </a:xfrm>
          <a:prstGeom prst="line">
            <a:avLst/>
          </a:prstGeom>
          <a:noFill/>
          <a:ln w="12700"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71" tIns="34285" rIns="68571" bIns="34285" numCol="1" anchor="t" anchorCtr="0" compatLnSpc="1">
            <a:prstTxWarp prst="textNoShape">
              <a:avLst/>
            </a:prstTxWarp>
          </a:bodyPr>
          <a:lstStyle/>
          <a:p>
            <a:pPr algn="ctr"/>
            <a:endParaRPr lang="zh-CN" altLang="en-US">
              <a:solidFill>
                <a:schemeClr val="bg1"/>
              </a:solidFill>
            </a:endParaRPr>
          </a:p>
        </p:txBody>
      </p:sp>
      <p:sp>
        <p:nvSpPr>
          <p:cNvPr id="22" name="Line 105"/>
          <p:cNvSpPr>
            <a:spLocks noChangeShapeType="1"/>
          </p:cNvSpPr>
          <p:nvPr/>
        </p:nvSpPr>
        <p:spPr bwMode="auto">
          <a:xfrm>
            <a:off x="4847803" y="1901194"/>
            <a:ext cx="0" cy="352534"/>
          </a:xfrm>
          <a:prstGeom prst="line">
            <a:avLst/>
          </a:prstGeom>
          <a:noFill/>
          <a:ln w="12700"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71" tIns="34285" rIns="68571" bIns="34285" numCol="1" anchor="t" anchorCtr="0" compatLnSpc="1">
            <a:prstTxWarp prst="textNoShape">
              <a:avLst/>
            </a:prstTxWarp>
          </a:bodyPr>
          <a:lstStyle/>
          <a:p>
            <a:pPr algn="ctr"/>
            <a:endParaRPr lang="zh-CN" altLang="en-US">
              <a:solidFill>
                <a:schemeClr val="bg1"/>
              </a:solidFill>
            </a:endParaRPr>
          </a:p>
        </p:txBody>
      </p:sp>
      <p:grpSp>
        <p:nvGrpSpPr>
          <p:cNvPr id="23" name="组合 22"/>
          <p:cNvGrpSpPr/>
          <p:nvPr/>
        </p:nvGrpSpPr>
        <p:grpSpPr>
          <a:xfrm>
            <a:off x="1505254" y="2077461"/>
            <a:ext cx="5856604" cy="572868"/>
            <a:chOff x="1900238" y="2728913"/>
            <a:chExt cx="7810500" cy="763588"/>
          </a:xfrm>
        </p:grpSpPr>
        <p:sp>
          <p:nvSpPr>
            <p:cNvPr id="24" name="Line 106"/>
            <p:cNvSpPr>
              <a:spLocks noChangeShapeType="1"/>
            </p:cNvSpPr>
            <p:nvPr/>
          </p:nvSpPr>
          <p:spPr bwMode="auto">
            <a:xfrm flipH="1">
              <a:off x="1900238" y="2728913"/>
              <a:ext cx="7810500" cy="0"/>
            </a:xfrm>
            <a:prstGeom prst="line">
              <a:avLst/>
            </a:prstGeom>
            <a:noFill/>
            <a:ln w="12700"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25" name="Line 107"/>
            <p:cNvSpPr>
              <a:spLocks noChangeShapeType="1"/>
            </p:cNvSpPr>
            <p:nvPr/>
          </p:nvSpPr>
          <p:spPr bwMode="auto">
            <a:xfrm>
              <a:off x="9709151" y="2728913"/>
              <a:ext cx="0" cy="234950"/>
            </a:xfrm>
            <a:prstGeom prst="line">
              <a:avLst/>
            </a:prstGeom>
            <a:noFill/>
            <a:ln w="12700"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26" name="Line 108"/>
            <p:cNvSpPr>
              <a:spLocks noChangeShapeType="1"/>
            </p:cNvSpPr>
            <p:nvPr/>
          </p:nvSpPr>
          <p:spPr bwMode="auto">
            <a:xfrm>
              <a:off x="3675063" y="2728913"/>
              <a:ext cx="0" cy="763588"/>
            </a:xfrm>
            <a:prstGeom prst="line">
              <a:avLst/>
            </a:prstGeom>
            <a:noFill/>
            <a:ln w="12700"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27" name="Line 109"/>
            <p:cNvSpPr>
              <a:spLocks noChangeShapeType="1"/>
            </p:cNvSpPr>
            <p:nvPr/>
          </p:nvSpPr>
          <p:spPr bwMode="auto">
            <a:xfrm>
              <a:off x="3244851" y="2728913"/>
              <a:ext cx="0" cy="763588"/>
            </a:xfrm>
            <a:prstGeom prst="line">
              <a:avLst/>
            </a:prstGeom>
            <a:noFill/>
            <a:ln w="12700"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28" name="Line 110"/>
            <p:cNvSpPr>
              <a:spLocks noChangeShapeType="1"/>
            </p:cNvSpPr>
            <p:nvPr/>
          </p:nvSpPr>
          <p:spPr bwMode="auto">
            <a:xfrm>
              <a:off x="2792413" y="2728913"/>
              <a:ext cx="0" cy="763588"/>
            </a:xfrm>
            <a:prstGeom prst="line">
              <a:avLst/>
            </a:prstGeom>
            <a:noFill/>
            <a:ln w="12700"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29" name="Line 111"/>
            <p:cNvSpPr>
              <a:spLocks noChangeShapeType="1"/>
            </p:cNvSpPr>
            <p:nvPr/>
          </p:nvSpPr>
          <p:spPr bwMode="auto">
            <a:xfrm>
              <a:off x="2332038" y="2728913"/>
              <a:ext cx="0" cy="763588"/>
            </a:xfrm>
            <a:prstGeom prst="line">
              <a:avLst/>
            </a:prstGeom>
            <a:noFill/>
            <a:ln w="12700"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30" name="Line 112"/>
            <p:cNvSpPr>
              <a:spLocks noChangeShapeType="1"/>
            </p:cNvSpPr>
            <p:nvPr/>
          </p:nvSpPr>
          <p:spPr bwMode="auto">
            <a:xfrm>
              <a:off x="1901826" y="2728913"/>
              <a:ext cx="0" cy="163513"/>
            </a:xfrm>
            <a:prstGeom prst="line">
              <a:avLst/>
            </a:prstGeom>
            <a:noFill/>
            <a:ln w="12700"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grpSp>
      <p:grpSp>
        <p:nvGrpSpPr>
          <p:cNvPr id="31" name="组合 30"/>
          <p:cNvGrpSpPr/>
          <p:nvPr/>
        </p:nvGrpSpPr>
        <p:grpSpPr>
          <a:xfrm>
            <a:off x="3858609" y="2419208"/>
            <a:ext cx="1854591" cy="317995"/>
            <a:chOff x="5038726" y="3278188"/>
            <a:chExt cx="2473325" cy="423862"/>
          </a:xfrm>
        </p:grpSpPr>
        <p:sp>
          <p:nvSpPr>
            <p:cNvPr id="32" name="Line 116"/>
            <p:cNvSpPr>
              <a:spLocks noChangeShapeType="1"/>
            </p:cNvSpPr>
            <p:nvPr/>
          </p:nvSpPr>
          <p:spPr bwMode="auto">
            <a:xfrm>
              <a:off x="7508876" y="3486150"/>
              <a:ext cx="0" cy="215900"/>
            </a:xfrm>
            <a:prstGeom prst="line">
              <a:avLst/>
            </a:prstGeom>
            <a:noFill/>
            <a:ln w="12700"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33" name="Line 117"/>
            <p:cNvSpPr>
              <a:spLocks noChangeShapeType="1"/>
            </p:cNvSpPr>
            <p:nvPr/>
          </p:nvSpPr>
          <p:spPr bwMode="auto">
            <a:xfrm>
              <a:off x="5038726" y="3486150"/>
              <a:ext cx="0" cy="215900"/>
            </a:xfrm>
            <a:prstGeom prst="line">
              <a:avLst/>
            </a:prstGeom>
            <a:noFill/>
            <a:ln w="12700"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34" name="Line 118"/>
            <p:cNvSpPr>
              <a:spLocks noChangeShapeType="1"/>
            </p:cNvSpPr>
            <p:nvPr/>
          </p:nvSpPr>
          <p:spPr bwMode="auto">
            <a:xfrm flipH="1">
              <a:off x="5040313" y="3492500"/>
              <a:ext cx="2471738" cy="0"/>
            </a:xfrm>
            <a:prstGeom prst="line">
              <a:avLst/>
            </a:prstGeom>
            <a:noFill/>
            <a:ln w="12700"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35" name="Line 119"/>
            <p:cNvSpPr>
              <a:spLocks noChangeShapeType="1"/>
            </p:cNvSpPr>
            <p:nvPr/>
          </p:nvSpPr>
          <p:spPr bwMode="auto">
            <a:xfrm>
              <a:off x="6357938" y="3278188"/>
              <a:ext cx="0" cy="214313"/>
            </a:xfrm>
            <a:prstGeom prst="line">
              <a:avLst/>
            </a:prstGeom>
            <a:noFill/>
            <a:ln w="12700"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grpSp>
      <p:grpSp>
        <p:nvGrpSpPr>
          <p:cNvPr id="36" name="组合 35"/>
          <p:cNvGrpSpPr/>
          <p:nvPr/>
        </p:nvGrpSpPr>
        <p:grpSpPr>
          <a:xfrm>
            <a:off x="3108678" y="3433934"/>
            <a:ext cx="1510576" cy="288220"/>
            <a:chOff x="4038601" y="4630738"/>
            <a:chExt cx="2014538" cy="384175"/>
          </a:xfrm>
          <a:solidFill>
            <a:schemeClr val="tx1"/>
          </a:solidFill>
        </p:grpSpPr>
        <p:sp>
          <p:nvSpPr>
            <p:cNvPr id="37" name="Line 114"/>
            <p:cNvSpPr>
              <a:spLocks noChangeShapeType="1"/>
            </p:cNvSpPr>
            <p:nvPr/>
          </p:nvSpPr>
          <p:spPr bwMode="auto">
            <a:xfrm>
              <a:off x="5046663" y="4630738"/>
              <a:ext cx="0" cy="384175"/>
            </a:xfrm>
            <a:prstGeom prst="line">
              <a:avLst/>
            </a:prstGeom>
            <a:grpFill/>
            <a:ln w="12700" cap="flat">
              <a:solidFill>
                <a:schemeClr val="tx1">
                  <a:lumMod val="95000"/>
                  <a:lumOff val="5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38" name="Line 120"/>
            <p:cNvSpPr>
              <a:spLocks noChangeShapeType="1"/>
            </p:cNvSpPr>
            <p:nvPr/>
          </p:nvSpPr>
          <p:spPr bwMode="auto">
            <a:xfrm flipH="1">
              <a:off x="4038601" y="4824413"/>
              <a:ext cx="2014538" cy="0"/>
            </a:xfrm>
            <a:prstGeom prst="line">
              <a:avLst/>
            </a:prstGeom>
            <a:grpFill/>
            <a:ln w="12700" cap="flat">
              <a:solidFill>
                <a:schemeClr val="tx1">
                  <a:lumMod val="95000"/>
                  <a:lumOff val="5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39" name="Line 121"/>
            <p:cNvSpPr>
              <a:spLocks noChangeShapeType="1"/>
            </p:cNvSpPr>
            <p:nvPr/>
          </p:nvSpPr>
          <p:spPr bwMode="auto">
            <a:xfrm>
              <a:off x="4043363" y="4818063"/>
              <a:ext cx="0" cy="196850"/>
            </a:xfrm>
            <a:prstGeom prst="line">
              <a:avLst/>
            </a:prstGeom>
            <a:grpFill/>
            <a:ln w="12700" cap="flat">
              <a:solidFill>
                <a:schemeClr val="tx1">
                  <a:lumMod val="95000"/>
                  <a:lumOff val="5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40" name="Line 122"/>
            <p:cNvSpPr>
              <a:spLocks noChangeShapeType="1"/>
            </p:cNvSpPr>
            <p:nvPr/>
          </p:nvSpPr>
          <p:spPr bwMode="auto">
            <a:xfrm>
              <a:off x="4548188" y="4818063"/>
              <a:ext cx="0" cy="196850"/>
            </a:xfrm>
            <a:prstGeom prst="line">
              <a:avLst/>
            </a:prstGeom>
            <a:grpFill/>
            <a:ln w="12700" cap="flat">
              <a:solidFill>
                <a:schemeClr val="tx1">
                  <a:lumMod val="95000"/>
                  <a:lumOff val="5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41" name="Line 123"/>
            <p:cNvSpPr>
              <a:spLocks noChangeShapeType="1"/>
            </p:cNvSpPr>
            <p:nvPr/>
          </p:nvSpPr>
          <p:spPr bwMode="auto">
            <a:xfrm>
              <a:off x="5554663" y="4818063"/>
              <a:ext cx="0" cy="196850"/>
            </a:xfrm>
            <a:prstGeom prst="line">
              <a:avLst/>
            </a:prstGeom>
            <a:grpFill/>
            <a:ln w="12700" cap="flat">
              <a:solidFill>
                <a:schemeClr val="tx1">
                  <a:lumMod val="95000"/>
                  <a:lumOff val="5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42" name="Line 124"/>
            <p:cNvSpPr>
              <a:spLocks noChangeShapeType="1"/>
            </p:cNvSpPr>
            <p:nvPr/>
          </p:nvSpPr>
          <p:spPr bwMode="auto">
            <a:xfrm>
              <a:off x="6053138" y="4818063"/>
              <a:ext cx="0" cy="196850"/>
            </a:xfrm>
            <a:prstGeom prst="line">
              <a:avLst/>
            </a:prstGeom>
            <a:grpFill/>
            <a:ln w="12700" cap="flat">
              <a:solidFill>
                <a:schemeClr val="tx1">
                  <a:lumMod val="95000"/>
                  <a:lumOff val="5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grpSp>
      <p:grpSp>
        <p:nvGrpSpPr>
          <p:cNvPr id="43" name="组合 42"/>
          <p:cNvGrpSpPr/>
          <p:nvPr/>
        </p:nvGrpSpPr>
        <p:grpSpPr>
          <a:xfrm>
            <a:off x="5290620" y="3433934"/>
            <a:ext cx="830876" cy="288220"/>
            <a:chOff x="6948488" y="4630738"/>
            <a:chExt cx="1108075" cy="384175"/>
          </a:xfrm>
          <a:solidFill>
            <a:schemeClr val="tx1"/>
          </a:solidFill>
        </p:grpSpPr>
        <p:sp>
          <p:nvSpPr>
            <p:cNvPr id="44" name="Line 115"/>
            <p:cNvSpPr>
              <a:spLocks noChangeShapeType="1"/>
            </p:cNvSpPr>
            <p:nvPr/>
          </p:nvSpPr>
          <p:spPr bwMode="auto">
            <a:xfrm>
              <a:off x="7508876" y="4630738"/>
              <a:ext cx="0" cy="384175"/>
            </a:xfrm>
            <a:prstGeom prst="line">
              <a:avLst/>
            </a:prstGeom>
            <a:grpFill/>
            <a:ln w="12700" cap="flat">
              <a:solidFill>
                <a:schemeClr val="tx1">
                  <a:lumMod val="95000"/>
                  <a:lumOff val="5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45" name="Line 125"/>
            <p:cNvSpPr>
              <a:spLocks noChangeShapeType="1"/>
            </p:cNvSpPr>
            <p:nvPr/>
          </p:nvSpPr>
          <p:spPr bwMode="auto">
            <a:xfrm flipH="1">
              <a:off x="6948488" y="4824413"/>
              <a:ext cx="1108075" cy="0"/>
            </a:xfrm>
            <a:prstGeom prst="line">
              <a:avLst/>
            </a:prstGeom>
            <a:grpFill/>
            <a:ln w="12700" cap="flat">
              <a:solidFill>
                <a:schemeClr val="tx1">
                  <a:lumMod val="95000"/>
                  <a:lumOff val="5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46" name="Line 126"/>
            <p:cNvSpPr>
              <a:spLocks noChangeShapeType="1"/>
            </p:cNvSpPr>
            <p:nvPr/>
          </p:nvSpPr>
          <p:spPr bwMode="auto">
            <a:xfrm>
              <a:off x="6948488" y="4818063"/>
              <a:ext cx="0" cy="196850"/>
            </a:xfrm>
            <a:prstGeom prst="line">
              <a:avLst/>
            </a:prstGeom>
            <a:grpFill/>
            <a:ln w="12700" cap="flat">
              <a:solidFill>
                <a:schemeClr val="tx1">
                  <a:lumMod val="95000"/>
                  <a:lumOff val="5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47" name="Line 127"/>
            <p:cNvSpPr>
              <a:spLocks noChangeShapeType="1"/>
            </p:cNvSpPr>
            <p:nvPr/>
          </p:nvSpPr>
          <p:spPr bwMode="auto">
            <a:xfrm>
              <a:off x="8056563" y="4818063"/>
              <a:ext cx="0" cy="196850"/>
            </a:xfrm>
            <a:prstGeom prst="line">
              <a:avLst/>
            </a:prstGeom>
            <a:grpFill/>
            <a:ln w="12700" cap="flat">
              <a:solidFill>
                <a:schemeClr val="tx1">
                  <a:lumMod val="95000"/>
                  <a:lumOff val="5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grpSp>
      <p:grpSp>
        <p:nvGrpSpPr>
          <p:cNvPr id="48" name="组合 47"/>
          <p:cNvGrpSpPr/>
          <p:nvPr/>
        </p:nvGrpSpPr>
        <p:grpSpPr>
          <a:xfrm>
            <a:off x="6832145" y="2419208"/>
            <a:ext cx="1004670" cy="314422"/>
            <a:chOff x="9004301" y="3278188"/>
            <a:chExt cx="1339850" cy="419100"/>
          </a:xfrm>
        </p:grpSpPr>
        <p:sp>
          <p:nvSpPr>
            <p:cNvPr id="49" name="Line 128"/>
            <p:cNvSpPr>
              <a:spLocks noChangeShapeType="1"/>
            </p:cNvSpPr>
            <p:nvPr/>
          </p:nvSpPr>
          <p:spPr bwMode="auto">
            <a:xfrm>
              <a:off x="9702801" y="3278188"/>
              <a:ext cx="0" cy="417513"/>
            </a:xfrm>
            <a:prstGeom prst="line">
              <a:avLst/>
            </a:prstGeom>
            <a:noFill/>
            <a:ln w="12700"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50" name="Line 129"/>
            <p:cNvSpPr>
              <a:spLocks noChangeShapeType="1"/>
            </p:cNvSpPr>
            <p:nvPr/>
          </p:nvSpPr>
          <p:spPr bwMode="auto">
            <a:xfrm flipH="1">
              <a:off x="9004301" y="3492500"/>
              <a:ext cx="1339850" cy="0"/>
            </a:xfrm>
            <a:prstGeom prst="line">
              <a:avLst/>
            </a:prstGeom>
            <a:noFill/>
            <a:ln w="12700"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51" name="Line 130"/>
            <p:cNvSpPr>
              <a:spLocks noChangeShapeType="1"/>
            </p:cNvSpPr>
            <p:nvPr/>
          </p:nvSpPr>
          <p:spPr bwMode="auto">
            <a:xfrm>
              <a:off x="9005888" y="3487738"/>
              <a:ext cx="0" cy="209550"/>
            </a:xfrm>
            <a:prstGeom prst="line">
              <a:avLst/>
            </a:prstGeom>
            <a:noFill/>
            <a:ln w="12700"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52" name="Line 131"/>
            <p:cNvSpPr>
              <a:spLocks noChangeShapeType="1"/>
            </p:cNvSpPr>
            <p:nvPr/>
          </p:nvSpPr>
          <p:spPr bwMode="auto">
            <a:xfrm>
              <a:off x="10334626" y="3487738"/>
              <a:ext cx="0" cy="209550"/>
            </a:xfrm>
            <a:prstGeom prst="line">
              <a:avLst/>
            </a:prstGeom>
            <a:noFill/>
            <a:ln w="12700" cap="flat">
              <a:solidFill>
                <a:schemeClr val="tx1">
                  <a:lumMod val="95000"/>
                  <a:lumOff val="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grpSp>
      <p:sp>
        <p:nvSpPr>
          <p:cNvPr id="53" name="Line 132"/>
          <p:cNvSpPr>
            <a:spLocks noChangeShapeType="1"/>
          </p:cNvSpPr>
          <p:nvPr/>
        </p:nvSpPr>
        <p:spPr bwMode="auto">
          <a:xfrm flipH="1">
            <a:off x="4185959" y="1498404"/>
            <a:ext cx="1414156" cy="0"/>
          </a:xfrm>
          <a:prstGeom prst="line">
            <a:avLst/>
          </a:prstGeom>
          <a:noFill/>
          <a:ln w="12700" cap="flat">
            <a:solidFill>
              <a:schemeClr val="tx1">
                <a:lumMod val="95000"/>
                <a:lumOff val="5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68571" tIns="34285" rIns="68571" bIns="34285" numCol="1" anchor="t" anchorCtr="0" compatLnSpc="1">
            <a:prstTxWarp prst="textNoShape">
              <a:avLst/>
            </a:prstTxWarp>
          </a:bodyPr>
          <a:lstStyle/>
          <a:p>
            <a:pPr algn="ctr"/>
            <a:endParaRPr lang="zh-CN" altLang="en-US">
              <a:solidFill>
                <a:schemeClr val="bg1"/>
              </a:solidFill>
            </a:endParaRPr>
          </a:p>
        </p:txBody>
      </p:sp>
      <p:grpSp>
        <p:nvGrpSpPr>
          <p:cNvPr id="54" name="组合 53"/>
          <p:cNvGrpSpPr/>
          <p:nvPr/>
        </p:nvGrpSpPr>
        <p:grpSpPr>
          <a:xfrm>
            <a:off x="1307653" y="3288633"/>
            <a:ext cx="371394" cy="446623"/>
            <a:chOff x="1636713" y="4437063"/>
            <a:chExt cx="495300" cy="595313"/>
          </a:xfrm>
          <a:solidFill>
            <a:schemeClr val="tx1"/>
          </a:solidFill>
        </p:grpSpPr>
        <p:sp>
          <p:nvSpPr>
            <p:cNvPr id="55" name="Line 133"/>
            <p:cNvSpPr>
              <a:spLocks noChangeShapeType="1"/>
            </p:cNvSpPr>
            <p:nvPr/>
          </p:nvSpPr>
          <p:spPr bwMode="auto">
            <a:xfrm>
              <a:off x="1901826" y="4437063"/>
              <a:ext cx="0" cy="382588"/>
            </a:xfrm>
            <a:prstGeom prst="line">
              <a:avLst/>
            </a:prstGeom>
            <a:grpFill/>
            <a:ln w="12700" cap="flat">
              <a:solidFill>
                <a:schemeClr val="tx1">
                  <a:lumMod val="95000"/>
                  <a:lumOff val="5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56" name="Line 134"/>
            <p:cNvSpPr>
              <a:spLocks noChangeShapeType="1"/>
            </p:cNvSpPr>
            <p:nvPr/>
          </p:nvSpPr>
          <p:spPr bwMode="auto">
            <a:xfrm flipH="1">
              <a:off x="1636713" y="4824413"/>
              <a:ext cx="493713" cy="0"/>
            </a:xfrm>
            <a:prstGeom prst="line">
              <a:avLst/>
            </a:prstGeom>
            <a:grpFill/>
            <a:ln w="12700" cap="flat">
              <a:solidFill>
                <a:schemeClr val="tx1">
                  <a:lumMod val="95000"/>
                  <a:lumOff val="5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57" name="Line 135"/>
            <p:cNvSpPr>
              <a:spLocks noChangeShapeType="1"/>
            </p:cNvSpPr>
            <p:nvPr/>
          </p:nvSpPr>
          <p:spPr bwMode="auto">
            <a:xfrm>
              <a:off x="1639888" y="4824413"/>
              <a:ext cx="0" cy="207963"/>
            </a:xfrm>
            <a:prstGeom prst="line">
              <a:avLst/>
            </a:prstGeom>
            <a:grpFill/>
            <a:ln w="12700" cap="flat">
              <a:solidFill>
                <a:schemeClr val="tx1">
                  <a:lumMod val="95000"/>
                  <a:lumOff val="5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58" name="Line 136"/>
            <p:cNvSpPr>
              <a:spLocks noChangeShapeType="1"/>
            </p:cNvSpPr>
            <p:nvPr/>
          </p:nvSpPr>
          <p:spPr bwMode="auto">
            <a:xfrm>
              <a:off x="2132013" y="4824413"/>
              <a:ext cx="0" cy="207963"/>
            </a:xfrm>
            <a:prstGeom prst="line">
              <a:avLst/>
            </a:prstGeom>
            <a:grpFill/>
            <a:ln w="12700" cap="flat">
              <a:solidFill>
                <a:schemeClr val="tx1">
                  <a:lumMod val="95000"/>
                  <a:lumOff val="5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grpSp>
      <p:grpSp>
        <p:nvGrpSpPr>
          <p:cNvPr id="59" name="组合 58"/>
          <p:cNvGrpSpPr/>
          <p:nvPr/>
        </p:nvGrpSpPr>
        <p:grpSpPr>
          <a:xfrm>
            <a:off x="2325417" y="3288633"/>
            <a:ext cx="371394" cy="446623"/>
            <a:chOff x="2994026" y="4437063"/>
            <a:chExt cx="495300" cy="595313"/>
          </a:xfrm>
          <a:solidFill>
            <a:schemeClr val="tx1"/>
          </a:solidFill>
        </p:grpSpPr>
        <p:sp>
          <p:nvSpPr>
            <p:cNvPr id="60" name="Line 137"/>
            <p:cNvSpPr>
              <a:spLocks noChangeShapeType="1"/>
            </p:cNvSpPr>
            <p:nvPr/>
          </p:nvSpPr>
          <p:spPr bwMode="auto">
            <a:xfrm>
              <a:off x="3257551" y="4437063"/>
              <a:ext cx="0" cy="382588"/>
            </a:xfrm>
            <a:prstGeom prst="line">
              <a:avLst/>
            </a:prstGeom>
            <a:grpFill/>
            <a:ln w="12700" cap="flat">
              <a:solidFill>
                <a:schemeClr val="tx1">
                  <a:lumMod val="95000"/>
                  <a:lumOff val="5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61" name="Line 138"/>
            <p:cNvSpPr>
              <a:spLocks noChangeShapeType="1"/>
            </p:cNvSpPr>
            <p:nvPr/>
          </p:nvSpPr>
          <p:spPr bwMode="auto">
            <a:xfrm flipH="1">
              <a:off x="2994026" y="4824413"/>
              <a:ext cx="492125" cy="0"/>
            </a:xfrm>
            <a:prstGeom prst="line">
              <a:avLst/>
            </a:prstGeom>
            <a:grpFill/>
            <a:ln w="12700" cap="flat">
              <a:solidFill>
                <a:schemeClr val="tx1">
                  <a:lumMod val="95000"/>
                  <a:lumOff val="5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62" name="Line 139"/>
            <p:cNvSpPr>
              <a:spLocks noChangeShapeType="1"/>
            </p:cNvSpPr>
            <p:nvPr/>
          </p:nvSpPr>
          <p:spPr bwMode="auto">
            <a:xfrm>
              <a:off x="2997201" y="4824413"/>
              <a:ext cx="0" cy="207963"/>
            </a:xfrm>
            <a:prstGeom prst="line">
              <a:avLst/>
            </a:prstGeom>
            <a:grpFill/>
            <a:ln w="12700" cap="flat">
              <a:solidFill>
                <a:schemeClr val="tx1">
                  <a:lumMod val="95000"/>
                  <a:lumOff val="5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63" name="Line 140"/>
            <p:cNvSpPr>
              <a:spLocks noChangeShapeType="1"/>
            </p:cNvSpPr>
            <p:nvPr/>
          </p:nvSpPr>
          <p:spPr bwMode="auto">
            <a:xfrm>
              <a:off x="3489326" y="4824413"/>
              <a:ext cx="0" cy="207963"/>
            </a:xfrm>
            <a:prstGeom prst="line">
              <a:avLst/>
            </a:prstGeom>
            <a:grpFill/>
            <a:ln w="12700" cap="flat">
              <a:solidFill>
                <a:schemeClr val="tx1">
                  <a:lumMod val="95000"/>
                  <a:lumOff val="5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grpSp>
      <p:grpSp>
        <p:nvGrpSpPr>
          <p:cNvPr id="64" name="组合 63"/>
          <p:cNvGrpSpPr/>
          <p:nvPr/>
        </p:nvGrpSpPr>
        <p:grpSpPr>
          <a:xfrm>
            <a:off x="4379990" y="807628"/>
            <a:ext cx="941580" cy="532374"/>
            <a:chOff x="5734051" y="889000"/>
            <a:chExt cx="1255713" cy="709613"/>
          </a:xfrm>
          <a:solidFill>
            <a:srgbClr val="0070C0"/>
          </a:solidFill>
        </p:grpSpPr>
        <p:sp>
          <p:nvSpPr>
            <p:cNvPr id="65"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66" name="Rectangle 15"/>
            <p:cNvSpPr>
              <a:spLocks noChangeArrowheads="1"/>
            </p:cNvSpPr>
            <p:nvPr/>
          </p:nvSpPr>
          <p:spPr bwMode="auto">
            <a:xfrm>
              <a:off x="5919290" y="1085040"/>
              <a:ext cx="848615" cy="317531"/>
            </a:xfrm>
            <a:prstGeom prst="rect">
              <a:avLst/>
            </a:prstGeom>
            <a:grpFill/>
            <a:ln>
              <a:noFill/>
            </a:ln>
            <a:effectLst/>
            <a:extLst/>
          </p:spPr>
          <p:txBody>
            <a:bodyPr wrap="none" anchor="ctr"/>
            <a:lstStyle/>
            <a:p>
              <a:pPr algn="ctr"/>
              <a:r>
                <a:rPr lang="zh-CN" altLang="en-US" dirty="0" smtClean="0">
                  <a:solidFill>
                    <a:schemeClr val="bg1"/>
                  </a:solidFill>
                  <a:latin typeface="+mn-ea"/>
                  <a:ea typeface="+mn-ea"/>
                </a:rPr>
                <a:t>董事会</a:t>
              </a:r>
              <a:endParaRPr lang="zh-CN" altLang="en-US" dirty="0">
                <a:solidFill>
                  <a:schemeClr val="bg1"/>
                </a:solidFill>
                <a:latin typeface="+mn-ea"/>
                <a:ea typeface="+mn-ea"/>
              </a:endParaRPr>
            </a:p>
          </p:txBody>
        </p:sp>
      </p:grpSp>
      <p:grpSp>
        <p:nvGrpSpPr>
          <p:cNvPr id="67" name="组合 66"/>
          <p:cNvGrpSpPr/>
          <p:nvPr/>
        </p:nvGrpSpPr>
        <p:grpSpPr>
          <a:xfrm>
            <a:off x="2906316" y="1328092"/>
            <a:ext cx="1278454" cy="357298"/>
            <a:chOff x="3768726" y="1582738"/>
            <a:chExt cx="1704975" cy="476250"/>
          </a:xfrm>
          <a:solidFill>
            <a:srgbClr val="0070C0"/>
          </a:solidFill>
        </p:grpSpPr>
        <p:sp>
          <p:nvSpPr>
            <p:cNvPr id="68"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69" name="Rectangle 15"/>
            <p:cNvSpPr>
              <a:spLocks noChangeArrowheads="1"/>
            </p:cNvSpPr>
            <p:nvPr/>
          </p:nvSpPr>
          <p:spPr bwMode="auto">
            <a:xfrm>
              <a:off x="3894138" y="1666931"/>
              <a:ext cx="1492250" cy="317531"/>
            </a:xfrm>
            <a:prstGeom prst="rect">
              <a:avLst/>
            </a:prstGeom>
            <a:grpFill/>
            <a:ln>
              <a:noFill/>
            </a:ln>
            <a:effectLst/>
            <a:extLst/>
          </p:spPr>
          <p:txBody>
            <a:bodyPr wrap="none" anchor="ctr"/>
            <a:lstStyle/>
            <a:p>
              <a:pPr algn="ctr"/>
              <a:r>
                <a:rPr lang="zh-CN" altLang="en-US" sz="1200" dirty="0">
                  <a:solidFill>
                    <a:schemeClr val="bg1"/>
                  </a:solidFill>
                  <a:latin typeface="+mn-ea"/>
                  <a:ea typeface="+mn-ea"/>
                </a:rPr>
                <a:t>特许授权合作伙伴</a:t>
              </a:r>
            </a:p>
          </p:txBody>
        </p:sp>
      </p:grpSp>
      <p:grpSp>
        <p:nvGrpSpPr>
          <p:cNvPr id="70" name="组合 69"/>
          <p:cNvGrpSpPr/>
          <p:nvPr/>
        </p:nvGrpSpPr>
        <p:grpSpPr>
          <a:xfrm>
            <a:off x="5610829" y="1328092"/>
            <a:ext cx="1278454" cy="357298"/>
            <a:chOff x="7375526" y="1582738"/>
            <a:chExt cx="1704975" cy="476250"/>
          </a:xfrm>
          <a:solidFill>
            <a:srgbClr val="0070C0"/>
          </a:solidFill>
        </p:grpSpPr>
        <p:sp>
          <p:nvSpPr>
            <p:cNvPr id="71"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72" name="Rectangle 15"/>
            <p:cNvSpPr>
              <a:spLocks noChangeArrowheads="1"/>
            </p:cNvSpPr>
            <p:nvPr/>
          </p:nvSpPr>
          <p:spPr bwMode="auto">
            <a:xfrm>
              <a:off x="7492362" y="1666931"/>
              <a:ext cx="1492250" cy="317531"/>
            </a:xfrm>
            <a:prstGeom prst="rect">
              <a:avLst/>
            </a:prstGeom>
            <a:grpFill/>
            <a:ln>
              <a:noFill/>
            </a:ln>
            <a:effectLst/>
            <a:extLst/>
          </p:spPr>
          <p:txBody>
            <a:bodyPr wrap="none" anchor="ctr"/>
            <a:lstStyle/>
            <a:p>
              <a:pPr algn="ctr"/>
              <a:r>
                <a:rPr lang="zh-CN" altLang="en-US" sz="1200" dirty="0">
                  <a:solidFill>
                    <a:schemeClr val="bg1"/>
                  </a:solidFill>
                  <a:latin typeface="+mn-ea"/>
                  <a:ea typeface="+mn-ea"/>
                </a:rPr>
                <a:t>法务部</a:t>
              </a:r>
            </a:p>
          </p:txBody>
        </p:sp>
      </p:grpSp>
      <p:grpSp>
        <p:nvGrpSpPr>
          <p:cNvPr id="73" name="组合 72"/>
          <p:cNvGrpSpPr/>
          <p:nvPr/>
        </p:nvGrpSpPr>
        <p:grpSpPr>
          <a:xfrm>
            <a:off x="4479980" y="1593683"/>
            <a:ext cx="742789" cy="420421"/>
            <a:chOff x="5867401" y="1936750"/>
            <a:chExt cx="990600" cy="560388"/>
          </a:xfrm>
          <a:solidFill>
            <a:srgbClr val="0070C0"/>
          </a:solidFill>
        </p:grpSpPr>
        <p:sp>
          <p:nvSpPr>
            <p:cNvPr id="74"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75" name="Rectangle 15"/>
            <p:cNvSpPr>
              <a:spLocks noChangeArrowheads="1"/>
            </p:cNvSpPr>
            <p:nvPr/>
          </p:nvSpPr>
          <p:spPr bwMode="auto">
            <a:xfrm>
              <a:off x="5919290" y="2035066"/>
              <a:ext cx="848615" cy="317531"/>
            </a:xfrm>
            <a:prstGeom prst="rect">
              <a:avLst/>
            </a:prstGeom>
            <a:grpFill/>
            <a:ln>
              <a:noFill/>
            </a:ln>
            <a:effectLst/>
            <a:extLst/>
          </p:spPr>
          <p:txBody>
            <a:bodyPr wrap="none" anchor="ctr"/>
            <a:lstStyle/>
            <a:p>
              <a:pPr algn="ctr"/>
              <a:r>
                <a:rPr lang="zh-CN" altLang="en-US" dirty="0" smtClean="0">
                  <a:solidFill>
                    <a:schemeClr val="bg1"/>
                  </a:solidFill>
                  <a:latin typeface="+mn-ea"/>
                  <a:ea typeface="+mn-ea"/>
                </a:rPr>
                <a:t>总经理</a:t>
              </a:r>
              <a:endParaRPr lang="zh-CN" altLang="en-US" dirty="0">
                <a:solidFill>
                  <a:schemeClr val="bg1"/>
                </a:solidFill>
                <a:latin typeface="+mn-ea"/>
                <a:ea typeface="+mn-ea"/>
              </a:endParaRPr>
            </a:p>
          </p:txBody>
        </p:sp>
      </p:grpSp>
      <p:grpSp>
        <p:nvGrpSpPr>
          <p:cNvPr id="76" name="组合 75"/>
          <p:cNvGrpSpPr/>
          <p:nvPr/>
        </p:nvGrpSpPr>
        <p:grpSpPr>
          <a:xfrm>
            <a:off x="1275513" y="2126224"/>
            <a:ext cx="471385" cy="327523"/>
            <a:chOff x="1593851" y="2887663"/>
            <a:chExt cx="628650" cy="436563"/>
          </a:xfrm>
          <a:solidFill>
            <a:srgbClr val="0070C0"/>
          </a:solidFill>
        </p:grpSpPr>
        <p:sp>
          <p:nvSpPr>
            <p:cNvPr id="77"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78" name="Rectangle 15"/>
            <p:cNvSpPr>
              <a:spLocks noChangeArrowheads="1"/>
            </p:cNvSpPr>
            <p:nvPr/>
          </p:nvSpPr>
          <p:spPr bwMode="auto">
            <a:xfrm>
              <a:off x="1618635" y="2954205"/>
              <a:ext cx="558450" cy="317531"/>
            </a:xfrm>
            <a:prstGeom prst="rect">
              <a:avLst/>
            </a:prstGeom>
            <a:grpFill/>
            <a:ln>
              <a:noFill/>
            </a:ln>
            <a:effectLst/>
            <a:extLst/>
          </p:spPr>
          <p:txBody>
            <a:bodyPr wrap="none" anchor="ctr"/>
            <a:lstStyle/>
            <a:p>
              <a:pPr algn="ctr"/>
              <a:r>
                <a:rPr lang="zh-CN" altLang="en-US" sz="1000" dirty="0">
                  <a:solidFill>
                    <a:schemeClr val="bg1"/>
                  </a:solidFill>
                  <a:latin typeface="+mn-ea"/>
                  <a:ea typeface="+mn-ea"/>
                </a:rPr>
                <a:t>市场部</a:t>
              </a:r>
              <a:endParaRPr lang="en-US" altLang="zh-CN" sz="1000" dirty="0">
                <a:solidFill>
                  <a:schemeClr val="bg1"/>
                </a:solidFill>
                <a:latin typeface="+mn-ea"/>
                <a:ea typeface="+mn-ea"/>
              </a:endParaRPr>
            </a:p>
            <a:p>
              <a:pPr algn="ctr"/>
              <a:r>
                <a:rPr lang="zh-CN" altLang="en-US" sz="1000" dirty="0">
                  <a:solidFill>
                    <a:schemeClr val="bg1"/>
                  </a:solidFill>
                  <a:latin typeface="+mn-ea"/>
                  <a:ea typeface="+mn-ea"/>
                </a:rPr>
                <a:t>经理</a:t>
              </a:r>
            </a:p>
          </p:txBody>
        </p:sp>
      </p:grpSp>
      <p:grpSp>
        <p:nvGrpSpPr>
          <p:cNvPr id="79" name="组合 78"/>
          <p:cNvGrpSpPr/>
          <p:nvPr/>
        </p:nvGrpSpPr>
        <p:grpSpPr>
          <a:xfrm>
            <a:off x="4097873" y="2186964"/>
            <a:ext cx="1373683" cy="238530"/>
            <a:chOff x="5357813" y="2968625"/>
            <a:chExt cx="1831975" cy="317942"/>
          </a:xfrm>
          <a:solidFill>
            <a:srgbClr val="0070C0"/>
          </a:solidFill>
        </p:grpSpPr>
        <p:sp>
          <p:nvSpPr>
            <p:cNvPr id="80"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81" name="Rectangle 15"/>
            <p:cNvSpPr>
              <a:spLocks noChangeArrowheads="1"/>
            </p:cNvSpPr>
            <p:nvPr/>
          </p:nvSpPr>
          <p:spPr bwMode="auto">
            <a:xfrm>
              <a:off x="5386437" y="2969036"/>
              <a:ext cx="1706513" cy="317531"/>
            </a:xfrm>
            <a:prstGeom prst="rect">
              <a:avLst/>
            </a:prstGeom>
            <a:noFill/>
            <a:ln>
              <a:noFill/>
            </a:ln>
            <a:effectLst/>
            <a:extLst/>
          </p:spPr>
          <p:txBody>
            <a:bodyPr wrap="none" anchor="ctr"/>
            <a:lstStyle/>
            <a:p>
              <a:pPr algn="ctr"/>
              <a:r>
                <a:rPr lang="zh-CN" altLang="en-US" sz="1000" dirty="0">
                  <a:solidFill>
                    <a:schemeClr val="bg1"/>
                  </a:solidFill>
                  <a:latin typeface="+mn-ea"/>
                  <a:ea typeface="+mn-ea"/>
                </a:rPr>
                <a:t>某某公司</a:t>
              </a:r>
            </a:p>
          </p:txBody>
        </p:sp>
      </p:grpSp>
      <p:grpSp>
        <p:nvGrpSpPr>
          <p:cNvPr id="82" name="组合 81"/>
          <p:cNvGrpSpPr/>
          <p:nvPr/>
        </p:nvGrpSpPr>
        <p:grpSpPr>
          <a:xfrm>
            <a:off x="6663113" y="2186964"/>
            <a:ext cx="1374874" cy="238530"/>
            <a:chOff x="8778876" y="2968625"/>
            <a:chExt cx="1833563" cy="317942"/>
          </a:xfrm>
          <a:solidFill>
            <a:srgbClr val="0070C0"/>
          </a:solidFill>
        </p:grpSpPr>
        <p:sp>
          <p:nvSpPr>
            <p:cNvPr id="83"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84" name="Rectangle 15"/>
            <p:cNvSpPr>
              <a:spLocks noChangeArrowheads="1"/>
            </p:cNvSpPr>
            <p:nvPr/>
          </p:nvSpPr>
          <p:spPr bwMode="auto">
            <a:xfrm>
              <a:off x="8820969" y="2969036"/>
              <a:ext cx="1706513" cy="317531"/>
            </a:xfrm>
            <a:prstGeom prst="rect">
              <a:avLst/>
            </a:prstGeom>
            <a:noFill/>
            <a:ln>
              <a:noFill/>
            </a:ln>
            <a:effectLst/>
            <a:extLst/>
          </p:spPr>
          <p:txBody>
            <a:bodyPr wrap="none" anchor="ctr"/>
            <a:lstStyle/>
            <a:p>
              <a:pPr algn="ctr"/>
              <a:r>
                <a:rPr lang="zh-CN" altLang="en-US" sz="1000" dirty="0">
                  <a:solidFill>
                    <a:schemeClr val="bg1"/>
                  </a:solidFill>
                  <a:latin typeface="+mn-ea"/>
                  <a:ea typeface="+mn-ea"/>
                </a:rPr>
                <a:t>深圳起点科技有限公司</a:t>
              </a:r>
            </a:p>
          </p:txBody>
        </p:sp>
      </p:grpSp>
      <p:grpSp>
        <p:nvGrpSpPr>
          <p:cNvPr id="85" name="组合 84"/>
          <p:cNvGrpSpPr/>
          <p:nvPr/>
        </p:nvGrpSpPr>
        <p:grpSpPr>
          <a:xfrm>
            <a:off x="1315135" y="2453747"/>
            <a:ext cx="338554" cy="832504"/>
            <a:chOff x="1646692" y="3324225"/>
            <a:chExt cx="451504" cy="1109663"/>
          </a:xfrm>
          <a:solidFill>
            <a:schemeClr val="tx1"/>
          </a:solidFill>
        </p:grpSpPr>
        <p:sp>
          <p:nvSpPr>
            <p:cNvPr id="86"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87" name="Line 113"/>
            <p:cNvSpPr>
              <a:spLocks noChangeShapeType="1"/>
            </p:cNvSpPr>
            <p:nvPr/>
          </p:nvSpPr>
          <p:spPr bwMode="auto">
            <a:xfrm>
              <a:off x="1901826" y="3324225"/>
              <a:ext cx="0" cy="174625"/>
            </a:xfrm>
            <a:prstGeom prst="line">
              <a:avLst/>
            </a:prstGeom>
            <a:grpFill/>
            <a:ln w="12700" cap="flat">
              <a:solidFill>
                <a:schemeClr val="tx1">
                  <a:lumMod val="95000"/>
                  <a:lumOff val="5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88" name="TextBox 87"/>
            <p:cNvSpPr txBox="1"/>
            <p:nvPr/>
          </p:nvSpPr>
          <p:spPr>
            <a:xfrm>
              <a:off x="1646692" y="3554682"/>
              <a:ext cx="451504" cy="635876"/>
            </a:xfrm>
            <a:prstGeom prst="rect">
              <a:avLst/>
            </a:prstGeom>
            <a:noFill/>
          </p:spPr>
          <p:txBody>
            <a:bodyPr vert="eaVert" wrap="none" rtlCol="0">
              <a:spAutoFit/>
            </a:bodyPr>
            <a:lstStyle/>
            <a:p>
              <a:pPr algn="ctr"/>
              <a:r>
                <a:rPr lang="zh-CN" altLang="en-US" sz="1000" dirty="0">
                  <a:solidFill>
                    <a:schemeClr val="bg1"/>
                  </a:solidFill>
                  <a:latin typeface="+mn-ea"/>
                  <a:ea typeface="+mn-ea"/>
                </a:rPr>
                <a:t>市场部</a:t>
              </a:r>
            </a:p>
          </p:txBody>
        </p:sp>
      </p:grpSp>
      <p:grpSp>
        <p:nvGrpSpPr>
          <p:cNvPr id="89" name="组合 88"/>
          <p:cNvGrpSpPr/>
          <p:nvPr/>
        </p:nvGrpSpPr>
        <p:grpSpPr>
          <a:xfrm>
            <a:off x="1654909" y="2581183"/>
            <a:ext cx="338554" cy="705068"/>
            <a:chOff x="2099822" y="3494088"/>
            <a:chExt cx="451504" cy="939800"/>
          </a:xfrm>
          <a:solidFill>
            <a:schemeClr val="tx1"/>
          </a:solidFill>
        </p:grpSpPr>
        <p:sp>
          <p:nvSpPr>
            <p:cNvPr id="90"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91" name="TextBox 90"/>
            <p:cNvSpPr txBox="1"/>
            <p:nvPr/>
          </p:nvSpPr>
          <p:spPr>
            <a:xfrm>
              <a:off x="2099822" y="3554683"/>
              <a:ext cx="451504" cy="635875"/>
            </a:xfrm>
            <a:prstGeom prst="rect">
              <a:avLst/>
            </a:prstGeom>
            <a:noFill/>
          </p:spPr>
          <p:txBody>
            <a:bodyPr vert="eaVert" wrap="none" rtlCol="0">
              <a:spAutoFit/>
            </a:bodyPr>
            <a:lstStyle/>
            <a:p>
              <a:pPr algn="ctr"/>
              <a:r>
                <a:rPr lang="zh-CN" altLang="en-US" sz="1000" dirty="0">
                  <a:solidFill>
                    <a:schemeClr val="bg1"/>
                  </a:solidFill>
                  <a:latin typeface="+mn-ea"/>
                  <a:ea typeface="+mn-ea"/>
                </a:rPr>
                <a:t>品质部</a:t>
              </a:r>
            </a:p>
          </p:txBody>
        </p:sp>
      </p:grpSp>
      <p:grpSp>
        <p:nvGrpSpPr>
          <p:cNvPr id="92" name="组合 91"/>
          <p:cNvGrpSpPr/>
          <p:nvPr/>
        </p:nvGrpSpPr>
        <p:grpSpPr>
          <a:xfrm>
            <a:off x="1991266" y="2581183"/>
            <a:ext cx="338554" cy="705068"/>
            <a:chOff x="2548396" y="3494088"/>
            <a:chExt cx="451504" cy="939800"/>
          </a:xfrm>
          <a:solidFill>
            <a:schemeClr val="tx1"/>
          </a:solidFill>
        </p:grpSpPr>
        <p:sp>
          <p:nvSpPr>
            <p:cNvPr id="93"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94" name="TextBox 93"/>
            <p:cNvSpPr txBox="1"/>
            <p:nvPr/>
          </p:nvSpPr>
          <p:spPr>
            <a:xfrm>
              <a:off x="2548396" y="3554683"/>
              <a:ext cx="451504" cy="635875"/>
            </a:xfrm>
            <a:prstGeom prst="rect">
              <a:avLst/>
            </a:prstGeom>
            <a:noFill/>
          </p:spPr>
          <p:txBody>
            <a:bodyPr vert="eaVert" wrap="none" rtlCol="0">
              <a:spAutoFit/>
            </a:bodyPr>
            <a:lstStyle/>
            <a:p>
              <a:pPr algn="ctr"/>
              <a:r>
                <a:rPr lang="zh-CN" altLang="en-US" sz="1000" dirty="0">
                  <a:solidFill>
                    <a:schemeClr val="bg1"/>
                  </a:solidFill>
                  <a:latin typeface="+mn-ea"/>
                  <a:ea typeface="+mn-ea"/>
                </a:rPr>
                <a:t>采购部</a:t>
              </a:r>
            </a:p>
          </p:txBody>
        </p:sp>
      </p:grpSp>
      <p:grpSp>
        <p:nvGrpSpPr>
          <p:cNvPr id="95" name="组合 94"/>
          <p:cNvGrpSpPr/>
          <p:nvPr/>
        </p:nvGrpSpPr>
        <p:grpSpPr>
          <a:xfrm>
            <a:off x="2321154" y="2581183"/>
            <a:ext cx="338554" cy="705068"/>
            <a:chOff x="2988342" y="3494088"/>
            <a:chExt cx="451504" cy="939800"/>
          </a:xfrm>
          <a:solidFill>
            <a:schemeClr val="tx1"/>
          </a:solidFill>
        </p:grpSpPr>
        <p:sp>
          <p:nvSpPr>
            <p:cNvPr id="96"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97" name="TextBox 96"/>
            <p:cNvSpPr txBox="1"/>
            <p:nvPr/>
          </p:nvSpPr>
          <p:spPr>
            <a:xfrm>
              <a:off x="2988342" y="3554683"/>
              <a:ext cx="451504" cy="635875"/>
            </a:xfrm>
            <a:prstGeom prst="rect">
              <a:avLst/>
            </a:prstGeom>
            <a:noFill/>
          </p:spPr>
          <p:txBody>
            <a:bodyPr vert="eaVert" wrap="none" rtlCol="0">
              <a:spAutoFit/>
            </a:bodyPr>
            <a:lstStyle/>
            <a:p>
              <a:pPr algn="ctr"/>
              <a:r>
                <a:rPr lang="zh-CN" altLang="en-US" sz="1000" dirty="0">
                  <a:solidFill>
                    <a:schemeClr val="bg1"/>
                  </a:solidFill>
                  <a:latin typeface="+mn-ea"/>
                  <a:ea typeface="+mn-ea"/>
                </a:rPr>
                <a:t>综合部</a:t>
              </a:r>
            </a:p>
          </p:txBody>
        </p:sp>
      </p:grpSp>
      <p:grpSp>
        <p:nvGrpSpPr>
          <p:cNvPr id="98" name="组合 97"/>
          <p:cNvGrpSpPr/>
          <p:nvPr/>
        </p:nvGrpSpPr>
        <p:grpSpPr>
          <a:xfrm>
            <a:off x="2657511" y="2581183"/>
            <a:ext cx="338554" cy="705068"/>
            <a:chOff x="3436916" y="3494088"/>
            <a:chExt cx="451504" cy="939800"/>
          </a:xfrm>
          <a:solidFill>
            <a:schemeClr val="tx1"/>
          </a:solidFill>
        </p:grpSpPr>
        <p:sp>
          <p:nvSpPr>
            <p:cNvPr id="99" name="Freeform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100" name="TextBox 99"/>
            <p:cNvSpPr txBox="1"/>
            <p:nvPr/>
          </p:nvSpPr>
          <p:spPr>
            <a:xfrm>
              <a:off x="3436916" y="3554683"/>
              <a:ext cx="451504" cy="635875"/>
            </a:xfrm>
            <a:prstGeom prst="rect">
              <a:avLst/>
            </a:prstGeom>
            <a:noFill/>
          </p:spPr>
          <p:txBody>
            <a:bodyPr vert="eaVert" wrap="none" rtlCol="0">
              <a:spAutoFit/>
            </a:bodyPr>
            <a:lstStyle/>
            <a:p>
              <a:pPr algn="ctr"/>
              <a:r>
                <a:rPr lang="zh-CN" altLang="en-US" sz="1000" dirty="0">
                  <a:solidFill>
                    <a:schemeClr val="bg1"/>
                  </a:solidFill>
                  <a:latin typeface="+mn-ea"/>
                  <a:ea typeface="+mn-ea"/>
                </a:rPr>
                <a:t>财务部</a:t>
              </a:r>
            </a:p>
          </p:txBody>
        </p:sp>
      </p:grpSp>
      <p:grpSp>
        <p:nvGrpSpPr>
          <p:cNvPr id="101" name="组合 100"/>
          <p:cNvGrpSpPr/>
          <p:nvPr/>
        </p:nvGrpSpPr>
        <p:grpSpPr>
          <a:xfrm>
            <a:off x="3686492" y="2727675"/>
            <a:ext cx="338554" cy="705068"/>
            <a:chOff x="4809187" y="3689350"/>
            <a:chExt cx="451504" cy="939800"/>
          </a:xfrm>
          <a:solidFill>
            <a:schemeClr val="tx1"/>
          </a:solidFill>
        </p:grpSpPr>
        <p:sp>
          <p:nvSpPr>
            <p:cNvPr id="102"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103" name="TextBox 102"/>
            <p:cNvSpPr txBox="1"/>
            <p:nvPr/>
          </p:nvSpPr>
          <p:spPr>
            <a:xfrm>
              <a:off x="4809187" y="3744464"/>
              <a:ext cx="451504" cy="635875"/>
            </a:xfrm>
            <a:prstGeom prst="rect">
              <a:avLst/>
            </a:prstGeom>
            <a:noFill/>
          </p:spPr>
          <p:txBody>
            <a:bodyPr vert="eaVert" wrap="none" rtlCol="0">
              <a:spAutoFit/>
            </a:bodyPr>
            <a:lstStyle/>
            <a:p>
              <a:pPr algn="ctr"/>
              <a:r>
                <a:rPr lang="zh-CN" altLang="en-US" sz="1000" dirty="0">
                  <a:solidFill>
                    <a:schemeClr val="bg1"/>
                  </a:solidFill>
                  <a:latin typeface="+mn-ea"/>
                  <a:ea typeface="+mn-ea"/>
                </a:rPr>
                <a:t>研发部</a:t>
              </a:r>
            </a:p>
          </p:txBody>
        </p:sp>
      </p:grpSp>
      <p:grpSp>
        <p:nvGrpSpPr>
          <p:cNvPr id="104" name="组合 103"/>
          <p:cNvGrpSpPr/>
          <p:nvPr/>
        </p:nvGrpSpPr>
        <p:grpSpPr>
          <a:xfrm>
            <a:off x="5514748" y="2727675"/>
            <a:ext cx="338554" cy="705068"/>
            <a:chOff x="7247391" y="3689350"/>
            <a:chExt cx="451504" cy="939800"/>
          </a:xfrm>
          <a:solidFill>
            <a:schemeClr val="tx1"/>
          </a:solidFill>
        </p:grpSpPr>
        <p:sp>
          <p:nvSpPr>
            <p:cNvPr id="105"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106" name="TextBox 105"/>
            <p:cNvSpPr txBox="1"/>
            <p:nvPr/>
          </p:nvSpPr>
          <p:spPr>
            <a:xfrm>
              <a:off x="7247391" y="3744464"/>
              <a:ext cx="451504" cy="806809"/>
            </a:xfrm>
            <a:prstGeom prst="rect">
              <a:avLst/>
            </a:prstGeom>
            <a:noFill/>
          </p:spPr>
          <p:txBody>
            <a:bodyPr vert="eaVert" wrap="none" rtlCol="0">
              <a:spAutoFit/>
            </a:bodyPr>
            <a:lstStyle/>
            <a:p>
              <a:pPr algn="ctr"/>
              <a:r>
                <a:rPr lang="zh-CN" altLang="en-US" sz="1000" dirty="0">
                  <a:solidFill>
                    <a:schemeClr val="bg1"/>
                  </a:solidFill>
                  <a:latin typeface="+mn-ea"/>
                  <a:ea typeface="+mn-ea"/>
                </a:rPr>
                <a:t>售后中心</a:t>
              </a:r>
            </a:p>
          </p:txBody>
        </p:sp>
      </p:grpSp>
      <p:grpSp>
        <p:nvGrpSpPr>
          <p:cNvPr id="107" name="组合 106"/>
          <p:cNvGrpSpPr/>
          <p:nvPr/>
        </p:nvGrpSpPr>
        <p:grpSpPr>
          <a:xfrm>
            <a:off x="6662359" y="2651953"/>
            <a:ext cx="338554" cy="734277"/>
            <a:chOff x="8777873" y="3682168"/>
            <a:chExt cx="451504" cy="978733"/>
          </a:xfrm>
          <a:solidFill>
            <a:schemeClr val="tx1"/>
          </a:solidFill>
        </p:grpSpPr>
        <p:sp>
          <p:nvSpPr>
            <p:cNvPr id="108" name="Freeform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109" name="TextBox 108"/>
            <p:cNvSpPr txBox="1"/>
            <p:nvPr/>
          </p:nvSpPr>
          <p:spPr>
            <a:xfrm>
              <a:off x="8777873" y="3682168"/>
              <a:ext cx="451504" cy="977746"/>
            </a:xfrm>
            <a:prstGeom prst="rect">
              <a:avLst/>
            </a:prstGeom>
            <a:noFill/>
          </p:spPr>
          <p:txBody>
            <a:bodyPr vert="eaVert" wrap="none" rtlCol="0">
              <a:spAutoFit/>
            </a:bodyPr>
            <a:lstStyle/>
            <a:p>
              <a:pPr algn="ctr"/>
              <a:r>
                <a:rPr lang="zh-CN" altLang="en-US" sz="1000" dirty="0">
                  <a:solidFill>
                    <a:schemeClr val="bg1"/>
                  </a:solidFill>
                  <a:latin typeface="+mn-ea"/>
                  <a:ea typeface="+mn-ea"/>
                </a:rPr>
                <a:t>硬件测试部</a:t>
              </a:r>
            </a:p>
          </p:txBody>
        </p:sp>
      </p:grpSp>
      <p:grpSp>
        <p:nvGrpSpPr>
          <p:cNvPr id="110" name="组合 109"/>
          <p:cNvGrpSpPr/>
          <p:nvPr/>
        </p:nvGrpSpPr>
        <p:grpSpPr>
          <a:xfrm>
            <a:off x="7188006" y="2651953"/>
            <a:ext cx="338554" cy="734277"/>
            <a:chOff x="9478887" y="3682168"/>
            <a:chExt cx="451504" cy="978733"/>
          </a:xfrm>
          <a:solidFill>
            <a:schemeClr val="tx1"/>
          </a:solidFill>
        </p:grpSpPr>
        <p:sp>
          <p:nvSpPr>
            <p:cNvPr id="111"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112" name="TextBox 111"/>
            <p:cNvSpPr txBox="1"/>
            <p:nvPr/>
          </p:nvSpPr>
          <p:spPr>
            <a:xfrm>
              <a:off x="9478887" y="3682168"/>
              <a:ext cx="451504" cy="977747"/>
            </a:xfrm>
            <a:prstGeom prst="rect">
              <a:avLst/>
            </a:prstGeom>
            <a:noFill/>
          </p:spPr>
          <p:txBody>
            <a:bodyPr vert="eaVert" wrap="none" rtlCol="0">
              <a:spAutoFit/>
            </a:bodyPr>
            <a:lstStyle/>
            <a:p>
              <a:pPr algn="ctr"/>
              <a:r>
                <a:rPr lang="zh-CN" altLang="en-US" sz="1000" dirty="0">
                  <a:solidFill>
                    <a:schemeClr val="bg1"/>
                  </a:solidFill>
                  <a:latin typeface="+mn-ea"/>
                  <a:ea typeface="+mn-ea"/>
                </a:rPr>
                <a:t>工程监督部</a:t>
              </a:r>
            </a:p>
          </p:txBody>
        </p:sp>
      </p:grpSp>
      <p:grpSp>
        <p:nvGrpSpPr>
          <p:cNvPr id="113" name="组合 112"/>
          <p:cNvGrpSpPr/>
          <p:nvPr/>
        </p:nvGrpSpPr>
        <p:grpSpPr>
          <a:xfrm>
            <a:off x="7671431" y="2647189"/>
            <a:ext cx="338554" cy="739040"/>
            <a:chOff x="10123594" y="3675819"/>
            <a:chExt cx="451504" cy="985082"/>
          </a:xfrm>
          <a:solidFill>
            <a:srgbClr val="0070C0"/>
          </a:solidFill>
        </p:grpSpPr>
        <p:sp>
          <p:nvSpPr>
            <p:cNvPr id="114"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grpFill/>
            <a:ln>
              <a:noFill/>
            </a:ln>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115" name="TextBox 114"/>
            <p:cNvSpPr txBox="1"/>
            <p:nvPr/>
          </p:nvSpPr>
          <p:spPr>
            <a:xfrm>
              <a:off x="10123594" y="3675819"/>
              <a:ext cx="451504" cy="977745"/>
            </a:xfrm>
            <a:prstGeom prst="rect">
              <a:avLst/>
            </a:prstGeom>
            <a:noFill/>
          </p:spPr>
          <p:txBody>
            <a:bodyPr vert="eaVert" wrap="none" rtlCol="0">
              <a:spAutoFit/>
            </a:bodyPr>
            <a:lstStyle/>
            <a:p>
              <a:pPr algn="ctr"/>
              <a:r>
                <a:rPr lang="zh-CN" altLang="en-US" sz="1000" dirty="0">
                  <a:solidFill>
                    <a:schemeClr val="bg1"/>
                  </a:solidFill>
                  <a:latin typeface="+mn-ea"/>
                  <a:ea typeface="+mn-ea"/>
                </a:rPr>
                <a:t>客服事业部</a:t>
              </a:r>
            </a:p>
          </p:txBody>
        </p:sp>
      </p:grpSp>
      <p:grpSp>
        <p:nvGrpSpPr>
          <p:cNvPr id="116" name="组合 115"/>
          <p:cNvGrpSpPr/>
          <p:nvPr/>
        </p:nvGrpSpPr>
        <p:grpSpPr>
          <a:xfrm>
            <a:off x="1144832" y="3668492"/>
            <a:ext cx="323165" cy="828931"/>
            <a:chOff x="1419572" y="5037138"/>
            <a:chExt cx="430980" cy="1104900"/>
          </a:xfrm>
          <a:solidFill>
            <a:schemeClr val="tx1"/>
          </a:solidFill>
        </p:grpSpPr>
        <p:sp>
          <p:nvSpPr>
            <p:cNvPr id="117" name="Freeform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118" name="TextBox 117"/>
            <p:cNvSpPr txBox="1"/>
            <p:nvPr/>
          </p:nvSpPr>
          <p:spPr>
            <a:xfrm>
              <a:off x="1419572" y="5085184"/>
              <a:ext cx="430980" cy="892276"/>
            </a:xfrm>
            <a:prstGeom prst="rect">
              <a:avLst/>
            </a:prstGeom>
            <a:noFill/>
          </p:spPr>
          <p:txBody>
            <a:bodyPr vert="eaVert" wrap="none" rtlCol="0">
              <a:spAutoFit/>
            </a:bodyPr>
            <a:lstStyle/>
            <a:p>
              <a:pPr algn="ctr"/>
              <a:r>
                <a:rPr lang="zh-CN" altLang="en-US" sz="900" dirty="0">
                  <a:solidFill>
                    <a:schemeClr val="bg1"/>
                  </a:solidFill>
                  <a:latin typeface="+mn-ea"/>
                  <a:ea typeface="+mn-ea"/>
                </a:rPr>
                <a:t>国内事业部</a:t>
              </a:r>
            </a:p>
          </p:txBody>
        </p:sp>
      </p:grpSp>
      <p:grpSp>
        <p:nvGrpSpPr>
          <p:cNvPr id="119" name="组合 118"/>
          <p:cNvGrpSpPr/>
          <p:nvPr/>
        </p:nvGrpSpPr>
        <p:grpSpPr>
          <a:xfrm>
            <a:off x="1504321" y="3668492"/>
            <a:ext cx="323165" cy="828931"/>
            <a:chOff x="1898995" y="5037138"/>
            <a:chExt cx="430980" cy="1104900"/>
          </a:xfrm>
          <a:solidFill>
            <a:schemeClr val="tx1"/>
          </a:solidFill>
        </p:grpSpPr>
        <p:sp>
          <p:nvSpPr>
            <p:cNvPr id="120" name="Freeform 88"/>
            <p:cNvSpPr>
              <a:spLocks/>
            </p:cNvSpPr>
            <p:nvPr/>
          </p:nvSpPr>
          <p:spPr bwMode="auto">
            <a:xfrm>
              <a:off x="1970088"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121" name="TextBox 120"/>
            <p:cNvSpPr txBox="1"/>
            <p:nvPr/>
          </p:nvSpPr>
          <p:spPr>
            <a:xfrm>
              <a:off x="1898995" y="5085184"/>
              <a:ext cx="430980" cy="892276"/>
            </a:xfrm>
            <a:prstGeom prst="rect">
              <a:avLst/>
            </a:prstGeom>
            <a:noFill/>
          </p:spPr>
          <p:txBody>
            <a:bodyPr vert="eaVert" wrap="none" rtlCol="0">
              <a:spAutoFit/>
            </a:bodyPr>
            <a:lstStyle/>
            <a:p>
              <a:pPr algn="ctr"/>
              <a:r>
                <a:rPr lang="zh-CN" altLang="en-US" sz="900" dirty="0">
                  <a:solidFill>
                    <a:schemeClr val="bg1"/>
                  </a:solidFill>
                  <a:latin typeface="+mn-ea"/>
                  <a:ea typeface="+mn-ea"/>
                </a:rPr>
                <a:t>海外事业部</a:t>
              </a:r>
            </a:p>
          </p:txBody>
        </p:sp>
      </p:grpSp>
      <p:grpSp>
        <p:nvGrpSpPr>
          <p:cNvPr id="122" name="组合 121"/>
          <p:cNvGrpSpPr/>
          <p:nvPr/>
        </p:nvGrpSpPr>
        <p:grpSpPr>
          <a:xfrm>
            <a:off x="2147124" y="3668492"/>
            <a:ext cx="323165" cy="828931"/>
            <a:chOff x="2756251" y="5037138"/>
            <a:chExt cx="430980" cy="1104900"/>
          </a:xfrm>
          <a:solidFill>
            <a:schemeClr val="tx1"/>
          </a:solidFill>
        </p:grpSpPr>
        <p:sp>
          <p:nvSpPr>
            <p:cNvPr id="123" name="Freeform 89"/>
            <p:cNvSpPr>
              <a:spLocks/>
            </p:cNvSpPr>
            <p:nvPr/>
          </p:nvSpPr>
          <p:spPr bwMode="auto">
            <a:xfrm>
              <a:off x="28241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124" name="TextBox 123"/>
            <p:cNvSpPr txBox="1"/>
            <p:nvPr/>
          </p:nvSpPr>
          <p:spPr>
            <a:xfrm>
              <a:off x="2756251" y="5085184"/>
              <a:ext cx="430980" cy="892276"/>
            </a:xfrm>
            <a:prstGeom prst="rect">
              <a:avLst/>
            </a:prstGeom>
            <a:noFill/>
          </p:spPr>
          <p:txBody>
            <a:bodyPr vert="eaVert" wrap="none" rtlCol="0">
              <a:spAutoFit/>
            </a:bodyPr>
            <a:lstStyle/>
            <a:p>
              <a:pPr algn="ctr"/>
              <a:r>
                <a:rPr lang="zh-CN" altLang="en-US" sz="900" dirty="0">
                  <a:solidFill>
                    <a:schemeClr val="bg1"/>
                  </a:solidFill>
                  <a:latin typeface="+mn-ea"/>
                  <a:ea typeface="+mn-ea"/>
                </a:rPr>
                <a:t>人力资源部</a:t>
              </a:r>
            </a:p>
          </p:txBody>
        </p:sp>
      </p:grpSp>
      <p:grpSp>
        <p:nvGrpSpPr>
          <p:cNvPr id="125" name="组合 124"/>
          <p:cNvGrpSpPr/>
          <p:nvPr/>
        </p:nvGrpSpPr>
        <p:grpSpPr>
          <a:xfrm>
            <a:off x="2501850" y="3668492"/>
            <a:ext cx="323165" cy="828931"/>
            <a:chOff x="3229322" y="5037138"/>
            <a:chExt cx="430980" cy="1104900"/>
          </a:xfrm>
          <a:solidFill>
            <a:schemeClr val="tx1"/>
          </a:solidFill>
        </p:grpSpPr>
        <p:sp>
          <p:nvSpPr>
            <p:cNvPr id="126" name="Freeform 90"/>
            <p:cNvSpPr>
              <a:spLocks/>
            </p:cNvSpPr>
            <p:nvPr/>
          </p:nvSpPr>
          <p:spPr bwMode="auto">
            <a:xfrm>
              <a:off x="3305176"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127" name="TextBox 126"/>
            <p:cNvSpPr txBox="1"/>
            <p:nvPr/>
          </p:nvSpPr>
          <p:spPr>
            <a:xfrm>
              <a:off x="3229322" y="5085184"/>
              <a:ext cx="430980" cy="584595"/>
            </a:xfrm>
            <a:prstGeom prst="rect">
              <a:avLst/>
            </a:prstGeom>
            <a:noFill/>
          </p:spPr>
          <p:txBody>
            <a:bodyPr vert="eaVert" wrap="none" rtlCol="0">
              <a:spAutoFit/>
            </a:bodyPr>
            <a:lstStyle/>
            <a:p>
              <a:pPr algn="ctr"/>
              <a:r>
                <a:rPr lang="zh-CN" altLang="en-US" sz="900" dirty="0">
                  <a:solidFill>
                    <a:schemeClr val="bg1"/>
                  </a:solidFill>
                  <a:latin typeface="+mn-ea"/>
                  <a:ea typeface="+mn-ea"/>
                </a:rPr>
                <a:t>综合部</a:t>
              </a:r>
            </a:p>
          </p:txBody>
        </p:sp>
      </p:grpSp>
      <p:grpSp>
        <p:nvGrpSpPr>
          <p:cNvPr id="128" name="组合 127"/>
          <p:cNvGrpSpPr/>
          <p:nvPr/>
        </p:nvGrpSpPr>
        <p:grpSpPr>
          <a:xfrm>
            <a:off x="2952963" y="3650515"/>
            <a:ext cx="323163" cy="1131079"/>
            <a:chOff x="3830943" y="5013176"/>
            <a:chExt cx="430978" cy="1507640"/>
          </a:xfrm>
          <a:solidFill>
            <a:schemeClr val="tx1"/>
          </a:solidFill>
        </p:grpSpPr>
        <p:sp>
          <p:nvSpPr>
            <p:cNvPr id="129" name="Freeform 96"/>
            <p:cNvSpPr>
              <a:spLocks/>
            </p:cNvSpPr>
            <p:nvPr/>
          </p:nvSpPr>
          <p:spPr bwMode="auto">
            <a:xfrm>
              <a:off x="389413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130" name="TextBox 129"/>
            <p:cNvSpPr txBox="1"/>
            <p:nvPr/>
          </p:nvSpPr>
          <p:spPr>
            <a:xfrm>
              <a:off x="3830943" y="5013176"/>
              <a:ext cx="430978" cy="1507640"/>
            </a:xfrm>
            <a:prstGeom prst="rect">
              <a:avLst/>
            </a:prstGeom>
            <a:noFill/>
          </p:spPr>
          <p:txBody>
            <a:bodyPr vert="eaVert" wrap="none" rtlCol="0">
              <a:spAutoFit/>
            </a:bodyPr>
            <a:lstStyle/>
            <a:p>
              <a:pPr algn="ctr"/>
              <a:r>
                <a:rPr lang="zh-CN" altLang="en-US" sz="900" dirty="0">
                  <a:solidFill>
                    <a:schemeClr val="bg1"/>
                  </a:solidFill>
                  <a:latin typeface="+mn-ea"/>
                  <a:ea typeface="+mn-ea"/>
                </a:rPr>
                <a:t>餐饮管理系统研发部</a:t>
              </a:r>
            </a:p>
          </p:txBody>
        </p:sp>
      </p:grpSp>
      <p:grpSp>
        <p:nvGrpSpPr>
          <p:cNvPr id="131" name="组合 130"/>
          <p:cNvGrpSpPr/>
          <p:nvPr/>
        </p:nvGrpSpPr>
        <p:grpSpPr>
          <a:xfrm>
            <a:off x="3320361" y="3650515"/>
            <a:ext cx="323165" cy="1131079"/>
            <a:chOff x="4320905" y="5013176"/>
            <a:chExt cx="430980" cy="1507640"/>
          </a:xfrm>
          <a:solidFill>
            <a:schemeClr val="tx1"/>
          </a:solidFill>
        </p:grpSpPr>
        <p:sp>
          <p:nvSpPr>
            <p:cNvPr id="132" name="Freeform 97"/>
            <p:cNvSpPr>
              <a:spLocks/>
            </p:cNvSpPr>
            <p:nvPr/>
          </p:nvSpPr>
          <p:spPr bwMode="auto">
            <a:xfrm>
              <a:off x="4375151"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133" name="TextBox 132"/>
            <p:cNvSpPr txBox="1"/>
            <p:nvPr/>
          </p:nvSpPr>
          <p:spPr>
            <a:xfrm>
              <a:off x="4320905" y="5013176"/>
              <a:ext cx="430980" cy="1507640"/>
            </a:xfrm>
            <a:prstGeom prst="rect">
              <a:avLst/>
            </a:prstGeom>
            <a:noFill/>
          </p:spPr>
          <p:txBody>
            <a:bodyPr vert="eaVert" wrap="none" rtlCol="0">
              <a:spAutoFit/>
            </a:bodyPr>
            <a:lstStyle/>
            <a:p>
              <a:pPr algn="ctr"/>
              <a:r>
                <a:rPr lang="zh-CN" altLang="en-US" sz="900" dirty="0">
                  <a:solidFill>
                    <a:schemeClr val="bg1"/>
                  </a:solidFill>
                  <a:latin typeface="+mn-ea"/>
                  <a:ea typeface="+mn-ea"/>
                </a:rPr>
                <a:t>酒店管理系统研发部</a:t>
              </a:r>
            </a:p>
          </p:txBody>
        </p:sp>
      </p:grpSp>
      <p:grpSp>
        <p:nvGrpSpPr>
          <p:cNvPr id="134" name="组合 133"/>
          <p:cNvGrpSpPr/>
          <p:nvPr/>
        </p:nvGrpSpPr>
        <p:grpSpPr>
          <a:xfrm>
            <a:off x="3710886" y="3650515"/>
            <a:ext cx="323165" cy="1131079"/>
            <a:chOff x="4841720" y="5013176"/>
            <a:chExt cx="430980" cy="1507640"/>
          </a:xfrm>
          <a:solidFill>
            <a:schemeClr val="tx1"/>
          </a:solidFill>
        </p:grpSpPr>
        <p:sp>
          <p:nvSpPr>
            <p:cNvPr id="135" name="Freeform 98"/>
            <p:cNvSpPr>
              <a:spLocks/>
            </p:cNvSpPr>
            <p:nvPr/>
          </p:nvSpPr>
          <p:spPr bwMode="auto">
            <a:xfrm>
              <a:off x="4905376" y="5019675"/>
              <a:ext cx="307975" cy="1500188"/>
            </a:xfrm>
            <a:custGeom>
              <a:avLst/>
              <a:gdLst>
                <a:gd name="T0" fmla="*/ 372 w 372"/>
                <a:gd name="T1" fmla="*/ 34 h 1813"/>
                <a:gd name="T2" fmla="*/ 372 w 372"/>
                <a:gd name="T3" fmla="*/ 1780 h 1813"/>
                <a:gd name="T4" fmla="*/ 339 w 372"/>
                <a:gd name="T5" fmla="*/ 1813 h 1813"/>
                <a:gd name="T6" fmla="*/ 34 w 372"/>
                <a:gd name="T7" fmla="*/ 1813 h 1813"/>
                <a:gd name="T8" fmla="*/ 0 w 372"/>
                <a:gd name="T9" fmla="*/ 1780 h 1813"/>
                <a:gd name="T10" fmla="*/ 0 w 372"/>
                <a:gd name="T11" fmla="*/ 34 h 1813"/>
                <a:gd name="T12" fmla="*/ 34 w 372"/>
                <a:gd name="T13" fmla="*/ 0 h 1813"/>
                <a:gd name="T14" fmla="*/ 339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9" y="1813"/>
                  </a:cubicBezTo>
                  <a:lnTo>
                    <a:pt x="34" y="1813"/>
                  </a:lnTo>
                  <a:cubicBezTo>
                    <a:pt x="16" y="1813"/>
                    <a:pt x="0" y="1798"/>
                    <a:pt x="0" y="1780"/>
                  </a:cubicBezTo>
                  <a:lnTo>
                    <a:pt x="0" y="34"/>
                  </a:lnTo>
                  <a:cubicBezTo>
                    <a:pt x="0" y="15"/>
                    <a:pt x="16" y="0"/>
                    <a:pt x="34" y="0"/>
                  </a:cubicBezTo>
                  <a:lnTo>
                    <a:pt x="339" y="0"/>
                  </a:lnTo>
                  <a:cubicBezTo>
                    <a:pt x="357" y="0"/>
                    <a:pt x="372" y="15"/>
                    <a:pt x="372" y="34"/>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136" name="TextBox 135"/>
            <p:cNvSpPr txBox="1"/>
            <p:nvPr/>
          </p:nvSpPr>
          <p:spPr>
            <a:xfrm>
              <a:off x="4841720" y="5013176"/>
              <a:ext cx="430980" cy="1507640"/>
            </a:xfrm>
            <a:prstGeom prst="rect">
              <a:avLst/>
            </a:prstGeom>
            <a:noFill/>
          </p:spPr>
          <p:txBody>
            <a:bodyPr vert="eaVert" wrap="none" rtlCol="0">
              <a:spAutoFit/>
            </a:bodyPr>
            <a:lstStyle/>
            <a:p>
              <a:pPr algn="ctr"/>
              <a:r>
                <a:rPr lang="zh-CN" altLang="en-US" sz="900" dirty="0">
                  <a:solidFill>
                    <a:schemeClr val="bg1"/>
                  </a:solidFill>
                  <a:latin typeface="+mn-ea"/>
                  <a:ea typeface="+mn-ea"/>
                </a:rPr>
                <a:t>康乐管理系统研发部</a:t>
              </a:r>
            </a:p>
          </p:txBody>
        </p:sp>
      </p:grpSp>
      <p:grpSp>
        <p:nvGrpSpPr>
          <p:cNvPr id="137" name="组合 136"/>
          <p:cNvGrpSpPr/>
          <p:nvPr/>
        </p:nvGrpSpPr>
        <p:grpSpPr>
          <a:xfrm>
            <a:off x="4077602" y="3650515"/>
            <a:ext cx="323165" cy="1131079"/>
            <a:chOff x="5330781" y="5013176"/>
            <a:chExt cx="430980" cy="1507640"/>
          </a:xfrm>
          <a:solidFill>
            <a:schemeClr val="tx1"/>
          </a:solidFill>
        </p:grpSpPr>
        <p:sp>
          <p:nvSpPr>
            <p:cNvPr id="138" name="Freeform 99"/>
            <p:cNvSpPr>
              <a:spLocks/>
            </p:cNvSpPr>
            <p:nvPr/>
          </p:nvSpPr>
          <p:spPr bwMode="auto">
            <a:xfrm>
              <a:off x="53863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139" name="TextBox 138"/>
            <p:cNvSpPr txBox="1"/>
            <p:nvPr/>
          </p:nvSpPr>
          <p:spPr>
            <a:xfrm>
              <a:off x="5330781" y="5013176"/>
              <a:ext cx="430980" cy="1507640"/>
            </a:xfrm>
            <a:prstGeom prst="rect">
              <a:avLst/>
            </a:prstGeom>
            <a:noFill/>
          </p:spPr>
          <p:txBody>
            <a:bodyPr vert="eaVert" wrap="none" rtlCol="0">
              <a:spAutoFit/>
            </a:bodyPr>
            <a:lstStyle/>
            <a:p>
              <a:pPr algn="ctr"/>
              <a:r>
                <a:rPr lang="zh-CN" altLang="en-US" sz="900" dirty="0">
                  <a:solidFill>
                    <a:schemeClr val="bg1"/>
                  </a:solidFill>
                  <a:latin typeface="+mn-ea"/>
                  <a:ea typeface="+mn-ea"/>
                </a:rPr>
                <a:t>无线电子菜谱研发部</a:t>
              </a:r>
            </a:p>
          </p:txBody>
        </p:sp>
      </p:grpSp>
      <p:grpSp>
        <p:nvGrpSpPr>
          <p:cNvPr id="140" name="组合 139"/>
          <p:cNvGrpSpPr/>
          <p:nvPr/>
        </p:nvGrpSpPr>
        <p:grpSpPr>
          <a:xfrm>
            <a:off x="4446912" y="3650515"/>
            <a:ext cx="323165" cy="1130364"/>
            <a:chOff x="5823301" y="5013176"/>
            <a:chExt cx="430980" cy="1506687"/>
          </a:xfrm>
          <a:solidFill>
            <a:schemeClr val="tx1"/>
          </a:solidFill>
        </p:grpSpPr>
        <p:sp>
          <p:nvSpPr>
            <p:cNvPr id="141" name="Freeform 100"/>
            <p:cNvSpPr>
              <a:spLocks/>
            </p:cNvSpPr>
            <p:nvPr/>
          </p:nvSpPr>
          <p:spPr bwMode="auto">
            <a:xfrm>
              <a:off x="5892801"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142" name="TextBox 141"/>
            <p:cNvSpPr txBox="1"/>
            <p:nvPr/>
          </p:nvSpPr>
          <p:spPr>
            <a:xfrm>
              <a:off x="5823301" y="5013176"/>
              <a:ext cx="430980" cy="1353800"/>
            </a:xfrm>
            <a:prstGeom prst="rect">
              <a:avLst/>
            </a:prstGeom>
            <a:noFill/>
          </p:spPr>
          <p:txBody>
            <a:bodyPr vert="eaVert" wrap="none" rtlCol="0">
              <a:spAutoFit/>
            </a:bodyPr>
            <a:lstStyle/>
            <a:p>
              <a:pPr algn="ctr"/>
              <a:r>
                <a:rPr lang="zh-CN" altLang="en-US" sz="900" dirty="0">
                  <a:solidFill>
                    <a:schemeClr val="bg1"/>
                  </a:solidFill>
                  <a:latin typeface="+mn-ea"/>
                  <a:ea typeface="+mn-ea"/>
                </a:rPr>
                <a:t>新概念产品研发部</a:t>
              </a:r>
            </a:p>
          </p:txBody>
        </p:sp>
      </p:grpSp>
      <p:grpSp>
        <p:nvGrpSpPr>
          <p:cNvPr id="143" name="组合 142"/>
          <p:cNvGrpSpPr/>
          <p:nvPr/>
        </p:nvGrpSpPr>
        <p:grpSpPr>
          <a:xfrm>
            <a:off x="5119904" y="3655391"/>
            <a:ext cx="323165" cy="1125488"/>
            <a:chOff x="6720817" y="5019675"/>
            <a:chExt cx="430980" cy="1500188"/>
          </a:xfrm>
          <a:solidFill>
            <a:schemeClr val="tx1"/>
          </a:solidFill>
        </p:grpSpPr>
        <p:sp>
          <p:nvSpPr>
            <p:cNvPr id="144" name="Freeform 101"/>
            <p:cNvSpPr>
              <a:spLocks/>
            </p:cNvSpPr>
            <p:nvPr/>
          </p:nvSpPr>
          <p:spPr bwMode="auto">
            <a:xfrm>
              <a:off x="6786563"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a:endParaRPr lang="zh-CN" altLang="en-US">
                <a:solidFill>
                  <a:schemeClr val="bg1"/>
                </a:solidFill>
              </a:endParaRPr>
            </a:p>
          </p:txBody>
        </p:sp>
        <p:sp>
          <p:nvSpPr>
            <p:cNvPr id="145" name="TextBox 144"/>
            <p:cNvSpPr txBox="1"/>
            <p:nvPr/>
          </p:nvSpPr>
          <p:spPr>
            <a:xfrm>
              <a:off x="6720817" y="5074434"/>
              <a:ext cx="430980" cy="892277"/>
            </a:xfrm>
            <a:prstGeom prst="rect">
              <a:avLst/>
            </a:prstGeom>
            <a:noFill/>
          </p:spPr>
          <p:txBody>
            <a:bodyPr vert="eaVert" wrap="none" rtlCol="0">
              <a:spAutoFit/>
            </a:bodyPr>
            <a:lstStyle/>
            <a:p>
              <a:pPr algn="ctr"/>
              <a:r>
                <a:rPr lang="zh-CN" altLang="en-US" sz="900" dirty="0">
                  <a:solidFill>
                    <a:schemeClr val="bg1"/>
                  </a:solidFill>
                  <a:latin typeface="+mn-ea"/>
                  <a:ea typeface="+mn-ea"/>
                </a:rPr>
                <a:t>售后部门</a:t>
              </a:r>
              <a:r>
                <a:rPr lang="en-US" altLang="zh-CN" sz="900" dirty="0">
                  <a:solidFill>
                    <a:schemeClr val="bg1"/>
                  </a:solidFill>
                  <a:latin typeface="+mn-ea"/>
                  <a:ea typeface="+mn-ea"/>
                </a:rPr>
                <a:t>①</a:t>
              </a:r>
              <a:endParaRPr lang="zh-CN" altLang="en-US" sz="900" dirty="0">
                <a:solidFill>
                  <a:schemeClr val="bg1"/>
                </a:solidFill>
                <a:latin typeface="+mn-ea"/>
                <a:ea typeface="+mn-ea"/>
              </a:endParaRPr>
            </a:p>
          </p:txBody>
        </p:sp>
      </p:grpSp>
      <p:grpSp>
        <p:nvGrpSpPr>
          <p:cNvPr id="146" name="组合 145"/>
          <p:cNvGrpSpPr/>
          <p:nvPr/>
        </p:nvGrpSpPr>
        <p:grpSpPr>
          <a:xfrm>
            <a:off x="5553299" y="3655391"/>
            <a:ext cx="323165" cy="1125488"/>
            <a:chOff x="7282786" y="5019675"/>
            <a:chExt cx="430980" cy="1500188"/>
          </a:xfrm>
          <a:solidFill>
            <a:schemeClr val="tx1"/>
          </a:solidFill>
        </p:grpSpPr>
        <p:sp>
          <p:nvSpPr>
            <p:cNvPr id="147" name="Freeform 102"/>
            <p:cNvSpPr>
              <a:spLocks/>
            </p:cNvSpPr>
            <p:nvPr/>
          </p:nvSpPr>
          <p:spPr bwMode="auto">
            <a:xfrm>
              <a:off x="73421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a:endParaRPr lang="zh-CN" altLang="en-US" sz="1100">
                <a:solidFill>
                  <a:schemeClr val="bg1"/>
                </a:solidFill>
              </a:endParaRPr>
            </a:p>
          </p:txBody>
        </p:sp>
        <p:sp>
          <p:nvSpPr>
            <p:cNvPr id="148" name="TextBox 147"/>
            <p:cNvSpPr txBox="1"/>
            <p:nvPr/>
          </p:nvSpPr>
          <p:spPr>
            <a:xfrm>
              <a:off x="7282786" y="5082009"/>
              <a:ext cx="430980" cy="892277"/>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pPr algn="ctr"/>
              <a:r>
                <a:rPr lang="zh-CN" altLang="en-US" sz="900" dirty="0">
                  <a:solidFill>
                    <a:schemeClr val="bg1"/>
                  </a:solidFill>
                </a:rPr>
                <a:t>售后部门</a:t>
              </a:r>
              <a:r>
                <a:rPr lang="en-US" altLang="zh-CN" sz="900" dirty="0">
                  <a:solidFill>
                    <a:schemeClr val="bg1"/>
                  </a:solidFill>
                </a:rPr>
                <a:t>②</a:t>
              </a:r>
              <a:endParaRPr lang="zh-CN" altLang="en-US" sz="900" dirty="0">
                <a:solidFill>
                  <a:schemeClr val="bg1"/>
                </a:solidFill>
              </a:endParaRPr>
            </a:p>
          </p:txBody>
        </p:sp>
      </p:grpSp>
      <p:grpSp>
        <p:nvGrpSpPr>
          <p:cNvPr id="149" name="组合 148"/>
          <p:cNvGrpSpPr/>
          <p:nvPr/>
        </p:nvGrpSpPr>
        <p:grpSpPr>
          <a:xfrm>
            <a:off x="5963546" y="3655391"/>
            <a:ext cx="323165" cy="1125488"/>
            <a:chOff x="7829903" y="5019675"/>
            <a:chExt cx="430980" cy="1500188"/>
          </a:xfrm>
          <a:solidFill>
            <a:schemeClr val="tx1"/>
          </a:solidFill>
        </p:grpSpPr>
        <p:sp>
          <p:nvSpPr>
            <p:cNvPr id="150" name="Freeform 103"/>
            <p:cNvSpPr>
              <a:spLocks/>
            </p:cNvSpPr>
            <p:nvPr/>
          </p:nvSpPr>
          <p:spPr bwMode="auto">
            <a:xfrm>
              <a:off x="7889876"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pPr algn="ctr"/>
              <a:endParaRPr lang="zh-CN" altLang="en-US" sz="1100">
                <a:solidFill>
                  <a:schemeClr val="bg1"/>
                </a:solidFill>
              </a:endParaRPr>
            </a:p>
          </p:txBody>
        </p:sp>
        <p:sp>
          <p:nvSpPr>
            <p:cNvPr id="151" name="TextBox 150"/>
            <p:cNvSpPr txBox="1"/>
            <p:nvPr/>
          </p:nvSpPr>
          <p:spPr>
            <a:xfrm>
              <a:off x="7829903" y="5082009"/>
              <a:ext cx="430980" cy="892277"/>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pPr algn="ctr"/>
              <a:r>
                <a:rPr lang="zh-CN" altLang="en-US" sz="900" dirty="0">
                  <a:solidFill>
                    <a:schemeClr val="bg1"/>
                  </a:solidFill>
                </a:rPr>
                <a:t>售后部门</a:t>
              </a:r>
              <a:r>
                <a:rPr lang="en-US" altLang="zh-CN" sz="900" dirty="0">
                  <a:solidFill>
                    <a:schemeClr val="bg1"/>
                  </a:solidFill>
                </a:rPr>
                <a:t>③</a:t>
              </a:r>
              <a:endParaRPr lang="zh-CN" altLang="en-US" sz="900" dirty="0">
                <a:solidFill>
                  <a:schemeClr val="bg1"/>
                </a:solidFill>
              </a:endParaRPr>
            </a:p>
          </p:txBody>
        </p:sp>
      </p:grpSp>
      <p:sp>
        <p:nvSpPr>
          <p:cNvPr id="152" name="TextBox 151"/>
          <p:cNvSpPr txBox="1"/>
          <p:nvPr/>
        </p:nvSpPr>
        <p:spPr>
          <a:xfrm>
            <a:off x="1001577" y="187257"/>
            <a:ext cx="3780851" cy="377016"/>
          </a:xfrm>
          <a:prstGeom prst="rect">
            <a:avLst/>
          </a:prstGeom>
          <a:noFill/>
        </p:spPr>
        <p:txBody>
          <a:bodyPr wrap="square" lIns="68571" tIns="34285" rIns="68571" bIns="34285"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l"/>
            <a:r>
              <a:rPr lang="en-US" altLang="zh-CN" sz="2000" dirty="0" smtClean="0">
                <a:solidFill>
                  <a:schemeClr val="bg1"/>
                </a:solidFill>
                <a:latin typeface="微软雅黑" pitchFamily="34" charset="-122"/>
                <a:ea typeface="微软雅黑" pitchFamily="34" charset="-122"/>
              </a:rPr>
              <a:t>1.3 </a:t>
            </a:r>
            <a:r>
              <a:rPr lang="zh-CN" altLang="en-US" sz="2000" dirty="0" smtClean="0">
                <a:solidFill>
                  <a:schemeClr val="bg1"/>
                </a:solidFill>
                <a:latin typeface="微软雅黑" pitchFamily="34" charset="-122"/>
                <a:ea typeface="微软雅黑" pitchFamily="34" charset="-122"/>
              </a:rPr>
              <a:t>组织框架</a:t>
            </a:r>
            <a:endParaRPr lang="zh-CN" altLang="en-US" sz="2000" dirty="0">
              <a:solidFill>
                <a:schemeClr val="bg1"/>
              </a:solidFill>
              <a:latin typeface="微软雅黑" pitchFamily="34" charset="-122"/>
              <a:ea typeface="微软雅黑" pitchFamily="34" charset="-122"/>
            </a:endParaRPr>
          </a:p>
        </p:txBody>
      </p:sp>
      <p:sp>
        <p:nvSpPr>
          <p:cNvPr id="153" name="TextBox 152"/>
          <p:cNvSpPr txBox="1"/>
          <p:nvPr/>
        </p:nvSpPr>
        <p:spPr>
          <a:xfrm>
            <a:off x="76994" y="210370"/>
            <a:ext cx="798022" cy="286149"/>
          </a:xfrm>
          <a:prstGeom prst="rect">
            <a:avLst/>
          </a:prstGeom>
          <a:noFill/>
        </p:spPr>
        <p:txBody>
          <a:bodyPr wrap="square" lIns="68571" tIns="34285" rIns="68571" bIns="34285" rtlCol="0">
            <a:spAutoFit/>
          </a:bodyPr>
          <a:lstStyle/>
          <a:p>
            <a:pPr algn="r"/>
            <a:r>
              <a:rPr lang="en-US" altLang="zh-CN" sz="1500" dirty="0">
                <a:solidFill>
                  <a:schemeClr val="bg1"/>
                </a:solidFill>
                <a:latin typeface="+mj-lt"/>
              </a:rPr>
              <a:t>Part</a:t>
            </a:r>
            <a:r>
              <a:rPr lang="en-US" altLang="zh-CN" dirty="0" smtClean="0">
                <a:solidFill>
                  <a:schemeClr val="bg1"/>
                </a:solidFill>
                <a:latin typeface="+mj-lt"/>
              </a:rPr>
              <a:t> 1</a:t>
            </a:r>
            <a:endParaRPr lang="zh-CN" altLang="en-US" dirty="0">
              <a:solidFill>
                <a:schemeClr val="bg1"/>
              </a:solidFill>
              <a:latin typeface="+mj-lt"/>
            </a:endParaRPr>
          </a:p>
        </p:txBody>
      </p:sp>
    </p:spTree>
    <p:extLst>
      <p:ext uri="{BB962C8B-B14F-4D97-AF65-F5344CB8AC3E}">
        <p14:creationId xmlns:p14="http://schemas.microsoft.com/office/powerpoint/2010/main" val="302424501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52"/>
                                        </p:tgtEl>
                                        <p:attrNameLst>
                                          <p:attrName>style.visibility</p:attrName>
                                        </p:attrNameLst>
                                      </p:cBhvr>
                                      <p:to>
                                        <p:strVal val="visible"/>
                                      </p:to>
                                    </p:set>
                                    <p:anim calcmode="lin" valueType="num">
                                      <p:cBhvr>
                                        <p:cTn id="7" dur="400" fill="hold"/>
                                        <p:tgtEl>
                                          <p:spTgt spid="152"/>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52"/>
                                        </p:tgtEl>
                                        <p:attrNameLst>
                                          <p:attrName>ppt_y</p:attrName>
                                        </p:attrNameLst>
                                      </p:cBhvr>
                                      <p:tavLst>
                                        <p:tav tm="0">
                                          <p:val>
                                            <p:strVal val="#ppt_y"/>
                                          </p:val>
                                        </p:tav>
                                        <p:tav tm="100000">
                                          <p:val>
                                            <p:strVal val="#ppt_y"/>
                                          </p:val>
                                        </p:tav>
                                      </p:tavLst>
                                    </p:anim>
                                    <p:anim calcmode="lin" valueType="num">
                                      <p:cBhvr>
                                        <p:cTn id="9" dur="400" fill="hold"/>
                                        <p:tgtEl>
                                          <p:spTgt spid="152"/>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5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52"/>
                                        </p:tgtEl>
                                      </p:cBhvr>
                                    </p:animEffect>
                                  </p:childTnLst>
                                </p:cTn>
                              </p:par>
                            </p:childTnLst>
                          </p:cTn>
                        </p:par>
                        <p:par>
                          <p:cTn id="12" fill="hold">
                            <p:stCondLst>
                              <p:cond delay="640"/>
                            </p:stCondLst>
                            <p:childTnLst>
                              <p:par>
                                <p:cTn id="13" presetID="31" presetClass="entr" presetSubtype="0" fill="hold" nodeType="afterEffect">
                                  <p:stCondLst>
                                    <p:cond delay="0"/>
                                  </p:stCondLst>
                                  <p:childTnLst>
                                    <p:set>
                                      <p:cBhvr>
                                        <p:cTn id="14" dur="1" fill="hold">
                                          <p:stCondLst>
                                            <p:cond delay="0"/>
                                          </p:stCondLst>
                                        </p:cTn>
                                        <p:tgtEl>
                                          <p:spTgt spid="64"/>
                                        </p:tgtEl>
                                        <p:attrNameLst>
                                          <p:attrName>style.visibility</p:attrName>
                                        </p:attrNameLst>
                                      </p:cBhvr>
                                      <p:to>
                                        <p:strVal val="visible"/>
                                      </p:to>
                                    </p:set>
                                    <p:anim calcmode="lin" valueType="num">
                                      <p:cBhvr>
                                        <p:cTn id="15" dur="500" fill="hold"/>
                                        <p:tgtEl>
                                          <p:spTgt spid="64"/>
                                        </p:tgtEl>
                                        <p:attrNameLst>
                                          <p:attrName>ppt_w</p:attrName>
                                        </p:attrNameLst>
                                      </p:cBhvr>
                                      <p:tavLst>
                                        <p:tav tm="0">
                                          <p:val>
                                            <p:fltVal val="0"/>
                                          </p:val>
                                        </p:tav>
                                        <p:tav tm="100000">
                                          <p:val>
                                            <p:strVal val="#ppt_w"/>
                                          </p:val>
                                        </p:tav>
                                      </p:tavLst>
                                    </p:anim>
                                    <p:anim calcmode="lin" valueType="num">
                                      <p:cBhvr>
                                        <p:cTn id="16" dur="500" fill="hold"/>
                                        <p:tgtEl>
                                          <p:spTgt spid="64"/>
                                        </p:tgtEl>
                                        <p:attrNameLst>
                                          <p:attrName>ppt_h</p:attrName>
                                        </p:attrNameLst>
                                      </p:cBhvr>
                                      <p:tavLst>
                                        <p:tav tm="0">
                                          <p:val>
                                            <p:fltVal val="0"/>
                                          </p:val>
                                        </p:tav>
                                        <p:tav tm="100000">
                                          <p:val>
                                            <p:strVal val="#ppt_h"/>
                                          </p:val>
                                        </p:tav>
                                      </p:tavLst>
                                    </p:anim>
                                    <p:anim calcmode="lin" valueType="num">
                                      <p:cBhvr>
                                        <p:cTn id="17" dur="500" fill="hold"/>
                                        <p:tgtEl>
                                          <p:spTgt spid="64"/>
                                        </p:tgtEl>
                                        <p:attrNameLst>
                                          <p:attrName>style.rotation</p:attrName>
                                        </p:attrNameLst>
                                      </p:cBhvr>
                                      <p:tavLst>
                                        <p:tav tm="0">
                                          <p:val>
                                            <p:fltVal val="90"/>
                                          </p:val>
                                        </p:tav>
                                        <p:tav tm="100000">
                                          <p:val>
                                            <p:fltVal val="0"/>
                                          </p:val>
                                        </p:tav>
                                      </p:tavLst>
                                    </p:anim>
                                    <p:animEffect transition="in" filter="fade">
                                      <p:cBhvr>
                                        <p:cTn id="18" dur="500"/>
                                        <p:tgtEl>
                                          <p:spTgt spid="64"/>
                                        </p:tgtEl>
                                      </p:cBhvr>
                                    </p:animEffect>
                                  </p:childTnLst>
                                </p:cTn>
                              </p:par>
                            </p:childTnLst>
                          </p:cTn>
                        </p:par>
                        <p:par>
                          <p:cTn id="19" fill="hold">
                            <p:stCondLst>
                              <p:cond delay="1140"/>
                            </p:stCondLst>
                            <p:childTnLst>
                              <p:par>
                                <p:cTn id="20" presetID="22" presetClass="entr" presetSubtype="1"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up)">
                                      <p:cBhvr>
                                        <p:cTn id="22" dur="500"/>
                                        <p:tgtEl>
                                          <p:spTgt spid="21"/>
                                        </p:tgtEl>
                                      </p:cBhvr>
                                    </p:animEffect>
                                  </p:childTnLst>
                                </p:cTn>
                              </p:par>
                            </p:childTnLst>
                          </p:cTn>
                        </p:par>
                        <p:par>
                          <p:cTn id="23" fill="hold">
                            <p:stCondLst>
                              <p:cond delay="1640"/>
                            </p:stCondLst>
                            <p:childTnLst>
                              <p:par>
                                <p:cTn id="24" presetID="16" presetClass="entr" presetSubtype="37" fill="hold" grpId="0"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barn(outVertical)">
                                      <p:cBhvr>
                                        <p:cTn id="26" dur="500"/>
                                        <p:tgtEl>
                                          <p:spTgt spid="53"/>
                                        </p:tgtEl>
                                      </p:cBhvr>
                                    </p:animEffect>
                                  </p:childTnLst>
                                </p:cTn>
                              </p:par>
                              <p:par>
                                <p:cTn id="27" presetID="42" presetClass="entr" presetSubtype="0" fill="hold" nodeType="withEffect">
                                  <p:stCondLst>
                                    <p:cond delay="0"/>
                                  </p:stCondLst>
                                  <p:childTnLst>
                                    <p:set>
                                      <p:cBhvr>
                                        <p:cTn id="28" dur="1" fill="hold">
                                          <p:stCondLst>
                                            <p:cond delay="0"/>
                                          </p:stCondLst>
                                        </p:cTn>
                                        <p:tgtEl>
                                          <p:spTgt spid="73"/>
                                        </p:tgtEl>
                                        <p:attrNameLst>
                                          <p:attrName>style.visibility</p:attrName>
                                        </p:attrNameLst>
                                      </p:cBhvr>
                                      <p:to>
                                        <p:strVal val="visible"/>
                                      </p:to>
                                    </p:set>
                                    <p:animEffect transition="in" filter="fade">
                                      <p:cBhvr>
                                        <p:cTn id="29" dur="500"/>
                                        <p:tgtEl>
                                          <p:spTgt spid="73"/>
                                        </p:tgtEl>
                                      </p:cBhvr>
                                    </p:animEffect>
                                    <p:anim calcmode="lin" valueType="num">
                                      <p:cBhvr>
                                        <p:cTn id="30" dur="500" fill="hold"/>
                                        <p:tgtEl>
                                          <p:spTgt spid="73"/>
                                        </p:tgtEl>
                                        <p:attrNameLst>
                                          <p:attrName>ppt_x</p:attrName>
                                        </p:attrNameLst>
                                      </p:cBhvr>
                                      <p:tavLst>
                                        <p:tav tm="0">
                                          <p:val>
                                            <p:strVal val="#ppt_x"/>
                                          </p:val>
                                        </p:tav>
                                        <p:tav tm="100000">
                                          <p:val>
                                            <p:strVal val="#ppt_x"/>
                                          </p:val>
                                        </p:tav>
                                      </p:tavLst>
                                    </p:anim>
                                    <p:anim calcmode="lin" valueType="num">
                                      <p:cBhvr>
                                        <p:cTn id="31" dur="500" fill="hold"/>
                                        <p:tgtEl>
                                          <p:spTgt spid="73"/>
                                        </p:tgtEl>
                                        <p:attrNameLst>
                                          <p:attrName>ppt_y</p:attrName>
                                        </p:attrNameLst>
                                      </p:cBhvr>
                                      <p:tavLst>
                                        <p:tav tm="0">
                                          <p:val>
                                            <p:strVal val="#ppt_y+.1"/>
                                          </p:val>
                                        </p:tav>
                                        <p:tav tm="100000">
                                          <p:val>
                                            <p:strVal val="#ppt_y"/>
                                          </p:val>
                                        </p:tav>
                                      </p:tavLst>
                                    </p:anim>
                                  </p:childTnLst>
                                </p:cTn>
                              </p:par>
                            </p:childTnLst>
                          </p:cTn>
                        </p:par>
                        <p:par>
                          <p:cTn id="32" fill="hold">
                            <p:stCondLst>
                              <p:cond delay="2140"/>
                            </p:stCondLst>
                            <p:childTnLst>
                              <p:par>
                                <p:cTn id="33" presetID="2" presetClass="entr" presetSubtype="8" fill="hold" nodeType="afterEffect">
                                  <p:stCondLst>
                                    <p:cond delay="0"/>
                                  </p:stCondLst>
                                  <p:childTnLst>
                                    <p:set>
                                      <p:cBhvr>
                                        <p:cTn id="34" dur="1" fill="hold">
                                          <p:stCondLst>
                                            <p:cond delay="0"/>
                                          </p:stCondLst>
                                        </p:cTn>
                                        <p:tgtEl>
                                          <p:spTgt spid="67"/>
                                        </p:tgtEl>
                                        <p:attrNameLst>
                                          <p:attrName>style.visibility</p:attrName>
                                        </p:attrNameLst>
                                      </p:cBhvr>
                                      <p:to>
                                        <p:strVal val="visible"/>
                                      </p:to>
                                    </p:set>
                                    <p:anim calcmode="lin" valueType="num">
                                      <p:cBhvr additive="base">
                                        <p:cTn id="35" dur="500" fill="hold"/>
                                        <p:tgtEl>
                                          <p:spTgt spid="67"/>
                                        </p:tgtEl>
                                        <p:attrNameLst>
                                          <p:attrName>ppt_x</p:attrName>
                                        </p:attrNameLst>
                                      </p:cBhvr>
                                      <p:tavLst>
                                        <p:tav tm="0">
                                          <p:val>
                                            <p:strVal val="0-#ppt_w/2"/>
                                          </p:val>
                                        </p:tav>
                                        <p:tav tm="100000">
                                          <p:val>
                                            <p:strVal val="#ppt_x"/>
                                          </p:val>
                                        </p:tav>
                                      </p:tavLst>
                                    </p:anim>
                                    <p:anim calcmode="lin" valueType="num">
                                      <p:cBhvr additive="base">
                                        <p:cTn id="36" dur="500" fill="hold"/>
                                        <p:tgtEl>
                                          <p:spTgt spid="67"/>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70"/>
                                        </p:tgtEl>
                                        <p:attrNameLst>
                                          <p:attrName>style.visibility</p:attrName>
                                        </p:attrNameLst>
                                      </p:cBhvr>
                                      <p:to>
                                        <p:strVal val="visible"/>
                                      </p:to>
                                    </p:set>
                                    <p:anim calcmode="lin" valueType="num">
                                      <p:cBhvr additive="base">
                                        <p:cTn id="39" dur="500" fill="hold"/>
                                        <p:tgtEl>
                                          <p:spTgt spid="70"/>
                                        </p:tgtEl>
                                        <p:attrNameLst>
                                          <p:attrName>ppt_x</p:attrName>
                                        </p:attrNameLst>
                                      </p:cBhvr>
                                      <p:tavLst>
                                        <p:tav tm="0">
                                          <p:val>
                                            <p:strVal val="1+#ppt_w/2"/>
                                          </p:val>
                                        </p:tav>
                                        <p:tav tm="100000">
                                          <p:val>
                                            <p:strVal val="#ppt_x"/>
                                          </p:val>
                                        </p:tav>
                                      </p:tavLst>
                                    </p:anim>
                                    <p:anim calcmode="lin" valueType="num">
                                      <p:cBhvr additive="base">
                                        <p:cTn id="40" dur="500" fill="hold"/>
                                        <p:tgtEl>
                                          <p:spTgt spid="70"/>
                                        </p:tgtEl>
                                        <p:attrNameLst>
                                          <p:attrName>ppt_y</p:attrName>
                                        </p:attrNameLst>
                                      </p:cBhvr>
                                      <p:tavLst>
                                        <p:tav tm="0">
                                          <p:val>
                                            <p:strVal val="#ppt_y"/>
                                          </p:val>
                                        </p:tav>
                                        <p:tav tm="100000">
                                          <p:val>
                                            <p:strVal val="#ppt_y"/>
                                          </p:val>
                                        </p:tav>
                                      </p:tavLst>
                                    </p:anim>
                                  </p:childTnLst>
                                </p:cTn>
                              </p:par>
                            </p:childTnLst>
                          </p:cTn>
                        </p:par>
                        <p:par>
                          <p:cTn id="41" fill="hold">
                            <p:stCondLst>
                              <p:cond delay="2640"/>
                            </p:stCondLst>
                            <p:childTnLst>
                              <p:par>
                                <p:cTn id="42" presetID="22" presetClass="entr" presetSubtype="1"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up)">
                                      <p:cBhvr>
                                        <p:cTn id="44" dur="500"/>
                                        <p:tgtEl>
                                          <p:spTgt spid="22"/>
                                        </p:tgtEl>
                                      </p:cBhvr>
                                    </p:animEffect>
                                  </p:childTnLst>
                                </p:cTn>
                              </p:par>
                            </p:childTnLst>
                          </p:cTn>
                        </p:par>
                        <p:par>
                          <p:cTn id="45" fill="hold">
                            <p:stCondLst>
                              <p:cond delay="3140"/>
                            </p:stCondLst>
                            <p:childTnLst>
                              <p:par>
                                <p:cTn id="46" presetID="22" presetClass="entr" presetSubtype="1" fill="hold"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up)">
                                      <p:cBhvr>
                                        <p:cTn id="48" dur="500"/>
                                        <p:tgtEl>
                                          <p:spTgt spid="23"/>
                                        </p:tgtEl>
                                      </p:cBhvr>
                                    </p:animEffect>
                                  </p:childTnLst>
                                </p:cTn>
                              </p:par>
                            </p:childTnLst>
                          </p:cTn>
                        </p:par>
                        <p:par>
                          <p:cTn id="49" fill="hold">
                            <p:stCondLst>
                              <p:cond delay="3640"/>
                            </p:stCondLst>
                            <p:childTnLst>
                              <p:par>
                                <p:cTn id="50" presetID="42" presetClass="entr" presetSubtype="0" fill="hold" nodeType="afterEffect">
                                  <p:stCondLst>
                                    <p:cond delay="0"/>
                                  </p:stCondLst>
                                  <p:childTnLst>
                                    <p:set>
                                      <p:cBhvr>
                                        <p:cTn id="51" dur="1" fill="hold">
                                          <p:stCondLst>
                                            <p:cond delay="0"/>
                                          </p:stCondLst>
                                        </p:cTn>
                                        <p:tgtEl>
                                          <p:spTgt spid="76"/>
                                        </p:tgtEl>
                                        <p:attrNameLst>
                                          <p:attrName>style.visibility</p:attrName>
                                        </p:attrNameLst>
                                      </p:cBhvr>
                                      <p:to>
                                        <p:strVal val="visible"/>
                                      </p:to>
                                    </p:set>
                                    <p:animEffect transition="in" filter="fade">
                                      <p:cBhvr>
                                        <p:cTn id="52" dur="500"/>
                                        <p:tgtEl>
                                          <p:spTgt spid="76"/>
                                        </p:tgtEl>
                                      </p:cBhvr>
                                    </p:animEffect>
                                    <p:anim calcmode="lin" valueType="num">
                                      <p:cBhvr>
                                        <p:cTn id="53" dur="500" fill="hold"/>
                                        <p:tgtEl>
                                          <p:spTgt spid="76"/>
                                        </p:tgtEl>
                                        <p:attrNameLst>
                                          <p:attrName>ppt_x</p:attrName>
                                        </p:attrNameLst>
                                      </p:cBhvr>
                                      <p:tavLst>
                                        <p:tav tm="0">
                                          <p:val>
                                            <p:strVal val="#ppt_x"/>
                                          </p:val>
                                        </p:tav>
                                        <p:tav tm="100000">
                                          <p:val>
                                            <p:strVal val="#ppt_x"/>
                                          </p:val>
                                        </p:tav>
                                      </p:tavLst>
                                    </p:anim>
                                    <p:anim calcmode="lin" valueType="num">
                                      <p:cBhvr>
                                        <p:cTn id="54" dur="500" fill="hold"/>
                                        <p:tgtEl>
                                          <p:spTgt spid="76"/>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100"/>
                                  </p:stCondLst>
                                  <p:childTnLst>
                                    <p:set>
                                      <p:cBhvr>
                                        <p:cTn id="56" dur="1" fill="hold">
                                          <p:stCondLst>
                                            <p:cond delay="0"/>
                                          </p:stCondLst>
                                        </p:cTn>
                                        <p:tgtEl>
                                          <p:spTgt spid="79"/>
                                        </p:tgtEl>
                                        <p:attrNameLst>
                                          <p:attrName>style.visibility</p:attrName>
                                        </p:attrNameLst>
                                      </p:cBhvr>
                                      <p:to>
                                        <p:strVal val="visible"/>
                                      </p:to>
                                    </p:set>
                                    <p:animEffect transition="in" filter="fade">
                                      <p:cBhvr>
                                        <p:cTn id="57" dur="500"/>
                                        <p:tgtEl>
                                          <p:spTgt spid="79"/>
                                        </p:tgtEl>
                                      </p:cBhvr>
                                    </p:animEffect>
                                    <p:anim calcmode="lin" valueType="num">
                                      <p:cBhvr>
                                        <p:cTn id="58" dur="500" fill="hold"/>
                                        <p:tgtEl>
                                          <p:spTgt spid="79"/>
                                        </p:tgtEl>
                                        <p:attrNameLst>
                                          <p:attrName>ppt_x</p:attrName>
                                        </p:attrNameLst>
                                      </p:cBhvr>
                                      <p:tavLst>
                                        <p:tav tm="0">
                                          <p:val>
                                            <p:strVal val="#ppt_x"/>
                                          </p:val>
                                        </p:tav>
                                        <p:tav tm="100000">
                                          <p:val>
                                            <p:strVal val="#ppt_x"/>
                                          </p:val>
                                        </p:tav>
                                      </p:tavLst>
                                    </p:anim>
                                    <p:anim calcmode="lin" valueType="num">
                                      <p:cBhvr>
                                        <p:cTn id="59" dur="500" fill="hold"/>
                                        <p:tgtEl>
                                          <p:spTgt spid="79"/>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200"/>
                                  </p:stCondLst>
                                  <p:childTnLst>
                                    <p:set>
                                      <p:cBhvr>
                                        <p:cTn id="61" dur="1" fill="hold">
                                          <p:stCondLst>
                                            <p:cond delay="0"/>
                                          </p:stCondLst>
                                        </p:cTn>
                                        <p:tgtEl>
                                          <p:spTgt spid="82"/>
                                        </p:tgtEl>
                                        <p:attrNameLst>
                                          <p:attrName>style.visibility</p:attrName>
                                        </p:attrNameLst>
                                      </p:cBhvr>
                                      <p:to>
                                        <p:strVal val="visible"/>
                                      </p:to>
                                    </p:set>
                                    <p:animEffect transition="in" filter="fade">
                                      <p:cBhvr>
                                        <p:cTn id="62" dur="500"/>
                                        <p:tgtEl>
                                          <p:spTgt spid="82"/>
                                        </p:tgtEl>
                                      </p:cBhvr>
                                    </p:animEffect>
                                    <p:anim calcmode="lin" valueType="num">
                                      <p:cBhvr>
                                        <p:cTn id="63" dur="500" fill="hold"/>
                                        <p:tgtEl>
                                          <p:spTgt spid="82"/>
                                        </p:tgtEl>
                                        <p:attrNameLst>
                                          <p:attrName>ppt_x</p:attrName>
                                        </p:attrNameLst>
                                      </p:cBhvr>
                                      <p:tavLst>
                                        <p:tav tm="0">
                                          <p:val>
                                            <p:strVal val="#ppt_x"/>
                                          </p:val>
                                        </p:tav>
                                        <p:tav tm="100000">
                                          <p:val>
                                            <p:strVal val="#ppt_x"/>
                                          </p:val>
                                        </p:tav>
                                      </p:tavLst>
                                    </p:anim>
                                    <p:anim calcmode="lin" valueType="num">
                                      <p:cBhvr>
                                        <p:cTn id="64" dur="500" fill="hold"/>
                                        <p:tgtEl>
                                          <p:spTgt spid="82"/>
                                        </p:tgtEl>
                                        <p:attrNameLst>
                                          <p:attrName>ppt_y</p:attrName>
                                        </p:attrNameLst>
                                      </p:cBhvr>
                                      <p:tavLst>
                                        <p:tav tm="0">
                                          <p:val>
                                            <p:strVal val="#ppt_y+.1"/>
                                          </p:val>
                                        </p:tav>
                                        <p:tav tm="100000">
                                          <p:val>
                                            <p:strVal val="#ppt_y"/>
                                          </p:val>
                                        </p:tav>
                                      </p:tavLst>
                                    </p:anim>
                                  </p:childTnLst>
                                </p:cTn>
                              </p:par>
                            </p:childTnLst>
                          </p:cTn>
                        </p:par>
                        <p:par>
                          <p:cTn id="65" fill="hold">
                            <p:stCondLst>
                              <p:cond delay="4340"/>
                            </p:stCondLst>
                            <p:childTnLst>
                              <p:par>
                                <p:cTn id="66" presetID="42" presetClass="entr" presetSubtype="0" fill="hold" nodeType="afterEffect">
                                  <p:stCondLst>
                                    <p:cond delay="0"/>
                                  </p:stCondLst>
                                  <p:childTnLst>
                                    <p:set>
                                      <p:cBhvr>
                                        <p:cTn id="67" dur="1" fill="hold">
                                          <p:stCondLst>
                                            <p:cond delay="0"/>
                                          </p:stCondLst>
                                        </p:cTn>
                                        <p:tgtEl>
                                          <p:spTgt spid="85"/>
                                        </p:tgtEl>
                                        <p:attrNameLst>
                                          <p:attrName>style.visibility</p:attrName>
                                        </p:attrNameLst>
                                      </p:cBhvr>
                                      <p:to>
                                        <p:strVal val="visible"/>
                                      </p:to>
                                    </p:set>
                                    <p:animEffect transition="in" filter="fade">
                                      <p:cBhvr>
                                        <p:cTn id="68" dur="400"/>
                                        <p:tgtEl>
                                          <p:spTgt spid="85"/>
                                        </p:tgtEl>
                                      </p:cBhvr>
                                    </p:animEffect>
                                    <p:anim calcmode="lin" valueType="num">
                                      <p:cBhvr>
                                        <p:cTn id="69" dur="400" fill="hold"/>
                                        <p:tgtEl>
                                          <p:spTgt spid="85"/>
                                        </p:tgtEl>
                                        <p:attrNameLst>
                                          <p:attrName>ppt_x</p:attrName>
                                        </p:attrNameLst>
                                      </p:cBhvr>
                                      <p:tavLst>
                                        <p:tav tm="0">
                                          <p:val>
                                            <p:strVal val="#ppt_x"/>
                                          </p:val>
                                        </p:tav>
                                        <p:tav tm="100000">
                                          <p:val>
                                            <p:strVal val="#ppt_x"/>
                                          </p:val>
                                        </p:tav>
                                      </p:tavLst>
                                    </p:anim>
                                    <p:anim calcmode="lin" valueType="num">
                                      <p:cBhvr>
                                        <p:cTn id="70" dur="400" fill="hold"/>
                                        <p:tgtEl>
                                          <p:spTgt spid="85"/>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89"/>
                                        </p:tgtEl>
                                        <p:attrNameLst>
                                          <p:attrName>style.visibility</p:attrName>
                                        </p:attrNameLst>
                                      </p:cBhvr>
                                      <p:to>
                                        <p:strVal val="visible"/>
                                      </p:to>
                                    </p:set>
                                    <p:animEffect transition="in" filter="fade">
                                      <p:cBhvr>
                                        <p:cTn id="73" dur="400"/>
                                        <p:tgtEl>
                                          <p:spTgt spid="89"/>
                                        </p:tgtEl>
                                      </p:cBhvr>
                                    </p:animEffect>
                                    <p:anim calcmode="lin" valueType="num">
                                      <p:cBhvr>
                                        <p:cTn id="74" dur="400" fill="hold"/>
                                        <p:tgtEl>
                                          <p:spTgt spid="89"/>
                                        </p:tgtEl>
                                        <p:attrNameLst>
                                          <p:attrName>ppt_x</p:attrName>
                                        </p:attrNameLst>
                                      </p:cBhvr>
                                      <p:tavLst>
                                        <p:tav tm="0">
                                          <p:val>
                                            <p:strVal val="#ppt_x"/>
                                          </p:val>
                                        </p:tav>
                                        <p:tav tm="100000">
                                          <p:val>
                                            <p:strVal val="#ppt_x"/>
                                          </p:val>
                                        </p:tav>
                                      </p:tavLst>
                                    </p:anim>
                                    <p:anim calcmode="lin" valueType="num">
                                      <p:cBhvr>
                                        <p:cTn id="75" dur="400" fill="hold"/>
                                        <p:tgtEl>
                                          <p:spTgt spid="89"/>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92"/>
                                        </p:tgtEl>
                                        <p:attrNameLst>
                                          <p:attrName>style.visibility</p:attrName>
                                        </p:attrNameLst>
                                      </p:cBhvr>
                                      <p:to>
                                        <p:strVal val="visible"/>
                                      </p:to>
                                    </p:set>
                                    <p:animEffect transition="in" filter="fade">
                                      <p:cBhvr>
                                        <p:cTn id="78" dur="400"/>
                                        <p:tgtEl>
                                          <p:spTgt spid="92"/>
                                        </p:tgtEl>
                                      </p:cBhvr>
                                    </p:animEffect>
                                    <p:anim calcmode="lin" valueType="num">
                                      <p:cBhvr>
                                        <p:cTn id="79" dur="400" fill="hold"/>
                                        <p:tgtEl>
                                          <p:spTgt spid="92"/>
                                        </p:tgtEl>
                                        <p:attrNameLst>
                                          <p:attrName>ppt_x</p:attrName>
                                        </p:attrNameLst>
                                      </p:cBhvr>
                                      <p:tavLst>
                                        <p:tav tm="0">
                                          <p:val>
                                            <p:strVal val="#ppt_x"/>
                                          </p:val>
                                        </p:tav>
                                        <p:tav tm="100000">
                                          <p:val>
                                            <p:strVal val="#ppt_x"/>
                                          </p:val>
                                        </p:tav>
                                      </p:tavLst>
                                    </p:anim>
                                    <p:anim calcmode="lin" valueType="num">
                                      <p:cBhvr>
                                        <p:cTn id="80" dur="400" fill="hold"/>
                                        <p:tgtEl>
                                          <p:spTgt spid="92"/>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300"/>
                                  </p:stCondLst>
                                  <p:childTnLst>
                                    <p:set>
                                      <p:cBhvr>
                                        <p:cTn id="82" dur="1" fill="hold">
                                          <p:stCondLst>
                                            <p:cond delay="0"/>
                                          </p:stCondLst>
                                        </p:cTn>
                                        <p:tgtEl>
                                          <p:spTgt spid="95"/>
                                        </p:tgtEl>
                                        <p:attrNameLst>
                                          <p:attrName>style.visibility</p:attrName>
                                        </p:attrNameLst>
                                      </p:cBhvr>
                                      <p:to>
                                        <p:strVal val="visible"/>
                                      </p:to>
                                    </p:set>
                                    <p:animEffect transition="in" filter="fade">
                                      <p:cBhvr>
                                        <p:cTn id="83" dur="400"/>
                                        <p:tgtEl>
                                          <p:spTgt spid="95"/>
                                        </p:tgtEl>
                                      </p:cBhvr>
                                    </p:animEffect>
                                    <p:anim calcmode="lin" valueType="num">
                                      <p:cBhvr>
                                        <p:cTn id="84" dur="400" fill="hold"/>
                                        <p:tgtEl>
                                          <p:spTgt spid="95"/>
                                        </p:tgtEl>
                                        <p:attrNameLst>
                                          <p:attrName>ppt_x</p:attrName>
                                        </p:attrNameLst>
                                      </p:cBhvr>
                                      <p:tavLst>
                                        <p:tav tm="0">
                                          <p:val>
                                            <p:strVal val="#ppt_x"/>
                                          </p:val>
                                        </p:tav>
                                        <p:tav tm="100000">
                                          <p:val>
                                            <p:strVal val="#ppt_x"/>
                                          </p:val>
                                        </p:tav>
                                      </p:tavLst>
                                    </p:anim>
                                    <p:anim calcmode="lin" valueType="num">
                                      <p:cBhvr>
                                        <p:cTn id="85" dur="400" fill="hold"/>
                                        <p:tgtEl>
                                          <p:spTgt spid="95"/>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400"/>
                                  </p:stCondLst>
                                  <p:childTnLst>
                                    <p:set>
                                      <p:cBhvr>
                                        <p:cTn id="87" dur="1" fill="hold">
                                          <p:stCondLst>
                                            <p:cond delay="0"/>
                                          </p:stCondLst>
                                        </p:cTn>
                                        <p:tgtEl>
                                          <p:spTgt spid="98"/>
                                        </p:tgtEl>
                                        <p:attrNameLst>
                                          <p:attrName>style.visibility</p:attrName>
                                        </p:attrNameLst>
                                      </p:cBhvr>
                                      <p:to>
                                        <p:strVal val="visible"/>
                                      </p:to>
                                    </p:set>
                                    <p:animEffect transition="in" filter="fade">
                                      <p:cBhvr>
                                        <p:cTn id="88" dur="400"/>
                                        <p:tgtEl>
                                          <p:spTgt spid="98"/>
                                        </p:tgtEl>
                                      </p:cBhvr>
                                    </p:animEffect>
                                    <p:anim calcmode="lin" valueType="num">
                                      <p:cBhvr>
                                        <p:cTn id="89" dur="400" fill="hold"/>
                                        <p:tgtEl>
                                          <p:spTgt spid="98"/>
                                        </p:tgtEl>
                                        <p:attrNameLst>
                                          <p:attrName>ppt_x</p:attrName>
                                        </p:attrNameLst>
                                      </p:cBhvr>
                                      <p:tavLst>
                                        <p:tav tm="0">
                                          <p:val>
                                            <p:strVal val="#ppt_x"/>
                                          </p:val>
                                        </p:tav>
                                        <p:tav tm="100000">
                                          <p:val>
                                            <p:strVal val="#ppt_x"/>
                                          </p:val>
                                        </p:tav>
                                      </p:tavLst>
                                    </p:anim>
                                    <p:anim calcmode="lin" valueType="num">
                                      <p:cBhvr>
                                        <p:cTn id="90" dur="400" fill="hold"/>
                                        <p:tgtEl>
                                          <p:spTgt spid="98"/>
                                        </p:tgtEl>
                                        <p:attrNameLst>
                                          <p:attrName>ppt_y</p:attrName>
                                        </p:attrNameLst>
                                      </p:cBhvr>
                                      <p:tavLst>
                                        <p:tav tm="0">
                                          <p:val>
                                            <p:strVal val="#ppt_y+.1"/>
                                          </p:val>
                                        </p:tav>
                                        <p:tav tm="100000">
                                          <p:val>
                                            <p:strVal val="#ppt_y"/>
                                          </p:val>
                                        </p:tav>
                                      </p:tavLst>
                                    </p:anim>
                                  </p:childTnLst>
                                </p:cTn>
                              </p:par>
                            </p:childTnLst>
                          </p:cTn>
                        </p:par>
                        <p:par>
                          <p:cTn id="91" fill="hold">
                            <p:stCondLst>
                              <p:cond delay="5140"/>
                            </p:stCondLst>
                            <p:childTnLst>
                              <p:par>
                                <p:cTn id="92" presetID="22" presetClass="entr" presetSubtype="1" fill="hold" nodeType="after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wipe(up)">
                                      <p:cBhvr>
                                        <p:cTn id="94" dur="500"/>
                                        <p:tgtEl>
                                          <p:spTgt spid="31"/>
                                        </p:tgtEl>
                                      </p:cBhvr>
                                    </p:animEffect>
                                  </p:childTnLst>
                                </p:cTn>
                              </p:par>
                            </p:childTnLst>
                          </p:cTn>
                        </p:par>
                        <p:par>
                          <p:cTn id="95" fill="hold">
                            <p:stCondLst>
                              <p:cond delay="5640"/>
                            </p:stCondLst>
                            <p:childTnLst>
                              <p:par>
                                <p:cTn id="96" presetID="42" presetClass="entr" presetSubtype="0" fill="hold" nodeType="afterEffect">
                                  <p:stCondLst>
                                    <p:cond delay="0"/>
                                  </p:stCondLst>
                                  <p:childTnLst>
                                    <p:set>
                                      <p:cBhvr>
                                        <p:cTn id="97" dur="1" fill="hold">
                                          <p:stCondLst>
                                            <p:cond delay="0"/>
                                          </p:stCondLst>
                                        </p:cTn>
                                        <p:tgtEl>
                                          <p:spTgt spid="101"/>
                                        </p:tgtEl>
                                        <p:attrNameLst>
                                          <p:attrName>style.visibility</p:attrName>
                                        </p:attrNameLst>
                                      </p:cBhvr>
                                      <p:to>
                                        <p:strVal val="visible"/>
                                      </p:to>
                                    </p:set>
                                    <p:animEffect transition="in" filter="fade">
                                      <p:cBhvr>
                                        <p:cTn id="98" dur="400"/>
                                        <p:tgtEl>
                                          <p:spTgt spid="101"/>
                                        </p:tgtEl>
                                      </p:cBhvr>
                                    </p:animEffect>
                                    <p:anim calcmode="lin" valueType="num">
                                      <p:cBhvr>
                                        <p:cTn id="99" dur="400" fill="hold"/>
                                        <p:tgtEl>
                                          <p:spTgt spid="101"/>
                                        </p:tgtEl>
                                        <p:attrNameLst>
                                          <p:attrName>ppt_x</p:attrName>
                                        </p:attrNameLst>
                                      </p:cBhvr>
                                      <p:tavLst>
                                        <p:tav tm="0">
                                          <p:val>
                                            <p:strVal val="#ppt_x"/>
                                          </p:val>
                                        </p:tav>
                                        <p:tav tm="100000">
                                          <p:val>
                                            <p:strVal val="#ppt_x"/>
                                          </p:val>
                                        </p:tav>
                                      </p:tavLst>
                                    </p:anim>
                                    <p:anim calcmode="lin" valueType="num">
                                      <p:cBhvr>
                                        <p:cTn id="100" dur="400" fill="hold"/>
                                        <p:tgtEl>
                                          <p:spTgt spid="101"/>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104"/>
                                        </p:tgtEl>
                                        <p:attrNameLst>
                                          <p:attrName>style.visibility</p:attrName>
                                        </p:attrNameLst>
                                      </p:cBhvr>
                                      <p:to>
                                        <p:strVal val="visible"/>
                                      </p:to>
                                    </p:set>
                                    <p:animEffect transition="in" filter="fade">
                                      <p:cBhvr>
                                        <p:cTn id="103" dur="400"/>
                                        <p:tgtEl>
                                          <p:spTgt spid="104"/>
                                        </p:tgtEl>
                                      </p:cBhvr>
                                    </p:animEffect>
                                    <p:anim calcmode="lin" valueType="num">
                                      <p:cBhvr>
                                        <p:cTn id="104" dur="400" fill="hold"/>
                                        <p:tgtEl>
                                          <p:spTgt spid="104"/>
                                        </p:tgtEl>
                                        <p:attrNameLst>
                                          <p:attrName>ppt_x</p:attrName>
                                        </p:attrNameLst>
                                      </p:cBhvr>
                                      <p:tavLst>
                                        <p:tav tm="0">
                                          <p:val>
                                            <p:strVal val="#ppt_x"/>
                                          </p:val>
                                        </p:tav>
                                        <p:tav tm="100000">
                                          <p:val>
                                            <p:strVal val="#ppt_x"/>
                                          </p:val>
                                        </p:tav>
                                      </p:tavLst>
                                    </p:anim>
                                    <p:anim calcmode="lin" valueType="num">
                                      <p:cBhvr>
                                        <p:cTn id="105" dur="400" fill="hold"/>
                                        <p:tgtEl>
                                          <p:spTgt spid="104"/>
                                        </p:tgtEl>
                                        <p:attrNameLst>
                                          <p:attrName>ppt_y</p:attrName>
                                        </p:attrNameLst>
                                      </p:cBhvr>
                                      <p:tavLst>
                                        <p:tav tm="0">
                                          <p:val>
                                            <p:strVal val="#ppt_y+.1"/>
                                          </p:val>
                                        </p:tav>
                                        <p:tav tm="100000">
                                          <p:val>
                                            <p:strVal val="#ppt_y"/>
                                          </p:val>
                                        </p:tav>
                                      </p:tavLst>
                                    </p:anim>
                                  </p:childTnLst>
                                </p:cTn>
                              </p:par>
                            </p:childTnLst>
                          </p:cTn>
                        </p:par>
                        <p:par>
                          <p:cTn id="106" fill="hold">
                            <p:stCondLst>
                              <p:cond delay="6040"/>
                            </p:stCondLst>
                            <p:childTnLst>
                              <p:par>
                                <p:cTn id="107" presetID="22" presetClass="entr" presetSubtype="1" fill="hold" nodeType="afterEffect">
                                  <p:stCondLst>
                                    <p:cond delay="0"/>
                                  </p:stCondLst>
                                  <p:childTnLst>
                                    <p:set>
                                      <p:cBhvr>
                                        <p:cTn id="108" dur="1" fill="hold">
                                          <p:stCondLst>
                                            <p:cond delay="0"/>
                                          </p:stCondLst>
                                        </p:cTn>
                                        <p:tgtEl>
                                          <p:spTgt spid="48"/>
                                        </p:tgtEl>
                                        <p:attrNameLst>
                                          <p:attrName>style.visibility</p:attrName>
                                        </p:attrNameLst>
                                      </p:cBhvr>
                                      <p:to>
                                        <p:strVal val="visible"/>
                                      </p:to>
                                    </p:set>
                                    <p:animEffect transition="in" filter="wipe(up)">
                                      <p:cBhvr>
                                        <p:cTn id="109" dur="500"/>
                                        <p:tgtEl>
                                          <p:spTgt spid="48"/>
                                        </p:tgtEl>
                                      </p:cBhvr>
                                    </p:animEffect>
                                  </p:childTnLst>
                                </p:cTn>
                              </p:par>
                            </p:childTnLst>
                          </p:cTn>
                        </p:par>
                        <p:par>
                          <p:cTn id="110" fill="hold">
                            <p:stCondLst>
                              <p:cond delay="6540"/>
                            </p:stCondLst>
                            <p:childTnLst>
                              <p:par>
                                <p:cTn id="111" presetID="42" presetClass="entr" presetSubtype="0" fill="hold" nodeType="afterEffect">
                                  <p:stCondLst>
                                    <p:cond delay="0"/>
                                  </p:stCondLst>
                                  <p:childTnLst>
                                    <p:set>
                                      <p:cBhvr>
                                        <p:cTn id="112" dur="1" fill="hold">
                                          <p:stCondLst>
                                            <p:cond delay="0"/>
                                          </p:stCondLst>
                                        </p:cTn>
                                        <p:tgtEl>
                                          <p:spTgt spid="107"/>
                                        </p:tgtEl>
                                        <p:attrNameLst>
                                          <p:attrName>style.visibility</p:attrName>
                                        </p:attrNameLst>
                                      </p:cBhvr>
                                      <p:to>
                                        <p:strVal val="visible"/>
                                      </p:to>
                                    </p:set>
                                    <p:animEffect transition="in" filter="fade">
                                      <p:cBhvr>
                                        <p:cTn id="113" dur="400"/>
                                        <p:tgtEl>
                                          <p:spTgt spid="107"/>
                                        </p:tgtEl>
                                      </p:cBhvr>
                                    </p:animEffect>
                                    <p:anim calcmode="lin" valueType="num">
                                      <p:cBhvr>
                                        <p:cTn id="114" dur="400" fill="hold"/>
                                        <p:tgtEl>
                                          <p:spTgt spid="107"/>
                                        </p:tgtEl>
                                        <p:attrNameLst>
                                          <p:attrName>ppt_x</p:attrName>
                                        </p:attrNameLst>
                                      </p:cBhvr>
                                      <p:tavLst>
                                        <p:tav tm="0">
                                          <p:val>
                                            <p:strVal val="#ppt_x"/>
                                          </p:val>
                                        </p:tav>
                                        <p:tav tm="100000">
                                          <p:val>
                                            <p:strVal val="#ppt_x"/>
                                          </p:val>
                                        </p:tav>
                                      </p:tavLst>
                                    </p:anim>
                                    <p:anim calcmode="lin" valueType="num">
                                      <p:cBhvr>
                                        <p:cTn id="115" dur="400" fill="hold"/>
                                        <p:tgtEl>
                                          <p:spTgt spid="107"/>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100"/>
                                  </p:stCondLst>
                                  <p:childTnLst>
                                    <p:set>
                                      <p:cBhvr>
                                        <p:cTn id="117" dur="1" fill="hold">
                                          <p:stCondLst>
                                            <p:cond delay="0"/>
                                          </p:stCondLst>
                                        </p:cTn>
                                        <p:tgtEl>
                                          <p:spTgt spid="110"/>
                                        </p:tgtEl>
                                        <p:attrNameLst>
                                          <p:attrName>style.visibility</p:attrName>
                                        </p:attrNameLst>
                                      </p:cBhvr>
                                      <p:to>
                                        <p:strVal val="visible"/>
                                      </p:to>
                                    </p:set>
                                    <p:animEffect transition="in" filter="fade">
                                      <p:cBhvr>
                                        <p:cTn id="118" dur="400"/>
                                        <p:tgtEl>
                                          <p:spTgt spid="110"/>
                                        </p:tgtEl>
                                      </p:cBhvr>
                                    </p:animEffect>
                                    <p:anim calcmode="lin" valueType="num">
                                      <p:cBhvr>
                                        <p:cTn id="119" dur="400" fill="hold"/>
                                        <p:tgtEl>
                                          <p:spTgt spid="110"/>
                                        </p:tgtEl>
                                        <p:attrNameLst>
                                          <p:attrName>ppt_x</p:attrName>
                                        </p:attrNameLst>
                                      </p:cBhvr>
                                      <p:tavLst>
                                        <p:tav tm="0">
                                          <p:val>
                                            <p:strVal val="#ppt_x"/>
                                          </p:val>
                                        </p:tav>
                                        <p:tav tm="100000">
                                          <p:val>
                                            <p:strVal val="#ppt_x"/>
                                          </p:val>
                                        </p:tav>
                                      </p:tavLst>
                                    </p:anim>
                                    <p:anim calcmode="lin" valueType="num">
                                      <p:cBhvr>
                                        <p:cTn id="120" dur="400" fill="hold"/>
                                        <p:tgtEl>
                                          <p:spTgt spid="110"/>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200"/>
                                  </p:stCondLst>
                                  <p:childTnLst>
                                    <p:set>
                                      <p:cBhvr>
                                        <p:cTn id="122" dur="1" fill="hold">
                                          <p:stCondLst>
                                            <p:cond delay="0"/>
                                          </p:stCondLst>
                                        </p:cTn>
                                        <p:tgtEl>
                                          <p:spTgt spid="113"/>
                                        </p:tgtEl>
                                        <p:attrNameLst>
                                          <p:attrName>style.visibility</p:attrName>
                                        </p:attrNameLst>
                                      </p:cBhvr>
                                      <p:to>
                                        <p:strVal val="visible"/>
                                      </p:to>
                                    </p:set>
                                    <p:animEffect transition="in" filter="fade">
                                      <p:cBhvr>
                                        <p:cTn id="123" dur="400"/>
                                        <p:tgtEl>
                                          <p:spTgt spid="113"/>
                                        </p:tgtEl>
                                      </p:cBhvr>
                                    </p:animEffect>
                                    <p:anim calcmode="lin" valueType="num">
                                      <p:cBhvr>
                                        <p:cTn id="124" dur="400" fill="hold"/>
                                        <p:tgtEl>
                                          <p:spTgt spid="113"/>
                                        </p:tgtEl>
                                        <p:attrNameLst>
                                          <p:attrName>ppt_x</p:attrName>
                                        </p:attrNameLst>
                                      </p:cBhvr>
                                      <p:tavLst>
                                        <p:tav tm="0">
                                          <p:val>
                                            <p:strVal val="#ppt_x"/>
                                          </p:val>
                                        </p:tav>
                                        <p:tav tm="100000">
                                          <p:val>
                                            <p:strVal val="#ppt_x"/>
                                          </p:val>
                                        </p:tav>
                                      </p:tavLst>
                                    </p:anim>
                                    <p:anim calcmode="lin" valueType="num">
                                      <p:cBhvr>
                                        <p:cTn id="125" dur="400" fill="hold"/>
                                        <p:tgtEl>
                                          <p:spTgt spid="113"/>
                                        </p:tgtEl>
                                        <p:attrNameLst>
                                          <p:attrName>ppt_y</p:attrName>
                                        </p:attrNameLst>
                                      </p:cBhvr>
                                      <p:tavLst>
                                        <p:tav tm="0">
                                          <p:val>
                                            <p:strVal val="#ppt_y+.1"/>
                                          </p:val>
                                        </p:tav>
                                        <p:tav tm="100000">
                                          <p:val>
                                            <p:strVal val="#ppt_y"/>
                                          </p:val>
                                        </p:tav>
                                      </p:tavLst>
                                    </p:anim>
                                  </p:childTnLst>
                                </p:cTn>
                              </p:par>
                            </p:childTnLst>
                          </p:cTn>
                        </p:par>
                        <p:par>
                          <p:cTn id="126" fill="hold">
                            <p:stCondLst>
                              <p:cond delay="7140"/>
                            </p:stCondLst>
                            <p:childTnLst>
                              <p:par>
                                <p:cTn id="127" presetID="22" presetClass="entr" presetSubtype="1" fill="hold" nodeType="afterEffect">
                                  <p:stCondLst>
                                    <p:cond delay="0"/>
                                  </p:stCondLst>
                                  <p:childTnLst>
                                    <p:set>
                                      <p:cBhvr>
                                        <p:cTn id="128" dur="1" fill="hold">
                                          <p:stCondLst>
                                            <p:cond delay="0"/>
                                          </p:stCondLst>
                                        </p:cTn>
                                        <p:tgtEl>
                                          <p:spTgt spid="54"/>
                                        </p:tgtEl>
                                        <p:attrNameLst>
                                          <p:attrName>style.visibility</p:attrName>
                                        </p:attrNameLst>
                                      </p:cBhvr>
                                      <p:to>
                                        <p:strVal val="visible"/>
                                      </p:to>
                                    </p:set>
                                    <p:animEffect transition="in" filter="wipe(up)">
                                      <p:cBhvr>
                                        <p:cTn id="129" dur="500"/>
                                        <p:tgtEl>
                                          <p:spTgt spid="54"/>
                                        </p:tgtEl>
                                      </p:cBhvr>
                                    </p:animEffect>
                                  </p:childTnLst>
                                </p:cTn>
                              </p:par>
                            </p:childTnLst>
                          </p:cTn>
                        </p:par>
                        <p:par>
                          <p:cTn id="130" fill="hold">
                            <p:stCondLst>
                              <p:cond delay="7640"/>
                            </p:stCondLst>
                            <p:childTnLst>
                              <p:par>
                                <p:cTn id="131" presetID="42" presetClass="entr" presetSubtype="0" fill="hold" nodeType="afterEffect">
                                  <p:stCondLst>
                                    <p:cond delay="0"/>
                                  </p:stCondLst>
                                  <p:childTnLst>
                                    <p:set>
                                      <p:cBhvr>
                                        <p:cTn id="132" dur="1" fill="hold">
                                          <p:stCondLst>
                                            <p:cond delay="0"/>
                                          </p:stCondLst>
                                        </p:cTn>
                                        <p:tgtEl>
                                          <p:spTgt spid="116"/>
                                        </p:tgtEl>
                                        <p:attrNameLst>
                                          <p:attrName>style.visibility</p:attrName>
                                        </p:attrNameLst>
                                      </p:cBhvr>
                                      <p:to>
                                        <p:strVal val="visible"/>
                                      </p:to>
                                    </p:set>
                                    <p:animEffect transition="in" filter="fade">
                                      <p:cBhvr>
                                        <p:cTn id="133" dur="400"/>
                                        <p:tgtEl>
                                          <p:spTgt spid="116"/>
                                        </p:tgtEl>
                                      </p:cBhvr>
                                    </p:animEffect>
                                    <p:anim calcmode="lin" valueType="num">
                                      <p:cBhvr>
                                        <p:cTn id="134" dur="400" fill="hold"/>
                                        <p:tgtEl>
                                          <p:spTgt spid="116"/>
                                        </p:tgtEl>
                                        <p:attrNameLst>
                                          <p:attrName>ppt_x</p:attrName>
                                        </p:attrNameLst>
                                      </p:cBhvr>
                                      <p:tavLst>
                                        <p:tav tm="0">
                                          <p:val>
                                            <p:strVal val="#ppt_x"/>
                                          </p:val>
                                        </p:tav>
                                        <p:tav tm="100000">
                                          <p:val>
                                            <p:strVal val="#ppt_x"/>
                                          </p:val>
                                        </p:tav>
                                      </p:tavLst>
                                    </p:anim>
                                    <p:anim calcmode="lin" valueType="num">
                                      <p:cBhvr>
                                        <p:cTn id="135" dur="400" fill="hold"/>
                                        <p:tgtEl>
                                          <p:spTgt spid="116"/>
                                        </p:tgtEl>
                                        <p:attrNameLst>
                                          <p:attrName>ppt_y</p:attrName>
                                        </p:attrNameLst>
                                      </p:cBhvr>
                                      <p:tavLst>
                                        <p:tav tm="0">
                                          <p:val>
                                            <p:strVal val="#ppt_y+.1"/>
                                          </p:val>
                                        </p:tav>
                                        <p:tav tm="100000">
                                          <p:val>
                                            <p:strVal val="#ppt_y"/>
                                          </p:val>
                                        </p:tav>
                                      </p:tavLst>
                                    </p:anim>
                                  </p:childTnLst>
                                </p:cTn>
                              </p:par>
                              <p:par>
                                <p:cTn id="136" presetID="42" presetClass="entr" presetSubtype="0" fill="hold" nodeType="withEffect">
                                  <p:stCondLst>
                                    <p:cond delay="100"/>
                                  </p:stCondLst>
                                  <p:childTnLst>
                                    <p:set>
                                      <p:cBhvr>
                                        <p:cTn id="137" dur="1" fill="hold">
                                          <p:stCondLst>
                                            <p:cond delay="0"/>
                                          </p:stCondLst>
                                        </p:cTn>
                                        <p:tgtEl>
                                          <p:spTgt spid="119"/>
                                        </p:tgtEl>
                                        <p:attrNameLst>
                                          <p:attrName>style.visibility</p:attrName>
                                        </p:attrNameLst>
                                      </p:cBhvr>
                                      <p:to>
                                        <p:strVal val="visible"/>
                                      </p:to>
                                    </p:set>
                                    <p:animEffect transition="in" filter="fade">
                                      <p:cBhvr>
                                        <p:cTn id="138" dur="400"/>
                                        <p:tgtEl>
                                          <p:spTgt spid="119"/>
                                        </p:tgtEl>
                                      </p:cBhvr>
                                    </p:animEffect>
                                    <p:anim calcmode="lin" valueType="num">
                                      <p:cBhvr>
                                        <p:cTn id="139" dur="400" fill="hold"/>
                                        <p:tgtEl>
                                          <p:spTgt spid="119"/>
                                        </p:tgtEl>
                                        <p:attrNameLst>
                                          <p:attrName>ppt_x</p:attrName>
                                        </p:attrNameLst>
                                      </p:cBhvr>
                                      <p:tavLst>
                                        <p:tav tm="0">
                                          <p:val>
                                            <p:strVal val="#ppt_x"/>
                                          </p:val>
                                        </p:tav>
                                        <p:tav tm="100000">
                                          <p:val>
                                            <p:strVal val="#ppt_x"/>
                                          </p:val>
                                        </p:tav>
                                      </p:tavLst>
                                    </p:anim>
                                    <p:anim calcmode="lin" valueType="num">
                                      <p:cBhvr>
                                        <p:cTn id="140" dur="400" fill="hold"/>
                                        <p:tgtEl>
                                          <p:spTgt spid="119"/>
                                        </p:tgtEl>
                                        <p:attrNameLst>
                                          <p:attrName>ppt_y</p:attrName>
                                        </p:attrNameLst>
                                      </p:cBhvr>
                                      <p:tavLst>
                                        <p:tav tm="0">
                                          <p:val>
                                            <p:strVal val="#ppt_y+.1"/>
                                          </p:val>
                                        </p:tav>
                                        <p:tav tm="100000">
                                          <p:val>
                                            <p:strVal val="#ppt_y"/>
                                          </p:val>
                                        </p:tav>
                                      </p:tavLst>
                                    </p:anim>
                                  </p:childTnLst>
                                </p:cTn>
                              </p:par>
                            </p:childTnLst>
                          </p:cTn>
                        </p:par>
                        <p:par>
                          <p:cTn id="141" fill="hold">
                            <p:stCondLst>
                              <p:cond delay="8140"/>
                            </p:stCondLst>
                            <p:childTnLst>
                              <p:par>
                                <p:cTn id="142" presetID="22" presetClass="entr" presetSubtype="1" fill="hold" nodeType="afterEffect">
                                  <p:stCondLst>
                                    <p:cond delay="0"/>
                                  </p:stCondLst>
                                  <p:childTnLst>
                                    <p:set>
                                      <p:cBhvr>
                                        <p:cTn id="143" dur="1" fill="hold">
                                          <p:stCondLst>
                                            <p:cond delay="0"/>
                                          </p:stCondLst>
                                        </p:cTn>
                                        <p:tgtEl>
                                          <p:spTgt spid="59"/>
                                        </p:tgtEl>
                                        <p:attrNameLst>
                                          <p:attrName>style.visibility</p:attrName>
                                        </p:attrNameLst>
                                      </p:cBhvr>
                                      <p:to>
                                        <p:strVal val="visible"/>
                                      </p:to>
                                    </p:set>
                                    <p:animEffect transition="in" filter="wipe(up)">
                                      <p:cBhvr>
                                        <p:cTn id="144" dur="500"/>
                                        <p:tgtEl>
                                          <p:spTgt spid="59"/>
                                        </p:tgtEl>
                                      </p:cBhvr>
                                    </p:animEffect>
                                  </p:childTnLst>
                                </p:cTn>
                              </p:par>
                            </p:childTnLst>
                          </p:cTn>
                        </p:par>
                        <p:par>
                          <p:cTn id="145" fill="hold">
                            <p:stCondLst>
                              <p:cond delay="8640"/>
                            </p:stCondLst>
                            <p:childTnLst>
                              <p:par>
                                <p:cTn id="146" presetID="42" presetClass="entr" presetSubtype="0" fill="hold" nodeType="afterEffect">
                                  <p:stCondLst>
                                    <p:cond delay="0"/>
                                  </p:stCondLst>
                                  <p:childTnLst>
                                    <p:set>
                                      <p:cBhvr>
                                        <p:cTn id="147" dur="1" fill="hold">
                                          <p:stCondLst>
                                            <p:cond delay="0"/>
                                          </p:stCondLst>
                                        </p:cTn>
                                        <p:tgtEl>
                                          <p:spTgt spid="122"/>
                                        </p:tgtEl>
                                        <p:attrNameLst>
                                          <p:attrName>style.visibility</p:attrName>
                                        </p:attrNameLst>
                                      </p:cBhvr>
                                      <p:to>
                                        <p:strVal val="visible"/>
                                      </p:to>
                                    </p:set>
                                    <p:animEffect transition="in" filter="fade">
                                      <p:cBhvr>
                                        <p:cTn id="148" dur="400"/>
                                        <p:tgtEl>
                                          <p:spTgt spid="122"/>
                                        </p:tgtEl>
                                      </p:cBhvr>
                                    </p:animEffect>
                                    <p:anim calcmode="lin" valueType="num">
                                      <p:cBhvr>
                                        <p:cTn id="149" dur="400" fill="hold"/>
                                        <p:tgtEl>
                                          <p:spTgt spid="122"/>
                                        </p:tgtEl>
                                        <p:attrNameLst>
                                          <p:attrName>ppt_x</p:attrName>
                                        </p:attrNameLst>
                                      </p:cBhvr>
                                      <p:tavLst>
                                        <p:tav tm="0">
                                          <p:val>
                                            <p:strVal val="#ppt_x"/>
                                          </p:val>
                                        </p:tav>
                                        <p:tav tm="100000">
                                          <p:val>
                                            <p:strVal val="#ppt_x"/>
                                          </p:val>
                                        </p:tav>
                                      </p:tavLst>
                                    </p:anim>
                                    <p:anim calcmode="lin" valueType="num">
                                      <p:cBhvr>
                                        <p:cTn id="150" dur="400" fill="hold"/>
                                        <p:tgtEl>
                                          <p:spTgt spid="122"/>
                                        </p:tgtEl>
                                        <p:attrNameLst>
                                          <p:attrName>ppt_y</p:attrName>
                                        </p:attrNameLst>
                                      </p:cBhvr>
                                      <p:tavLst>
                                        <p:tav tm="0">
                                          <p:val>
                                            <p:strVal val="#ppt_y+.1"/>
                                          </p:val>
                                        </p:tav>
                                        <p:tav tm="100000">
                                          <p:val>
                                            <p:strVal val="#ppt_y"/>
                                          </p:val>
                                        </p:tav>
                                      </p:tavLst>
                                    </p:anim>
                                  </p:childTnLst>
                                </p:cTn>
                              </p:par>
                              <p:par>
                                <p:cTn id="151" presetID="42" presetClass="entr" presetSubtype="0" fill="hold" nodeType="withEffect">
                                  <p:stCondLst>
                                    <p:cond delay="100"/>
                                  </p:stCondLst>
                                  <p:childTnLst>
                                    <p:set>
                                      <p:cBhvr>
                                        <p:cTn id="152" dur="1" fill="hold">
                                          <p:stCondLst>
                                            <p:cond delay="0"/>
                                          </p:stCondLst>
                                        </p:cTn>
                                        <p:tgtEl>
                                          <p:spTgt spid="125"/>
                                        </p:tgtEl>
                                        <p:attrNameLst>
                                          <p:attrName>style.visibility</p:attrName>
                                        </p:attrNameLst>
                                      </p:cBhvr>
                                      <p:to>
                                        <p:strVal val="visible"/>
                                      </p:to>
                                    </p:set>
                                    <p:animEffect transition="in" filter="fade">
                                      <p:cBhvr>
                                        <p:cTn id="153" dur="400"/>
                                        <p:tgtEl>
                                          <p:spTgt spid="125"/>
                                        </p:tgtEl>
                                      </p:cBhvr>
                                    </p:animEffect>
                                    <p:anim calcmode="lin" valueType="num">
                                      <p:cBhvr>
                                        <p:cTn id="154" dur="400" fill="hold"/>
                                        <p:tgtEl>
                                          <p:spTgt spid="125"/>
                                        </p:tgtEl>
                                        <p:attrNameLst>
                                          <p:attrName>ppt_x</p:attrName>
                                        </p:attrNameLst>
                                      </p:cBhvr>
                                      <p:tavLst>
                                        <p:tav tm="0">
                                          <p:val>
                                            <p:strVal val="#ppt_x"/>
                                          </p:val>
                                        </p:tav>
                                        <p:tav tm="100000">
                                          <p:val>
                                            <p:strVal val="#ppt_x"/>
                                          </p:val>
                                        </p:tav>
                                      </p:tavLst>
                                    </p:anim>
                                    <p:anim calcmode="lin" valueType="num">
                                      <p:cBhvr>
                                        <p:cTn id="155" dur="400" fill="hold"/>
                                        <p:tgtEl>
                                          <p:spTgt spid="125"/>
                                        </p:tgtEl>
                                        <p:attrNameLst>
                                          <p:attrName>ppt_y</p:attrName>
                                        </p:attrNameLst>
                                      </p:cBhvr>
                                      <p:tavLst>
                                        <p:tav tm="0">
                                          <p:val>
                                            <p:strVal val="#ppt_y+.1"/>
                                          </p:val>
                                        </p:tav>
                                        <p:tav tm="100000">
                                          <p:val>
                                            <p:strVal val="#ppt_y"/>
                                          </p:val>
                                        </p:tav>
                                      </p:tavLst>
                                    </p:anim>
                                  </p:childTnLst>
                                </p:cTn>
                              </p:par>
                            </p:childTnLst>
                          </p:cTn>
                        </p:par>
                        <p:par>
                          <p:cTn id="156" fill="hold">
                            <p:stCondLst>
                              <p:cond delay="9140"/>
                            </p:stCondLst>
                            <p:childTnLst>
                              <p:par>
                                <p:cTn id="157" presetID="22" presetClass="entr" presetSubtype="1" fill="hold" nodeType="afterEffect">
                                  <p:stCondLst>
                                    <p:cond delay="0"/>
                                  </p:stCondLst>
                                  <p:childTnLst>
                                    <p:set>
                                      <p:cBhvr>
                                        <p:cTn id="158" dur="1" fill="hold">
                                          <p:stCondLst>
                                            <p:cond delay="0"/>
                                          </p:stCondLst>
                                        </p:cTn>
                                        <p:tgtEl>
                                          <p:spTgt spid="36"/>
                                        </p:tgtEl>
                                        <p:attrNameLst>
                                          <p:attrName>style.visibility</p:attrName>
                                        </p:attrNameLst>
                                      </p:cBhvr>
                                      <p:to>
                                        <p:strVal val="visible"/>
                                      </p:to>
                                    </p:set>
                                    <p:animEffect transition="in" filter="wipe(up)">
                                      <p:cBhvr>
                                        <p:cTn id="159" dur="500"/>
                                        <p:tgtEl>
                                          <p:spTgt spid="36"/>
                                        </p:tgtEl>
                                      </p:cBhvr>
                                    </p:animEffect>
                                  </p:childTnLst>
                                </p:cTn>
                              </p:par>
                            </p:childTnLst>
                          </p:cTn>
                        </p:par>
                        <p:par>
                          <p:cTn id="160" fill="hold">
                            <p:stCondLst>
                              <p:cond delay="9640"/>
                            </p:stCondLst>
                            <p:childTnLst>
                              <p:par>
                                <p:cTn id="161" presetID="42" presetClass="entr" presetSubtype="0" fill="hold" nodeType="afterEffect">
                                  <p:stCondLst>
                                    <p:cond delay="0"/>
                                  </p:stCondLst>
                                  <p:childTnLst>
                                    <p:set>
                                      <p:cBhvr>
                                        <p:cTn id="162" dur="1" fill="hold">
                                          <p:stCondLst>
                                            <p:cond delay="0"/>
                                          </p:stCondLst>
                                        </p:cTn>
                                        <p:tgtEl>
                                          <p:spTgt spid="128"/>
                                        </p:tgtEl>
                                        <p:attrNameLst>
                                          <p:attrName>style.visibility</p:attrName>
                                        </p:attrNameLst>
                                      </p:cBhvr>
                                      <p:to>
                                        <p:strVal val="visible"/>
                                      </p:to>
                                    </p:set>
                                    <p:animEffect transition="in" filter="fade">
                                      <p:cBhvr>
                                        <p:cTn id="163" dur="400"/>
                                        <p:tgtEl>
                                          <p:spTgt spid="128"/>
                                        </p:tgtEl>
                                      </p:cBhvr>
                                    </p:animEffect>
                                    <p:anim calcmode="lin" valueType="num">
                                      <p:cBhvr>
                                        <p:cTn id="164" dur="400" fill="hold"/>
                                        <p:tgtEl>
                                          <p:spTgt spid="128"/>
                                        </p:tgtEl>
                                        <p:attrNameLst>
                                          <p:attrName>ppt_x</p:attrName>
                                        </p:attrNameLst>
                                      </p:cBhvr>
                                      <p:tavLst>
                                        <p:tav tm="0">
                                          <p:val>
                                            <p:strVal val="#ppt_x"/>
                                          </p:val>
                                        </p:tav>
                                        <p:tav tm="100000">
                                          <p:val>
                                            <p:strVal val="#ppt_x"/>
                                          </p:val>
                                        </p:tav>
                                      </p:tavLst>
                                    </p:anim>
                                    <p:anim calcmode="lin" valueType="num">
                                      <p:cBhvr>
                                        <p:cTn id="165" dur="400" fill="hold"/>
                                        <p:tgtEl>
                                          <p:spTgt spid="128"/>
                                        </p:tgtEl>
                                        <p:attrNameLst>
                                          <p:attrName>ppt_y</p:attrName>
                                        </p:attrNameLst>
                                      </p:cBhvr>
                                      <p:tavLst>
                                        <p:tav tm="0">
                                          <p:val>
                                            <p:strVal val="#ppt_y+.1"/>
                                          </p:val>
                                        </p:tav>
                                        <p:tav tm="100000">
                                          <p:val>
                                            <p:strVal val="#ppt_y"/>
                                          </p:val>
                                        </p:tav>
                                      </p:tavLst>
                                    </p:anim>
                                  </p:childTnLst>
                                </p:cTn>
                              </p:par>
                              <p:par>
                                <p:cTn id="166" presetID="42" presetClass="entr" presetSubtype="0" fill="hold" nodeType="withEffect">
                                  <p:stCondLst>
                                    <p:cond delay="100"/>
                                  </p:stCondLst>
                                  <p:childTnLst>
                                    <p:set>
                                      <p:cBhvr>
                                        <p:cTn id="167" dur="1" fill="hold">
                                          <p:stCondLst>
                                            <p:cond delay="0"/>
                                          </p:stCondLst>
                                        </p:cTn>
                                        <p:tgtEl>
                                          <p:spTgt spid="131"/>
                                        </p:tgtEl>
                                        <p:attrNameLst>
                                          <p:attrName>style.visibility</p:attrName>
                                        </p:attrNameLst>
                                      </p:cBhvr>
                                      <p:to>
                                        <p:strVal val="visible"/>
                                      </p:to>
                                    </p:set>
                                    <p:animEffect transition="in" filter="fade">
                                      <p:cBhvr>
                                        <p:cTn id="168" dur="400"/>
                                        <p:tgtEl>
                                          <p:spTgt spid="131"/>
                                        </p:tgtEl>
                                      </p:cBhvr>
                                    </p:animEffect>
                                    <p:anim calcmode="lin" valueType="num">
                                      <p:cBhvr>
                                        <p:cTn id="169" dur="400" fill="hold"/>
                                        <p:tgtEl>
                                          <p:spTgt spid="131"/>
                                        </p:tgtEl>
                                        <p:attrNameLst>
                                          <p:attrName>ppt_x</p:attrName>
                                        </p:attrNameLst>
                                      </p:cBhvr>
                                      <p:tavLst>
                                        <p:tav tm="0">
                                          <p:val>
                                            <p:strVal val="#ppt_x"/>
                                          </p:val>
                                        </p:tav>
                                        <p:tav tm="100000">
                                          <p:val>
                                            <p:strVal val="#ppt_x"/>
                                          </p:val>
                                        </p:tav>
                                      </p:tavLst>
                                    </p:anim>
                                    <p:anim calcmode="lin" valueType="num">
                                      <p:cBhvr>
                                        <p:cTn id="170" dur="400" fill="hold"/>
                                        <p:tgtEl>
                                          <p:spTgt spid="131"/>
                                        </p:tgtEl>
                                        <p:attrNameLst>
                                          <p:attrName>ppt_y</p:attrName>
                                        </p:attrNameLst>
                                      </p:cBhvr>
                                      <p:tavLst>
                                        <p:tav tm="0">
                                          <p:val>
                                            <p:strVal val="#ppt_y+.1"/>
                                          </p:val>
                                        </p:tav>
                                        <p:tav tm="100000">
                                          <p:val>
                                            <p:strVal val="#ppt_y"/>
                                          </p:val>
                                        </p:tav>
                                      </p:tavLst>
                                    </p:anim>
                                  </p:childTnLst>
                                </p:cTn>
                              </p:par>
                              <p:par>
                                <p:cTn id="171" presetID="42" presetClass="entr" presetSubtype="0" fill="hold" nodeType="withEffect">
                                  <p:stCondLst>
                                    <p:cond delay="200"/>
                                  </p:stCondLst>
                                  <p:childTnLst>
                                    <p:set>
                                      <p:cBhvr>
                                        <p:cTn id="172" dur="1" fill="hold">
                                          <p:stCondLst>
                                            <p:cond delay="0"/>
                                          </p:stCondLst>
                                        </p:cTn>
                                        <p:tgtEl>
                                          <p:spTgt spid="134"/>
                                        </p:tgtEl>
                                        <p:attrNameLst>
                                          <p:attrName>style.visibility</p:attrName>
                                        </p:attrNameLst>
                                      </p:cBhvr>
                                      <p:to>
                                        <p:strVal val="visible"/>
                                      </p:to>
                                    </p:set>
                                    <p:animEffect transition="in" filter="fade">
                                      <p:cBhvr>
                                        <p:cTn id="173" dur="400"/>
                                        <p:tgtEl>
                                          <p:spTgt spid="134"/>
                                        </p:tgtEl>
                                      </p:cBhvr>
                                    </p:animEffect>
                                    <p:anim calcmode="lin" valueType="num">
                                      <p:cBhvr>
                                        <p:cTn id="174" dur="400" fill="hold"/>
                                        <p:tgtEl>
                                          <p:spTgt spid="134"/>
                                        </p:tgtEl>
                                        <p:attrNameLst>
                                          <p:attrName>ppt_x</p:attrName>
                                        </p:attrNameLst>
                                      </p:cBhvr>
                                      <p:tavLst>
                                        <p:tav tm="0">
                                          <p:val>
                                            <p:strVal val="#ppt_x"/>
                                          </p:val>
                                        </p:tav>
                                        <p:tav tm="100000">
                                          <p:val>
                                            <p:strVal val="#ppt_x"/>
                                          </p:val>
                                        </p:tav>
                                      </p:tavLst>
                                    </p:anim>
                                    <p:anim calcmode="lin" valueType="num">
                                      <p:cBhvr>
                                        <p:cTn id="175" dur="400" fill="hold"/>
                                        <p:tgtEl>
                                          <p:spTgt spid="134"/>
                                        </p:tgtEl>
                                        <p:attrNameLst>
                                          <p:attrName>ppt_y</p:attrName>
                                        </p:attrNameLst>
                                      </p:cBhvr>
                                      <p:tavLst>
                                        <p:tav tm="0">
                                          <p:val>
                                            <p:strVal val="#ppt_y+.1"/>
                                          </p:val>
                                        </p:tav>
                                        <p:tav tm="100000">
                                          <p:val>
                                            <p:strVal val="#ppt_y"/>
                                          </p:val>
                                        </p:tav>
                                      </p:tavLst>
                                    </p:anim>
                                  </p:childTnLst>
                                </p:cTn>
                              </p:par>
                              <p:par>
                                <p:cTn id="176" presetID="42" presetClass="entr" presetSubtype="0" fill="hold" nodeType="withEffect">
                                  <p:stCondLst>
                                    <p:cond delay="300"/>
                                  </p:stCondLst>
                                  <p:childTnLst>
                                    <p:set>
                                      <p:cBhvr>
                                        <p:cTn id="177" dur="1" fill="hold">
                                          <p:stCondLst>
                                            <p:cond delay="0"/>
                                          </p:stCondLst>
                                        </p:cTn>
                                        <p:tgtEl>
                                          <p:spTgt spid="137"/>
                                        </p:tgtEl>
                                        <p:attrNameLst>
                                          <p:attrName>style.visibility</p:attrName>
                                        </p:attrNameLst>
                                      </p:cBhvr>
                                      <p:to>
                                        <p:strVal val="visible"/>
                                      </p:to>
                                    </p:set>
                                    <p:animEffect transition="in" filter="fade">
                                      <p:cBhvr>
                                        <p:cTn id="178" dur="400"/>
                                        <p:tgtEl>
                                          <p:spTgt spid="137"/>
                                        </p:tgtEl>
                                      </p:cBhvr>
                                    </p:animEffect>
                                    <p:anim calcmode="lin" valueType="num">
                                      <p:cBhvr>
                                        <p:cTn id="179" dur="400" fill="hold"/>
                                        <p:tgtEl>
                                          <p:spTgt spid="137"/>
                                        </p:tgtEl>
                                        <p:attrNameLst>
                                          <p:attrName>ppt_x</p:attrName>
                                        </p:attrNameLst>
                                      </p:cBhvr>
                                      <p:tavLst>
                                        <p:tav tm="0">
                                          <p:val>
                                            <p:strVal val="#ppt_x"/>
                                          </p:val>
                                        </p:tav>
                                        <p:tav tm="100000">
                                          <p:val>
                                            <p:strVal val="#ppt_x"/>
                                          </p:val>
                                        </p:tav>
                                      </p:tavLst>
                                    </p:anim>
                                    <p:anim calcmode="lin" valueType="num">
                                      <p:cBhvr>
                                        <p:cTn id="180" dur="400" fill="hold"/>
                                        <p:tgtEl>
                                          <p:spTgt spid="137"/>
                                        </p:tgtEl>
                                        <p:attrNameLst>
                                          <p:attrName>ppt_y</p:attrName>
                                        </p:attrNameLst>
                                      </p:cBhvr>
                                      <p:tavLst>
                                        <p:tav tm="0">
                                          <p:val>
                                            <p:strVal val="#ppt_y+.1"/>
                                          </p:val>
                                        </p:tav>
                                        <p:tav tm="100000">
                                          <p:val>
                                            <p:strVal val="#ppt_y"/>
                                          </p:val>
                                        </p:tav>
                                      </p:tavLst>
                                    </p:anim>
                                  </p:childTnLst>
                                </p:cTn>
                              </p:par>
                              <p:par>
                                <p:cTn id="181" presetID="42" presetClass="entr" presetSubtype="0" fill="hold" nodeType="withEffect">
                                  <p:stCondLst>
                                    <p:cond delay="400"/>
                                  </p:stCondLst>
                                  <p:childTnLst>
                                    <p:set>
                                      <p:cBhvr>
                                        <p:cTn id="182" dur="1" fill="hold">
                                          <p:stCondLst>
                                            <p:cond delay="0"/>
                                          </p:stCondLst>
                                        </p:cTn>
                                        <p:tgtEl>
                                          <p:spTgt spid="140"/>
                                        </p:tgtEl>
                                        <p:attrNameLst>
                                          <p:attrName>style.visibility</p:attrName>
                                        </p:attrNameLst>
                                      </p:cBhvr>
                                      <p:to>
                                        <p:strVal val="visible"/>
                                      </p:to>
                                    </p:set>
                                    <p:animEffect transition="in" filter="fade">
                                      <p:cBhvr>
                                        <p:cTn id="183" dur="400"/>
                                        <p:tgtEl>
                                          <p:spTgt spid="140"/>
                                        </p:tgtEl>
                                      </p:cBhvr>
                                    </p:animEffect>
                                    <p:anim calcmode="lin" valueType="num">
                                      <p:cBhvr>
                                        <p:cTn id="184" dur="400" fill="hold"/>
                                        <p:tgtEl>
                                          <p:spTgt spid="140"/>
                                        </p:tgtEl>
                                        <p:attrNameLst>
                                          <p:attrName>ppt_x</p:attrName>
                                        </p:attrNameLst>
                                      </p:cBhvr>
                                      <p:tavLst>
                                        <p:tav tm="0">
                                          <p:val>
                                            <p:strVal val="#ppt_x"/>
                                          </p:val>
                                        </p:tav>
                                        <p:tav tm="100000">
                                          <p:val>
                                            <p:strVal val="#ppt_x"/>
                                          </p:val>
                                        </p:tav>
                                      </p:tavLst>
                                    </p:anim>
                                    <p:anim calcmode="lin" valueType="num">
                                      <p:cBhvr>
                                        <p:cTn id="185" dur="400" fill="hold"/>
                                        <p:tgtEl>
                                          <p:spTgt spid="140"/>
                                        </p:tgtEl>
                                        <p:attrNameLst>
                                          <p:attrName>ppt_y</p:attrName>
                                        </p:attrNameLst>
                                      </p:cBhvr>
                                      <p:tavLst>
                                        <p:tav tm="0">
                                          <p:val>
                                            <p:strVal val="#ppt_y+.1"/>
                                          </p:val>
                                        </p:tav>
                                        <p:tav tm="100000">
                                          <p:val>
                                            <p:strVal val="#ppt_y"/>
                                          </p:val>
                                        </p:tav>
                                      </p:tavLst>
                                    </p:anim>
                                  </p:childTnLst>
                                </p:cTn>
                              </p:par>
                            </p:childTnLst>
                          </p:cTn>
                        </p:par>
                        <p:par>
                          <p:cTn id="186" fill="hold">
                            <p:stCondLst>
                              <p:cond delay="10440"/>
                            </p:stCondLst>
                            <p:childTnLst>
                              <p:par>
                                <p:cTn id="187" presetID="22" presetClass="entr" presetSubtype="1" fill="hold" nodeType="afterEffect">
                                  <p:stCondLst>
                                    <p:cond delay="0"/>
                                  </p:stCondLst>
                                  <p:childTnLst>
                                    <p:set>
                                      <p:cBhvr>
                                        <p:cTn id="188" dur="1" fill="hold">
                                          <p:stCondLst>
                                            <p:cond delay="0"/>
                                          </p:stCondLst>
                                        </p:cTn>
                                        <p:tgtEl>
                                          <p:spTgt spid="43"/>
                                        </p:tgtEl>
                                        <p:attrNameLst>
                                          <p:attrName>style.visibility</p:attrName>
                                        </p:attrNameLst>
                                      </p:cBhvr>
                                      <p:to>
                                        <p:strVal val="visible"/>
                                      </p:to>
                                    </p:set>
                                    <p:animEffect transition="in" filter="wipe(up)">
                                      <p:cBhvr>
                                        <p:cTn id="189" dur="500"/>
                                        <p:tgtEl>
                                          <p:spTgt spid="43"/>
                                        </p:tgtEl>
                                      </p:cBhvr>
                                    </p:animEffect>
                                  </p:childTnLst>
                                </p:cTn>
                              </p:par>
                            </p:childTnLst>
                          </p:cTn>
                        </p:par>
                        <p:par>
                          <p:cTn id="190" fill="hold">
                            <p:stCondLst>
                              <p:cond delay="10940"/>
                            </p:stCondLst>
                            <p:childTnLst>
                              <p:par>
                                <p:cTn id="191" presetID="42" presetClass="entr" presetSubtype="0" fill="hold" nodeType="afterEffect">
                                  <p:stCondLst>
                                    <p:cond delay="0"/>
                                  </p:stCondLst>
                                  <p:childTnLst>
                                    <p:set>
                                      <p:cBhvr>
                                        <p:cTn id="192" dur="1" fill="hold">
                                          <p:stCondLst>
                                            <p:cond delay="0"/>
                                          </p:stCondLst>
                                        </p:cTn>
                                        <p:tgtEl>
                                          <p:spTgt spid="143"/>
                                        </p:tgtEl>
                                        <p:attrNameLst>
                                          <p:attrName>style.visibility</p:attrName>
                                        </p:attrNameLst>
                                      </p:cBhvr>
                                      <p:to>
                                        <p:strVal val="visible"/>
                                      </p:to>
                                    </p:set>
                                    <p:animEffect transition="in" filter="fade">
                                      <p:cBhvr>
                                        <p:cTn id="193" dur="400"/>
                                        <p:tgtEl>
                                          <p:spTgt spid="143"/>
                                        </p:tgtEl>
                                      </p:cBhvr>
                                    </p:animEffect>
                                    <p:anim calcmode="lin" valueType="num">
                                      <p:cBhvr>
                                        <p:cTn id="194" dur="400" fill="hold"/>
                                        <p:tgtEl>
                                          <p:spTgt spid="143"/>
                                        </p:tgtEl>
                                        <p:attrNameLst>
                                          <p:attrName>ppt_x</p:attrName>
                                        </p:attrNameLst>
                                      </p:cBhvr>
                                      <p:tavLst>
                                        <p:tav tm="0">
                                          <p:val>
                                            <p:strVal val="#ppt_x"/>
                                          </p:val>
                                        </p:tav>
                                        <p:tav tm="100000">
                                          <p:val>
                                            <p:strVal val="#ppt_x"/>
                                          </p:val>
                                        </p:tav>
                                      </p:tavLst>
                                    </p:anim>
                                    <p:anim calcmode="lin" valueType="num">
                                      <p:cBhvr>
                                        <p:cTn id="195" dur="400" fill="hold"/>
                                        <p:tgtEl>
                                          <p:spTgt spid="143"/>
                                        </p:tgtEl>
                                        <p:attrNameLst>
                                          <p:attrName>ppt_y</p:attrName>
                                        </p:attrNameLst>
                                      </p:cBhvr>
                                      <p:tavLst>
                                        <p:tav tm="0">
                                          <p:val>
                                            <p:strVal val="#ppt_y+.1"/>
                                          </p:val>
                                        </p:tav>
                                        <p:tav tm="100000">
                                          <p:val>
                                            <p:strVal val="#ppt_y"/>
                                          </p:val>
                                        </p:tav>
                                      </p:tavLst>
                                    </p:anim>
                                  </p:childTnLst>
                                </p:cTn>
                              </p:par>
                              <p:par>
                                <p:cTn id="196" presetID="42" presetClass="entr" presetSubtype="0" fill="hold" nodeType="withEffect">
                                  <p:stCondLst>
                                    <p:cond delay="100"/>
                                  </p:stCondLst>
                                  <p:childTnLst>
                                    <p:set>
                                      <p:cBhvr>
                                        <p:cTn id="197" dur="1" fill="hold">
                                          <p:stCondLst>
                                            <p:cond delay="0"/>
                                          </p:stCondLst>
                                        </p:cTn>
                                        <p:tgtEl>
                                          <p:spTgt spid="146"/>
                                        </p:tgtEl>
                                        <p:attrNameLst>
                                          <p:attrName>style.visibility</p:attrName>
                                        </p:attrNameLst>
                                      </p:cBhvr>
                                      <p:to>
                                        <p:strVal val="visible"/>
                                      </p:to>
                                    </p:set>
                                    <p:animEffect transition="in" filter="fade">
                                      <p:cBhvr>
                                        <p:cTn id="198" dur="400"/>
                                        <p:tgtEl>
                                          <p:spTgt spid="146"/>
                                        </p:tgtEl>
                                      </p:cBhvr>
                                    </p:animEffect>
                                    <p:anim calcmode="lin" valueType="num">
                                      <p:cBhvr>
                                        <p:cTn id="199" dur="400" fill="hold"/>
                                        <p:tgtEl>
                                          <p:spTgt spid="146"/>
                                        </p:tgtEl>
                                        <p:attrNameLst>
                                          <p:attrName>ppt_x</p:attrName>
                                        </p:attrNameLst>
                                      </p:cBhvr>
                                      <p:tavLst>
                                        <p:tav tm="0">
                                          <p:val>
                                            <p:strVal val="#ppt_x"/>
                                          </p:val>
                                        </p:tav>
                                        <p:tav tm="100000">
                                          <p:val>
                                            <p:strVal val="#ppt_x"/>
                                          </p:val>
                                        </p:tav>
                                      </p:tavLst>
                                    </p:anim>
                                    <p:anim calcmode="lin" valueType="num">
                                      <p:cBhvr>
                                        <p:cTn id="200" dur="400" fill="hold"/>
                                        <p:tgtEl>
                                          <p:spTgt spid="146"/>
                                        </p:tgtEl>
                                        <p:attrNameLst>
                                          <p:attrName>ppt_y</p:attrName>
                                        </p:attrNameLst>
                                      </p:cBhvr>
                                      <p:tavLst>
                                        <p:tav tm="0">
                                          <p:val>
                                            <p:strVal val="#ppt_y+.1"/>
                                          </p:val>
                                        </p:tav>
                                        <p:tav tm="100000">
                                          <p:val>
                                            <p:strVal val="#ppt_y"/>
                                          </p:val>
                                        </p:tav>
                                      </p:tavLst>
                                    </p:anim>
                                  </p:childTnLst>
                                </p:cTn>
                              </p:par>
                              <p:par>
                                <p:cTn id="201" presetID="42" presetClass="entr" presetSubtype="0" fill="hold" nodeType="withEffect">
                                  <p:stCondLst>
                                    <p:cond delay="200"/>
                                  </p:stCondLst>
                                  <p:childTnLst>
                                    <p:set>
                                      <p:cBhvr>
                                        <p:cTn id="202" dur="1" fill="hold">
                                          <p:stCondLst>
                                            <p:cond delay="0"/>
                                          </p:stCondLst>
                                        </p:cTn>
                                        <p:tgtEl>
                                          <p:spTgt spid="149"/>
                                        </p:tgtEl>
                                        <p:attrNameLst>
                                          <p:attrName>style.visibility</p:attrName>
                                        </p:attrNameLst>
                                      </p:cBhvr>
                                      <p:to>
                                        <p:strVal val="visible"/>
                                      </p:to>
                                    </p:set>
                                    <p:animEffect transition="in" filter="fade">
                                      <p:cBhvr>
                                        <p:cTn id="203" dur="400"/>
                                        <p:tgtEl>
                                          <p:spTgt spid="149"/>
                                        </p:tgtEl>
                                      </p:cBhvr>
                                    </p:animEffect>
                                    <p:anim calcmode="lin" valueType="num">
                                      <p:cBhvr>
                                        <p:cTn id="204" dur="400" fill="hold"/>
                                        <p:tgtEl>
                                          <p:spTgt spid="149"/>
                                        </p:tgtEl>
                                        <p:attrNameLst>
                                          <p:attrName>ppt_x</p:attrName>
                                        </p:attrNameLst>
                                      </p:cBhvr>
                                      <p:tavLst>
                                        <p:tav tm="0">
                                          <p:val>
                                            <p:strVal val="#ppt_x"/>
                                          </p:val>
                                        </p:tav>
                                        <p:tav tm="100000">
                                          <p:val>
                                            <p:strVal val="#ppt_x"/>
                                          </p:val>
                                        </p:tav>
                                      </p:tavLst>
                                    </p:anim>
                                    <p:anim calcmode="lin" valueType="num">
                                      <p:cBhvr>
                                        <p:cTn id="205" dur="400" fill="hold"/>
                                        <p:tgtEl>
                                          <p:spTgt spid="1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53" grpId="0" animBg="1"/>
      <p:bldP spid="15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347"/>
            <a:ext cx="9145588" cy="5144393"/>
          </a:xfrm>
          <a:prstGeom prst="rect">
            <a:avLst/>
          </a:prstGeom>
        </p:spPr>
      </p:pic>
      <p:pic>
        <p:nvPicPr>
          <p:cNvPr id="80" name="图片 79"/>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0" y="1941732"/>
            <a:ext cx="9145587" cy="3200955"/>
          </a:xfrm>
          <a:prstGeom prst="rect">
            <a:avLst/>
          </a:prstGeom>
        </p:spPr>
      </p:pic>
      <p:sp>
        <p:nvSpPr>
          <p:cNvPr id="19" name="Freeform 6"/>
          <p:cNvSpPr>
            <a:spLocks noEditPoints="1"/>
          </p:cNvSpPr>
          <p:nvPr/>
        </p:nvSpPr>
        <p:spPr bwMode="auto">
          <a:xfrm>
            <a:off x="3280594" y="1939532"/>
            <a:ext cx="2584400" cy="1297546"/>
          </a:xfrm>
          <a:custGeom>
            <a:avLst/>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3">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4" name="Freeform 5"/>
          <p:cNvSpPr>
            <a:spLocks/>
          </p:cNvSpPr>
          <p:nvPr/>
        </p:nvSpPr>
        <p:spPr bwMode="auto">
          <a:xfrm>
            <a:off x="4572395" y="646163"/>
            <a:ext cx="646198" cy="1293369"/>
          </a:xfrm>
          <a:custGeom>
            <a:avLst/>
            <a:gdLst>
              <a:gd name="T0" fmla="*/ 0 w 6745"/>
              <a:gd name="T1" fmla="*/ 13488 h 13488"/>
              <a:gd name="T2" fmla="*/ 6745 w 6745"/>
              <a:gd name="T3" fmla="*/ 1807 h 13488"/>
              <a:gd name="T4" fmla="*/ 0 w 6745"/>
              <a:gd name="T5" fmla="*/ 0 h 13488"/>
              <a:gd name="T6" fmla="*/ 0 w 6745"/>
              <a:gd name="T7" fmla="*/ 13488 h 13488"/>
            </a:gdLst>
            <a:ah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5" name="Freeform 6"/>
          <p:cNvSpPr>
            <a:spLocks noEditPoints="1"/>
          </p:cNvSpPr>
          <p:nvPr/>
        </p:nvSpPr>
        <p:spPr bwMode="auto">
          <a:xfrm>
            <a:off x="4567603" y="641369"/>
            <a:ext cx="655783" cy="1302956"/>
          </a:xfrm>
          <a:custGeom>
            <a:avLst/>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3"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6" name="Freeform 7"/>
          <p:cNvSpPr>
            <a:spLocks/>
          </p:cNvSpPr>
          <p:nvPr/>
        </p:nvSpPr>
        <p:spPr bwMode="auto">
          <a:xfrm>
            <a:off x="4572395" y="819517"/>
            <a:ext cx="1119863" cy="1120015"/>
          </a:xfrm>
          <a:custGeom>
            <a:avLst/>
            <a:gdLst>
              <a:gd name="T0" fmla="*/ 0 w 5841"/>
              <a:gd name="T1" fmla="*/ 5840 h 5840"/>
              <a:gd name="T2" fmla="*/ 5841 w 5841"/>
              <a:gd name="T3" fmla="*/ 2468 h 5840"/>
              <a:gd name="T4" fmla="*/ 3373 w 5841"/>
              <a:gd name="T5" fmla="*/ 0 h 5840"/>
              <a:gd name="T6" fmla="*/ 0 w 5841"/>
              <a:gd name="T7" fmla="*/ 5840 h 5840"/>
            </a:gdLst>
            <a:ah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7" name="Freeform 8"/>
          <p:cNvSpPr>
            <a:spLocks noEditPoints="1"/>
          </p:cNvSpPr>
          <p:nvPr/>
        </p:nvSpPr>
        <p:spPr bwMode="auto">
          <a:xfrm>
            <a:off x="4567602" y="814724"/>
            <a:ext cx="1129449" cy="1129601"/>
          </a:xfrm>
          <a:custGeom>
            <a:avLst/>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8" name="Freeform 9"/>
          <p:cNvSpPr>
            <a:spLocks/>
          </p:cNvSpPr>
          <p:nvPr/>
        </p:nvSpPr>
        <p:spPr bwMode="auto">
          <a:xfrm>
            <a:off x="4572395" y="1292448"/>
            <a:ext cx="1293195" cy="647084"/>
          </a:xfrm>
          <a:custGeom>
            <a:avLst/>
            <a:gdLst>
              <a:gd name="T0" fmla="*/ 0 w 6745"/>
              <a:gd name="T1" fmla="*/ 3372 h 3372"/>
              <a:gd name="T2" fmla="*/ 6745 w 6745"/>
              <a:gd name="T3" fmla="*/ 3372 h 3372"/>
              <a:gd name="T4" fmla="*/ 5841 w 6745"/>
              <a:gd name="T5" fmla="*/ 0 h 3372"/>
              <a:gd name="T6" fmla="*/ 0 w 6745"/>
              <a:gd name="T7" fmla="*/ 3372 h 3372"/>
            </a:gdLst>
            <a:ah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9" name="Freeform 10"/>
          <p:cNvSpPr>
            <a:spLocks noEditPoints="1"/>
          </p:cNvSpPr>
          <p:nvPr/>
        </p:nvSpPr>
        <p:spPr bwMode="auto">
          <a:xfrm>
            <a:off x="4567602" y="1288453"/>
            <a:ext cx="1302780" cy="655872"/>
          </a:xfrm>
          <a:custGeom>
            <a:avLst/>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0" name="Freeform 23"/>
          <p:cNvSpPr>
            <a:spLocks/>
          </p:cNvSpPr>
          <p:nvPr/>
        </p:nvSpPr>
        <p:spPr bwMode="auto">
          <a:xfrm>
            <a:off x="3279200" y="1292448"/>
            <a:ext cx="1293195" cy="647084"/>
          </a:xfrm>
          <a:custGeom>
            <a:avLst/>
            <a:gdLst>
              <a:gd name="T0" fmla="*/ 13488 w 13488"/>
              <a:gd name="T1" fmla="*/ 6744 h 6744"/>
              <a:gd name="T2" fmla="*/ 1807 w 13488"/>
              <a:gd name="T3" fmla="*/ 0 h 6744"/>
              <a:gd name="T4" fmla="*/ 0 w 13488"/>
              <a:gd name="T5" fmla="*/ 6744 h 6744"/>
              <a:gd name="T6" fmla="*/ 13488 w 13488"/>
              <a:gd name="T7" fmla="*/ 6744 h 6744"/>
            </a:gdLst>
            <a:ah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1" name="Freeform 24"/>
          <p:cNvSpPr>
            <a:spLocks noEditPoints="1"/>
          </p:cNvSpPr>
          <p:nvPr/>
        </p:nvSpPr>
        <p:spPr bwMode="auto">
          <a:xfrm>
            <a:off x="3275207" y="1288453"/>
            <a:ext cx="1301981" cy="655872"/>
          </a:xfrm>
          <a:custGeom>
            <a:avLst/>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2" name="Freeform 25"/>
          <p:cNvSpPr>
            <a:spLocks/>
          </p:cNvSpPr>
          <p:nvPr/>
        </p:nvSpPr>
        <p:spPr bwMode="auto">
          <a:xfrm>
            <a:off x="3452532" y="819517"/>
            <a:ext cx="1119863" cy="1120015"/>
          </a:xfrm>
          <a:custGeom>
            <a:avLst/>
            <a:gdLst>
              <a:gd name="T0" fmla="*/ 11681 w 11681"/>
              <a:gd name="T1" fmla="*/ 11681 h 11681"/>
              <a:gd name="T2" fmla="*/ 4937 w 11681"/>
              <a:gd name="T3" fmla="*/ 0 h 11681"/>
              <a:gd name="T4" fmla="*/ 0 w 11681"/>
              <a:gd name="T5" fmla="*/ 4937 h 11681"/>
              <a:gd name="T6" fmla="*/ 11681 w 11681"/>
              <a:gd name="T7" fmla="*/ 11681 h 11681"/>
            </a:gdLst>
            <a:ah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rgbClr val="0070C0"/>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3" name="Freeform 26"/>
          <p:cNvSpPr>
            <a:spLocks noEditPoints="1"/>
          </p:cNvSpPr>
          <p:nvPr/>
        </p:nvSpPr>
        <p:spPr bwMode="auto">
          <a:xfrm>
            <a:off x="3447739" y="814724"/>
            <a:ext cx="1129449" cy="1129601"/>
          </a:xfrm>
          <a:custGeom>
            <a:avLst/>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4" name="Freeform 27"/>
          <p:cNvSpPr>
            <a:spLocks/>
          </p:cNvSpPr>
          <p:nvPr/>
        </p:nvSpPr>
        <p:spPr bwMode="auto">
          <a:xfrm>
            <a:off x="3926198" y="646163"/>
            <a:ext cx="646198" cy="1293369"/>
          </a:xfrm>
          <a:custGeom>
            <a:avLst/>
            <a:gdLst>
              <a:gd name="T0" fmla="*/ 6744 w 6744"/>
              <a:gd name="T1" fmla="*/ 13488 h 13488"/>
              <a:gd name="T2" fmla="*/ 6744 w 6744"/>
              <a:gd name="T3" fmla="*/ 0 h 13488"/>
              <a:gd name="T4" fmla="*/ 0 w 6744"/>
              <a:gd name="T5" fmla="*/ 1807 h 13488"/>
              <a:gd name="T6" fmla="*/ 6744 w 6744"/>
              <a:gd name="T7" fmla="*/ 13488 h 13488"/>
            </a:gdLst>
            <a:ah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5" name="Freeform 28"/>
          <p:cNvSpPr>
            <a:spLocks noEditPoints="1"/>
          </p:cNvSpPr>
          <p:nvPr/>
        </p:nvSpPr>
        <p:spPr bwMode="auto">
          <a:xfrm>
            <a:off x="3921405" y="641369"/>
            <a:ext cx="655783" cy="1302956"/>
          </a:xfrm>
          <a:custGeom>
            <a:avLst/>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26" name="Freeform 11"/>
          <p:cNvSpPr>
            <a:spLocks noEditPoints="1"/>
          </p:cNvSpPr>
          <p:nvPr/>
        </p:nvSpPr>
        <p:spPr bwMode="auto">
          <a:xfrm>
            <a:off x="4055764" y="2115344"/>
            <a:ext cx="1034059" cy="817511"/>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chemeClr val="bg1"/>
          </a:solidFill>
          <a:ln>
            <a:noFill/>
          </a:ln>
        </p:spPr>
        <p:txBody>
          <a:bodyPr vert="horz" wrap="square" lIns="68571" tIns="34285" rIns="68571" bIns="34285" numCol="1" anchor="t" anchorCtr="0" compatLnSpc="1">
            <a:prstTxWarp prst="textNoShape">
              <a:avLst/>
            </a:prstTxWarp>
          </a:bodyPr>
          <a:lstStyle/>
          <a:p>
            <a:endParaRPr lang="zh-CN" altLang="en-US">
              <a:solidFill>
                <a:schemeClr val="bg1"/>
              </a:solidFill>
            </a:endParaRPr>
          </a:p>
        </p:txBody>
      </p:sp>
      <p:sp>
        <p:nvSpPr>
          <p:cNvPr id="27" name="TextBox 26"/>
          <p:cNvSpPr txBox="1"/>
          <p:nvPr/>
        </p:nvSpPr>
        <p:spPr>
          <a:xfrm>
            <a:off x="2301839" y="3310639"/>
            <a:ext cx="4692459" cy="623440"/>
          </a:xfrm>
          <a:prstGeom prst="rect">
            <a:avLst/>
          </a:prstGeom>
          <a:noFill/>
        </p:spPr>
        <p:txBody>
          <a:bodyPr wrap="square" lIns="68571" tIns="34285" rIns="68571" bIns="34285" rtlCol="0">
            <a:spAutoFit/>
          </a:bodyPr>
          <a:lstStyle/>
          <a:p>
            <a:pPr algn="ctr"/>
            <a:r>
              <a:rPr lang="zh-CN" altLang="en-US" sz="3600" b="1" dirty="0">
                <a:solidFill>
                  <a:schemeClr val="bg1"/>
                </a:solidFill>
                <a:latin typeface="微软雅黑"/>
                <a:ea typeface="微软雅黑"/>
              </a:rPr>
              <a:t>项目介绍</a:t>
            </a:r>
          </a:p>
        </p:txBody>
      </p:sp>
      <p:cxnSp>
        <p:nvCxnSpPr>
          <p:cNvPr id="28" name="直接连接符 27"/>
          <p:cNvCxnSpPr/>
          <p:nvPr/>
        </p:nvCxnSpPr>
        <p:spPr bwMode="auto">
          <a:xfrm>
            <a:off x="2056343" y="3922828"/>
            <a:ext cx="5183451"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 name="Oval 39"/>
          <p:cNvSpPr>
            <a:spLocks noChangeAspect="1" noChangeArrowheads="1"/>
          </p:cNvSpPr>
          <p:nvPr/>
        </p:nvSpPr>
        <p:spPr bwMode="auto">
          <a:xfrm>
            <a:off x="1842599" y="4136099"/>
            <a:ext cx="161965" cy="162971"/>
          </a:xfrm>
          <a:prstGeom prst="ellipse">
            <a:avLst/>
          </a:prstGeom>
          <a:solidFill>
            <a:srgbClr val="0070C0"/>
          </a:solidFill>
          <a:ln w="28575" cap="flat">
            <a:solidFill>
              <a:schemeClr val="bg1"/>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sz="1500">
              <a:solidFill>
                <a:schemeClr val="bg1"/>
              </a:solidFill>
            </a:endParaRPr>
          </a:p>
        </p:txBody>
      </p:sp>
      <p:sp>
        <p:nvSpPr>
          <p:cNvPr id="30" name="Oval 40"/>
          <p:cNvSpPr>
            <a:spLocks noChangeAspect="1" noChangeArrowheads="1"/>
          </p:cNvSpPr>
          <p:nvPr/>
        </p:nvSpPr>
        <p:spPr bwMode="auto">
          <a:xfrm>
            <a:off x="5799506" y="4109856"/>
            <a:ext cx="161965" cy="162971"/>
          </a:xfrm>
          <a:prstGeom prst="ellipse">
            <a:avLst/>
          </a:prstGeom>
          <a:solidFill>
            <a:srgbClr val="0070C0"/>
          </a:solidFill>
          <a:ln w="28575" cap="flat">
            <a:solidFill>
              <a:schemeClr val="bg1"/>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sz="1500">
              <a:solidFill>
                <a:schemeClr val="bg1"/>
              </a:solidFill>
            </a:endParaRPr>
          </a:p>
        </p:txBody>
      </p:sp>
      <p:sp>
        <p:nvSpPr>
          <p:cNvPr id="31" name="Oval 41"/>
          <p:cNvSpPr>
            <a:spLocks noChangeAspect="1" noChangeArrowheads="1"/>
          </p:cNvSpPr>
          <p:nvPr/>
        </p:nvSpPr>
        <p:spPr bwMode="auto">
          <a:xfrm>
            <a:off x="3825026" y="4464984"/>
            <a:ext cx="161965" cy="162050"/>
          </a:xfrm>
          <a:prstGeom prst="ellipse">
            <a:avLst/>
          </a:prstGeom>
          <a:solidFill>
            <a:srgbClr val="0070C0"/>
          </a:solidFill>
          <a:ln w="28575" cap="flat">
            <a:solidFill>
              <a:schemeClr val="bg1"/>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sz="1500">
              <a:solidFill>
                <a:schemeClr val="bg1"/>
              </a:solidFill>
            </a:endParaRPr>
          </a:p>
        </p:txBody>
      </p:sp>
      <p:sp>
        <p:nvSpPr>
          <p:cNvPr id="32" name="Oval 42"/>
          <p:cNvSpPr>
            <a:spLocks noChangeAspect="1" noChangeArrowheads="1"/>
          </p:cNvSpPr>
          <p:nvPr/>
        </p:nvSpPr>
        <p:spPr bwMode="auto">
          <a:xfrm>
            <a:off x="3832321" y="4136099"/>
            <a:ext cx="161965" cy="162971"/>
          </a:xfrm>
          <a:prstGeom prst="ellipse">
            <a:avLst/>
          </a:prstGeom>
          <a:solidFill>
            <a:srgbClr val="0070C0"/>
          </a:solidFill>
          <a:ln w="28575" cap="flat">
            <a:solidFill>
              <a:schemeClr val="bg1"/>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sz="1500">
              <a:solidFill>
                <a:schemeClr val="bg1"/>
              </a:solidFill>
            </a:endParaRPr>
          </a:p>
        </p:txBody>
      </p:sp>
      <p:sp>
        <p:nvSpPr>
          <p:cNvPr id="33" name="TextBox 32"/>
          <p:cNvSpPr txBox="1"/>
          <p:nvPr/>
        </p:nvSpPr>
        <p:spPr>
          <a:xfrm>
            <a:off x="2114953" y="4067497"/>
            <a:ext cx="1698298" cy="300175"/>
          </a:xfrm>
          <a:prstGeom prst="rect">
            <a:avLst/>
          </a:prstGeom>
          <a:noFill/>
        </p:spPr>
        <p:txBody>
          <a:bodyPr wrap="square" lIns="68571" tIns="34285" rIns="68571" bIns="34285" rtlCol="0">
            <a:spAutoFit/>
          </a:bodyPr>
          <a:lstStyle/>
          <a:p>
            <a:pPr algn="l"/>
            <a:r>
              <a:rPr lang="zh-CN" altLang="en-US" sz="1500" b="1" dirty="0">
                <a:solidFill>
                  <a:schemeClr val="bg1"/>
                </a:solidFill>
                <a:latin typeface="+mn-ea"/>
                <a:ea typeface="+mn-ea"/>
              </a:rPr>
              <a:t>项目来源</a:t>
            </a:r>
          </a:p>
        </p:txBody>
      </p:sp>
      <p:sp>
        <p:nvSpPr>
          <p:cNvPr id="34" name="TextBox 33"/>
          <p:cNvSpPr txBox="1"/>
          <p:nvPr/>
        </p:nvSpPr>
        <p:spPr>
          <a:xfrm>
            <a:off x="6082408" y="4096544"/>
            <a:ext cx="1698298" cy="300175"/>
          </a:xfrm>
          <a:prstGeom prst="rect">
            <a:avLst/>
          </a:prstGeom>
          <a:noFill/>
        </p:spPr>
        <p:txBody>
          <a:bodyPr wrap="square" lIns="68571" tIns="34285" rIns="68571" bIns="34285" rtlCol="0">
            <a:spAutoFit/>
          </a:bodyPr>
          <a:lstStyle/>
          <a:p>
            <a:pPr algn="l"/>
            <a:r>
              <a:rPr lang="zh-CN" altLang="en-US" sz="1500" b="1" dirty="0">
                <a:solidFill>
                  <a:schemeClr val="bg1"/>
                </a:solidFill>
                <a:latin typeface="+mn-ea"/>
                <a:ea typeface="+mn-ea"/>
              </a:rPr>
              <a:t>项目解决的问题</a:t>
            </a:r>
          </a:p>
        </p:txBody>
      </p:sp>
      <p:sp>
        <p:nvSpPr>
          <p:cNvPr id="35" name="TextBox 34"/>
          <p:cNvSpPr txBox="1"/>
          <p:nvPr/>
        </p:nvSpPr>
        <p:spPr>
          <a:xfrm>
            <a:off x="4097380" y="4395921"/>
            <a:ext cx="1698298" cy="300175"/>
          </a:xfrm>
          <a:prstGeom prst="rect">
            <a:avLst/>
          </a:prstGeom>
          <a:noFill/>
        </p:spPr>
        <p:txBody>
          <a:bodyPr wrap="square" lIns="68571" tIns="34285" rIns="68571" bIns="34285" rtlCol="0">
            <a:spAutoFit/>
          </a:bodyPr>
          <a:lstStyle>
            <a:defPPr>
              <a:defRPr lang="zh-CN"/>
            </a:defPPr>
            <a:lvl1pPr>
              <a:lnSpc>
                <a:spcPct val="150000"/>
              </a:lnSpc>
              <a:defRPr>
                <a:solidFill>
                  <a:schemeClr val="accent1"/>
                </a:solidFill>
                <a:latin typeface="+mn-ea"/>
                <a:ea typeface="+mn-ea"/>
              </a:defRPr>
            </a:lvl1pPr>
          </a:lstStyle>
          <a:p>
            <a:pPr algn="l">
              <a:lnSpc>
                <a:spcPct val="100000"/>
              </a:lnSpc>
            </a:pPr>
            <a:r>
              <a:rPr lang="zh-CN" altLang="en-US" sz="1500" b="1" dirty="0">
                <a:solidFill>
                  <a:schemeClr val="bg1"/>
                </a:solidFill>
              </a:rPr>
              <a:t>竞争对手</a:t>
            </a:r>
          </a:p>
        </p:txBody>
      </p:sp>
      <p:sp>
        <p:nvSpPr>
          <p:cNvPr id="36" name="TextBox 35"/>
          <p:cNvSpPr txBox="1"/>
          <p:nvPr/>
        </p:nvSpPr>
        <p:spPr>
          <a:xfrm>
            <a:off x="6087102" y="4395921"/>
            <a:ext cx="1698298" cy="300175"/>
          </a:xfrm>
          <a:prstGeom prst="rect">
            <a:avLst/>
          </a:prstGeom>
          <a:noFill/>
        </p:spPr>
        <p:txBody>
          <a:bodyPr wrap="square" lIns="68571" tIns="34285" rIns="68571" bIns="34285" rtlCol="0">
            <a:spAutoFit/>
          </a:bodyPr>
          <a:lstStyle/>
          <a:p>
            <a:pPr algn="l"/>
            <a:r>
              <a:rPr lang="zh-CN" altLang="en-US" sz="1500" b="1" dirty="0">
                <a:solidFill>
                  <a:schemeClr val="bg1"/>
                </a:solidFill>
                <a:latin typeface="+mn-ea"/>
                <a:ea typeface="+mn-ea"/>
              </a:rPr>
              <a:t>可行性分析</a:t>
            </a:r>
          </a:p>
        </p:txBody>
      </p:sp>
      <p:sp>
        <p:nvSpPr>
          <p:cNvPr id="37" name="Oval 42"/>
          <p:cNvSpPr>
            <a:spLocks noChangeAspect="1" noChangeArrowheads="1"/>
          </p:cNvSpPr>
          <p:nvPr/>
        </p:nvSpPr>
        <p:spPr bwMode="auto">
          <a:xfrm>
            <a:off x="1829594" y="4463548"/>
            <a:ext cx="161965" cy="162971"/>
          </a:xfrm>
          <a:prstGeom prst="ellipse">
            <a:avLst/>
          </a:prstGeom>
          <a:solidFill>
            <a:srgbClr val="0070C0"/>
          </a:solidFill>
          <a:ln w="28575" cap="flat">
            <a:solidFill>
              <a:schemeClr val="bg1"/>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sz="1500">
              <a:solidFill>
                <a:schemeClr val="bg1"/>
              </a:solidFill>
            </a:endParaRPr>
          </a:p>
        </p:txBody>
      </p:sp>
      <p:sp>
        <p:nvSpPr>
          <p:cNvPr id="38" name="TextBox 37"/>
          <p:cNvSpPr txBox="1"/>
          <p:nvPr/>
        </p:nvSpPr>
        <p:spPr>
          <a:xfrm>
            <a:off x="4104675" y="4067497"/>
            <a:ext cx="1698298" cy="300175"/>
          </a:xfrm>
          <a:prstGeom prst="rect">
            <a:avLst/>
          </a:prstGeom>
          <a:noFill/>
        </p:spPr>
        <p:txBody>
          <a:bodyPr wrap="square" lIns="68571" tIns="34285" rIns="68571" bIns="34285" rtlCol="0">
            <a:spAutoFit/>
          </a:bodyPr>
          <a:lstStyle/>
          <a:p>
            <a:pPr algn="l"/>
            <a:r>
              <a:rPr lang="zh-CN" altLang="en-US" sz="1500" b="1" dirty="0">
                <a:solidFill>
                  <a:schemeClr val="bg1"/>
                </a:solidFill>
                <a:latin typeface="+mn-ea"/>
                <a:ea typeface="+mn-ea"/>
              </a:rPr>
              <a:t>需求分析</a:t>
            </a:r>
          </a:p>
        </p:txBody>
      </p:sp>
      <p:sp>
        <p:nvSpPr>
          <p:cNvPr id="39" name="Oval 42"/>
          <p:cNvSpPr>
            <a:spLocks noChangeAspect="1" noChangeArrowheads="1"/>
          </p:cNvSpPr>
          <p:nvPr/>
        </p:nvSpPr>
        <p:spPr bwMode="auto">
          <a:xfrm>
            <a:off x="5814748" y="4464524"/>
            <a:ext cx="161965" cy="162971"/>
          </a:xfrm>
          <a:prstGeom prst="ellipse">
            <a:avLst/>
          </a:prstGeom>
          <a:solidFill>
            <a:srgbClr val="0070C0"/>
          </a:solidFill>
          <a:ln w="28575" cap="flat">
            <a:solidFill>
              <a:schemeClr val="bg1"/>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sz="1500">
              <a:solidFill>
                <a:schemeClr val="bg1"/>
              </a:solidFill>
            </a:endParaRPr>
          </a:p>
        </p:txBody>
      </p:sp>
      <p:sp>
        <p:nvSpPr>
          <p:cNvPr id="40" name="TextBox 39"/>
          <p:cNvSpPr txBox="1"/>
          <p:nvPr/>
        </p:nvSpPr>
        <p:spPr>
          <a:xfrm>
            <a:off x="2101948" y="4394946"/>
            <a:ext cx="1698298" cy="300175"/>
          </a:xfrm>
          <a:prstGeom prst="rect">
            <a:avLst/>
          </a:prstGeom>
          <a:noFill/>
        </p:spPr>
        <p:txBody>
          <a:bodyPr wrap="square" lIns="68571" tIns="34285" rIns="68571" bIns="34285" rtlCol="0">
            <a:spAutoFit/>
          </a:bodyPr>
          <a:lstStyle/>
          <a:p>
            <a:pPr algn="l"/>
            <a:r>
              <a:rPr lang="zh-CN" altLang="en-US" sz="1500" b="1" dirty="0">
                <a:solidFill>
                  <a:schemeClr val="bg1"/>
                </a:solidFill>
                <a:latin typeface="+mn-ea"/>
                <a:ea typeface="+mn-ea"/>
              </a:rPr>
              <a:t>行业前景</a:t>
            </a:r>
          </a:p>
        </p:txBody>
      </p:sp>
    </p:spTree>
    <p:extLst>
      <p:ext uri="{BB962C8B-B14F-4D97-AF65-F5344CB8AC3E}">
        <p14:creationId xmlns:p14="http://schemas.microsoft.com/office/powerpoint/2010/main" val="316814741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500"/>
                                        <p:tgtEl>
                                          <p:spTgt spid="50"/>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500"/>
                                        <p:tgtEl>
                                          <p:spTgt spid="52"/>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500"/>
                                        <p:tgtEl>
                                          <p:spTgt spid="54"/>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500"/>
                                        <p:tgtEl>
                                          <p:spTgt spid="44"/>
                                        </p:tgtEl>
                                      </p:cBhvr>
                                    </p:animEffect>
                                  </p:childTnLst>
                                </p:cTn>
                              </p:par>
                            </p:childTnLst>
                          </p:cTn>
                        </p:par>
                        <p:par>
                          <p:cTn id="24" fill="hold">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childTnLst>
                          </p:cTn>
                        </p:par>
                        <p:par>
                          <p:cTn id="28" fill="hold">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childTnLst>
                                </p:cTn>
                              </p:par>
                            </p:childTnLst>
                          </p:cTn>
                        </p:par>
                        <p:par>
                          <p:cTn id="32" fill="hold">
                            <p:stCondLst>
                              <p:cond delay="5000"/>
                            </p:stCondLst>
                            <p:childTnLst>
                              <p:par>
                                <p:cTn id="33" presetID="31" presetClass="entr" presetSubtype="0"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p:cTn id="35" dur="500" fill="hold"/>
                                        <p:tgtEl>
                                          <p:spTgt spid="26"/>
                                        </p:tgtEl>
                                        <p:attrNameLst>
                                          <p:attrName>ppt_w</p:attrName>
                                        </p:attrNameLst>
                                      </p:cBhvr>
                                      <p:tavLst>
                                        <p:tav tm="0">
                                          <p:val>
                                            <p:fltVal val="0"/>
                                          </p:val>
                                        </p:tav>
                                        <p:tav tm="100000">
                                          <p:val>
                                            <p:strVal val="#ppt_w"/>
                                          </p:val>
                                        </p:tav>
                                      </p:tavLst>
                                    </p:anim>
                                    <p:anim calcmode="lin" valueType="num">
                                      <p:cBhvr>
                                        <p:cTn id="36" dur="500" fill="hold"/>
                                        <p:tgtEl>
                                          <p:spTgt spid="26"/>
                                        </p:tgtEl>
                                        <p:attrNameLst>
                                          <p:attrName>ppt_h</p:attrName>
                                        </p:attrNameLst>
                                      </p:cBhvr>
                                      <p:tavLst>
                                        <p:tav tm="0">
                                          <p:val>
                                            <p:fltVal val="0"/>
                                          </p:val>
                                        </p:tav>
                                        <p:tav tm="100000">
                                          <p:val>
                                            <p:strVal val="#ppt_h"/>
                                          </p:val>
                                        </p:tav>
                                      </p:tavLst>
                                    </p:anim>
                                    <p:anim calcmode="lin" valueType="num">
                                      <p:cBhvr>
                                        <p:cTn id="37" dur="500" fill="hold"/>
                                        <p:tgtEl>
                                          <p:spTgt spid="26"/>
                                        </p:tgtEl>
                                        <p:attrNameLst>
                                          <p:attrName>style.rotation</p:attrName>
                                        </p:attrNameLst>
                                      </p:cBhvr>
                                      <p:tavLst>
                                        <p:tav tm="0">
                                          <p:val>
                                            <p:fltVal val="90"/>
                                          </p:val>
                                        </p:tav>
                                        <p:tav tm="100000">
                                          <p:val>
                                            <p:fltVal val="0"/>
                                          </p:val>
                                        </p:tav>
                                      </p:tavLst>
                                    </p:anim>
                                    <p:animEffect transition="in" filter="fade">
                                      <p:cBhvr>
                                        <p:cTn id="38" dur="500"/>
                                        <p:tgtEl>
                                          <p:spTgt spid="26"/>
                                        </p:tgtEl>
                                      </p:cBhvr>
                                    </p:animEffect>
                                  </p:childTnLst>
                                </p:cTn>
                              </p:par>
                            </p:childTnLst>
                          </p:cTn>
                        </p:par>
                        <p:par>
                          <p:cTn id="39" fill="hold">
                            <p:stCondLst>
                              <p:cond delay="550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27"/>
                                        </p:tgtEl>
                                        <p:attrNameLst>
                                          <p:attrName>ppt_y</p:attrName>
                                        </p:attrNameLst>
                                      </p:cBhvr>
                                      <p:tavLst>
                                        <p:tav tm="0">
                                          <p:val>
                                            <p:strVal val="#ppt_y"/>
                                          </p:val>
                                        </p:tav>
                                        <p:tav tm="100000">
                                          <p:val>
                                            <p:strVal val="#ppt_y"/>
                                          </p:val>
                                        </p:tav>
                                      </p:tavLst>
                                    </p:anim>
                                    <p:anim calcmode="lin" valueType="num">
                                      <p:cBhvr>
                                        <p:cTn id="44"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27"/>
                                        </p:tgtEl>
                                      </p:cBhvr>
                                    </p:animEffect>
                                  </p:childTnLst>
                                </p:cTn>
                              </p:par>
                            </p:childTnLst>
                          </p:cTn>
                        </p:par>
                        <p:par>
                          <p:cTn id="47" fill="hold">
                            <p:stCondLst>
                              <p:cond delay="6150"/>
                            </p:stCondLst>
                            <p:childTnLst>
                              <p:par>
                                <p:cTn id="48" presetID="16" presetClass="entr" presetSubtype="21" fill="hold" nodeType="after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barn(inVertical)">
                                      <p:cBhvr>
                                        <p:cTn id="50" dur="500"/>
                                        <p:tgtEl>
                                          <p:spTgt spid="28"/>
                                        </p:tgtEl>
                                      </p:cBhvr>
                                    </p:animEffect>
                                  </p:childTnLst>
                                </p:cTn>
                              </p:par>
                            </p:childTnLst>
                          </p:cTn>
                        </p:par>
                        <p:par>
                          <p:cTn id="51" fill="hold">
                            <p:stCondLst>
                              <p:cond delay="6650"/>
                            </p:stCondLst>
                            <p:childTnLst>
                              <p:par>
                                <p:cTn id="52" presetID="2" presetClass="entr" presetSubtype="12"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 calcmode="lin" valueType="num">
                                      <p:cBhvr additive="base">
                                        <p:cTn id="54" dur="500" fill="hold"/>
                                        <p:tgtEl>
                                          <p:spTgt spid="29"/>
                                        </p:tgtEl>
                                        <p:attrNameLst>
                                          <p:attrName>ppt_x</p:attrName>
                                        </p:attrNameLst>
                                      </p:cBhvr>
                                      <p:tavLst>
                                        <p:tav tm="0">
                                          <p:val>
                                            <p:strVal val="0-#ppt_w/2"/>
                                          </p:val>
                                        </p:tav>
                                        <p:tav tm="100000">
                                          <p:val>
                                            <p:strVal val="#ppt_x"/>
                                          </p:val>
                                        </p:tav>
                                      </p:tavLst>
                                    </p:anim>
                                    <p:anim calcmode="lin" valueType="num">
                                      <p:cBhvr additive="base">
                                        <p:cTn id="55" dur="500" fill="hold"/>
                                        <p:tgtEl>
                                          <p:spTgt spid="29"/>
                                        </p:tgtEl>
                                        <p:attrNameLst>
                                          <p:attrName>ppt_y</p:attrName>
                                        </p:attrNameLst>
                                      </p:cBhvr>
                                      <p:tavLst>
                                        <p:tav tm="0">
                                          <p:val>
                                            <p:strVal val="1+#ppt_h/2"/>
                                          </p:val>
                                        </p:tav>
                                        <p:tav tm="100000">
                                          <p:val>
                                            <p:strVal val="#ppt_y"/>
                                          </p:val>
                                        </p:tav>
                                      </p:tavLst>
                                    </p:anim>
                                  </p:childTnLst>
                                </p:cTn>
                              </p:par>
                              <p:par>
                                <p:cTn id="56" presetID="2" presetClass="entr" presetSubtype="12" fill="hold" grpId="0" nodeType="withEffect">
                                  <p:stCondLst>
                                    <p:cond delay="100"/>
                                  </p:stCondLst>
                                  <p:childTnLst>
                                    <p:set>
                                      <p:cBhvr>
                                        <p:cTn id="57" dur="1" fill="hold">
                                          <p:stCondLst>
                                            <p:cond delay="0"/>
                                          </p:stCondLst>
                                        </p:cTn>
                                        <p:tgtEl>
                                          <p:spTgt spid="30"/>
                                        </p:tgtEl>
                                        <p:attrNameLst>
                                          <p:attrName>style.visibility</p:attrName>
                                        </p:attrNameLst>
                                      </p:cBhvr>
                                      <p:to>
                                        <p:strVal val="visible"/>
                                      </p:to>
                                    </p:set>
                                    <p:anim calcmode="lin" valueType="num">
                                      <p:cBhvr additive="base">
                                        <p:cTn id="58" dur="500" fill="hold"/>
                                        <p:tgtEl>
                                          <p:spTgt spid="30"/>
                                        </p:tgtEl>
                                        <p:attrNameLst>
                                          <p:attrName>ppt_x</p:attrName>
                                        </p:attrNameLst>
                                      </p:cBhvr>
                                      <p:tavLst>
                                        <p:tav tm="0">
                                          <p:val>
                                            <p:strVal val="0-#ppt_w/2"/>
                                          </p:val>
                                        </p:tav>
                                        <p:tav tm="100000">
                                          <p:val>
                                            <p:strVal val="#ppt_x"/>
                                          </p:val>
                                        </p:tav>
                                      </p:tavLst>
                                    </p:anim>
                                    <p:anim calcmode="lin" valueType="num">
                                      <p:cBhvr additive="base">
                                        <p:cTn id="59" dur="500" fill="hold"/>
                                        <p:tgtEl>
                                          <p:spTgt spid="30"/>
                                        </p:tgtEl>
                                        <p:attrNameLst>
                                          <p:attrName>ppt_y</p:attrName>
                                        </p:attrNameLst>
                                      </p:cBhvr>
                                      <p:tavLst>
                                        <p:tav tm="0">
                                          <p:val>
                                            <p:strVal val="1+#ppt_h/2"/>
                                          </p:val>
                                        </p:tav>
                                        <p:tav tm="100000">
                                          <p:val>
                                            <p:strVal val="#ppt_y"/>
                                          </p:val>
                                        </p:tav>
                                      </p:tavLst>
                                    </p:anim>
                                  </p:childTnLst>
                                </p:cTn>
                              </p:par>
                              <p:par>
                                <p:cTn id="60" presetID="2" presetClass="entr" presetSubtype="12" fill="hold" grpId="0" nodeType="withEffect">
                                  <p:stCondLst>
                                    <p:cond delay="200"/>
                                  </p:stCondLst>
                                  <p:childTnLst>
                                    <p:set>
                                      <p:cBhvr>
                                        <p:cTn id="61" dur="1" fill="hold">
                                          <p:stCondLst>
                                            <p:cond delay="0"/>
                                          </p:stCondLst>
                                        </p:cTn>
                                        <p:tgtEl>
                                          <p:spTgt spid="31"/>
                                        </p:tgtEl>
                                        <p:attrNameLst>
                                          <p:attrName>style.visibility</p:attrName>
                                        </p:attrNameLst>
                                      </p:cBhvr>
                                      <p:to>
                                        <p:strVal val="visible"/>
                                      </p:to>
                                    </p:set>
                                    <p:anim calcmode="lin" valueType="num">
                                      <p:cBhvr additive="base">
                                        <p:cTn id="62" dur="500" fill="hold"/>
                                        <p:tgtEl>
                                          <p:spTgt spid="31"/>
                                        </p:tgtEl>
                                        <p:attrNameLst>
                                          <p:attrName>ppt_x</p:attrName>
                                        </p:attrNameLst>
                                      </p:cBhvr>
                                      <p:tavLst>
                                        <p:tav tm="0">
                                          <p:val>
                                            <p:strVal val="0-#ppt_w/2"/>
                                          </p:val>
                                        </p:tav>
                                        <p:tav tm="100000">
                                          <p:val>
                                            <p:strVal val="#ppt_x"/>
                                          </p:val>
                                        </p:tav>
                                      </p:tavLst>
                                    </p:anim>
                                    <p:anim calcmode="lin" valueType="num">
                                      <p:cBhvr additive="base">
                                        <p:cTn id="63" dur="500" fill="hold"/>
                                        <p:tgtEl>
                                          <p:spTgt spid="31"/>
                                        </p:tgtEl>
                                        <p:attrNameLst>
                                          <p:attrName>ppt_y</p:attrName>
                                        </p:attrNameLst>
                                      </p:cBhvr>
                                      <p:tavLst>
                                        <p:tav tm="0">
                                          <p:val>
                                            <p:strVal val="1+#ppt_h/2"/>
                                          </p:val>
                                        </p:tav>
                                        <p:tav tm="100000">
                                          <p:val>
                                            <p:strVal val="#ppt_y"/>
                                          </p:val>
                                        </p:tav>
                                      </p:tavLst>
                                    </p:anim>
                                  </p:childTnLst>
                                </p:cTn>
                              </p:par>
                              <p:par>
                                <p:cTn id="64" presetID="2" presetClass="entr" presetSubtype="12" fill="hold" grpId="0" nodeType="withEffect">
                                  <p:stCondLst>
                                    <p:cond delay="300"/>
                                  </p:stCondLst>
                                  <p:childTnLst>
                                    <p:set>
                                      <p:cBhvr>
                                        <p:cTn id="65" dur="1" fill="hold">
                                          <p:stCondLst>
                                            <p:cond delay="0"/>
                                          </p:stCondLst>
                                        </p:cTn>
                                        <p:tgtEl>
                                          <p:spTgt spid="32"/>
                                        </p:tgtEl>
                                        <p:attrNameLst>
                                          <p:attrName>style.visibility</p:attrName>
                                        </p:attrNameLst>
                                      </p:cBhvr>
                                      <p:to>
                                        <p:strVal val="visible"/>
                                      </p:to>
                                    </p:set>
                                    <p:anim calcmode="lin" valueType="num">
                                      <p:cBhvr additive="base">
                                        <p:cTn id="66" dur="500" fill="hold"/>
                                        <p:tgtEl>
                                          <p:spTgt spid="32"/>
                                        </p:tgtEl>
                                        <p:attrNameLst>
                                          <p:attrName>ppt_x</p:attrName>
                                        </p:attrNameLst>
                                      </p:cBhvr>
                                      <p:tavLst>
                                        <p:tav tm="0">
                                          <p:val>
                                            <p:strVal val="0-#ppt_w/2"/>
                                          </p:val>
                                        </p:tav>
                                        <p:tav tm="100000">
                                          <p:val>
                                            <p:strVal val="#ppt_x"/>
                                          </p:val>
                                        </p:tav>
                                      </p:tavLst>
                                    </p:anim>
                                    <p:anim calcmode="lin" valueType="num">
                                      <p:cBhvr additive="base">
                                        <p:cTn id="67" dur="500" fill="hold"/>
                                        <p:tgtEl>
                                          <p:spTgt spid="32"/>
                                        </p:tgtEl>
                                        <p:attrNameLst>
                                          <p:attrName>ppt_y</p:attrName>
                                        </p:attrNameLst>
                                      </p:cBhvr>
                                      <p:tavLst>
                                        <p:tav tm="0">
                                          <p:val>
                                            <p:strVal val="1+#ppt_h/2"/>
                                          </p:val>
                                        </p:tav>
                                        <p:tav tm="100000">
                                          <p:val>
                                            <p:strVal val="#ppt_y"/>
                                          </p:val>
                                        </p:tav>
                                      </p:tavLst>
                                    </p:anim>
                                  </p:childTnLst>
                                </p:cTn>
                              </p:par>
                              <p:par>
                                <p:cTn id="68" presetID="2" presetClass="entr" presetSubtype="12" fill="hold" grpId="0" nodeType="withEffect">
                                  <p:stCondLst>
                                    <p:cond delay="400"/>
                                  </p:stCondLst>
                                  <p:childTnLst>
                                    <p:set>
                                      <p:cBhvr>
                                        <p:cTn id="69" dur="1" fill="hold">
                                          <p:stCondLst>
                                            <p:cond delay="0"/>
                                          </p:stCondLst>
                                        </p:cTn>
                                        <p:tgtEl>
                                          <p:spTgt spid="37"/>
                                        </p:tgtEl>
                                        <p:attrNameLst>
                                          <p:attrName>style.visibility</p:attrName>
                                        </p:attrNameLst>
                                      </p:cBhvr>
                                      <p:to>
                                        <p:strVal val="visible"/>
                                      </p:to>
                                    </p:set>
                                    <p:anim calcmode="lin" valueType="num">
                                      <p:cBhvr additive="base">
                                        <p:cTn id="70" dur="500" fill="hold"/>
                                        <p:tgtEl>
                                          <p:spTgt spid="37"/>
                                        </p:tgtEl>
                                        <p:attrNameLst>
                                          <p:attrName>ppt_x</p:attrName>
                                        </p:attrNameLst>
                                      </p:cBhvr>
                                      <p:tavLst>
                                        <p:tav tm="0">
                                          <p:val>
                                            <p:strVal val="0-#ppt_w/2"/>
                                          </p:val>
                                        </p:tav>
                                        <p:tav tm="100000">
                                          <p:val>
                                            <p:strVal val="#ppt_x"/>
                                          </p:val>
                                        </p:tav>
                                      </p:tavLst>
                                    </p:anim>
                                    <p:anim calcmode="lin" valueType="num">
                                      <p:cBhvr additive="base">
                                        <p:cTn id="71" dur="500" fill="hold"/>
                                        <p:tgtEl>
                                          <p:spTgt spid="37"/>
                                        </p:tgtEl>
                                        <p:attrNameLst>
                                          <p:attrName>ppt_y</p:attrName>
                                        </p:attrNameLst>
                                      </p:cBhvr>
                                      <p:tavLst>
                                        <p:tav tm="0">
                                          <p:val>
                                            <p:strVal val="1+#ppt_h/2"/>
                                          </p:val>
                                        </p:tav>
                                        <p:tav tm="100000">
                                          <p:val>
                                            <p:strVal val="#ppt_y"/>
                                          </p:val>
                                        </p:tav>
                                      </p:tavLst>
                                    </p:anim>
                                  </p:childTnLst>
                                </p:cTn>
                              </p:par>
                              <p:par>
                                <p:cTn id="72" presetID="2" presetClass="entr" presetSubtype="12" fill="hold" grpId="0" nodeType="withEffect">
                                  <p:stCondLst>
                                    <p:cond delay="500"/>
                                  </p:stCondLst>
                                  <p:childTnLst>
                                    <p:set>
                                      <p:cBhvr>
                                        <p:cTn id="73" dur="1" fill="hold">
                                          <p:stCondLst>
                                            <p:cond delay="0"/>
                                          </p:stCondLst>
                                        </p:cTn>
                                        <p:tgtEl>
                                          <p:spTgt spid="39"/>
                                        </p:tgtEl>
                                        <p:attrNameLst>
                                          <p:attrName>style.visibility</p:attrName>
                                        </p:attrNameLst>
                                      </p:cBhvr>
                                      <p:to>
                                        <p:strVal val="visible"/>
                                      </p:to>
                                    </p:set>
                                    <p:anim calcmode="lin" valueType="num">
                                      <p:cBhvr additive="base">
                                        <p:cTn id="74" dur="500" fill="hold"/>
                                        <p:tgtEl>
                                          <p:spTgt spid="39"/>
                                        </p:tgtEl>
                                        <p:attrNameLst>
                                          <p:attrName>ppt_x</p:attrName>
                                        </p:attrNameLst>
                                      </p:cBhvr>
                                      <p:tavLst>
                                        <p:tav tm="0">
                                          <p:val>
                                            <p:strVal val="0-#ppt_w/2"/>
                                          </p:val>
                                        </p:tav>
                                        <p:tav tm="100000">
                                          <p:val>
                                            <p:strVal val="#ppt_x"/>
                                          </p:val>
                                        </p:tav>
                                      </p:tavLst>
                                    </p:anim>
                                    <p:anim calcmode="lin" valueType="num">
                                      <p:cBhvr additive="base">
                                        <p:cTn id="75" dur="500" fill="hold"/>
                                        <p:tgtEl>
                                          <p:spTgt spid="39"/>
                                        </p:tgtEl>
                                        <p:attrNameLst>
                                          <p:attrName>ppt_y</p:attrName>
                                        </p:attrNameLst>
                                      </p:cBhvr>
                                      <p:tavLst>
                                        <p:tav tm="0">
                                          <p:val>
                                            <p:strVal val="1+#ppt_h/2"/>
                                          </p:val>
                                        </p:tav>
                                        <p:tav tm="100000">
                                          <p:val>
                                            <p:strVal val="#ppt_y"/>
                                          </p:val>
                                        </p:tav>
                                      </p:tavLst>
                                    </p:anim>
                                  </p:childTnLst>
                                </p:cTn>
                              </p:par>
                            </p:childTnLst>
                          </p:cTn>
                        </p:par>
                        <p:par>
                          <p:cTn id="76" fill="hold">
                            <p:stCondLst>
                              <p:cond delay="7650"/>
                            </p:stCondLst>
                            <p:childTnLst>
                              <p:par>
                                <p:cTn id="77" presetID="22" presetClass="entr" presetSubtype="8" fill="hold" grpId="0" nodeType="after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wipe(left)">
                                      <p:cBhvr>
                                        <p:cTn id="79" dur="500"/>
                                        <p:tgtEl>
                                          <p:spTgt spid="33"/>
                                        </p:tgtEl>
                                      </p:cBhvr>
                                    </p:animEffect>
                                  </p:childTnLst>
                                </p:cTn>
                              </p:par>
                              <p:par>
                                <p:cTn id="80" presetID="22" presetClass="entr" presetSubtype="8" fill="hold" grpId="0" nodeType="withEffect">
                                  <p:stCondLst>
                                    <p:cond delay="100"/>
                                  </p:stCondLst>
                                  <p:childTnLst>
                                    <p:set>
                                      <p:cBhvr>
                                        <p:cTn id="81" dur="1" fill="hold">
                                          <p:stCondLst>
                                            <p:cond delay="0"/>
                                          </p:stCondLst>
                                        </p:cTn>
                                        <p:tgtEl>
                                          <p:spTgt spid="34"/>
                                        </p:tgtEl>
                                        <p:attrNameLst>
                                          <p:attrName>style.visibility</p:attrName>
                                        </p:attrNameLst>
                                      </p:cBhvr>
                                      <p:to>
                                        <p:strVal val="visible"/>
                                      </p:to>
                                    </p:set>
                                    <p:animEffect transition="in" filter="wipe(left)">
                                      <p:cBhvr>
                                        <p:cTn id="82" dur="500"/>
                                        <p:tgtEl>
                                          <p:spTgt spid="34"/>
                                        </p:tgtEl>
                                      </p:cBhvr>
                                    </p:animEffect>
                                  </p:childTnLst>
                                </p:cTn>
                              </p:par>
                              <p:par>
                                <p:cTn id="83" presetID="22" presetClass="entr" presetSubtype="8" fill="hold" grpId="0" nodeType="withEffect">
                                  <p:stCondLst>
                                    <p:cond delay="200"/>
                                  </p:stCondLst>
                                  <p:childTnLst>
                                    <p:set>
                                      <p:cBhvr>
                                        <p:cTn id="84" dur="1" fill="hold">
                                          <p:stCondLst>
                                            <p:cond delay="0"/>
                                          </p:stCondLst>
                                        </p:cTn>
                                        <p:tgtEl>
                                          <p:spTgt spid="35"/>
                                        </p:tgtEl>
                                        <p:attrNameLst>
                                          <p:attrName>style.visibility</p:attrName>
                                        </p:attrNameLst>
                                      </p:cBhvr>
                                      <p:to>
                                        <p:strVal val="visible"/>
                                      </p:to>
                                    </p:set>
                                    <p:animEffect transition="in" filter="wipe(left)">
                                      <p:cBhvr>
                                        <p:cTn id="85" dur="500"/>
                                        <p:tgtEl>
                                          <p:spTgt spid="35"/>
                                        </p:tgtEl>
                                      </p:cBhvr>
                                    </p:animEffect>
                                  </p:childTnLst>
                                </p:cTn>
                              </p:par>
                              <p:par>
                                <p:cTn id="86" presetID="22" presetClass="entr" presetSubtype="8" fill="hold" grpId="0" nodeType="withEffect">
                                  <p:stCondLst>
                                    <p:cond delay="300"/>
                                  </p:stCondLst>
                                  <p:childTnLst>
                                    <p:set>
                                      <p:cBhvr>
                                        <p:cTn id="87" dur="1" fill="hold">
                                          <p:stCondLst>
                                            <p:cond delay="0"/>
                                          </p:stCondLst>
                                        </p:cTn>
                                        <p:tgtEl>
                                          <p:spTgt spid="38"/>
                                        </p:tgtEl>
                                        <p:attrNameLst>
                                          <p:attrName>style.visibility</p:attrName>
                                        </p:attrNameLst>
                                      </p:cBhvr>
                                      <p:to>
                                        <p:strVal val="visible"/>
                                      </p:to>
                                    </p:set>
                                    <p:animEffect transition="in" filter="wipe(left)">
                                      <p:cBhvr>
                                        <p:cTn id="88" dur="500"/>
                                        <p:tgtEl>
                                          <p:spTgt spid="38"/>
                                        </p:tgtEl>
                                      </p:cBhvr>
                                    </p:animEffect>
                                  </p:childTnLst>
                                </p:cTn>
                              </p:par>
                              <p:par>
                                <p:cTn id="89" presetID="22" presetClass="entr" presetSubtype="8" fill="hold" grpId="0" nodeType="withEffect">
                                  <p:stCondLst>
                                    <p:cond delay="400"/>
                                  </p:stCondLst>
                                  <p:childTnLst>
                                    <p:set>
                                      <p:cBhvr>
                                        <p:cTn id="90" dur="1" fill="hold">
                                          <p:stCondLst>
                                            <p:cond delay="0"/>
                                          </p:stCondLst>
                                        </p:cTn>
                                        <p:tgtEl>
                                          <p:spTgt spid="40"/>
                                        </p:tgtEl>
                                        <p:attrNameLst>
                                          <p:attrName>style.visibility</p:attrName>
                                        </p:attrNameLst>
                                      </p:cBhvr>
                                      <p:to>
                                        <p:strVal val="visible"/>
                                      </p:to>
                                    </p:set>
                                    <p:animEffect transition="in" filter="wipe(left)">
                                      <p:cBhvr>
                                        <p:cTn id="91" dur="500"/>
                                        <p:tgtEl>
                                          <p:spTgt spid="40"/>
                                        </p:tgtEl>
                                      </p:cBhvr>
                                    </p:animEffect>
                                  </p:childTnLst>
                                </p:cTn>
                              </p:par>
                              <p:par>
                                <p:cTn id="92" presetID="22" presetClass="entr" presetSubtype="8" fill="hold" grpId="0" nodeType="withEffect">
                                  <p:stCondLst>
                                    <p:cond delay="500"/>
                                  </p:stCondLst>
                                  <p:childTnLst>
                                    <p:set>
                                      <p:cBhvr>
                                        <p:cTn id="93" dur="1" fill="hold">
                                          <p:stCondLst>
                                            <p:cond delay="0"/>
                                          </p:stCondLst>
                                        </p:cTn>
                                        <p:tgtEl>
                                          <p:spTgt spid="36"/>
                                        </p:tgtEl>
                                        <p:attrNameLst>
                                          <p:attrName>style.visibility</p:attrName>
                                        </p:attrNameLst>
                                      </p:cBhvr>
                                      <p:to>
                                        <p:strVal val="visible"/>
                                      </p:to>
                                    </p:set>
                                    <p:animEffect transition="in" filter="wipe(left)">
                                      <p:cBhvr>
                                        <p:cTn id="9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44" grpId="0" animBg="1"/>
      <p:bldP spid="46" grpId="0" animBg="1"/>
      <p:bldP spid="48" grpId="0" animBg="1"/>
      <p:bldP spid="50" grpId="0" animBg="1"/>
      <p:bldP spid="52" grpId="0" animBg="1"/>
      <p:bldP spid="54" grpId="0" animBg="1"/>
      <p:bldP spid="26" grpId="0" animBg="1"/>
      <p:bldP spid="27" grpId="0"/>
      <p:bldP spid="29" grpId="0" animBg="1"/>
      <p:bldP spid="30" grpId="0" animBg="1"/>
      <p:bldP spid="31" grpId="0" animBg="1"/>
      <p:bldP spid="32" grpId="0" animBg="1"/>
      <p:bldP spid="33" grpId="0"/>
      <p:bldP spid="34" grpId="0"/>
      <p:bldP spid="35" grpId="0"/>
      <p:bldP spid="36" grpId="0"/>
      <p:bldP spid="37" grpId="0" animBg="1"/>
      <p:bldP spid="38" grpId="0"/>
      <p:bldP spid="39" grpId="0" animBg="1"/>
      <p:bldP spid="4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612533" y="1067109"/>
            <a:ext cx="5908028" cy="761982"/>
          </a:xfrm>
          <a:prstGeom prst="rect">
            <a:avLst/>
          </a:prstGeom>
          <a:noFill/>
        </p:spPr>
        <p:txBody>
          <a:bodyPr wrap="none" lIns="68571" tIns="34285" rIns="68571" bIns="34285" rtlCol="0">
            <a:spAutoFit/>
          </a:bodyPr>
          <a:lstStyle/>
          <a:p>
            <a:r>
              <a:rPr lang="zh-CN" altLang="en-US" sz="4500" b="1" dirty="0">
                <a:solidFill>
                  <a:srgbClr val="0070C0"/>
                </a:solidFill>
                <a:latin typeface="微软雅黑" pitchFamily="34" charset="-122"/>
                <a:ea typeface="微软雅黑" pitchFamily="34" charset="-122"/>
              </a:rPr>
              <a:t>遇到了什么头疼的事？</a:t>
            </a:r>
          </a:p>
        </p:txBody>
      </p:sp>
      <p:sp>
        <p:nvSpPr>
          <p:cNvPr id="24" name="TextBox 23"/>
          <p:cNvSpPr txBox="1"/>
          <p:nvPr/>
        </p:nvSpPr>
        <p:spPr>
          <a:xfrm>
            <a:off x="697318" y="2055155"/>
            <a:ext cx="2292438" cy="438717"/>
          </a:xfrm>
          <a:prstGeom prst="rect">
            <a:avLst/>
          </a:prstGeom>
          <a:noFill/>
        </p:spPr>
        <p:txBody>
          <a:bodyPr wrap="none" lIns="68571" tIns="34285" rIns="68571" bIns="34285" rtlCol="0">
            <a:spAutoFit/>
          </a:bodyPr>
          <a:lstStyle/>
          <a:p>
            <a:r>
              <a:rPr lang="zh-CN" altLang="en-US" sz="2400" dirty="0">
                <a:solidFill>
                  <a:schemeClr val="tx1">
                    <a:lumMod val="65000"/>
                    <a:lumOff val="35000"/>
                  </a:schemeClr>
                </a:solidFill>
                <a:latin typeface="微软雅黑" pitchFamily="34" charset="-122"/>
                <a:ea typeface="微软雅黑" pitchFamily="34" charset="-122"/>
              </a:rPr>
              <a:t>没时间缴罚单！</a:t>
            </a:r>
          </a:p>
        </p:txBody>
      </p:sp>
      <p:sp>
        <p:nvSpPr>
          <p:cNvPr id="25" name="TextBox 24"/>
          <p:cNvSpPr txBox="1"/>
          <p:nvPr/>
        </p:nvSpPr>
        <p:spPr>
          <a:xfrm>
            <a:off x="890266" y="2898900"/>
            <a:ext cx="3984842" cy="531078"/>
          </a:xfrm>
          <a:prstGeom prst="rect">
            <a:avLst/>
          </a:prstGeom>
          <a:noFill/>
        </p:spPr>
        <p:txBody>
          <a:bodyPr wrap="none" lIns="68571" tIns="34285" rIns="68571" bIns="34285" rtlCol="0">
            <a:spAutoFit/>
          </a:bodyPr>
          <a:lstStyle/>
          <a:p>
            <a:r>
              <a:rPr lang="zh-CN" altLang="en-US" sz="3000" b="1" dirty="0">
                <a:solidFill>
                  <a:schemeClr val="tx1">
                    <a:lumMod val="65000"/>
                    <a:lumOff val="35000"/>
                  </a:schemeClr>
                </a:solidFill>
                <a:latin typeface="微软雅黑" pitchFamily="34" charset="-122"/>
                <a:ea typeface="微软雅黑" pitchFamily="34" charset="-122"/>
              </a:rPr>
              <a:t>工作太忙没时间做饭！</a:t>
            </a:r>
          </a:p>
        </p:txBody>
      </p:sp>
      <p:sp>
        <p:nvSpPr>
          <p:cNvPr id="26" name="TextBox 25"/>
          <p:cNvSpPr txBox="1"/>
          <p:nvPr/>
        </p:nvSpPr>
        <p:spPr>
          <a:xfrm>
            <a:off x="631210" y="3626853"/>
            <a:ext cx="2061656" cy="300175"/>
          </a:xfrm>
          <a:prstGeom prst="rect">
            <a:avLst/>
          </a:prstGeom>
          <a:noFill/>
        </p:spPr>
        <p:txBody>
          <a:bodyPr wrap="none" lIns="68571" tIns="34285" rIns="68571" bIns="34285" rtlCol="0">
            <a:spAutoFit/>
          </a:bodyPr>
          <a:lstStyle/>
          <a:p>
            <a:r>
              <a:rPr lang="zh-CN" altLang="en-US" sz="1500" b="1" dirty="0">
                <a:solidFill>
                  <a:schemeClr val="tx1">
                    <a:lumMod val="65000"/>
                    <a:lumOff val="35000"/>
                  </a:schemeClr>
                </a:solidFill>
                <a:latin typeface="微软雅黑" pitchFamily="34" charset="-122"/>
                <a:ea typeface="微软雅黑" pitchFamily="34" charset="-122"/>
              </a:rPr>
              <a:t>对不良商家投诉无门！</a:t>
            </a:r>
          </a:p>
        </p:txBody>
      </p:sp>
      <p:sp>
        <p:nvSpPr>
          <p:cNvPr id="27" name="TextBox 26"/>
          <p:cNvSpPr txBox="1"/>
          <p:nvPr/>
        </p:nvSpPr>
        <p:spPr>
          <a:xfrm>
            <a:off x="2147692" y="3914942"/>
            <a:ext cx="2907858" cy="484898"/>
          </a:xfrm>
          <a:prstGeom prst="rect">
            <a:avLst/>
          </a:prstGeom>
          <a:noFill/>
        </p:spPr>
        <p:txBody>
          <a:bodyPr wrap="none" lIns="68571" tIns="34285" rIns="68571" bIns="34285" rtlCol="0">
            <a:spAutoFit/>
          </a:bodyPr>
          <a:lstStyle/>
          <a:p>
            <a:r>
              <a:rPr lang="zh-CN" altLang="en-US" sz="2700" dirty="0">
                <a:solidFill>
                  <a:schemeClr val="tx1">
                    <a:lumMod val="65000"/>
                    <a:lumOff val="35000"/>
                  </a:schemeClr>
                </a:solidFill>
                <a:latin typeface="微软雅黑" pitchFamily="34" charset="-122"/>
                <a:ea typeface="微软雅黑" pitchFamily="34" charset="-122"/>
              </a:rPr>
              <a:t>附近快餐店太少！</a:t>
            </a:r>
          </a:p>
        </p:txBody>
      </p:sp>
      <p:sp>
        <p:nvSpPr>
          <p:cNvPr id="28" name="TextBox 27"/>
          <p:cNvSpPr txBox="1"/>
          <p:nvPr/>
        </p:nvSpPr>
        <p:spPr>
          <a:xfrm>
            <a:off x="2967766" y="2493872"/>
            <a:ext cx="1677019" cy="300175"/>
          </a:xfrm>
          <a:prstGeom prst="rect">
            <a:avLst/>
          </a:prstGeom>
          <a:noFill/>
        </p:spPr>
        <p:txBody>
          <a:bodyPr wrap="none" lIns="68571" tIns="34285" rIns="68571" bIns="34285" rtlCol="0">
            <a:spAutoFit/>
          </a:bodyPr>
          <a:lstStyle/>
          <a:p>
            <a:r>
              <a:rPr lang="zh-CN" altLang="en-US" sz="1500" b="1" dirty="0">
                <a:solidFill>
                  <a:schemeClr val="tx1">
                    <a:lumMod val="65000"/>
                    <a:lumOff val="35000"/>
                  </a:schemeClr>
                </a:solidFill>
                <a:latin typeface="微软雅黑" pitchFamily="34" charset="-122"/>
                <a:ea typeface="微软雅黑" pitchFamily="34" charset="-122"/>
              </a:rPr>
              <a:t>电信营业厅太远！</a:t>
            </a:r>
          </a:p>
        </p:txBody>
      </p:sp>
      <p:sp>
        <p:nvSpPr>
          <p:cNvPr id="29" name="TextBox 28"/>
          <p:cNvSpPr txBox="1"/>
          <p:nvPr/>
        </p:nvSpPr>
        <p:spPr>
          <a:xfrm>
            <a:off x="3870868" y="1977482"/>
            <a:ext cx="1753946" cy="392536"/>
          </a:xfrm>
          <a:prstGeom prst="rect">
            <a:avLst/>
          </a:prstGeom>
          <a:noFill/>
        </p:spPr>
        <p:txBody>
          <a:bodyPr wrap="none" lIns="68571" tIns="34285" rIns="68571" bIns="34285" rtlCol="0">
            <a:spAutoFit/>
          </a:bodyPr>
          <a:lstStyle/>
          <a:p>
            <a:r>
              <a:rPr lang="zh-CN" altLang="en-US" sz="2100" b="1" dirty="0">
                <a:solidFill>
                  <a:schemeClr val="tx1">
                    <a:lumMod val="65000"/>
                    <a:lumOff val="35000"/>
                  </a:schemeClr>
                </a:solidFill>
                <a:latin typeface="微软雅黑" pitchFamily="34" charset="-122"/>
                <a:ea typeface="微软雅黑" pitchFamily="34" charset="-122"/>
              </a:rPr>
              <a:t>快递没人收！</a:t>
            </a:r>
          </a:p>
        </p:txBody>
      </p:sp>
      <p:sp>
        <p:nvSpPr>
          <p:cNvPr id="30" name="TextBox 29"/>
          <p:cNvSpPr txBox="1"/>
          <p:nvPr/>
        </p:nvSpPr>
        <p:spPr>
          <a:xfrm>
            <a:off x="985795" y="4447056"/>
            <a:ext cx="2292438" cy="392536"/>
          </a:xfrm>
          <a:prstGeom prst="rect">
            <a:avLst/>
          </a:prstGeom>
          <a:noFill/>
        </p:spPr>
        <p:txBody>
          <a:bodyPr wrap="none" lIns="68571" tIns="34285" rIns="68571" bIns="34285" rtlCol="0">
            <a:spAutoFit/>
          </a:bodyPr>
          <a:lstStyle/>
          <a:p>
            <a:r>
              <a:rPr lang="zh-CN" altLang="en-US" sz="2100" b="1" dirty="0">
                <a:solidFill>
                  <a:schemeClr val="tx1">
                    <a:lumMod val="65000"/>
                    <a:lumOff val="35000"/>
                  </a:schemeClr>
                </a:solidFill>
                <a:latin typeface="微软雅黑" pitchFamily="34" charset="-122"/>
                <a:ea typeface="微软雅黑" pitchFamily="34" charset="-122"/>
              </a:rPr>
              <a:t>食品让人不放心！</a:t>
            </a:r>
          </a:p>
        </p:txBody>
      </p:sp>
      <p:sp>
        <p:nvSpPr>
          <p:cNvPr id="31" name="TextBox 30"/>
          <p:cNvSpPr txBox="1"/>
          <p:nvPr/>
        </p:nvSpPr>
        <p:spPr>
          <a:xfrm>
            <a:off x="504186" y="2597779"/>
            <a:ext cx="657730" cy="392536"/>
          </a:xfrm>
          <a:prstGeom prst="rect">
            <a:avLst/>
          </a:prstGeom>
          <a:noFill/>
        </p:spPr>
        <p:txBody>
          <a:bodyPr wrap="none" lIns="68571" tIns="34285" rIns="68571" bIns="34285" rtlCol="0">
            <a:spAutoFit/>
          </a:bodyPr>
          <a:lstStyle/>
          <a:p>
            <a:r>
              <a:rPr lang="en-US" altLang="zh-CN" sz="2100" b="1" dirty="0">
                <a:solidFill>
                  <a:schemeClr val="tx1">
                    <a:lumMod val="65000"/>
                    <a:lumOff val="35000"/>
                  </a:schemeClr>
                </a:solidFill>
                <a:latin typeface="微软雅黑" pitchFamily="34" charset="-122"/>
                <a:ea typeface="微软雅黑" pitchFamily="34" charset="-122"/>
              </a:rPr>
              <a:t>……</a:t>
            </a:r>
            <a:endParaRPr lang="zh-CN" altLang="en-US" sz="2100" b="1" dirty="0">
              <a:solidFill>
                <a:schemeClr val="tx1">
                  <a:lumMod val="65000"/>
                  <a:lumOff val="35000"/>
                </a:schemeClr>
              </a:solidFill>
              <a:latin typeface="微软雅黑" pitchFamily="34" charset="-122"/>
              <a:ea typeface="微软雅黑" pitchFamily="34" charset="-122"/>
            </a:endParaRPr>
          </a:p>
        </p:txBody>
      </p:sp>
      <p:sp>
        <p:nvSpPr>
          <p:cNvPr id="32" name="TextBox 31"/>
          <p:cNvSpPr txBox="1"/>
          <p:nvPr/>
        </p:nvSpPr>
        <p:spPr>
          <a:xfrm>
            <a:off x="3134221" y="4399840"/>
            <a:ext cx="583206" cy="346356"/>
          </a:xfrm>
          <a:prstGeom prst="rect">
            <a:avLst/>
          </a:prstGeom>
          <a:noFill/>
        </p:spPr>
        <p:txBody>
          <a:bodyPr wrap="none" lIns="68571" tIns="34285" rIns="68571" bIns="34285" rtlCol="0">
            <a:spAutoFit/>
          </a:bodyPr>
          <a:lstStyle/>
          <a:p>
            <a:r>
              <a:rPr lang="en-US" altLang="zh-CN" b="1" dirty="0">
                <a:solidFill>
                  <a:schemeClr val="tx1">
                    <a:lumMod val="65000"/>
                    <a:lumOff val="35000"/>
                  </a:schemeClr>
                </a:solidFill>
                <a:latin typeface="微软雅黑" pitchFamily="34" charset="-122"/>
                <a:ea typeface="微软雅黑" pitchFamily="34" charset="-122"/>
              </a:rPr>
              <a:t>……</a:t>
            </a:r>
            <a:endParaRPr lang="zh-CN" altLang="en-US" b="1" dirty="0">
              <a:solidFill>
                <a:schemeClr val="tx1">
                  <a:lumMod val="65000"/>
                  <a:lumOff val="35000"/>
                </a:schemeClr>
              </a:solidFill>
              <a:latin typeface="微软雅黑" pitchFamily="34" charset="-122"/>
              <a:ea typeface="微软雅黑" pitchFamily="34" charset="-122"/>
            </a:endParaRPr>
          </a:p>
        </p:txBody>
      </p:sp>
      <p:sp>
        <p:nvSpPr>
          <p:cNvPr id="33" name="TextBox 32"/>
          <p:cNvSpPr txBox="1"/>
          <p:nvPr/>
        </p:nvSpPr>
        <p:spPr>
          <a:xfrm>
            <a:off x="3601621" y="3466695"/>
            <a:ext cx="1753946" cy="346356"/>
          </a:xfrm>
          <a:prstGeom prst="rect">
            <a:avLst/>
          </a:prstGeom>
          <a:noFill/>
        </p:spPr>
        <p:txBody>
          <a:bodyPr wrap="none" lIns="68571" tIns="34285" rIns="68571" bIns="34285" rtlCol="0">
            <a:spAutoFit/>
          </a:bodyPr>
          <a:lstStyle/>
          <a:p>
            <a:r>
              <a:rPr lang="zh-CN" altLang="en-US" dirty="0">
                <a:solidFill>
                  <a:schemeClr val="tx1">
                    <a:lumMod val="65000"/>
                    <a:lumOff val="35000"/>
                  </a:schemeClr>
                </a:solidFill>
                <a:latin typeface="微软雅黑" pitchFamily="34" charset="-122"/>
                <a:ea typeface="微软雅黑" pitchFamily="34" charset="-122"/>
              </a:rPr>
              <a:t>想吃日式料理！</a:t>
            </a:r>
          </a:p>
        </p:txBody>
      </p:sp>
      <p:sp>
        <p:nvSpPr>
          <p:cNvPr id="34" name="TextBox 33"/>
          <p:cNvSpPr txBox="1"/>
          <p:nvPr/>
        </p:nvSpPr>
        <p:spPr>
          <a:xfrm>
            <a:off x="4585912" y="2509489"/>
            <a:ext cx="575994" cy="392536"/>
          </a:xfrm>
          <a:prstGeom prst="rect">
            <a:avLst/>
          </a:prstGeom>
          <a:noFill/>
        </p:spPr>
        <p:txBody>
          <a:bodyPr wrap="none" lIns="68571" tIns="34285" rIns="68571" bIns="34285" rtlCol="0">
            <a:spAutoFit/>
          </a:bodyPr>
          <a:lstStyle/>
          <a:p>
            <a:r>
              <a:rPr lang="en-US" altLang="zh-CN" sz="2100" dirty="0">
                <a:solidFill>
                  <a:schemeClr val="tx1">
                    <a:lumMod val="65000"/>
                    <a:lumOff val="35000"/>
                  </a:schemeClr>
                </a:solidFill>
                <a:latin typeface="微软雅黑" pitchFamily="34" charset="-122"/>
                <a:ea typeface="微软雅黑" pitchFamily="34" charset="-122"/>
              </a:rPr>
              <a:t>……</a:t>
            </a:r>
            <a:endParaRPr lang="zh-CN" altLang="en-US" sz="2100" dirty="0">
              <a:solidFill>
                <a:schemeClr val="tx1">
                  <a:lumMod val="65000"/>
                  <a:lumOff val="35000"/>
                </a:schemeClr>
              </a:solidFill>
              <a:latin typeface="微软雅黑" pitchFamily="34" charset="-122"/>
              <a:ea typeface="微软雅黑" pitchFamily="34" charset="-122"/>
            </a:endParaRPr>
          </a:p>
        </p:txBody>
      </p:sp>
      <p:pic>
        <p:nvPicPr>
          <p:cNvPr id="35" name="Picture 3" descr="C:\Users\user\Desktop\pic985.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784414" y="2134859"/>
            <a:ext cx="3012825" cy="2324897"/>
          </a:xfrm>
          <a:prstGeom prst="rect">
            <a:avLst/>
          </a:prstGeom>
          <a:noFill/>
          <a:ln w="28575">
            <a:solidFill>
              <a:srgbClr val="0070C0"/>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1001577" y="187257"/>
            <a:ext cx="3780851" cy="377016"/>
          </a:xfrm>
          <a:prstGeom prst="rect">
            <a:avLst/>
          </a:prstGeom>
          <a:noFill/>
        </p:spPr>
        <p:txBody>
          <a:bodyPr wrap="square" lIns="68571" tIns="34285" rIns="68571" bIns="34285"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l"/>
            <a:r>
              <a:rPr lang="en-US" altLang="zh-CN" sz="2000" dirty="0" smtClean="0">
                <a:solidFill>
                  <a:schemeClr val="bg1"/>
                </a:solidFill>
                <a:latin typeface="微软雅黑" pitchFamily="34" charset="-122"/>
                <a:ea typeface="微软雅黑" pitchFamily="34" charset="-122"/>
              </a:rPr>
              <a:t>2.1 </a:t>
            </a:r>
            <a:r>
              <a:rPr lang="zh-CN" altLang="en-US" sz="2000" dirty="0" smtClean="0">
                <a:solidFill>
                  <a:schemeClr val="bg1"/>
                </a:solidFill>
                <a:latin typeface="微软雅黑" pitchFamily="34" charset="-122"/>
                <a:ea typeface="微软雅黑" pitchFamily="34" charset="-122"/>
              </a:rPr>
              <a:t>项目来源</a:t>
            </a:r>
            <a:endParaRPr lang="zh-CN" altLang="en-US" sz="2000" dirty="0">
              <a:solidFill>
                <a:schemeClr val="bg1"/>
              </a:solidFill>
              <a:latin typeface="微软雅黑" pitchFamily="34" charset="-122"/>
              <a:ea typeface="微软雅黑" pitchFamily="34" charset="-122"/>
            </a:endParaRPr>
          </a:p>
        </p:txBody>
      </p:sp>
      <p:sp>
        <p:nvSpPr>
          <p:cNvPr id="19" name="TextBox 18"/>
          <p:cNvSpPr txBox="1"/>
          <p:nvPr/>
        </p:nvSpPr>
        <p:spPr>
          <a:xfrm>
            <a:off x="76994" y="210370"/>
            <a:ext cx="798022" cy="346239"/>
          </a:xfrm>
          <a:prstGeom prst="rect">
            <a:avLst/>
          </a:prstGeom>
          <a:noFill/>
        </p:spPr>
        <p:txBody>
          <a:bodyPr wrap="square" lIns="68571" tIns="34285" rIns="68571" bIns="34285" rtlCol="0">
            <a:spAutoFit/>
          </a:bodyPr>
          <a:lstStyle/>
          <a:p>
            <a:pPr algn="r"/>
            <a:r>
              <a:rPr lang="en-US" altLang="zh-CN" sz="1500" dirty="0">
                <a:solidFill>
                  <a:schemeClr val="bg1"/>
                </a:solidFill>
                <a:latin typeface="+mj-lt"/>
              </a:rPr>
              <a:t>Part</a:t>
            </a:r>
            <a:r>
              <a:rPr lang="en-US" altLang="zh-CN" dirty="0" smtClean="0">
                <a:solidFill>
                  <a:schemeClr val="bg1"/>
                </a:solidFill>
                <a:latin typeface="+mj-lt"/>
              </a:rPr>
              <a:t> 2</a:t>
            </a:r>
            <a:endParaRPr lang="zh-CN" altLang="en-US" dirty="0">
              <a:solidFill>
                <a:schemeClr val="bg1"/>
              </a:solidFill>
              <a:latin typeface="+mj-lt"/>
            </a:endParaRPr>
          </a:p>
        </p:txBody>
      </p:sp>
    </p:spTree>
    <p:extLst>
      <p:ext uri="{BB962C8B-B14F-4D97-AF65-F5344CB8AC3E}">
        <p14:creationId xmlns:p14="http://schemas.microsoft.com/office/powerpoint/2010/main" val="1738358238"/>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
                                            </p:tgtEl>
                                            <p:attrNameLst>
                                              <p:attrName>ppt_y</p:attrName>
                                            </p:attrNameLst>
                                          </p:cBhvr>
                                          <p:tavLst>
                                            <p:tav tm="0">
                                              <p:val>
                                                <p:strVal val="#ppt_y"/>
                                              </p:val>
                                            </p:tav>
                                            <p:tav tm="100000">
                                              <p:val>
                                                <p:strVal val="#ppt_y"/>
                                              </p:val>
                                            </p:tav>
                                          </p:tavLst>
                                        </p:anim>
                                        <p:anim calcmode="lin" valueType="num">
                                          <p:cBhvr>
                                            <p:cTn id="9" dur="4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
                                            </p:tgtEl>
                                          </p:cBhvr>
                                        </p:animEffect>
                                      </p:childTnLst>
                                    </p:cTn>
                                  </p:par>
                                </p:childTnLst>
                              </p:cTn>
                            </p:par>
                            <p:par>
                              <p:cTn id="12" fill="hold">
                                <p:stCondLst>
                                  <p:cond delay="640"/>
                                </p:stCondLst>
                                <p:childTnLst>
                                  <p:par>
                                    <p:cTn id="13" presetID="23" presetClass="entr" presetSubtype="16"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500" fill="hold"/>
                                            <p:tgtEl>
                                              <p:spTgt spid="35"/>
                                            </p:tgtEl>
                                            <p:attrNameLst>
                                              <p:attrName>ppt_w</p:attrName>
                                            </p:attrNameLst>
                                          </p:cBhvr>
                                          <p:tavLst>
                                            <p:tav tm="0">
                                              <p:val>
                                                <p:fltVal val="0"/>
                                              </p:val>
                                            </p:tav>
                                            <p:tav tm="100000">
                                              <p:val>
                                                <p:strVal val="#ppt_w"/>
                                              </p:val>
                                            </p:tav>
                                          </p:tavLst>
                                        </p:anim>
                                        <p:anim calcmode="lin" valueType="num">
                                          <p:cBhvr>
                                            <p:cTn id="16" dur="500" fill="hold"/>
                                            <p:tgtEl>
                                              <p:spTgt spid="35"/>
                                            </p:tgtEl>
                                            <p:attrNameLst>
                                              <p:attrName>ppt_h</p:attrName>
                                            </p:attrNameLst>
                                          </p:cBhvr>
                                          <p:tavLst>
                                            <p:tav tm="0">
                                              <p:val>
                                                <p:fltVal val="0"/>
                                              </p:val>
                                            </p:tav>
                                            <p:tav tm="100000">
                                              <p:val>
                                                <p:strVal val="#ppt_h"/>
                                              </p:val>
                                            </p:tav>
                                          </p:tavLst>
                                        </p:anim>
                                      </p:childTnLst>
                                    </p:cTn>
                                  </p:par>
                                </p:childTnLst>
                              </p:cTn>
                            </p:par>
                            <p:par>
                              <p:cTn id="17" fill="hold">
                                <p:stCondLst>
                                  <p:cond delay="1140"/>
                                </p:stCondLst>
                                <p:childTnLst>
                                  <p:par>
                                    <p:cTn id="18" presetID="2" presetClass="entr" presetSubtype="4" fill="hold" grpId="0" nodeType="afterEffect" p14:presetBounceEnd="33333">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14:bounceEnd="33333">
                                          <p:cBhvr additive="base">
                                            <p:cTn id="20" dur="300" fill="hold"/>
                                            <p:tgtEl>
                                              <p:spTgt spid="23"/>
                                            </p:tgtEl>
                                            <p:attrNameLst>
                                              <p:attrName>ppt_x</p:attrName>
                                            </p:attrNameLst>
                                          </p:cBhvr>
                                          <p:tavLst>
                                            <p:tav tm="0">
                                              <p:val>
                                                <p:strVal val="#ppt_x"/>
                                              </p:val>
                                            </p:tav>
                                            <p:tav tm="100000">
                                              <p:val>
                                                <p:strVal val="#ppt_x"/>
                                              </p:val>
                                            </p:tav>
                                          </p:tavLst>
                                        </p:anim>
                                        <p:anim calcmode="lin" valueType="num" p14:bounceEnd="33333">
                                          <p:cBhvr additive="base">
                                            <p:cTn id="21" dur="300" fill="hold"/>
                                            <p:tgtEl>
                                              <p:spTgt spid="23"/>
                                            </p:tgtEl>
                                            <p:attrNameLst>
                                              <p:attrName>ppt_y</p:attrName>
                                            </p:attrNameLst>
                                          </p:cBhvr>
                                          <p:tavLst>
                                            <p:tav tm="0">
                                              <p:val>
                                                <p:strVal val="1+#ppt_h/2"/>
                                              </p:val>
                                            </p:tav>
                                            <p:tav tm="100000">
                                              <p:val>
                                                <p:strVal val="#ppt_y"/>
                                              </p:val>
                                            </p:tav>
                                          </p:tavLst>
                                        </p:anim>
                                      </p:childTnLst>
                                    </p:cTn>
                                  </p:par>
                                </p:childTnLst>
                              </p:cTn>
                            </p:par>
                            <p:par>
                              <p:cTn id="22" fill="hold">
                                <p:stCondLst>
                                  <p:cond delay="1440"/>
                                </p:stCondLst>
                                <p:childTnLst>
                                  <p:par>
                                    <p:cTn id="23" presetID="26" presetClass="emph" presetSubtype="0" fill="hold" grpId="1" nodeType="afterEffect">
                                      <p:stCondLst>
                                        <p:cond delay="1000"/>
                                      </p:stCondLst>
                                      <p:childTnLst>
                                        <p:animEffect transition="out" filter="fade">
                                          <p:cBhvr>
                                            <p:cTn id="24" dur="500" tmFilter="0, 0; .2, .5; .8, .5; 1, 0"/>
                                            <p:tgtEl>
                                              <p:spTgt spid="23"/>
                                            </p:tgtEl>
                                          </p:cBhvr>
                                        </p:animEffect>
                                        <p:animScale>
                                          <p:cBhvr>
                                            <p:cTn id="25" dur="250" autoRev="1" fill="hold"/>
                                            <p:tgtEl>
                                              <p:spTgt spid="23"/>
                                            </p:tgtEl>
                                          </p:cBhvr>
                                          <p:by x="105000" y="105000"/>
                                        </p:animScale>
                                      </p:childTnLst>
                                    </p:cTn>
                                  </p:par>
                                </p:childTnLst>
                              </p:cTn>
                            </p:par>
                            <p:par>
                              <p:cTn id="26" fill="hold">
                                <p:stCondLst>
                                  <p:cond delay="2940"/>
                                </p:stCondLst>
                                <p:childTnLst>
                                  <p:par>
                                    <p:cTn id="27" presetID="2" presetClass="entr" presetSubtype="1" fill="hold" grpId="0" nodeType="afterEffect" p14:presetBounceEnd="40000">
                                      <p:stCondLst>
                                        <p:cond delay="200"/>
                                      </p:stCondLst>
                                      <p:childTnLst>
                                        <p:set>
                                          <p:cBhvr>
                                            <p:cTn id="28" dur="1" fill="hold">
                                              <p:stCondLst>
                                                <p:cond delay="0"/>
                                              </p:stCondLst>
                                            </p:cTn>
                                            <p:tgtEl>
                                              <p:spTgt spid="24"/>
                                            </p:tgtEl>
                                            <p:attrNameLst>
                                              <p:attrName>style.visibility</p:attrName>
                                            </p:attrNameLst>
                                          </p:cBhvr>
                                          <p:to>
                                            <p:strVal val="visible"/>
                                          </p:to>
                                        </p:set>
                                        <p:anim calcmode="lin" valueType="num" p14:bounceEnd="40000">
                                          <p:cBhvr additive="base">
                                            <p:cTn id="29" dur="500" fill="hold"/>
                                            <p:tgtEl>
                                              <p:spTgt spid="24"/>
                                            </p:tgtEl>
                                            <p:attrNameLst>
                                              <p:attrName>ppt_x</p:attrName>
                                            </p:attrNameLst>
                                          </p:cBhvr>
                                          <p:tavLst>
                                            <p:tav tm="0">
                                              <p:val>
                                                <p:strVal val="#ppt_x"/>
                                              </p:val>
                                            </p:tav>
                                            <p:tav tm="100000">
                                              <p:val>
                                                <p:strVal val="#ppt_x"/>
                                              </p:val>
                                            </p:tav>
                                          </p:tavLst>
                                        </p:anim>
                                        <p:anim calcmode="lin" valueType="num" p14:bounceEnd="40000">
                                          <p:cBhvr additive="base">
                                            <p:cTn id="30" dur="500" fill="hold"/>
                                            <p:tgtEl>
                                              <p:spTgt spid="24"/>
                                            </p:tgtEl>
                                            <p:attrNameLst>
                                              <p:attrName>ppt_y</p:attrName>
                                            </p:attrNameLst>
                                          </p:cBhvr>
                                          <p:tavLst>
                                            <p:tav tm="0">
                                              <p:val>
                                                <p:strVal val="0-#ppt_h/2"/>
                                              </p:val>
                                            </p:tav>
                                            <p:tav tm="100000">
                                              <p:val>
                                                <p:strVal val="#ppt_y"/>
                                              </p:val>
                                            </p:tav>
                                          </p:tavLst>
                                        </p:anim>
                                      </p:childTnLst>
                                    </p:cTn>
                                  </p:par>
                                  <p:par>
                                    <p:cTn id="31" presetID="2" presetClass="entr" presetSubtype="1" fill="hold" grpId="0" nodeType="withEffect" p14:presetBounceEnd="40000">
                                      <p:stCondLst>
                                        <p:cond delay="1500"/>
                                      </p:stCondLst>
                                      <p:childTnLst>
                                        <p:set>
                                          <p:cBhvr>
                                            <p:cTn id="32" dur="1" fill="hold">
                                              <p:stCondLst>
                                                <p:cond delay="0"/>
                                              </p:stCondLst>
                                            </p:cTn>
                                            <p:tgtEl>
                                              <p:spTgt spid="25"/>
                                            </p:tgtEl>
                                            <p:attrNameLst>
                                              <p:attrName>style.visibility</p:attrName>
                                            </p:attrNameLst>
                                          </p:cBhvr>
                                          <p:to>
                                            <p:strVal val="visible"/>
                                          </p:to>
                                        </p:set>
                                        <p:anim calcmode="lin" valueType="num" p14:bounceEnd="40000">
                                          <p:cBhvr additive="base">
                                            <p:cTn id="33" dur="500" fill="hold"/>
                                            <p:tgtEl>
                                              <p:spTgt spid="25"/>
                                            </p:tgtEl>
                                            <p:attrNameLst>
                                              <p:attrName>ppt_x</p:attrName>
                                            </p:attrNameLst>
                                          </p:cBhvr>
                                          <p:tavLst>
                                            <p:tav tm="0">
                                              <p:val>
                                                <p:strVal val="#ppt_x"/>
                                              </p:val>
                                            </p:tav>
                                            <p:tav tm="100000">
                                              <p:val>
                                                <p:strVal val="#ppt_x"/>
                                              </p:val>
                                            </p:tav>
                                          </p:tavLst>
                                        </p:anim>
                                        <p:anim calcmode="lin" valueType="num" p14:bounceEnd="40000">
                                          <p:cBhvr additive="base">
                                            <p:cTn id="34" dur="500" fill="hold"/>
                                            <p:tgtEl>
                                              <p:spTgt spid="25"/>
                                            </p:tgtEl>
                                            <p:attrNameLst>
                                              <p:attrName>ppt_y</p:attrName>
                                            </p:attrNameLst>
                                          </p:cBhvr>
                                          <p:tavLst>
                                            <p:tav tm="0">
                                              <p:val>
                                                <p:strVal val="0-#ppt_h/2"/>
                                              </p:val>
                                            </p:tav>
                                            <p:tav tm="100000">
                                              <p:val>
                                                <p:strVal val="#ppt_y"/>
                                              </p:val>
                                            </p:tav>
                                          </p:tavLst>
                                        </p:anim>
                                      </p:childTnLst>
                                    </p:cTn>
                                  </p:par>
                                  <p:par>
                                    <p:cTn id="35" presetID="2" presetClass="entr" presetSubtype="1" fill="hold" grpId="0" nodeType="withEffect" p14:presetBounceEnd="40000">
                                      <p:stCondLst>
                                        <p:cond delay="3000"/>
                                      </p:stCondLst>
                                      <p:childTnLst>
                                        <p:set>
                                          <p:cBhvr>
                                            <p:cTn id="36" dur="1" fill="hold">
                                              <p:stCondLst>
                                                <p:cond delay="0"/>
                                              </p:stCondLst>
                                            </p:cTn>
                                            <p:tgtEl>
                                              <p:spTgt spid="26"/>
                                            </p:tgtEl>
                                            <p:attrNameLst>
                                              <p:attrName>style.visibility</p:attrName>
                                            </p:attrNameLst>
                                          </p:cBhvr>
                                          <p:to>
                                            <p:strVal val="visible"/>
                                          </p:to>
                                        </p:set>
                                        <p:anim calcmode="lin" valueType="num" p14:bounceEnd="40000">
                                          <p:cBhvr additive="base">
                                            <p:cTn id="37" dur="500" fill="hold"/>
                                            <p:tgtEl>
                                              <p:spTgt spid="26"/>
                                            </p:tgtEl>
                                            <p:attrNameLst>
                                              <p:attrName>ppt_x</p:attrName>
                                            </p:attrNameLst>
                                          </p:cBhvr>
                                          <p:tavLst>
                                            <p:tav tm="0">
                                              <p:val>
                                                <p:strVal val="#ppt_x"/>
                                              </p:val>
                                            </p:tav>
                                            <p:tav tm="100000">
                                              <p:val>
                                                <p:strVal val="#ppt_x"/>
                                              </p:val>
                                            </p:tav>
                                          </p:tavLst>
                                        </p:anim>
                                        <p:anim calcmode="lin" valueType="num" p14:bounceEnd="40000">
                                          <p:cBhvr additive="base">
                                            <p:cTn id="38" dur="500" fill="hold"/>
                                            <p:tgtEl>
                                              <p:spTgt spid="26"/>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14:presetBounceEnd="40000">
                                      <p:stCondLst>
                                        <p:cond delay="2000"/>
                                      </p:stCondLst>
                                      <p:childTnLst>
                                        <p:set>
                                          <p:cBhvr>
                                            <p:cTn id="40" dur="1" fill="hold">
                                              <p:stCondLst>
                                                <p:cond delay="0"/>
                                              </p:stCondLst>
                                            </p:cTn>
                                            <p:tgtEl>
                                              <p:spTgt spid="27"/>
                                            </p:tgtEl>
                                            <p:attrNameLst>
                                              <p:attrName>style.visibility</p:attrName>
                                            </p:attrNameLst>
                                          </p:cBhvr>
                                          <p:to>
                                            <p:strVal val="visible"/>
                                          </p:to>
                                        </p:set>
                                        <p:anim calcmode="lin" valueType="num" p14:bounceEnd="40000">
                                          <p:cBhvr additive="base">
                                            <p:cTn id="41" dur="500" fill="hold"/>
                                            <p:tgtEl>
                                              <p:spTgt spid="27"/>
                                            </p:tgtEl>
                                            <p:attrNameLst>
                                              <p:attrName>ppt_x</p:attrName>
                                            </p:attrNameLst>
                                          </p:cBhvr>
                                          <p:tavLst>
                                            <p:tav tm="0">
                                              <p:val>
                                                <p:strVal val="#ppt_x"/>
                                              </p:val>
                                            </p:tav>
                                            <p:tav tm="100000">
                                              <p:val>
                                                <p:strVal val="#ppt_x"/>
                                              </p:val>
                                            </p:tav>
                                          </p:tavLst>
                                        </p:anim>
                                        <p:anim calcmode="lin" valueType="num" p14:bounceEnd="40000">
                                          <p:cBhvr additive="base">
                                            <p:cTn id="42" dur="500" fill="hold"/>
                                            <p:tgtEl>
                                              <p:spTgt spid="27"/>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14:presetBounceEnd="40000">
                                      <p:stCondLst>
                                        <p:cond delay="3000"/>
                                      </p:stCondLst>
                                      <p:childTnLst>
                                        <p:set>
                                          <p:cBhvr>
                                            <p:cTn id="44" dur="1" fill="hold">
                                              <p:stCondLst>
                                                <p:cond delay="0"/>
                                              </p:stCondLst>
                                            </p:cTn>
                                            <p:tgtEl>
                                              <p:spTgt spid="28"/>
                                            </p:tgtEl>
                                            <p:attrNameLst>
                                              <p:attrName>style.visibility</p:attrName>
                                            </p:attrNameLst>
                                          </p:cBhvr>
                                          <p:to>
                                            <p:strVal val="visible"/>
                                          </p:to>
                                        </p:set>
                                        <p:anim calcmode="lin" valueType="num" p14:bounceEnd="40000">
                                          <p:cBhvr additive="base">
                                            <p:cTn id="45" dur="500" fill="hold"/>
                                            <p:tgtEl>
                                              <p:spTgt spid="28"/>
                                            </p:tgtEl>
                                            <p:attrNameLst>
                                              <p:attrName>ppt_x</p:attrName>
                                            </p:attrNameLst>
                                          </p:cBhvr>
                                          <p:tavLst>
                                            <p:tav tm="0">
                                              <p:val>
                                                <p:strVal val="#ppt_x"/>
                                              </p:val>
                                            </p:tav>
                                            <p:tav tm="100000">
                                              <p:val>
                                                <p:strVal val="#ppt_x"/>
                                              </p:val>
                                            </p:tav>
                                          </p:tavLst>
                                        </p:anim>
                                        <p:anim calcmode="lin" valueType="num" p14:bounceEnd="40000">
                                          <p:cBhvr additive="base">
                                            <p:cTn id="46" dur="500" fill="hold"/>
                                            <p:tgtEl>
                                              <p:spTgt spid="28"/>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14:presetBounceEnd="40000">
                                      <p:stCondLst>
                                        <p:cond delay="800"/>
                                      </p:stCondLst>
                                      <p:childTnLst>
                                        <p:set>
                                          <p:cBhvr>
                                            <p:cTn id="48" dur="1" fill="hold">
                                              <p:stCondLst>
                                                <p:cond delay="0"/>
                                              </p:stCondLst>
                                            </p:cTn>
                                            <p:tgtEl>
                                              <p:spTgt spid="29"/>
                                            </p:tgtEl>
                                            <p:attrNameLst>
                                              <p:attrName>style.visibility</p:attrName>
                                            </p:attrNameLst>
                                          </p:cBhvr>
                                          <p:to>
                                            <p:strVal val="visible"/>
                                          </p:to>
                                        </p:set>
                                        <p:anim calcmode="lin" valueType="num" p14:bounceEnd="40000">
                                          <p:cBhvr additive="base">
                                            <p:cTn id="49" dur="500" fill="hold"/>
                                            <p:tgtEl>
                                              <p:spTgt spid="29"/>
                                            </p:tgtEl>
                                            <p:attrNameLst>
                                              <p:attrName>ppt_x</p:attrName>
                                            </p:attrNameLst>
                                          </p:cBhvr>
                                          <p:tavLst>
                                            <p:tav tm="0">
                                              <p:val>
                                                <p:strVal val="#ppt_x"/>
                                              </p:val>
                                            </p:tav>
                                            <p:tav tm="100000">
                                              <p:val>
                                                <p:strVal val="#ppt_x"/>
                                              </p:val>
                                            </p:tav>
                                          </p:tavLst>
                                        </p:anim>
                                        <p:anim calcmode="lin" valueType="num" p14:bounceEnd="40000">
                                          <p:cBhvr additive="base">
                                            <p:cTn id="50" dur="500" fill="hold"/>
                                            <p:tgtEl>
                                              <p:spTgt spid="29"/>
                                            </p:tgtEl>
                                            <p:attrNameLst>
                                              <p:attrName>ppt_y</p:attrName>
                                            </p:attrNameLst>
                                          </p:cBhvr>
                                          <p:tavLst>
                                            <p:tav tm="0">
                                              <p:val>
                                                <p:strVal val="0-#ppt_h/2"/>
                                              </p:val>
                                            </p:tav>
                                            <p:tav tm="100000">
                                              <p:val>
                                                <p:strVal val="#ppt_y"/>
                                              </p:val>
                                            </p:tav>
                                          </p:tavLst>
                                        </p:anim>
                                      </p:childTnLst>
                                    </p:cTn>
                                  </p:par>
                                  <p:par>
                                    <p:cTn id="51" presetID="2" presetClass="entr" presetSubtype="1" fill="hold" grpId="0" nodeType="withEffect" p14:presetBounceEnd="40000">
                                      <p:stCondLst>
                                        <p:cond delay="3000"/>
                                      </p:stCondLst>
                                      <p:childTnLst>
                                        <p:set>
                                          <p:cBhvr>
                                            <p:cTn id="52" dur="1" fill="hold">
                                              <p:stCondLst>
                                                <p:cond delay="0"/>
                                              </p:stCondLst>
                                            </p:cTn>
                                            <p:tgtEl>
                                              <p:spTgt spid="30"/>
                                            </p:tgtEl>
                                            <p:attrNameLst>
                                              <p:attrName>style.visibility</p:attrName>
                                            </p:attrNameLst>
                                          </p:cBhvr>
                                          <p:to>
                                            <p:strVal val="visible"/>
                                          </p:to>
                                        </p:set>
                                        <p:anim calcmode="lin" valueType="num" p14:bounceEnd="40000">
                                          <p:cBhvr additive="base">
                                            <p:cTn id="53" dur="500" fill="hold"/>
                                            <p:tgtEl>
                                              <p:spTgt spid="30"/>
                                            </p:tgtEl>
                                            <p:attrNameLst>
                                              <p:attrName>ppt_x</p:attrName>
                                            </p:attrNameLst>
                                          </p:cBhvr>
                                          <p:tavLst>
                                            <p:tav tm="0">
                                              <p:val>
                                                <p:strVal val="#ppt_x"/>
                                              </p:val>
                                            </p:tav>
                                            <p:tav tm="100000">
                                              <p:val>
                                                <p:strVal val="#ppt_x"/>
                                              </p:val>
                                            </p:tav>
                                          </p:tavLst>
                                        </p:anim>
                                        <p:anim calcmode="lin" valueType="num" p14:bounceEnd="40000">
                                          <p:cBhvr additive="base">
                                            <p:cTn id="54" dur="500" fill="hold"/>
                                            <p:tgtEl>
                                              <p:spTgt spid="30"/>
                                            </p:tgtEl>
                                            <p:attrNameLst>
                                              <p:attrName>ppt_y</p:attrName>
                                            </p:attrNameLst>
                                          </p:cBhvr>
                                          <p:tavLst>
                                            <p:tav tm="0">
                                              <p:val>
                                                <p:strVal val="0-#ppt_h/2"/>
                                              </p:val>
                                            </p:tav>
                                            <p:tav tm="100000">
                                              <p:val>
                                                <p:strVal val="#ppt_y"/>
                                              </p:val>
                                            </p:tav>
                                          </p:tavLst>
                                        </p:anim>
                                      </p:childTnLst>
                                    </p:cTn>
                                  </p:par>
                                  <p:par>
                                    <p:cTn id="55" presetID="2" presetClass="entr" presetSubtype="1" fill="hold" grpId="0" nodeType="withEffect" p14:presetBounceEnd="40000">
                                      <p:stCondLst>
                                        <p:cond delay="2000"/>
                                      </p:stCondLst>
                                      <p:childTnLst>
                                        <p:set>
                                          <p:cBhvr>
                                            <p:cTn id="56" dur="1" fill="hold">
                                              <p:stCondLst>
                                                <p:cond delay="0"/>
                                              </p:stCondLst>
                                            </p:cTn>
                                            <p:tgtEl>
                                              <p:spTgt spid="31"/>
                                            </p:tgtEl>
                                            <p:attrNameLst>
                                              <p:attrName>style.visibility</p:attrName>
                                            </p:attrNameLst>
                                          </p:cBhvr>
                                          <p:to>
                                            <p:strVal val="visible"/>
                                          </p:to>
                                        </p:set>
                                        <p:anim calcmode="lin" valueType="num" p14:bounceEnd="40000">
                                          <p:cBhvr additive="base">
                                            <p:cTn id="57" dur="500" fill="hold"/>
                                            <p:tgtEl>
                                              <p:spTgt spid="31"/>
                                            </p:tgtEl>
                                            <p:attrNameLst>
                                              <p:attrName>ppt_x</p:attrName>
                                            </p:attrNameLst>
                                          </p:cBhvr>
                                          <p:tavLst>
                                            <p:tav tm="0">
                                              <p:val>
                                                <p:strVal val="#ppt_x"/>
                                              </p:val>
                                            </p:tav>
                                            <p:tav tm="100000">
                                              <p:val>
                                                <p:strVal val="#ppt_x"/>
                                              </p:val>
                                            </p:tav>
                                          </p:tavLst>
                                        </p:anim>
                                        <p:anim calcmode="lin" valueType="num" p14:bounceEnd="40000">
                                          <p:cBhvr additive="base">
                                            <p:cTn id="58" dur="500" fill="hold"/>
                                            <p:tgtEl>
                                              <p:spTgt spid="31"/>
                                            </p:tgtEl>
                                            <p:attrNameLst>
                                              <p:attrName>ppt_y</p:attrName>
                                            </p:attrNameLst>
                                          </p:cBhvr>
                                          <p:tavLst>
                                            <p:tav tm="0">
                                              <p:val>
                                                <p:strVal val="0-#ppt_h/2"/>
                                              </p:val>
                                            </p:tav>
                                            <p:tav tm="100000">
                                              <p:val>
                                                <p:strVal val="#ppt_y"/>
                                              </p:val>
                                            </p:tav>
                                          </p:tavLst>
                                        </p:anim>
                                      </p:childTnLst>
                                    </p:cTn>
                                  </p:par>
                                  <p:par>
                                    <p:cTn id="59" presetID="2" presetClass="entr" presetSubtype="1" fill="hold" grpId="0" nodeType="withEffect" p14:presetBounceEnd="40000">
                                      <p:stCondLst>
                                        <p:cond delay="3000"/>
                                      </p:stCondLst>
                                      <p:childTnLst>
                                        <p:set>
                                          <p:cBhvr>
                                            <p:cTn id="60" dur="1" fill="hold">
                                              <p:stCondLst>
                                                <p:cond delay="0"/>
                                              </p:stCondLst>
                                            </p:cTn>
                                            <p:tgtEl>
                                              <p:spTgt spid="32"/>
                                            </p:tgtEl>
                                            <p:attrNameLst>
                                              <p:attrName>style.visibility</p:attrName>
                                            </p:attrNameLst>
                                          </p:cBhvr>
                                          <p:to>
                                            <p:strVal val="visible"/>
                                          </p:to>
                                        </p:set>
                                        <p:anim calcmode="lin" valueType="num" p14:bounceEnd="40000">
                                          <p:cBhvr additive="base">
                                            <p:cTn id="61" dur="500" fill="hold"/>
                                            <p:tgtEl>
                                              <p:spTgt spid="32"/>
                                            </p:tgtEl>
                                            <p:attrNameLst>
                                              <p:attrName>ppt_x</p:attrName>
                                            </p:attrNameLst>
                                          </p:cBhvr>
                                          <p:tavLst>
                                            <p:tav tm="0">
                                              <p:val>
                                                <p:strVal val="#ppt_x"/>
                                              </p:val>
                                            </p:tav>
                                            <p:tav tm="100000">
                                              <p:val>
                                                <p:strVal val="#ppt_x"/>
                                              </p:val>
                                            </p:tav>
                                          </p:tavLst>
                                        </p:anim>
                                        <p:anim calcmode="lin" valueType="num" p14:bounceEnd="40000">
                                          <p:cBhvr additive="base">
                                            <p:cTn id="62" dur="500" fill="hold"/>
                                            <p:tgtEl>
                                              <p:spTgt spid="32"/>
                                            </p:tgtEl>
                                            <p:attrNameLst>
                                              <p:attrName>ppt_y</p:attrName>
                                            </p:attrNameLst>
                                          </p:cBhvr>
                                          <p:tavLst>
                                            <p:tav tm="0">
                                              <p:val>
                                                <p:strVal val="0-#ppt_h/2"/>
                                              </p:val>
                                            </p:tav>
                                            <p:tav tm="100000">
                                              <p:val>
                                                <p:strVal val="#ppt_y"/>
                                              </p:val>
                                            </p:tav>
                                          </p:tavLst>
                                        </p:anim>
                                      </p:childTnLst>
                                    </p:cTn>
                                  </p:par>
                                  <p:par>
                                    <p:cTn id="63" presetID="2" presetClass="entr" presetSubtype="1" fill="hold" grpId="0" nodeType="withEffect" p14:presetBounceEnd="40000">
                                      <p:stCondLst>
                                        <p:cond delay="1500"/>
                                      </p:stCondLst>
                                      <p:childTnLst>
                                        <p:set>
                                          <p:cBhvr>
                                            <p:cTn id="64" dur="1" fill="hold">
                                              <p:stCondLst>
                                                <p:cond delay="0"/>
                                              </p:stCondLst>
                                            </p:cTn>
                                            <p:tgtEl>
                                              <p:spTgt spid="33"/>
                                            </p:tgtEl>
                                            <p:attrNameLst>
                                              <p:attrName>style.visibility</p:attrName>
                                            </p:attrNameLst>
                                          </p:cBhvr>
                                          <p:to>
                                            <p:strVal val="visible"/>
                                          </p:to>
                                        </p:set>
                                        <p:anim calcmode="lin" valueType="num" p14:bounceEnd="40000">
                                          <p:cBhvr additive="base">
                                            <p:cTn id="65" dur="500" fill="hold"/>
                                            <p:tgtEl>
                                              <p:spTgt spid="33"/>
                                            </p:tgtEl>
                                            <p:attrNameLst>
                                              <p:attrName>ppt_x</p:attrName>
                                            </p:attrNameLst>
                                          </p:cBhvr>
                                          <p:tavLst>
                                            <p:tav tm="0">
                                              <p:val>
                                                <p:strVal val="#ppt_x"/>
                                              </p:val>
                                            </p:tav>
                                            <p:tav tm="100000">
                                              <p:val>
                                                <p:strVal val="#ppt_x"/>
                                              </p:val>
                                            </p:tav>
                                          </p:tavLst>
                                        </p:anim>
                                        <p:anim calcmode="lin" valueType="num" p14:bounceEnd="40000">
                                          <p:cBhvr additive="base">
                                            <p:cTn id="66" dur="500" fill="hold"/>
                                            <p:tgtEl>
                                              <p:spTgt spid="33"/>
                                            </p:tgtEl>
                                            <p:attrNameLst>
                                              <p:attrName>ppt_y</p:attrName>
                                            </p:attrNameLst>
                                          </p:cBhvr>
                                          <p:tavLst>
                                            <p:tav tm="0">
                                              <p:val>
                                                <p:strVal val="0-#ppt_h/2"/>
                                              </p:val>
                                            </p:tav>
                                            <p:tav tm="100000">
                                              <p:val>
                                                <p:strVal val="#ppt_y"/>
                                              </p:val>
                                            </p:tav>
                                          </p:tavLst>
                                        </p:anim>
                                      </p:childTnLst>
                                    </p:cTn>
                                  </p:par>
                                  <p:par>
                                    <p:cTn id="67" presetID="2" presetClass="entr" presetSubtype="1" fill="hold" grpId="0" nodeType="withEffect" p14:presetBounceEnd="40000">
                                      <p:stCondLst>
                                        <p:cond delay="3000"/>
                                      </p:stCondLst>
                                      <p:childTnLst>
                                        <p:set>
                                          <p:cBhvr>
                                            <p:cTn id="68" dur="1" fill="hold">
                                              <p:stCondLst>
                                                <p:cond delay="0"/>
                                              </p:stCondLst>
                                            </p:cTn>
                                            <p:tgtEl>
                                              <p:spTgt spid="34"/>
                                            </p:tgtEl>
                                            <p:attrNameLst>
                                              <p:attrName>style.visibility</p:attrName>
                                            </p:attrNameLst>
                                          </p:cBhvr>
                                          <p:to>
                                            <p:strVal val="visible"/>
                                          </p:to>
                                        </p:set>
                                        <p:anim calcmode="lin" valueType="num" p14:bounceEnd="40000">
                                          <p:cBhvr additive="base">
                                            <p:cTn id="69" dur="500" fill="hold"/>
                                            <p:tgtEl>
                                              <p:spTgt spid="34"/>
                                            </p:tgtEl>
                                            <p:attrNameLst>
                                              <p:attrName>ppt_x</p:attrName>
                                            </p:attrNameLst>
                                          </p:cBhvr>
                                          <p:tavLst>
                                            <p:tav tm="0">
                                              <p:val>
                                                <p:strVal val="#ppt_x"/>
                                              </p:val>
                                            </p:tav>
                                            <p:tav tm="100000">
                                              <p:val>
                                                <p:strVal val="#ppt_x"/>
                                              </p:val>
                                            </p:tav>
                                          </p:tavLst>
                                        </p:anim>
                                        <p:anim calcmode="lin" valueType="num" p14:bounceEnd="40000">
                                          <p:cBhvr additive="base">
                                            <p:cTn id="70"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3" grpId="1"/>
          <p:bldP spid="24" grpId="0"/>
          <p:bldP spid="25" grpId="0"/>
          <p:bldP spid="26" grpId="0"/>
          <p:bldP spid="27" grpId="0"/>
          <p:bldP spid="28" grpId="0"/>
          <p:bldP spid="29" grpId="0"/>
          <p:bldP spid="30" grpId="0"/>
          <p:bldP spid="31" grpId="0"/>
          <p:bldP spid="32" grpId="0"/>
          <p:bldP spid="33" grpId="0"/>
          <p:bldP spid="34"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
                                            </p:tgtEl>
                                            <p:attrNameLst>
                                              <p:attrName>ppt_y</p:attrName>
                                            </p:attrNameLst>
                                          </p:cBhvr>
                                          <p:tavLst>
                                            <p:tav tm="0">
                                              <p:val>
                                                <p:strVal val="#ppt_y"/>
                                              </p:val>
                                            </p:tav>
                                            <p:tav tm="100000">
                                              <p:val>
                                                <p:strVal val="#ppt_y"/>
                                              </p:val>
                                            </p:tav>
                                          </p:tavLst>
                                        </p:anim>
                                        <p:anim calcmode="lin" valueType="num">
                                          <p:cBhvr>
                                            <p:cTn id="9" dur="4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
                                            </p:tgtEl>
                                          </p:cBhvr>
                                        </p:animEffect>
                                      </p:childTnLst>
                                    </p:cTn>
                                  </p:par>
                                </p:childTnLst>
                              </p:cTn>
                            </p:par>
                            <p:par>
                              <p:cTn id="12" fill="hold">
                                <p:stCondLst>
                                  <p:cond delay="640"/>
                                </p:stCondLst>
                                <p:childTnLst>
                                  <p:par>
                                    <p:cTn id="13" presetID="23" presetClass="entr" presetSubtype="16"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500" fill="hold"/>
                                            <p:tgtEl>
                                              <p:spTgt spid="35"/>
                                            </p:tgtEl>
                                            <p:attrNameLst>
                                              <p:attrName>ppt_w</p:attrName>
                                            </p:attrNameLst>
                                          </p:cBhvr>
                                          <p:tavLst>
                                            <p:tav tm="0">
                                              <p:val>
                                                <p:fltVal val="0"/>
                                              </p:val>
                                            </p:tav>
                                            <p:tav tm="100000">
                                              <p:val>
                                                <p:strVal val="#ppt_w"/>
                                              </p:val>
                                            </p:tav>
                                          </p:tavLst>
                                        </p:anim>
                                        <p:anim calcmode="lin" valueType="num">
                                          <p:cBhvr>
                                            <p:cTn id="16" dur="500" fill="hold"/>
                                            <p:tgtEl>
                                              <p:spTgt spid="35"/>
                                            </p:tgtEl>
                                            <p:attrNameLst>
                                              <p:attrName>ppt_h</p:attrName>
                                            </p:attrNameLst>
                                          </p:cBhvr>
                                          <p:tavLst>
                                            <p:tav tm="0">
                                              <p:val>
                                                <p:fltVal val="0"/>
                                              </p:val>
                                            </p:tav>
                                            <p:tav tm="100000">
                                              <p:val>
                                                <p:strVal val="#ppt_h"/>
                                              </p:val>
                                            </p:tav>
                                          </p:tavLst>
                                        </p:anim>
                                      </p:childTnLst>
                                    </p:cTn>
                                  </p:par>
                                </p:childTnLst>
                              </p:cTn>
                            </p:par>
                            <p:par>
                              <p:cTn id="17" fill="hold">
                                <p:stCondLst>
                                  <p:cond delay="1140"/>
                                </p:stCondLst>
                                <p:childTnLst>
                                  <p:par>
                                    <p:cTn id="18" presetID="2" presetClass="entr" presetSubtype="4"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300" fill="hold"/>
                                            <p:tgtEl>
                                              <p:spTgt spid="23"/>
                                            </p:tgtEl>
                                            <p:attrNameLst>
                                              <p:attrName>ppt_x</p:attrName>
                                            </p:attrNameLst>
                                          </p:cBhvr>
                                          <p:tavLst>
                                            <p:tav tm="0">
                                              <p:val>
                                                <p:strVal val="#ppt_x"/>
                                              </p:val>
                                            </p:tav>
                                            <p:tav tm="100000">
                                              <p:val>
                                                <p:strVal val="#ppt_x"/>
                                              </p:val>
                                            </p:tav>
                                          </p:tavLst>
                                        </p:anim>
                                        <p:anim calcmode="lin" valueType="num">
                                          <p:cBhvr additive="base">
                                            <p:cTn id="21" dur="300" fill="hold"/>
                                            <p:tgtEl>
                                              <p:spTgt spid="23"/>
                                            </p:tgtEl>
                                            <p:attrNameLst>
                                              <p:attrName>ppt_y</p:attrName>
                                            </p:attrNameLst>
                                          </p:cBhvr>
                                          <p:tavLst>
                                            <p:tav tm="0">
                                              <p:val>
                                                <p:strVal val="1+#ppt_h/2"/>
                                              </p:val>
                                            </p:tav>
                                            <p:tav tm="100000">
                                              <p:val>
                                                <p:strVal val="#ppt_y"/>
                                              </p:val>
                                            </p:tav>
                                          </p:tavLst>
                                        </p:anim>
                                      </p:childTnLst>
                                    </p:cTn>
                                  </p:par>
                                </p:childTnLst>
                              </p:cTn>
                            </p:par>
                            <p:par>
                              <p:cTn id="22" fill="hold">
                                <p:stCondLst>
                                  <p:cond delay="1440"/>
                                </p:stCondLst>
                                <p:childTnLst>
                                  <p:par>
                                    <p:cTn id="23" presetID="26" presetClass="emph" presetSubtype="0" fill="hold" grpId="1" nodeType="afterEffect">
                                      <p:stCondLst>
                                        <p:cond delay="1000"/>
                                      </p:stCondLst>
                                      <p:childTnLst>
                                        <p:animEffect transition="out" filter="fade">
                                          <p:cBhvr>
                                            <p:cTn id="24" dur="500" tmFilter="0, 0; .2, .5; .8, .5; 1, 0"/>
                                            <p:tgtEl>
                                              <p:spTgt spid="23"/>
                                            </p:tgtEl>
                                          </p:cBhvr>
                                        </p:animEffect>
                                        <p:animScale>
                                          <p:cBhvr>
                                            <p:cTn id="25" dur="250" autoRev="1" fill="hold"/>
                                            <p:tgtEl>
                                              <p:spTgt spid="23"/>
                                            </p:tgtEl>
                                          </p:cBhvr>
                                          <p:by x="105000" y="105000"/>
                                        </p:animScale>
                                      </p:childTnLst>
                                    </p:cTn>
                                  </p:par>
                                </p:childTnLst>
                              </p:cTn>
                            </p:par>
                            <p:par>
                              <p:cTn id="26" fill="hold">
                                <p:stCondLst>
                                  <p:cond delay="2940"/>
                                </p:stCondLst>
                                <p:childTnLst>
                                  <p:par>
                                    <p:cTn id="27" presetID="2" presetClass="entr" presetSubtype="1" fill="hold" grpId="0" nodeType="afterEffect">
                                      <p:stCondLst>
                                        <p:cond delay="20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ppt_x"/>
                                              </p:val>
                                            </p:tav>
                                            <p:tav tm="100000">
                                              <p:val>
                                                <p:strVal val="#ppt_x"/>
                                              </p:val>
                                            </p:tav>
                                          </p:tavLst>
                                        </p:anim>
                                        <p:anim calcmode="lin" valueType="num">
                                          <p:cBhvr additive="base">
                                            <p:cTn id="30" dur="500" fill="hold"/>
                                            <p:tgtEl>
                                              <p:spTgt spid="24"/>
                                            </p:tgtEl>
                                            <p:attrNameLst>
                                              <p:attrName>ppt_y</p:attrName>
                                            </p:attrNameLst>
                                          </p:cBhvr>
                                          <p:tavLst>
                                            <p:tav tm="0">
                                              <p:val>
                                                <p:strVal val="0-#ppt_h/2"/>
                                              </p:val>
                                            </p:tav>
                                            <p:tav tm="100000">
                                              <p:val>
                                                <p:strVal val="#ppt_y"/>
                                              </p:val>
                                            </p:tav>
                                          </p:tavLst>
                                        </p:anim>
                                      </p:childTnLst>
                                    </p:cTn>
                                  </p:par>
                                  <p:par>
                                    <p:cTn id="31" presetID="2" presetClass="entr" presetSubtype="1" fill="hold" grpId="0" nodeType="withEffect">
                                      <p:stCondLst>
                                        <p:cond delay="150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500" fill="hold"/>
                                            <p:tgtEl>
                                              <p:spTgt spid="25"/>
                                            </p:tgtEl>
                                            <p:attrNameLst>
                                              <p:attrName>ppt_x</p:attrName>
                                            </p:attrNameLst>
                                          </p:cBhvr>
                                          <p:tavLst>
                                            <p:tav tm="0">
                                              <p:val>
                                                <p:strVal val="#ppt_x"/>
                                              </p:val>
                                            </p:tav>
                                            <p:tav tm="100000">
                                              <p:val>
                                                <p:strVal val="#ppt_x"/>
                                              </p:val>
                                            </p:tav>
                                          </p:tavLst>
                                        </p:anim>
                                        <p:anim calcmode="lin" valueType="num">
                                          <p:cBhvr additive="base">
                                            <p:cTn id="34" dur="500" fill="hold"/>
                                            <p:tgtEl>
                                              <p:spTgt spid="25"/>
                                            </p:tgtEl>
                                            <p:attrNameLst>
                                              <p:attrName>ppt_y</p:attrName>
                                            </p:attrNameLst>
                                          </p:cBhvr>
                                          <p:tavLst>
                                            <p:tav tm="0">
                                              <p:val>
                                                <p:strVal val="0-#ppt_h/2"/>
                                              </p:val>
                                            </p:tav>
                                            <p:tav tm="100000">
                                              <p:val>
                                                <p:strVal val="#ppt_y"/>
                                              </p:val>
                                            </p:tav>
                                          </p:tavLst>
                                        </p:anim>
                                      </p:childTnLst>
                                    </p:cTn>
                                  </p:par>
                                  <p:par>
                                    <p:cTn id="35" presetID="2" presetClass="entr" presetSubtype="1" fill="hold" grpId="0" nodeType="withEffect">
                                      <p:stCondLst>
                                        <p:cond delay="300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2000"/>
                                      </p:stCondLst>
                                      <p:childTnLst>
                                        <p:set>
                                          <p:cBhvr>
                                            <p:cTn id="40" dur="1" fill="hold">
                                              <p:stCondLst>
                                                <p:cond delay="0"/>
                                              </p:stCondLst>
                                            </p:cTn>
                                            <p:tgtEl>
                                              <p:spTgt spid="27"/>
                                            </p:tgtEl>
                                            <p:attrNameLst>
                                              <p:attrName>style.visibility</p:attrName>
                                            </p:attrNameLst>
                                          </p:cBhvr>
                                          <p:to>
                                            <p:strVal val="visible"/>
                                          </p:to>
                                        </p:set>
                                        <p:anim calcmode="lin" valueType="num">
                                          <p:cBhvr additive="base">
                                            <p:cTn id="41" dur="500" fill="hold"/>
                                            <p:tgtEl>
                                              <p:spTgt spid="27"/>
                                            </p:tgtEl>
                                            <p:attrNameLst>
                                              <p:attrName>ppt_x</p:attrName>
                                            </p:attrNameLst>
                                          </p:cBhvr>
                                          <p:tavLst>
                                            <p:tav tm="0">
                                              <p:val>
                                                <p:strVal val="#ppt_x"/>
                                              </p:val>
                                            </p:tav>
                                            <p:tav tm="100000">
                                              <p:val>
                                                <p:strVal val="#ppt_x"/>
                                              </p:val>
                                            </p:tav>
                                          </p:tavLst>
                                        </p:anim>
                                        <p:anim calcmode="lin" valueType="num">
                                          <p:cBhvr additive="base">
                                            <p:cTn id="42" dur="500" fill="hold"/>
                                            <p:tgtEl>
                                              <p:spTgt spid="27"/>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3000"/>
                                      </p:stCondLst>
                                      <p:childTnLst>
                                        <p:set>
                                          <p:cBhvr>
                                            <p:cTn id="44" dur="1" fill="hold">
                                              <p:stCondLst>
                                                <p:cond delay="0"/>
                                              </p:stCondLst>
                                            </p:cTn>
                                            <p:tgtEl>
                                              <p:spTgt spid="28"/>
                                            </p:tgtEl>
                                            <p:attrNameLst>
                                              <p:attrName>style.visibility</p:attrName>
                                            </p:attrNameLst>
                                          </p:cBhvr>
                                          <p:to>
                                            <p:strVal val="visible"/>
                                          </p:to>
                                        </p:set>
                                        <p:anim calcmode="lin" valueType="num">
                                          <p:cBhvr additive="base">
                                            <p:cTn id="45" dur="500" fill="hold"/>
                                            <p:tgtEl>
                                              <p:spTgt spid="28"/>
                                            </p:tgtEl>
                                            <p:attrNameLst>
                                              <p:attrName>ppt_x</p:attrName>
                                            </p:attrNameLst>
                                          </p:cBhvr>
                                          <p:tavLst>
                                            <p:tav tm="0">
                                              <p:val>
                                                <p:strVal val="#ppt_x"/>
                                              </p:val>
                                            </p:tav>
                                            <p:tav tm="100000">
                                              <p:val>
                                                <p:strVal val="#ppt_x"/>
                                              </p:val>
                                            </p:tav>
                                          </p:tavLst>
                                        </p:anim>
                                        <p:anim calcmode="lin" valueType="num">
                                          <p:cBhvr additive="base">
                                            <p:cTn id="46" dur="500" fill="hold"/>
                                            <p:tgtEl>
                                              <p:spTgt spid="28"/>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80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ppt_x"/>
                                              </p:val>
                                            </p:tav>
                                            <p:tav tm="100000">
                                              <p:val>
                                                <p:strVal val="#ppt_x"/>
                                              </p:val>
                                            </p:tav>
                                          </p:tavLst>
                                        </p:anim>
                                        <p:anim calcmode="lin" valueType="num">
                                          <p:cBhvr additive="base">
                                            <p:cTn id="50" dur="500" fill="hold"/>
                                            <p:tgtEl>
                                              <p:spTgt spid="29"/>
                                            </p:tgtEl>
                                            <p:attrNameLst>
                                              <p:attrName>ppt_y</p:attrName>
                                            </p:attrNameLst>
                                          </p:cBhvr>
                                          <p:tavLst>
                                            <p:tav tm="0">
                                              <p:val>
                                                <p:strVal val="0-#ppt_h/2"/>
                                              </p:val>
                                            </p:tav>
                                            <p:tav tm="100000">
                                              <p:val>
                                                <p:strVal val="#ppt_y"/>
                                              </p:val>
                                            </p:tav>
                                          </p:tavLst>
                                        </p:anim>
                                      </p:childTnLst>
                                    </p:cTn>
                                  </p:par>
                                  <p:par>
                                    <p:cTn id="51" presetID="2" presetClass="entr" presetSubtype="1" fill="hold" grpId="0" nodeType="withEffect">
                                      <p:stCondLst>
                                        <p:cond delay="3000"/>
                                      </p:stCondLst>
                                      <p:childTnLst>
                                        <p:set>
                                          <p:cBhvr>
                                            <p:cTn id="52" dur="1" fill="hold">
                                              <p:stCondLst>
                                                <p:cond delay="0"/>
                                              </p:stCondLst>
                                            </p:cTn>
                                            <p:tgtEl>
                                              <p:spTgt spid="30"/>
                                            </p:tgtEl>
                                            <p:attrNameLst>
                                              <p:attrName>style.visibility</p:attrName>
                                            </p:attrNameLst>
                                          </p:cBhvr>
                                          <p:to>
                                            <p:strVal val="visible"/>
                                          </p:to>
                                        </p:set>
                                        <p:anim calcmode="lin" valueType="num">
                                          <p:cBhvr additive="base">
                                            <p:cTn id="53" dur="500" fill="hold"/>
                                            <p:tgtEl>
                                              <p:spTgt spid="30"/>
                                            </p:tgtEl>
                                            <p:attrNameLst>
                                              <p:attrName>ppt_x</p:attrName>
                                            </p:attrNameLst>
                                          </p:cBhvr>
                                          <p:tavLst>
                                            <p:tav tm="0">
                                              <p:val>
                                                <p:strVal val="#ppt_x"/>
                                              </p:val>
                                            </p:tav>
                                            <p:tav tm="100000">
                                              <p:val>
                                                <p:strVal val="#ppt_x"/>
                                              </p:val>
                                            </p:tav>
                                          </p:tavLst>
                                        </p:anim>
                                        <p:anim calcmode="lin" valueType="num">
                                          <p:cBhvr additive="base">
                                            <p:cTn id="54" dur="500" fill="hold"/>
                                            <p:tgtEl>
                                              <p:spTgt spid="30"/>
                                            </p:tgtEl>
                                            <p:attrNameLst>
                                              <p:attrName>ppt_y</p:attrName>
                                            </p:attrNameLst>
                                          </p:cBhvr>
                                          <p:tavLst>
                                            <p:tav tm="0">
                                              <p:val>
                                                <p:strVal val="0-#ppt_h/2"/>
                                              </p:val>
                                            </p:tav>
                                            <p:tav tm="100000">
                                              <p:val>
                                                <p:strVal val="#ppt_y"/>
                                              </p:val>
                                            </p:tav>
                                          </p:tavLst>
                                        </p:anim>
                                      </p:childTnLst>
                                    </p:cTn>
                                  </p:par>
                                  <p:par>
                                    <p:cTn id="55" presetID="2" presetClass="entr" presetSubtype="1" fill="hold" grpId="0" nodeType="withEffect">
                                      <p:stCondLst>
                                        <p:cond delay="2000"/>
                                      </p:stCondLst>
                                      <p:childTnLst>
                                        <p:set>
                                          <p:cBhvr>
                                            <p:cTn id="56" dur="1" fill="hold">
                                              <p:stCondLst>
                                                <p:cond delay="0"/>
                                              </p:stCondLst>
                                            </p:cTn>
                                            <p:tgtEl>
                                              <p:spTgt spid="31"/>
                                            </p:tgtEl>
                                            <p:attrNameLst>
                                              <p:attrName>style.visibility</p:attrName>
                                            </p:attrNameLst>
                                          </p:cBhvr>
                                          <p:to>
                                            <p:strVal val="visible"/>
                                          </p:to>
                                        </p:set>
                                        <p:anim calcmode="lin" valueType="num">
                                          <p:cBhvr additive="base">
                                            <p:cTn id="57" dur="500" fill="hold"/>
                                            <p:tgtEl>
                                              <p:spTgt spid="31"/>
                                            </p:tgtEl>
                                            <p:attrNameLst>
                                              <p:attrName>ppt_x</p:attrName>
                                            </p:attrNameLst>
                                          </p:cBhvr>
                                          <p:tavLst>
                                            <p:tav tm="0">
                                              <p:val>
                                                <p:strVal val="#ppt_x"/>
                                              </p:val>
                                            </p:tav>
                                            <p:tav tm="100000">
                                              <p:val>
                                                <p:strVal val="#ppt_x"/>
                                              </p:val>
                                            </p:tav>
                                          </p:tavLst>
                                        </p:anim>
                                        <p:anim calcmode="lin" valueType="num">
                                          <p:cBhvr additive="base">
                                            <p:cTn id="58" dur="500" fill="hold"/>
                                            <p:tgtEl>
                                              <p:spTgt spid="31"/>
                                            </p:tgtEl>
                                            <p:attrNameLst>
                                              <p:attrName>ppt_y</p:attrName>
                                            </p:attrNameLst>
                                          </p:cBhvr>
                                          <p:tavLst>
                                            <p:tav tm="0">
                                              <p:val>
                                                <p:strVal val="0-#ppt_h/2"/>
                                              </p:val>
                                            </p:tav>
                                            <p:tav tm="100000">
                                              <p:val>
                                                <p:strVal val="#ppt_y"/>
                                              </p:val>
                                            </p:tav>
                                          </p:tavLst>
                                        </p:anim>
                                      </p:childTnLst>
                                    </p:cTn>
                                  </p:par>
                                  <p:par>
                                    <p:cTn id="59" presetID="2" presetClass="entr" presetSubtype="1" fill="hold" grpId="0" nodeType="withEffect">
                                      <p:stCondLst>
                                        <p:cond delay="3000"/>
                                      </p:stCondLst>
                                      <p:childTnLst>
                                        <p:set>
                                          <p:cBhvr>
                                            <p:cTn id="60" dur="1" fill="hold">
                                              <p:stCondLst>
                                                <p:cond delay="0"/>
                                              </p:stCondLst>
                                            </p:cTn>
                                            <p:tgtEl>
                                              <p:spTgt spid="32"/>
                                            </p:tgtEl>
                                            <p:attrNameLst>
                                              <p:attrName>style.visibility</p:attrName>
                                            </p:attrNameLst>
                                          </p:cBhvr>
                                          <p:to>
                                            <p:strVal val="visible"/>
                                          </p:to>
                                        </p:set>
                                        <p:anim calcmode="lin" valueType="num">
                                          <p:cBhvr additive="base">
                                            <p:cTn id="61" dur="500" fill="hold"/>
                                            <p:tgtEl>
                                              <p:spTgt spid="32"/>
                                            </p:tgtEl>
                                            <p:attrNameLst>
                                              <p:attrName>ppt_x</p:attrName>
                                            </p:attrNameLst>
                                          </p:cBhvr>
                                          <p:tavLst>
                                            <p:tav tm="0">
                                              <p:val>
                                                <p:strVal val="#ppt_x"/>
                                              </p:val>
                                            </p:tav>
                                            <p:tav tm="100000">
                                              <p:val>
                                                <p:strVal val="#ppt_x"/>
                                              </p:val>
                                            </p:tav>
                                          </p:tavLst>
                                        </p:anim>
                                        <p:anim calcmode="lin" valueType="num">
                                          <p:cBhvr additive="base">
                                            <p:cTn id="62" dur="500" fill="hold"/>
                                            <p:tgtEl>
                                              <p:spTgt spid="32"/>
                                            </p:tgtEl>
                                            <p:attrNameLst>
                                              <p:attrName>ppt_y</p:attrName>
                                            </p:attrNameLst>
                                          </p:cBhvr>
                                          <p:tavLst>
                                            <p:tav tm="0">
                                              <p:val>
                                                <p:strVal val="0-#ppt_h/2"/>
                                              </p:val>
                                            </p:tav>
                                            <p:tav tm="100000">
                                              <p:val>
                                                <p:strVal val="#ppt_y"/>
                                              </p:val>
                                            </p:tav>
                                          </p:tavLst>
                                        </p:anim>
                                      </p:childTnLst>
                                    </p:cTn>
                                  </p:par>
                                  <p:par>
                                    <p:cTn id="63" presetID="2" presetClass="entr" presetSubtype="1" fill="hold" grpId="0" nodeType="withEffect">
                                      <p:stCondLst>
                                        <p:cond delay="1500"/>
                                      </p:stCondLst>
                                      <p:childTnLst>
                                        <p:set>
                                          <p:cBhvr>
                                            <p:cTn id="64" dur="1" fill="hold">
                                              <p:stCondLst>
                                                <p:cond delay="0"/>
                                              </p:stCondLst>
                                            </p:cTn>
                                            <p:tgtEl>
                                              <p:spTgt spid="33"/>
                                            </p:tgtEl>
                                            <p:attrNameLst>
                                              <p:attrName>style.visibility</p:attrName>
                                            </p:attrNameLst>
                                          </p:cBhvr>
                                          <p:to>
                                            <p:strVal val="visible"/>
                                          </p:to>
                                        </p:set>
                                        <p:anim calcmode="lin" valueType="num">
                                          <p:cBhvr additive="base">
                                            <p:cTn id="65" dur="500" fill="hold"/>
                                            <p:tgtEl>
                                              <p:spTgt spid="33"/>
                                            </p:tgtEl>
                                            <p:attrNameLst>
                                              <p:attrName>ppt_x</p:attrName>
                                            </p:attrNameLst>
                                          </p:cBhvr>
                                          <p:tavLst>
                                            <p:tav tm="0">
                                              <p:val>
                                                <p:strVal val="#ppt_x"/>
                                              </p:val>
                                            </p:tav>
                                            <p:tav tm="100000">
                                              <p:val>
                                                <p:strVal val="#ppt_x"/>
                                              </p:val>
                                            </p:tav>
                                          </p:tavLst>
                                        </p:anim>
                                        <p:anim calcmode="lin" valueType="num">
                                          <p:cBhvr additive="base">
                                            <p:cTn id="66" dur="500" fill="hold"/>
                                            <p:tgtEl>
                                              <p:spTgt spid="33"/>
                                            </p:tgtEl>
                                            <p:attrNameLst>
                                              <p:attrName>ppt_y</p:attrName>
                                            </p:attrNameLst>
                                          </p:cBhvr>
                                          <p:tavLst>
                                            <p:tav tm="0">
                                              <p:val>
                                                <p:strVal val="0-#ppt_h/2"/>
                                              </p:val>
                                            </p:tav>
                                            <p:tav tm="100000">
                                              <p:val>
                                                <p:strVal val="#ppt_y"/>
                                              </p:val>
                                            </p:tav>
                                          </p:tavLst>
                                        </p:anim>
                                      </p:childTnLst>
                                    </p:cTn>
                                  </p:par>
                                  <p:par>
                                    <p:cTn id="67" presetID="2" presetClass="entr" presetSubtype="1" fill="hold" grpId="0" nodeType="withEffect">
                                      <p:stCondLst>
                                        <p:cond delay="3000"/>
                                      </p:stCondLst>
                                      <p:childTnLst>
                                        <p:set>
                                          <p:cBhvr>
                                            <p:cTn id="68" dur="1" fill="hold">
                                              <p:stCondLst>
                                                <p:cond delay="0"/>
                                              </p:stCondLst>
                                            </p:cTn>
                                            <p:tgtEl>
                                              <p:spTgt spid="34"/>
                                            </p:tgtEl>
                                            <p:attrNameLst>
                                              <p:attrName>style.visibility</p:attrName>
                                            </p:attrNameLst>
                                          </p:cBhvr>
                                          <p:to>
                                            <p:strVal val="visible"/>
                                          </p:to>
                                        </p:set>
                                        <p:anim calcmode="lin" valueType="num">
                                          <p:cBhvr additive="base">
                                            <p:cTn id="69" dur="500" fill="hold"/>
                                            <p:tgtEl>
                                              <p:spTgt spid="34"/>
                                            </p:tgtEl>
                                            <p:attrNameLst>
                                              <p:attrName>ppt_x</p:attrName>
                                            </p:attrNameLst>
                                          </p:cBhvr>
                                          <p:tavLst>
                                            <p:tav tm="0">
                                              <p:val>
                                                <p:strVal val="#ppt_x"/>
                                              </p:val>
                                            </p:tav>
                                            <p:tav tm="100000">
                                              <p:val>
                                                <p:strVal val="#ppt_x"/>
                                              </p:val>
                                            </p:tav>
                                          </p:tavLst>
                                        </p:anim>
                                        <p:anim calcmode="lin" valueType="num">
                                          <p:cBhvr additive="base">
                                            <p:cTn id="70"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3" grpId="1"/>
          <p:bldP spid="24" grpId="0"/>
          <p:bldP spid="25" grpId="0"/>
          <p:bldP spid="26" grpId="0"/>
          <p:bldP spid="27" grpId="0"/>
          <p:bldP spid="28" grpId="0"/>
          <p:bldP spid="29" grpId="0"/>
          <p:bldP spid="30" grpId="0"/>
          <p:bldP spid="31" grpId="0"/>
          <p:bldP spid="32" grpId="0"/>
          <p:bldP spid="33" grpId="0"/>
          <p:bldP spid="34" grpId="0"/>
          <p:bldP spid="18"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001577" y="187257"/>
            <a:ext cx="3780851" cy="377016"/>
          </a:xfrm>
          <a:prstGeom prst="rect">
            <a:avLst/>
          </a:prstGeom>
          <a:noFill/>
        </p:spPr>
        <p:txBody>
          <a:bodyPr wrap="square" lIns="68571" tIns="34285" rIns="68571" bIns="34285"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l"/>
            <a:r>
              <a:rPr lang="en-US" altLang="zh-CN" sz="2000" dirty="0" smtClean="0">
                <a:solidFill>
                  <a:schemeClr val="bg1"/>
                </a:solidFill>
                <a:latin typeface="微软雅黑" pitchFamily="34" charset="-122"/>
                <a:ea typeface="微软雅黑" pitchFamily="34" charset="-122"/>
              </a:rPr>
              <a:t>2.2 </a:t>
            </a:r>
            <a:r>
              <a:rPr lang="zh-CN" altLang="en-US" sz="2000" dirty="0" smtClean="0">
                <a:solidFill>
                  <a:schemeClr val="bg1"/>
                </a:solidFill>
                <a:latin typeface="微软雅黑" pitchFamily="34" charset="-122"/>
                <a:ea typeface="微软雅黑" pitchFamily="34" charset="-122"/>
              </a:rPr>
              <a:t>需求分析</a:t>
            </a:r>
            <a:endParaRPr lang="zh-CN" altLang="en-US" sz="2000" dirty="0">
              <a:solidFill>
                <a:schemeClr val="bg1"/>
              </a:solidFill>
              <a:latin typeface="微软雅黑" pitchFamily="34" charset="-122"/>
              <a:ea typeface="微软雅黑" pitchFamily="34" charset="-122"/>
            </a:endParaRPr>
          </a:p>
        </p:txBody>
      </p:sp>
      <p:sp>
        <p:nvSpPr>
          <p:cNvPr id="19" name="TextBox 18"/>
          <p:cNvSpPr txBox="1"/>
          <p:nvPr/>
        </p:nvSpPr>
        <p:spPr>
          <a:xfrm>
            <a:off x="76994" y="210370"/>
            <a:ext cx="798022" cy="286149"/>
          </a:xfrm>
          <a:prstGeom prst="rect">
            <a:avLst/>
          </a:prstGeom>
          <a:noFill/>
        </p:spPr>
        <p:txBody>
          <a:bodyPr wrap="square" lIns="68571" tIns="34285" rIns="68571" bIns="34285" rtlCol="0">
            <a:spAutoFit/>
          </a:bodyPr>
          <a:lstStyle/>
          <a:p>
            <a:pPr algn="r"/>
            <a:r>
              <a:rPr lang="en-US" altLang="zh-CN" sz="1500" dirty="0">
                <a:solidFill>
                  <a:schemeClr val="bg1"/>
                </a:solidFill>
                <a:latin typeface="+mj-lt"/>
              </a:rPr>
              <a:t>Part</a:t>
            </a:r>
            <a:r>
              <a:rPr lang="en-US" altLang="zh-CN" dirty="0" smtClean="0">
                <a:solidFill>
                  <a:schemeClr val="bg1"/>
                </a:solidFill>
                <a:latin typeface="+mj-lt"/>
              </a:rPr>
              <a:t> 1</a:t>
            </a:r>
            <a:endParaRPr lang="zh-CN" altLang="en-US" dirty="0">
              <a:solidFill>
                <a:schemeClr val="bg1"/>
              </a:solidFill>
              <a:latin typeface="+mj-lt"/>
            </a:endParaRPr>
          </a:p>
        </p:txBody>
      </p:sp>
      <p:sp>
        <p:nvSpPr>
          <p:cNvPr id="58" name="矩形 57"/>
          <p:cNvSpPr/>
          <p:nvPr/>
        </p:nvSpPr>
        <p:spPr>
          <a:xfrm>
            <a:off x="4496594" y="1200944"/>
            <a:ext cx="545911" cy="545910"/>
          </a:xfrm>
          <a:prstGeom prst="rect">
            <a:avLst/>
          </a:prstGeom>
          <a:solidFill>
            <a:srgbClr val="2EA5DF"/>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a:r>
              <a:rPr lang="en-US" altLang="zh-CN" sz="2400" b="1" dirty="0">
                <a:latin typeface="Arial" panose="020B0604020202020204" pitchFamily="34" charset="0"/>
                <a:cs typeface="Arial" panose="020B0604020202020204" pitchFamily="34" charset="0"/>
              </a:rPr>
              <a:t>1</a:t>
            </a:r>
            <a:endParaRPr lang="zh-CN" altLang="en-US" sz="2400" b="1" dirty="0">
              <a:latin typeface="Arial" panose="020B0604020202020204" pitchFamily="34" charset="0"/>
              <a:cs typeface="Arial" panose="020B0604020202020204" pitchFamily="34" charset="0"/>
            </a:endParaRPr>
          </a:p>
        </p:txBody>
      </p:sp>
      <p:sp>
        <p:nvSpPr>
          <p:cNvPr id="59" name="矩形 58"/>
          <p:cNvSpPr/>
          <p:nvPr/>
        </p:nvSpPr>
        <p:spPr>
          <a:xfrm>
            <a:off x="5056155" y="1200944"/>
            <a:ext cx="2640839" cy="54591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l"/>
            <a:r>
              <a:rPr lang="zh-CN" altLang="en-US" dirty="0"/>
              <a:t>找政府办事难问题</a:t>
            </a:r>
          </a:p>
        </p:txBody>
      </p:sp>
      <p:sp>
        <p:nvSpPr>
          <p:cNvPr id="60" name="矩形 59"/>
          <p:cNvSpPr/>
          <p:nvPr/>
        </p:nvSpPr>
        <p:spPr>
          <a:xfrm>
            <a:off x="4496594" y="1886744"/>
            <a:ext cx="545911" cy="545910"/>
          </a:xfrm>
          <a:prstGeom prst="rect">
            <a:avLst/>
          </a:prstGeom>
          <a:solidFill>
            <a:srgbClr val="2EA5DF"/>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a:r>
              <a:rPr lang="en-US" altLang="zh-CN" sz="2400" b="1" dirty="0" smtClean="0">
                <a:latin typeface="Arial" panose="020B0604020202020204" pitchFamily="34" charset="0"/>
                <a:cs typeface="Arial" panose="020B0604020202020204" pitchFamily="34" charset="0"/>
              </a:rPr>
              <a:t>2</a:t>
            </a:r>
            <a:endParaRPr lang="zh-CN" altLang="en-US" sz="2400" b="1" dirty="0">
              <a:latin typeface="Arial" panose="020B0604020202020204" pitchFamily="34" charset="0"/>
              <a:cs typeface="Arial" panose="020B0604020202020204" pitchFamily="34" charset="0"/>
            </a:endParaRPr>
          </a:p>
        </p:txBody>
      </p:sp>
      <p:sp>
        <p:nvSpPr>
          <p:cNvPr id="61" name="矩形 60"/>
          <p:cNvSpPr/>
          <p:nvPr/>
        </p:nvSpPr>
        <p:spPr>
          <a:xfrm>
            <a:off x="5056155" y="1886744"/>
            <a:ext cx="2640839" cy="54591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l"/>
            <a:r>
              <a:rPr lang="zh-CN" altLang="en-US" dirty="0"/>
              <a:t>食</a:t>
            </a:r>
            <a:r>
              <a:rPr lang="zh-CN" altLang="en-US" dirty="0" smtClean="0"/>
              <a:t>品安全问</a:t>
            </a:r>
            <a:r>
              <a:rPr lang="zh-CN" altLang="en-US" dirty="0"/>
              <a:t>题</a:t>
            </a:r>
          </a:p>
        </p:txBody>
      </p:sp>
      <p:sp>
        <p:nvSpPr>
          <p:cNvPr id="62" name="矩形 61"/>
          <p:cNvSpPr/>
          <p:nvPr/>
        </p:nvSpPr>
        <p:spPr>
          <a:xfrm>
            <a:off x="4496594" y="2572544"/>
            <a:ext cx="545911" cy="545910"/>
          </a:xfrm>
          <a:prstGeom prst="rect">
            <a:avLst/>
          </a:prstGeom>
          <a:solidFill>
            <a:srgbClr val="2EA5DF"/>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a:r>
              <a:rPr lang="en-US" altLang="zh-CN" sz="2400" b="1" dirty="0" smtClean="0">
                <a:latin typeface="Arial" panose="020B0604020202020204" pitchFamily="34" charset="0"/>
                <a:cs typeface="Arial" panose="020B0604020202020204" pitchFamily="34" charset="0"/>
              </a:rPr>
              <a:t>3</a:t>
            </a:r>
            <a:endParaRPr lang="zh-CN" altLang="en-US" sz="2400" b="1" dirty="0">
              <a:latin typeface="Arial" panose="020B0604020202020204" pitchFamily="34" charset="0"/>
              <a:cs typeface="Arial" panose="020B0604020202020204" pitchFamily="34" charset="0"/>
            </a:endParaRPr>
          </a:p>
        </p:txBody>
      </p:sp>
      <p:sp>
        <p:nvSpPr>
          <p:cNvPr id="63" name="矩形 62"/>
          <p:cNvSpPr/>
          <p:nvPr/>
        </p:nvSpPr>
        <p:spPr>
          <a:xfrm>
            <a:off x="5056155" y="2572544"/>
            <a:ext cx="2640839" cy="54591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l"/>
            <a:r>
              <a:rPr lang="zh-CN" altLang="en-US" dirty="0" smtClean="0"/>
              <a:t>电商诚信问</a:t>
            </a:r>
            <a:r>
              <a:rPr lang="zh-CN" altLang="en-US" dirty="0"/>
              <a:t>题</a:t>
            </a:r>
          </a:p>
        </p:txBody>
      </p:sp>
      <p:sp>
        <p:nvSpPr>
          <p:cNvPr id="64" name="矩形 63"/>
          <p:cNvSpPr/>
          <p:nvPr/>
        </p:nvSpPr>
        <p:spPr>
          <a:xfrm>
            <a:off x="4496594" y="3258344"/>
            <a:ext cx="545911" cy="545910"/>
          </a:xfrm>
          <a:prstGeom prst="rect">
            <a:avLst/>
          </a:prstGeom>
          <a:solidFill>
            <a:srgbClr val="2EA5DF"/>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a:r>
              <a:rPr lang="en-US" altLang="zh-CN" sz="2400" b="1" dirty="0" smtClean="0">
                <a:latin typeface="Arial" panose="020B0604020202020204" pitchFamily="34" charset="0"/>
                <a:cs typeface="Arial" panose="020B0604020202020204" pitchFamily="34" charset="0"/>
              </a:rPr>
              <a:t>4</a:t>
            </a:r>
            <a:endParaRPr lang="zh-CN" altLang="en-US" sz="2400" b="1" dirty="0">
              <a:latin typeface="Arial" panose="020B0604020202020204" pitchFamily="34" charset="0"/>
              <a:cs typeface="Arial" panose="020B0604020202020204" pitchFamily="34" charset="0"/>
            </a:endParaRPr>
          </a:p>
        </p:txBody>
      </p:sp>
      <p:sp>
        <p:nvSpPr>
          <p:cNvPr id="65" name="矩形 64"/>
          <p:cNvSpPr/>
          <p:nvPr/>
        </p:nvSpPr>
        <p:spPr>
          <a:xfrm>
            <a:off x="5056155" y="3258344"/>
            <a:ext cx="2640839" cy="54591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l"/>
            <a:r>
              <a:rPr lang="zh-CN" altLang="en-US" dirty="0" smtClean="0"/>
              <a:t>店大欺客问</a:t>
            </a:r>
            <a:r>
              <a:rPr lang="zh-CN" altLang="en-US" dirty="0"/>
              <a:t>题</a:t>
            </a:r>
          </a:p>
        </p:txBody>
      </p:sp>
      <p:sp>
        <p:nvSpPr>
          <p:cNvPr id="66" name="矩形 65"/>
          <p:cNvSpPr/>
          <p:nvPr/>
        </p:nvSpPr>
        <p:spPr>
          <a:xfrm>
            <a:off x="4496594" y="3944144"/>
            <a:ext cx="545911" cy="545910"/>
          </a:xfrm>
          <a:prstGeom prst="rect">
            <a:avLst/>
          </a:prstGeom>
          <a:solidFill>
            <a:srgbClr val="2EA5DF"/>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a:r>
              <a:rPr lang="en-US" altLang="zh-CN" sz="2400" b="1" dirty="0" smtClean="0">
                <a:latin typeface="Arial" panose="020B0604020202020204" pitchFamily="34" charset="0"/>
                <a:cs typeface="Arial" panose="020B0604020202020204" pitchFamily="34" charset="0"/>
              </a:rPr>
              <a:t>5</a:t>
            </a:r>
            <a:endParaRPr lang="zh-CN" altLang="en-US" sz="2400" b="1" dirty="0">
              <a:latin typeface="Arial" panose="020B0604020202020204" pitchFamily="34" charset="0"/>
              <a:cs typeface="Arial" panose="020B0604020202020204" pitchFamily="34" charset="0"/>
            </a:endParaRPr>
          </a:p>
        </p:txBody>
      </p:sp>
      <p:sp>
        <p:nvSpPr>
          <p:cNvPr id="67" name="矩形 66"/>
          <p:cNvSpPr/>
          <p:nvPr/>
        </p:nvSpPr>
        <p:spPr>
          <a:xfrm>
            <a:off x="5056155" y="3944144"/>
            <a:ext cx="2640839" cy="54591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l"/>
            <a:r>
              <a:rPr lang="zh-CN" altLang="en-US" dirty="0" smtClean="0"/>
              <a:t>物流水平问</a:t>
            </a:r>
            <a:r>
              <a:rPr lang="zh-CN" altLang="en-US" dirty="0"/>
              <a:t>题</a:t>
            </a:r>
          </a:p>
        </p:txBody>
      </p:sp>
      <p:sp>
        <p:nvSpPr>
          <p:cNvPr id="68" name="Freeform 11"/>
          <p:cNvSpPr>
            <a:spLocks/>
          </p:cNvSpPr>
          <p:nvPr/>
        </p:nvSpPr>
        <p:spPr bwMode="auto">
          <a:xfrm flipH="1">
            <a:off x="3495599" y="1289654"/>
            <a:ext cx="762000" cy="3183523"/>
          </a:xfrm>
          <a:custGeom>
            <a:avLst/>
            <a:gdLst>
              <a:gd name="T0" fmla="*/ 0 w 1412"/>
              <a:gd name="T1" fmla="*/ 82 h 6009"/>
              <a:gd name="T2" fmla="*/ 0 w 1412"/>
              <a:gd name="T3" fmla="*/ 0 h 6009"/>
              <a:gd name="T4" fmla="*/ 283 w 1412"/>
              <a:gd name="T5" fmla="*/ 71 h 6009"/>
              <a:gd name="T6" fmla="*/ 518 w 1412"/>
              <a:gd name="T7" fmla="*/ 182 h 6009"/>
              <a:gd name="T8" fmla="*/ 723 w 1412"/>
              <a:gd name="T9" fmla="*/ 367 h 6009"/>
              <a:gd name="T10" fmla="*/ 863 w 1412"/>
              <a:gd name="T11" fmla="*/ 597 h 6009"/>
              <a:gd name="T12" fmla="*/ 935 w 1412"/>
              <a:gd name="T13" fmla="*/ 848 h 6009"/>
              <a:gd name="T14" fmla="*/ 966 w 1412"/>
              <a:gd name="T15" fmla="*/ 1141 h 6009"/>
              <a:gd name="T16" fmla="*/ 931 w 1412"/>
              <a:gd name="T17" fmla="*/ 1500 h 6009"/>
              <a:gd name="T18" fmla="*/ 856 w 1412"/>
              <a:gd name="T19" fmla="*/ 1831 h 6009"/>
              <a:gd name="T20" fmla="*/ 828 w 1412"/>
              <a:gd name="T21" fmla="*/ 2176 h 6009"/>
              <a:gd name="T22" fmla="*/ 869 w 1412"/>
              <a:gd name="T23" fmla="*/ 2502 h 6009"/>
              <a:gd name="T24" fmla="*/ 961 w 1412"/>
              <a:gd name="T25" fmla="*/ 2687 h 6009"/>
              <a:gd name="T26" fmla="*/ 1110 w 1412"/>
              <a:gd name="T27" fmla="*/ 2815 h 6009"/>
              <a:gd name="T28" fmla="*/ 1244 w 1412"/>
              <a:gd name="T29" fmla="*/ 2889 h 6009"/>
              <a:gd name="T30" fmla="*/ 1412 w 1412"/>
              <a:gd name="T31" fmla="*/ 2920 h 6009"/>
              <a:gd name="T32" fmla="*/ 1412 w 1412"/>
              <a:gd name="T33" fmla="*/ 3079 h 6009"/>
              <a:gd name="T34" fmla="*/ 1156 w 1412"/>
              <a:gd name="T35" fmla="*/ 3164 h 6009"/>
              <a:gd name="T36" fmla="*/ 999 w 1412"/>
              <a:gd name="T37" fmla="*/ 3291 h 6009"/>
              <a:gd name="T38" fmla="*/ 880 w 1412"/>
              <a:gd name="T39" fmla="*/ 3508 h 6009"/>
              <a:gd name="T40" fmla="*/ 826 w 1412"/>
              <a:gd name="T41" fmla="*/ 3804 h 6009"/>
              <a:gd name="T42" fmla="*/ 850 w 1412"/>
              <a:gd name="T43" fmla="*/ 4193 h 6009"/>
              <a:gd name="T44" fmla="*/ 884 w 1412"/>
              <a:gd name="T45" fmla="*/ 4452 h 6009"/>
              <a:gd name="T46" fmla="*/ 935 w 1412"/>
              <a:gd name="T47" fmla="*/ 4752 h 6009"/>
              <a:gd name="T48" fmla="*/ 944 w 1412"/>
              <a:gd name="T49" fmla="*/ 5046 h 6009"/>
              <a:gd name="T50" fmla="*/ 893 w 1412"/>
              <a:gd name="T51" fmla="*/ 5331 h 6009"/>
              <a:gd name="T52" fmla="*/ 792 w 1412"/>
              <a:gd name="T53" fmla="*/ 5553 h 6009"/>
              <a:gd name="T54" fmla="*/ 639 w 1412"/>
              <a:gd name="T55" fmla="*/ 5737 h 6009"/>
              <a:gd name="T56" fmla="*/ 458 w 1412"/>
              <a:gd name="T57" fmla="*/ 5879 h 6009"/>
              <a:gd name="T58" fmla="*/ 310 w 1412"/>
              <a:gd name="T59" fmla="*/ 5967 h 6009"/>
              <a:gd name="T60" fmla="*/ 212 w 1412"/>
              <a:gd name="T61" fmla="*/ 6005 h 6009"/>
              <a:gd name="T62" fmla="*/ 171 w 1412"/>
              <a:gd name="T63" fmla="*/ 5973 h 6009"/>
              <a:gd name="T64" fmla="*/ 208 w 1412"/>
              <a:gd name="T65" fmla="*/ 5905 h 6009"/>
              <a:gd name="T66" fmla="*/ 300 w 1412"/>
              <a:gd name="T67" fmla="*/ 5840 h 6009"/>
              <a:gd name="T68" fmla="*/ 445 w 1412"/>
              <a:gd name="T69" fmla="*/ 5705 h 6009"/>
              <a:gd name="T70" fmla="*/ 564 w 1412"/>
              <a:gd name="T71" fmla="*/ 5512 h 6009"/>
              <a:gd name="T72" fmla="*/ 625 w 1412"/>
              <a:gd name="T73" fmla="*/ 5315 h 6009"/>
              <a:gd name="T74" fmla="*/ 638 w 1412"/>
              <a:gd name="T75" fmla="*/ 5121 h 6009"/>
              <a:gd name="T76" fmla="*/ 618 w 1412"/>
              <a:gd name="T77" fmla="*/ 4825 h 6009"/>
              <a:gd name="T78" fmla="*/ 584 w 1412"/>
              <a:gd name="T79" fmla="*/ 4415 h 6009"/>
              <a:gd name="T80" fmla="*/ 578 w 1412"/>
              <a:gd name="T81" fmla="*/ 4048 h 6009"/>
              <a:gd name="T82" fmla="*/ 632 w 1412"/>
              <a:gd name="T83" fmla="*/ 3704 h 6009"/>
              <a:gd name="T84" fmla="*/ 772 w 1412"/>
              <a:gd name="T85" fmla="*/ 3412 h 6009"/>
              <a:gd name="T86" fmla="*/ 941 w 1412"/>
              <a:gd name="T87" fmla="*/ 3215 h 6009"/>
              <a:gd name="T88" fmla="*/ 1273 w 1412"/>
              <a:gd name="T89" fmla="*/ 3012 h 6009"/>
              <a:gd name="T90" fmla="*/ 1034 w 1412"/>
              <a:gd name="T91" fmla="*/ 2880 h 6009"/>
              <a:gd name="T92" fmla="*/ 884 w 1412"/>
              <a:gd name="T93" fmla="*/ 2767 h 6009"/>
              <a:gd name="T94" fmla="*/ 739 w 1412"/>
              <a:gd name="T95" fmla="*/ 2564 h 6009"/>
              <a:gd name="T96" fmla="*/ 611 w 1412"/>
              <a:gd name="T97" fmla="*/ 2279 h 6009"/>
              <a:gd name="T98" fmla="*/ 558 w 1412"/>
              <a:gd name="T99" fmla="*/ 1973 h 6009"/>
              <a:gd name="T100" fmla="*/ 562 w 1412"/>
              <a:gd name="T101" fmla="*/ 1648 h 6009"/>
              <a:gd name="T102" fmla="*/ 605 w 1412"/>
              <a:gd name="T103" fmla="*/ 1308 h 6009"/>
              <a:gd name="T104" fmla="*/ 646 w 1412"/>
              <a:gd name="T105" fmla="*/ 904 h 6009"/>
              <a:gd name="T106" fmla="*/ 619 w 1412"/>
              <a:gd name="T107" fmla="*/ 644 h 6009"/>
              <a:gd name="T108" fmla="*/ 520 w 1412"/>
              <a:gd name="T109" fmla="*/ 441 h 6009"/>
              <a:gd name="T110" fmla="*/ 341 w 1412"/>
              <a:gd name="T111" fmla="*/ 240 h 6009"/>
              <a:gd name="T112" fmla="*/ 152 w 1412"/>
              <a:gd name="T113" fmla="*/ 132 h 6009"/>
              <a:gd name="T114" fmla="*/ 0 w 1412"/>
              <a:gd name="T115" fmla="*/ 82 h 6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12" h="6009">
                <a:moveTo>
                  <a:pt x="0" y="82"/>
                </a:moveTo>
                <a:lnTo>
                  <a:pt x="0" y="0"/>
                </a:lnTo>
                <a:cubicBezTo>
                  <a:pt x="108" y="24"/>
                  <a:pt x="202" y="47"/>
                  <a:pt x="283" y="71"/>
                </a:cubicBezTo>
                <a:cubicBezTo>
                  <a:pt x="364" y="95"/>
                  <a:pt x="442" y="132"/>
                  <a:pt x="518" y="182"/>
                </a:cubicBezTo>
                <a:cubicBezTo>
                  <a:pt x="594" y="231"/>
                  <a:pt x="662" y="293"/>
                  <a:pt x="723" y="367"/>
                </a:cubicBezTo>
                <a:cubicBezTo>
                  <a:pt x="784" y="443"/>
                  <a:pt x="830" y="519"/>
                  <a:pt x="863" y="597"/>
                </a:cubicBezTo>
                <a:cubicBezTo>
                  <a:pt x="894" y="675"/>
                  <a:pt x="917" y="759"/>
                  <a:pt x="935" y="848"/>
                </a:cubicBezTo>
                <a:cubicBezTo>
                  <a:pt x="952" y="937"/>
                  <a:pt x="963" y="1036"/>
                  <a:pt x="966" y="1141"/>
                </a:cubicBezTo>
                <a:cubicBezTo>
                  <a:pt x="970" y="1248"/>
                  <a:pt x="959" y="1368"/>
                  <a:pt x="931" y="1500"/>
                </a:cubicBezTo>
                <a:lnTo>
                  <a:pt x="856" y="1831"/>
                </a:lnTo>
                <a:cubicBezTo>
                  <a:pt x="834" y="1941"/>
                  <a:pt x="826" y="2055"/>
                  <a:pt x="828" y="2176"/>
                </a:cubicBezTo>
                <a:cubicBezTo>
                  <a:pt x="828" y="2308"/>
                  <a:pt x="841" y="2417"/>
                  <a:pt x="869" y="2502"/>
                </a:cubicBezTo>
                <a:cubicBezTo>
                  <a:pt x="896" y="2587"/>
                  <a:pt x="926" y="2649"/>
                  <a:pt x="961" y="2687"/>
                </a:cubicBezTo>
                <a:cubicBezTo>
                  <a:pt x="994" y="2724"/>
                  <a:pt x="1044" y="2767"/>
                  <a:pt x="1110" y="2815"/>
                </a:cubicBezTo>
                <a:cubicBezTo>
                  <a:pt x="1176" y="2862"/>
                  <a:pt x="1221" y="2887"/>
                  <a:pt x="1244" y="2889"/>
                </a:cubicBezTo>
                <a:lnTo>
                  <a:pt x="1412" y="2920"/>
                </a:lnTo>
                <a:lnTo>
                  <a:pt x="1412" y="3079"/>
                </a:lnTo>
                <a:cubicBezTo>
                  <a:pt x="1298" y="3106"/>
                  <a:pt x="1213" y="3134"/>
                  <a:pt x="1156" y="3164"/>
                </a:cubicBezTo>
                <a:cubicBezTo>
                  <a:pt x="1099" y="3193"/>
                  <a:pt x="1047" y="3236"/>
                  <a:pt x="999" y="3291"/>
                </a:cubicBezTo>
                <a:cubicBezTo>
                  <a:pt x="952" y="3347"/>
                  <a:pt x="912" y="3419"/>
                  <a:pt x="880" y="3508"/>
                </a:cubicBezTo>
                <a:cubicBezTo>
                  <a:pt x="847" y="3596"/>
                  <a:pt x="829" y="3695"/>
                  <a:pt x="826" y="3804"/>
                </a:cubicBezTo>
                <a:cubicBezTo>
                  <a:pt x="823" y="3914"/>
                  <a:pt x="830" y="4043"/>
                  <a:pt x="850" y="4193"/>
                </a:cubicBezTo>
                <a:cubicBezTo>
                  <a:pt x="860" y="4296"/>
                  <a:pt x="872" y="4383"/>
                  <a:pt x="884" y="4452"/>
                </a:cubicBezTo>
                <a:lnTo>
                  <a:pt x="935" y="4752"/>
                </a:lnTo>
                <a:cubicBezTo>
                  <a:pt x="948" y="4855"/>
                  <a:pt x="951" y="4953"/>
                  <a:pt x="944" y="5046"/>
                </a:cubicBezTo>
                <a:cubicBezTo>
                  <a:pt x="936" y="5150"/>
                  <a:pt x="919" y="5246"/>
                  <a:pt x="893" y="5331"/>
                </a:cubicBezTo>
                <a:cubicBezTo>
                  <a:pt x="866" y="5416"/>
                  <a:pt x="832" y="5491"/>
                  <a:pt x="792" y="5553"/>
                </a:cubicBezTo>
                <a:cubicBezTo>
                  <a:pt x="753" y="5617"/>
                  <a:pt x="702" y="5678"/>
                  <a:pt x="639" y="5737"/>
                </a:cubicBezTo>
                <a:cubicBezTo>
                  <a:pt x="578" y="5796"/>
                  <a:pt x="517" y="5843"/>
                  <a:pt x="458" y="5879"/>
                </a:cubicBezTo>
                <a:lnTo>
                  <a:pt x="310" y="5967"/>
                </a:lnTo>
                <a:cubicBezTo>
                  <a:pt x="268" y="5997"/>
                  <a:pt x="235" y="6009"/>
                  <a:pt x="212" y="6005"/>
                </a:cubicBezTo>
                <a:cubicBezTo>
                  <a:pt x="189" y="6001"/>
                  <a:pt x="175" y="5990"/>
                  <a:pt x="171" y="5973"/>
                </a:cubicBezTo>
                <a:cubicBezTo>
                  <a:pt x="166" y="5954"/>
                  <a:pt x="179" y="5932"/>
                  <a:pt x="208" y="5905"/>
                </a:cubicBezTo>
                <a:cubicBezTo>
                  <a:pt x="219" y="5896"/>
                  <a:pt x="249" y="5874"/>
                  <a:pt x="300" y="5840"/>
                </a:cubicBezTo>
                <a:cubicBezTo>
                  <a:pt x="351" y="5804"/>
                  <a:pt x="399" y="5760"/>
                  <a:pt x="445" y="5705"/>
                </a:cubicBezTo>
                <a:cubicBezTo>
                  <a:pt x="492" y="5650"/>
                  <a:pt x="532" y="5587"/>
                  <a:pt x="564" y="5512"/>
                </a:cubicBezTo>
                <a:cubicBezTo>
                  <a:pt x="596" y="5439"/>
                  <a:pt x="617" y="5373"/>
                  <a:pt x="625" y="5315"/>
                </a:cubicBezTo>
                <a:cubicBezTo>
                  <a:pt x="634" y="5258"/>
                  <a:pt x="638" y="5192"/>
                  <a:pt x="638" y="5121"/>
                </a:cubicBezTo>
                <a:cubicBezTo>
                  <a:pt x="636" y="5058"/>
                  <a:pt x="629" y="4960"/>
                  <a:pt x="618" y="4825"/>
                </a:cubicBezTo>
                <a:cubicBezTo>
                  <a:pt x="606" y="4690"/>
                  <a:pt x="595" y="4553"/>
                  <a:pt x="584" y="4415"/>
                </a:cubicBezTo>
                <a:cubicBezTo>
                  <a:pt x="574" y="4277"/>
                  <a:pt x="572" y="4156"/>
                  <a:pt x="578" y="4048"/>
                </a:cubicBezTo>
                <a:cubicBezTo>
                  <a:pt x="584" y="3907"/>
                  <a:pt x="603" y="3792"/>
                  <a:pt x="632" y="3704"/>
                </a:cubicBezTo>
                <a:cubicBezTo>
                  <a:pt x="661" y="3616"/>
                  <a:pt x="708" y="3518"/>
                  <a:pt x="772" y="3412"/>
                </a:cubicBezTo>
                <a:cubicBezTo>
                  <a:pt x="837" y="3305"/>
                  <a:pt x="893" y="3239"/>
                  <a:pt x="941" y="3215"/>
                </a:cubicBezTo>
                <a:lnTo>
                  <a:pt x="1273" y="3012"/>
                </a:lnTo>
                <a:cubicBezTo>
                  <a:pt x="1174" y="2959"/>
                  <a:pt x="1094" y="2915"/>
                  <a:pt x="1034" y="2880"/>
                </a:cubicBezTo>
                <a:cubicBezTo>
                  <a:pt x="975" y="2844"/>
                  <a:pt x="924" y="2806"/>
                  <a:pt x="884" y="2767"/>
                </a:cubicBezTo>
                <a:cubicBezTo>
                  <a:pt x="844" y="2729"/>
                  <a:pt x="796" y="2661"/>
                  <a:pt x="739" y="2564"/>
                </a:cubicBezTo>
                <a:cubicBezTo>
                  <a:pt x="683" y="2467"/>
                  <a:pt x="639" y="2372"/>
                  <a:pt x="611" y="2279"/>
                </a:cubicBezTo>
                <a:cubicBezTo>
                  <a:pt x="582" y="2187"/>
                  <a:pt x="565" y="2085"/>
                  <a:pt x="558" y="1973"/>
                </a:cubicBezTo>
                <a:cubicBezTo>
                  <a:pt x="550" y="1862"/>
                  <a:pt x="552" y="1753"/>
                  <a:pt x="562" y="1648"/>
                </a:cubicBezTo>
                <a:cubicBezTo>
                  <a:pt x="566" y="1592"/>
                  <a:pt x="580" y="1478"/>
                  <a:pt x="605" y="1308"/>
                </a:cubicBezTo>
                <a:cubicBezTo>
                  <a:pt x="629" y="1139"/>
                  <a:pt x="643" y="1004"/>
                  <a:pt x="646" y="904"/>
                </a:cubicBezTo>
                <a:cubicBezTo>
                  <a:pt x="649" y="805"/>
                  <a:pt x="641" y="718"/>
                  <a:pt x="619" y="644"/>
                </a:cubicBezTo>
                <a:cubicBezTo>
                  <a:pt x="603" y="589"/>
                  <a:pt x="569" y="522"/>
                  <a:pt x="520" y="441"/>
                </a:cubicBezTo>
                <a:cubicBezTo>
                  <a:pt x="470" y="360"/>
                  <a:pt x="411" y="293"/>
                  <a:pt x="341" y="240"/>
                </a:cubicBezTo>
                <a:cubicBezTo>
                  <a:pt x="272" y="187"/>
                  <a:pt x="208" y="152"/>
                  <a:pt x="152" y="132"/>
                </a:cubicBezTo>
                <a:lnTo>
                  <a:pt x="0" y="82"/>
                </a:lnTo>
                <a:close/>
              </a:path>
            </a:pathLst>
          </a:custGeom>
          <a:solidFill>
            <a:schemeClr val="bg1">
              <a:lumMod val="50000"/>
            </a:schemeClr>
          </a:solidFill>
          <a:ln>
            <a:noFill/>
          </a:ln>
        </p:spPr>
        <p:txBody>
          <a:bodyPr vert="horz" wrap="square" lIns="68571" tIns="34285" rIns="68571" bIns="34285" numCol="1" anchor="t" anchorCtr="0" compatLnSpc="1">
            <a:prstTxWarp prst="textNoShape">
              <a:avLst/>
            </a:prstTxWarp>
          </a:bodyPr>
          <a:lstStyle/>
          <a:p>
            <a:endParaRPr lang="zh-CN" altLang="en-US"/>
          </a:p>
        </p:txBody>
      </p:sp>
      <p:grpSp>
        <p:nvGrpSpPr>
          <p:cNvPr id="69" name="组合 68"/>
          <p:cNvGrpSpPr/>
          <p:nvPr/>
        </p:nvGrpSpPr>
        <p:grpSpPr>
          <a:xfrm>
            <a:off x="1133399" y="1732645"/>
            <a:ext cx="2143995" cy="2147809"/>
            <a:chOff x="6386415" y="2345128"/>
            <a:chExt cx="3105389" cy="3109278"/>
          </a:xfrm>
        </p:grpSpPr>
        <p:sp>
          <p:nvSpPr>
            <p:cNvPr id="70" name="Oval 15"/>
            <p:cNvSpPr>
              <a:spLocks noChangeArrowheads="1"/>
            </p:cNvSpPr>
            <p:nvPr/>
          </p:nvSpPr>
          <p:spPr bwMode="auto">
            <a:xfrm>
              <a:off x="6386415" y="2345128"/>
              <a:ext cx="3105389" cy="3109278"/>
            </a:xfrm>
            <a:prstGeom prst="ellipse">
              <a:avLst/>
            </a:prstGeom>
            <a:solidFill>
              <a:srgbClr val="0070C0"/>
            </a:solidFill>
            <a:ln w="10" cap="flat">
              <a:solidFill>
                <a:srgbClr val="0070C0"/>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1" name="TextBox 70"/>
            <p:cNvSpPr txBox="1"/>
            <p:nvPr/>
          </p:nvSpPr>
          <p:spPr>
            <a:xfrm>
              <a:off x="6798816" y="2657493"/>
              <a:ext cx="2446876" cy="2539652"/>
            </a:xfrm>
            <a:prstGeom prst="rect">
              <a:avLst/>
            </a:prstGeom>
            <a:noFill/>
          </p:spPr>
          <p:txBody>
            <a:bodyPr wrap="square" rtlCol="0">
              <a:spAutoFit/>
            </a:bodyPr>
            <a:lstStyle/>
            <a:p>
              <a:pPr algn="l"/>
              <a:r>
                <a:rPr lang="zh-CN" altLang="en-US" sz="5400" b="1" dirty="0">
                  <a:solidFill>
                    <a:schemeClr val="bg1"/>
                  </a:solidFill>
                  <a:latin typeface="+mj-ea"/>
                  <a:ea typeface="+mj-ea"/>
                </a:rPr>
                <a:t>现实需求</a:t>
              </a:r>
            </a:p>
          </p:txBody>
        </p:sp>
      </p:grpSp>
    </p:spTree>
    <p:extLst>
      <p:ext uri="{BB962C8B-B14F-4D97-AF65-F5344CB8AC3E}">
        <p14:creationId xmlns:p14="http://schemas.microsoft.com/office/powerpoint/2010/main" val="284614788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
                                        </p:tgtEl>
                                        <p:attrNameLst>
                                          <p:attrName>ppt_y</p:attrName>
                                        </p:attrNameLst>
                                      </p:cBhvr>
                                      <p:tavLst>
                                        <p:tav tm="0">
                                          <p:val>
                                            <p:strVal val="#ppt_y"/>
                                          </p:val>
                                        </p:tav>
                                        <p:tav tm="100000">
                                          <p:val>
                                            <p:strVal val="#ppt_y"/>
                                          </p:val>
                                        </p:tav>
                                      </p:tavLst>
                                    </p:anim>
                                    <p:anim calcmode="lin" valueType="num">
                                      <p:cBhvr>
                                        <p:cTn id="9" dur="4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
                                        </p:tgtEl>
                                      </p:cBhvr>
                                    </p:animEffect>
                                  </p:childTnLst>
                                </p:cTn>
                              </p:par>
                            </p:childTnLst>
                          </p:cTn>
                        </p:par>
                        <p:par>
                          <p:cTn id="12" fill="hold">
                            <p:stCondLst>
                              <p:cond delay="640"/>
                            </p:stCondLst>
                            <p:childTnLst>
                              <p:par>
                                <p:cTn id="13" presetID="42" presetClass="entr" presetSubtype="0" fill="hold"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fade">
                                      <p:cBhvr>
                                        <p:cTn id="15" dur="1000"/>
                                        <p:tgtEl>
                                          <p:spTgt spid="69"/>
                                        </p:tgtEl>
                                      </p:cBhvr>
                                    </p:animEffect>
                                    <p:anim calcmode="lin" valueType="num">
                                      <p:cBhvr>
                                        <p:cTn id="16" dur="1000" fill="hold"/>
                                        <p:tgtEl>
                                          <p:spTgt spid="69"/>
                                        </p:tgtEl>
                                        <p:attrNameLst>
                                          <p:attrName>ppt_x</p:attrName>
                                        </p:attrNameLst>
                                      </p:cBhvr>
                                      <p:tavLst>
                                        <p:tav tm="0">
                                          <p:val>
                                            <p:strVal val="#ppt_x"/>
                                          </p:val>
                                        </p:tav>
                                        <p:tav tm="100000">
                                          <p:val>
                                            <p:strVal val="#ppt_x"/>
                                          </p:val>
                                        </p:tav>
                                      </p:tavLst>
                                    </p:anim>
                                    <p:anim calcmode="lin" valueType="num">
                                      <p:cBhvr>
                                        <p:cTn id="17" dur="1000" fill="hold"/>
                                        <p:tgtEl>
                                          <p:spTgt spid="69"/>
                                        </p:tgtEl>
                                        <p:attrNameLst>
                                          <p:attrName>ppt_y</p:attrName>
                                        </p:attrNameLst>
                                      </p:cBhvr>
                                      <p:tavLst>
                                        <p:tav tm="0">
                                          <p:val>
                                            <p:strVal val="#ppt_y+.1"/>
                                          </p:val>
                                        </p:tav>
                                        <p:tav tm="100000">
                                          <p:val>
                                            <p:strVal val="#ppt_y"/>
                                          </p:val>
                                        </p:tav>
                                      </p:tavLst>
                                    </p:anim>
                                  </p:childTnLst>
                                </p:cTn>
                              </p:par>
                            </p:childTnLst>
                          </p:cTn>
                        </p:par>
                        <p:par>
                          <p:cTn id="18" fill="hold">
                            <p:stCondLst>
                              <p:cond delay="1640"/>
                            </p:stCondLst>
                            <p:childTnLst>
                              <p:par>
                                <p:cTn id="19" presetID="55" presetClass="entr" presetSubtype="0" fill="hold" grpId="0" nodeType="afterEffect">
                                  <p:stCondLst>
                                    <p:cond delay="0"/>
                                  </p:stCondLst>
                                  <p:childTnLst>
                                    <p:set>
                                      <p:cBhvr>
                                        <p:cTn id="20" dur="1" fill="hold">
                                          <p:stCondLst>
                                            <p:cond delay="0"/>
                                          </p:stCondLst>
                                        </p:cTn>
                                        <p:tgtEl>
                                          <p:spTgt spid="68"/>
                                        </p:tgtEl>
                                        <p:attrNameLst>
                                          <p:attrName>style.visibility</p:attrName>
                                        </p:attrNameLst>
                                      </p:cBhvr>
                                      <p:to>
                                        <p:strVal val="visible"/>
                                      </p:to>
                                    </p:set>
                                    <p:anim calcmode="lin" valueType="num">
                                      <p:cBhvr>
                                        <p:cTn id="21" dur="500" fill="hold"/>
                                        <p:tgtEl>
                                          <p:spTgt spid="68"/>
                                        </p:tgtEl>
                                        <p:attrNameLst>
                                          <p:attrName>ppt_w</p:attrName>
                                        </p:attrNameLst>
                                      </p:cBhvr>
                                      <p:tavLst>
                                        <p:tav tm="0">
                                          <p:val>
                                            <p:strVal val="#ppt_w*0.70"/>
                                          </p:val>
                                        </p:tav>
                                        <p:tav tm="100000">
                                          <p:val>
                                            <p:strVal val="#ppt_w"/>
                                          </p:val>
                                        </p:tav>
                                      </p:tavLst>
                                    </p:anim>
                                    <p:anim calcmode="lin" valueType="num">
                                      <p:cBhvr>
                                        <p:cTn id="22" dur="500" fill="hold"/>
                                        <p:tgtEl>
                                          <p:spTgt spid="68"/>
                                        </p:tgtEl>
                                        <p:attrNameLst>
                                          <p:attrName>ppt_h</p:attrName>
                                        </p:attrNameLst>
                                      </p:cBhvr>
                                      <p:tavLst>
                                        <p:tav tm="0">
                                          <p:val>
                                            <p:strVal val="#ppt_h"/>
                                          </p:val>
                                        </p:tav>
                                        <p:tav tm="100000">
                                          <p:val>
                                            <p:strVal val="#ppt_h"/>
                                          </p:val>
                                        </p:tav>
                                      </p:tavLst>
                                    </p:anim>
                                    <p:animEffect transition="in" filter="fade">
                                      <p:cBhvr>
                                        <p:cTn id="23" dur="500"/>
                                        <p:tgtEl>
                                          <p:spTgt spid="68"/>
                                        </p:tgtEl>
                                      </p:cBhvr>
                                    </p:animEffect>
                                  </p:childTnLst>
                                </p:cTn>
                              </p:par>
                            </p:childTnLst>
                          </p:cTn>
                        </p:par>
                        <p:par>
                          <p:cTn id="24" fill="hold">
                            <p:stCondLst>
                              <p:cond delay="2140"/>
                            </p:stCondLst>
                            <p:childTnLst>
                              <p:par>
                                <p:cTn id="25" presetID="23" presetClass="entr" presetSubtype="16" fill="hold" grpId="0" nodeType="after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p:cTn id="27" dur="500" fill="hold"/>
                                        <p:tgtEl>
                                          <p:spTgt spid="58"/>
                                        </p:tgtEl>
                                        <p:attrNameLst>
                                          <p:attrName>ppt_w</p:attrName>
                                        </p:attrNameLst>
                                      </p:cBhvr>
                                      <p:tavLst>
                                        <p:tav tm="0">
                                          <p:val>
                                            <p:fltVal val="0"/>
                                          </p:val>
                                        </p:tav>
                                        <p:tav tm="100000">
                                          <p:val>
                                            <p:strVal val="#ppt_w"/>
                                          </p:val>
                                        </p:tav>
                                      </p:tavLst>
                                    </p:anim>
                                    <p:anim calcmode="lin" valueType="num">
                                      <p:cBhvr>
                                        <p:cTn id="28" dur="500" fill="hold"/>
                                        <p:tgtEl>
                                          <p:spTgt spid="58"/>
                                        </p:tgtEl>
                                        <p:attrNameLst>
                                          <p:attrName>ppt_h</p:attrName>
                                        </p:attrNameLst>
                                      </p:cBhvr>
                                      <p:tavLst>
                                        <p:tav tm="0">
                                          <p:val>
                                            <p:fltVal val="0"/>
                                          </p:val>
                                        </p:tav>
                                        <p:tav tm="100000">
                                          <p:val>
                                            <p:strVal val="#ppt_h"/>
                                          </p:val>
                                        </p:tav>
                                      </p:tavLst>
                                    </p:anim>
                                  </p:childTnLst>
                                </p:cTn>
                              </p:par>
                            </p:childTnLst>
                          </p:cTn>
                        </p:par>
                        <p:par>
                          <p:cTn id="29" fill="hold">
                            <p:stCondLst>
                              <p:cond delay="2640"/>
                            </p:stCondLst>
                            <p:childTnLst>
                              <p:par>
                                <p:cTn id="30" presetID="22" presetClass="entr" presetSubtype="8" fill="hold" grpId="0" nodeType="afterEffect">
                                  <p:stCondLst>
                                    <p:cond delay="0"/>
                                  </p:stCondLst>
                                  <p:childTnLst>
                                    <p:set>
                                      <p:cBhvr>
                                        <p:cTn id="31" dur="1" fill="hold">
                                          <p:stCondLst>
                                            <p:cond delay="0"/>
                                          </p:stCondLst>
                                        </p:cTn>
                                        <p:tgtEl>
                                          <p:spTgt spid="59"/>
                                        </p:tgtEl>
                                        <p:attrNameLst>
                                          <p:attrName>style.visibility</p:attrName>
                                        </p:attrNameLst>
                                      </p:cBhvr>
                                      <p:to>
                                        <p:strVal val="visible"/>
                                      </p:to>
                                    </p:set>
                                    <p:animEffect transition="in" filter="wipe(left)">
                                      <p:cBhvr>
                                        <p:cTn id="32" dur="1000"/>
                                        <p:tgtEl>
                                          <p:spTgt spid="59"/>
                                        </p:tgtEl>
                                      </p:cBhvr>
                                    </p:animEffect>
                                  </p:childTnLst>
                                </p:cTn>
                              </p:par>
                            </p:childTnLst>
                          </p:cTn>
                        </p:par>
                        <p:par>
                          <p:cTn id="33" fill="hold">
                            <p:stCondLst>
                              <p:cond delay="3640"/>
                            </p:stCondLst>
                            <p:childTnLst>
                              <p:par>
                                <p:cTn id="34" presetID="23" presetClass="entr" presetSubtype="16" fill="hold" grpId="0" nodeType="afterEffect">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cBhvr>
                                        <p:cTn id="36" dur="500" fill="hold"/>
                                        <p:tgtEl>
                                          <p:spTgt spid="60"/>
                                        </p:tgtEl>
                                        <p:attrNameLst>
                                          <p:attrName>ppt_w</p:attrName>
                                        </p:attrNameLst>
                                      </p:cBhvr>
                                      <p:tavLst>
                                        <p:tav tm="0">
                                          <p:val>
                                            <p:fltVal val="0"/>
                                          </p:val>
                                        </p:tav>
                                        <p:tav tm="100000">
                                          <p:val>
                                            <p:strVal val="#ppt_w"/>
                                          </p:val>
                                        </p:tav>
                                      </p:tavLst>
                                    </p:anim>
                                    <p:anim calcmode="lin" valueType="num">
                                      <p:cBhvr>
                                        <p:cTn id="37" dur="500" fill="hold"/>
                                        <p:tgtEl>
                                          <p:spTgt spid="60"/>
                                        </p:tgtEl>
                                        <p:attrNameLst>
                                          <p:attrName>ppt_h</p:attrName>
                                        </p:attrNameLst>
                                      </p:cBhvr>
                                      <p:tavLst>
                                        <p:tav tm="0">
                                          <p:val>
                                            <p:fltVal val="0"/>
                                          </p:val>
                                        </p:tav>
                                        <p:tav tm="100000">
                                          <p:val>
                                            <p:strVal val="#ppt_h"/>
                                          </p:val>
                                        </p:tav>
                                      </p:tavLst>
                                    </p:anim>
                                  </p:childTnLst>
                                </p:cTn>
                              </p:par>
                            </p:childTnLst>
                          </p:cTn>
                        </p:par>
                        <p:par>
                          <p:cTn id="38" fill="hold">
                            <p:stCondLst>
                              <p:cond delay="4140"/>
                            </p:stCondLst>
                            <p:childTnLst>
                              <p:par>
                                <p:cTn id="39" presetID="22" presetClass="entr" presetSubtype="8" fill="hold" grpId="0" nodeType="after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wipe(left)">
                                      <p:cBhvr>
                                        <p:cTn id="41" dur="1000"/>
                                        <p:tgtEl>
                                          <p:spTgt spid="61"/>
                                        </p:tgtEl>
                                      </p:cBhvr>
                                    </p:animEffect>
                                  </p:childTnLst>
                                </p:cTn>
                              </p:par>
                            </p:childTnLst>
                          </p:cTn>
                        </p:par>
                        <p:par>
                          <p:cTn id="42" fill="hold">
                            <p:stCondLst>
                              <p:cond delay="5140"/>
                            </p:stCondLst>
                            <p:childTnLst>
                              <p:par>
                                <p:cTn id="43" presetID="23" presetClass="entr" presetSubtype="16" fill="hold" grpId="0" nodeType="afterEffect">
                                  <p:stCondLst>
                                    <p:cond delay="0"/>
                                  </p:stCondLst>
                                  <p:childTnLst>
                                    <p:set>
                                      <p:cBhvr>
                                        <p:cTn id="44" dur="1" fill="hold">
                                          <p:stCondLst>
                                            <p:cond delay="0"/>
                                          </p:stCondLst>
                                        </p:cTn>
                                        <p:tgtEl>
                                          <p:spTgt spid="62"/>
                                        </p:tgtEl>
                                        <p:attrNameLst>
                                          <p:attrName>style.visibility</p:attrName>
                                        </p:attrNameLst>
                                      </p:cBhvr>
                                      <p:to>
                                        <p:strVal val="visible"/>
                                      </p:to>
                                    </p:set>
                                    <p:anim calcmode="lin" valueType="num">
                                      <p:cBhvr>
                                        <p:cTn id="45" dur="500" fill="hold"/>
                                        <p:tgtEl>
                                          <p:spTgt spid="62"/>
                                        </p:tgtEl>
                                        <p:attrNameLst>
                                          <p:attrName>ppt_w</p:attrName>
                                        </p:attrNameLst>
                                      </p:cBhvr>
                                      <p:tavLst>
                                        <p:tav tm="0">
                                          <p:val>
                                            <p:fltVal val="0"/>
                                          </p:val>
                                        </p:tav>
                                        <p:tav tm="100000">
                                          <p:val>
                                            <p:strVal val="#ppt_w"/>
                                          </p:val>
                                        </p:tav>
                                      </p:tavLst>
                                    </p:anim>
                                    <p:anim calcmode="lin" valueType="num">
                                      <p:cBhvr>
                                        <p:cTn id="46" dur="500" fill="hold"/>
                                        <p:tgtEl>
                                          <p:spTgt spid="62"/>
                                        </p:tgtEl>
                                        <p:attrNameLst>
                                          <p:attrName>ppt_h</p:attrName>
                                        </p:attrNameLst>
                                      </p:cBhvr>
                                      <p:tavLst>
                                        <p:tav tm="0">
                                          <p:val>
                                            <p:fltVal val="0"/>
                                          </p:val>
                                        </p:tav>
                                        <p:tav tm="100000">
                                          <p:val>
                                            <p:strVal val="#ppt_h"/>
                                          </p:val>
                                        </p:tav>
                                      </p:tavLst>
                                    </p:anim>
                                  </p:childTnLst>
                                </p:cTn>
                              </p:par>
                            </p:childTnLst>
                          </p:cTn>
                        </p:par>
                        <p:par>
                          <p:cTn id="47" fill="hold">
                            <p:stCondLst>
                              <p:cond delay="5640"/>
                            </p:stCondLst>
                            <p:childTnLst>
                              <p:par>
                                <p:cTn id="48" presetID="22" presetClass="entr" presetSubtype="8" fill="hold" grpId="0" nodeType="afterEffect">
                                  <p:stCondLst>
                                    <p:cond delay="0"/>
                                  </p:stCondLst>
                                  <p:childTnLst>
                                    <p:set>
                                      <p:cBhvr>
                                        <p:cTn id="49" dur="1" fill="hold">
                                          <p:stCondLst>
                                            <p:cond delay="0"/>
                                          </p:stCondLst>
                                        </p:cTn>
                                        <p:tgtEl>
                                          <p:spTgt spid="63"/>
                                        </p:tgtEl>
                                        <p:attrNameLst>
                                          <p:attrName>style.visibility</p:attrName>
                                        </p:attrNameLst>
                                      </p:cBhvr>
                                      <p:to>
                                        <p:strVal val="visible"/>
                                      </p:to>
                                    </p:set>
                                    <p:animEffect transition="in" filter="wipe(left)">
                                      <p:cBhvr>
                                        <p:cTn id="50" dur="1000"/>
                                        <p:tgtEl>
                                          <p:spTgt spid="63"/>
                                        </p:tgtEl>
                                      </p:cBhvr>
                                    </p:animEffect>
                                  </p:childTnLst>
                                </p:cTn>
                              </p:par>
                            </p:childTnLst>
                          </p:cTn>
                        </p:par>
                        <p:par>
                          <p:cTn id="51" fill="hold">
                            <p:stCondLst>
                              <p:cond delay="6640"/>
                            </p:stCondLst>
                            <p:childTnLst>
                              <p:par>
                                <p:cTn id="52" presetID="23" presetClass="entr" presetSubtype="16" fill="hold" grpId="0" nodeType="afterEffect">
                                  <p:stCondLst>
                                    <p:cond delay="0"/>
                                  </p:stCondLst>
                                  <p:childTnLst>
                                    <p:set>
                                      <p:cBhvr>
                                        <p:cTn id="53" dur="1" fill="hold">
                                          <p:stCondLst>
                                            <p:cond delay="0"/>
                                          </p:stCondLst>
                                        </p:cTn>
                                        <p:tgtEl>
                                          <p:spTgt spid="64"/>
                                        </p:tgtEl>
                                        <p:attrNameLst>
                                          <p:attrName>style.visibility</p:attrName>
                                        </p:attrNameLst>
                                      </p:cBhvr>
                                      <p:to>
                                        <p:strVal val="visible"/>
                                      </p:to>
                                    </p:set>
                                    <p:anim calcmode="lin" valueType="num">
                                      <p:cBhvr>
                                        <p:cTn id="54" dur="500" fill="hold"/>
                                        <p:tgtEl>
                                          <p:spTgt spid="64"/>
                                        </p:tgtEl>
                                        <p:attrNameLst>
                                          <p:attrName>ppt_w</p:attrName>
                                        </p:attrNameLst>
                                      </p:cBhvr>
                                      <p:tavLst>
                                        <p:tav tm="0">
                                          <p:val>
                                            <p:fltVal val="0"/>
                                          </p:val>
                                        </p:tav>
                                        <p:tav tm="100000">
                                          <p:val>
                                            <p:strVal val="#ppt_w"/>
                                          </p:val>
                                        </p:tav>
                                      </p:tavLst>
                                    </p:anim>
                                    <p:anim calcmode="lin" valueType="num">
                                      <p:cBhvr>
                                        <p:cTn id="55" dur="500" fill="hold"/>
                                        <p:tgtEl>
                                          <p:spTgt spid="64"/>
                                        </p:tgtEl>
                                        <p:attrNameLst>
                                          <p:attrName>ppt_h</p:attrName>
                                        </p:attrNameLst>
                                      </p:cBhvr>
                                      <p:tavLst>
                                        <p:tav tm="0">
                                          <p:val>
                                            <p:fltVal val="0"/>
                                          </p:val>
                                        </p:tav>
                                        <p:tav tm="100000">
                                          <p:val>
                                            <p:strVal val="#ppt_h"/>
                                          </p:val>
                                        </p:tav>
                                      </p:tavLst>
                                    </p:anim>
                                  </p:childTnLst>
                                </p:cTn>
                              </p:par>
                            </p:childTnLst>
                          </p:cTn>
                        </p:par>
                        <p:par>
                          <p:cTn id="56" fill="hold">
                            <p:stCondLst>
                              <p:cond delay="7140"/>
                            </p:stCondLst>
                            <p:childTnLst>
                              <p:par>
                                <p:cTn id="57" presetID="22" presetClass="entr" presetSubtype="8" fill="hold" grpId="0" nodeType="afterEffect">
                                  <p:stCondLst>
                                    <p:cond delay="0"/>
                                  </p:stCondLst>
                                  <p:childTnLst>
                                    <p:set>
                                      <p:cBhvr>
                                        <p:cTn id="58" dur="1" fill="hold">
                                          <p:stCondLst>
                                            <p:cond delay="0"/>
                                          </p:stCondLst>
                                        </p:cTn>
                                        <p:tgtEl>
                                          <p:spTgt spid="65"/>
                                        </p:tgtEl>
                                        <p:attrNameLst>
                                          <p:attrName>style.visibility</p:attrName>
                                        </p:attrNameLst>
                                      </p:cBhvr>
                                      <p:to>
                                        <p:strVal val="visible"/>
                                      </p:to>
                                    </p:set>
                                    <p:animEffect transition="in" filter="wipe(left)">
                                      <p:cBhvr>
                                        <p:cTn id="59" dur="1000"/>
                                        <p:tgtEl>
                                          <p:spTgt spid="65"/>
                                        </p:tgtEl>
                                      </p:cBhvr>
                                    </p:animEffect>
                                  </p:childTnLst>
                                </p:cTn>
                              </p:par>
                            </p:childTnLst>
                          </p:cTn>
                        </p:par>
                        <p:par>
                          <p:cTn id="60" fill="hold">
                            <p:stCondLst>
                              <p:cond delay="8140"/>
                            </p:stCondLst>
                            <p:childTnLst>
                              <p:par>
                                <p:cTn id="61" presetID="23" presetClass="entr" presetSubtype="16"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anim calcmode="lin" valueType="num">
                                      <p:cBhvr>
                                        <p:cTn id="63" dur="500" fill="hold"/>
                                        <p:tgtEl>
                                          <p:spTgt spid="66"/>
                                        </p:tgtEl>
                                        <p:attrNameLst>
                                          <p:attrName>ppt_w</p:attrName>
                                        </p:attrNameLst>
                                      </p:cBhvr>
                                      <p:tavLst>
                                        <p:tav tm="0">
                                          <p:val>
                                            <p:fltVal val="0"/>
                                          </p:val>
                                        </p:tav>
                                        <p:tav tm="100000">
                                          <p:val>
                                            <p:strVal val="#ppt_w"/>
                                          </p:val>
                                        </p:tav>
                                      </p:tavLst>
                                    </p:anim>
                                    <p:anim calcmode="lin" valueType="num">
                                      <p:cBhvr>
                                        <p:cTn id="64" dur="500" fill="hold"/>
                                        <p:tgtEl>
                                          <p:spTgt spid="66"/>
                                        </p:tgtEl>
                                        <p:attrNameLst>
                                          <p:attrName>ppt_h</p:attrName>
                                        </p:attrNameLst>
                                      </p:cBhvr>
                                      <p:tavLst>
                                        <p:tav tm="0">
                                          <p:val>
                                            <p:fltVal val="0"/>
                                          </p:val>
                                        </p:tav>
                                        <p:tav tm="100000">
                                          <p:val>
                                            <p:strVal val="#ppt_h"/>
                                          </p:val>
                                        </p:tav>
                                      </p:tavLst>
                                    </p:anim>
                                  </p:childTnLst>
                                </p:cTn>
                              </p:par>
                            </p:childTnLst>
                          </p:cTn>
                        </p:par>
                        <p:par>
                          <p:cTn id="65" fill="hold">
                            <p:stCondLst>
                              <p:cond delay="8640"/>
                            </p:stCondLst>
                            <p:childTnLst>
                              <p:par>
                                <p:cTn id="66" presetID="22" presetClass="entr" presetSubtype="8" fill="hold" grpId="0" nodeType="afterEffect">
                                  <p:stCondLst>
                                    <p:cond delay="0"/>
                                  </p:stCondLst>
                                  <p:childTnLst>
                                    <p:set>
                                      <p:cBhvr>
                                        <p:cTn id="67" dur="1" fill="hold">
                                          <p:stCondLst>
                                            <p:cond delay="0"/>
                                          </p:stCondLst>
                                        </p:cTn>
                                        <p:tgtEl>
                                          <p:spTgt spid="67"/>
                                        </p:tgtEl>
                                        <p:attrNameLst>
                                          <p:attrName>style.visibility</p:attrName>
                                        </p:attrNameLst>
                                      </p:cBhvr>
                                      <p:to>
                                        <p:strVal val="visible"/>
                                      </p:to>
                                    </p:set>
                                    <p:animEffect transition="in" filter="wipe(left)">
                                      <p:cBhvr>
                                        <p:cTn id="68" dur="10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001577" y="187257"/>
            <a:ext cx="3780851" cy="377016"/>
          </a:xfrm>
          <a:prstGeom prst="rect">
            <a:avLst/>
          </a:prstGeom>
          <a:noFill/>
        </p:spPr>
        <p:txBody>
          <a:bodyPr wrap="square" lIns="68571" tIns="34285" rIns="68571" bIns="34285"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l"/>
            <a:r>
              <a:rPr lang="en-US" altLang="zh-CN" sz="2000" dirty="0" smtClean="0">
                <a:solidFill>
                  <a:schemeClr val="bg1"/>
                </a:solidFill>
                <a:latin typeface="微软雅黑" pitchFamily="34" charset="-122"/>
                <a:ea typeface="微软雅黑" pitchFamily="34" charset="-122"/>
              </a:rPr>
              <a:t>2.3 </a:t>
            </a:r>
            <a:r>
              <a:rPr lang="zh-CN" altLang="en-US" sz="2000" dirty="0" smtClean="0">
                <a:solidFill>
                  <a:schemeClr val="bg1"/>
                </a:solidFill>
                <a:latin typeface="微软雅黑" pitchFamily="34" charset="-122"/>
                <a:ea typeface="微软雅黑" pitchFamily="34" charset="-122"/>
              </a:rPr>
              <a:t>解决了什么问题</a:t>
            </a:r>
            <a:endParaRPr lang="zh-CN" altLang="en-US" sz="2000" dirty="0">
              <a:solidFill>
                <a:schemeClr val="bg1"/>
              </a:solidFill>
              <a:latin typeface="微软雅黑" pitchFamily="34" charset="-122"/>
              <a:ea typeface="微软雅黑" pitchFamily="34" charset="-122"/>
            </a:endParaRPr>
          </a:p>
        </p:txBody>
      </p:sp>
      <p:sp>
        <p:nvSpPr>
          <p:cNvPr id="19" name="TextBox 18"/>
          <p:cNvSpPr txBox="1"/>
          <p:nvPr/>
        </p:nvSpPr>
        <p:spPr>
          <a:xfrm>
            <a:off x="76994" y="210370"/>
            <a:ext cx="798022" cy="346239"/>
          </a:xfrm>
          <a:prstGeom prst="rect">
            <a:avLst/>
          </a:prstGeom>
          <a:noFill/>
        </p:spPr>
        <p:txBody>
          <a:bodyPr wrap="square" lIns="68571" tIns="34285" rIns="68571" bIns="34285" rtlCol="0">
            <a:spAutoFit/>
          </a:bodyPr>
          <a:lstStyle/>
          <a:p>
            <a:pPr algn="r"/>
            <a:r>
              <a:rPr lang="en-US" altLang="zh-CN" sz="1500" dirty="0">
                <a:solidFill>
                  <a:schemeClr val="bg1"/>
                </a:solidFill>
                <a:latin typeface="+mj-lt"/>
              </a:rPr>
              <a:t>Part</a:t>
            </a:r>
            <a:r>
              <a:rPr lang="en-US" altLang="zh-CN" dirty="0" smtClean="0">
                <a:solidFill>
                  <a:schemeClr val="bg1"/>
                </a:solidFill>
                <a:latin typeface="+mj-lt"/>
              </a:rPr>
              <a:t> 2</a:t>
            </a:r>
            <a:endParaRPr lang="zh-CN" altLang="en-US" dirty="0">
              <a:solidFill>
                <a:schemeClr val="bg1"/>
              </a:solidFill>
              <a:latin typeface="+mj-lt"/>
            </a:endParaRPr>
          </a:p>
        </p:txBody>
      </p:sp>
      <p:sp>
        <p:nvSpPr>
          <p:cNvPr id="4" name="Freeform 13"/>
          <p:cNvSpPr>
            <a:spLocks/>
          </p:cNvSpPr>
          <p:nvPr/>
        </p:nvSpPr>
        <p:spPr bwMode="auto">
          <a:xfrm>
            <a:off x="6629252" y="1886374"/>
            <a:ext cx="496383" cy="1955407"/>
          </a:xfrm>
          <a:custGeom>
            <a:avLst/>
            <a:gdLst>
              <a:gd name="T0" fmla="*/ 819 w 819"/>
              <a:gd name="T1" fmla="*/ 1728 h 3366"/>
              <a:gd name="T2" fmla="*/ 559 w 819"/>
              <a:gd name="T3" fmla="*/ 1854 h 3366"/>
              <a:gd name="T4" fmla="*/ 492 w 819"/>
              <a:gd name="T5" fmla="*/ 2144 h 3366"/>
              <a:gd name="T6" fmla="*/ 492 w 819"/>
              <a:gd name="T7" fmla="*/ 2785 h 3366"/>
              <a:gd name="T8" fmla="*/ 372 w 819"/>
              <a:gd name="T9" fmla="*/ 3239 h 3366"/>
              <a:gd name="T10" fmla="*/ 0 w 819"/>
              <a:gd name="T11" fmla="*/ 3366 h 3366"/>
              <a:gd name="T12" fmla="*/ 0 w 819"/>
              <a:gd name="T13" fmla="*/ 3262 h 3366"/>
              <a:gd name="T14" fmla="*/ 283 w 819"/>
              <a:gd name="T15" fmla="*/ 3150 h 3366"/>
              <a:gd name="T16" fmla="*/ 357 w 819"/>
              <a:gd name="T17" fmla="*/ 2845 h 3366"/>
              <a:gd name="T18" fmla="*/ 357 w 819"/>
              <a:gd name="T19" fmla="*/ 2115 h 3366"/>
              <a:gd name="T20" fmla="*/ 454 w 819"/>
              <a:gd name="T21" fmla="*/ 1802 h 3366"/>
              <a:gd name="T22" fmla="*/ 685 w 819"/>
              <a:gd name="T23" fmla="*/ 1698 h 3366"/>
              <a:gd name="T24" fmla="*/ 685 w 819"/>
              <a:gd name="T25" fmla="*/ 1668 h 3366"/>
              <a:gd name="T26" fmla="*/ 462 w 819"/>
              <a:gd name="T27" fmla="*/ 1578 h 3366"/>
              <a:gd name="T28" fmla="*/ 357 w 819"/>
              <a:gd name="T29" fmla="*/ 1251 h 3366"/>
              <a:gd name="T30" fmla="*/ 357 w 819"/>
              <a:gd name="T31" fmla="*/ 521 h 3366"/>
              <a:gd name="T32" fmla="*/ 283 w 819"/>
              <a:gd name="T33" fmla="*/ 208 h 3366"/>
              <a:gd name="T34" fmla="*/ 0 w 819"/>
              <a:gd name="T35" fmla="*/ 104 h 3366"/>
              <a:gd name="T36" fmla="*/ 0 w 819"/>
              <a:gd name="T37" fmla="*/ 0 h 3366"/>
              <a:gd name="T38" fmla="*/ 372 w 819"/>
              <a:gd name="T39" fmla="*/ 126 h 3366"/>
              <a:gd name="T40" fmla="*/ 492 w 819"/>
              <a:gd name="T41" fmla="*/ 581 h 3366"/>
              <a:gd name="T42" fmla="*/ 492 w 819"/>
              <a:gd name="T43" fmla="*/ 1221 h 3366"/>
              <a:gd name="T44" fmla="*/ 566 w 819"/>
              <a:gd name="T45" fmla="*/ 1519 h 3366"/>
              <a:gd name="T46" fmla="*/ 819 w 819"/>
              <a:gd name="T47" fmla="*/ 1638 h 3366"/>
              <a:gd name="T48" fmla="*/ 819 w 819"/>
              <a:gd name="T49" fmla="*/ 1728 h 3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19" h="3366">
                <a:moveTo>
                  <a:pt x="819" y="1728"/>
                </a:moveTo>
                <a:cubicBezTo>
                  <a:pt x="690" y="1738"/>
                  <a:pt x="603" y="1780"/>
                  <a:pt x="559" y="1854"/>
                </a:cubicBezTo>
                <a:cubicBezTo>
                  <a:pt x="514" y="1928"/>
                  <a:pt x="492" y="2026"/>
                  <a:pt x="492" y="2144"/>
                </a:cubicBezTo>
                <a:lnTo>
                  <a:pt x="492" y="2785"/>
                </a:lnTo>
                <a:cubicBezTo>
                  <a:pt x="492" y="3004"/>
                  <a:pt x="452" y="3155"/>
                  <a:pt x="372" y="3239"/>
                </a:cubicBezTo>
                <a:cubicBezTo>
                  <a:pt x="293" y="3324"/>
                  <a:pt x="169" y="3366"/>
                  <a:pt x="0" y="3366"/>
                </a:cubicBezTo>
                <a:lnTo>
                  <a:pt x="0" y="3262"/>
                </a:lnTo>
                <a:cubicBezTo>
                  <a:pt x="139" y="3262"/>
                  <a:pt x="234" y="3224"/>
                  <a:pt x="283" y="3150"/>
                </a:cubicBezTo>
                <a:cubicBezTo>
                  <a:pt x="333" y="3075"/>
                  <a:pt x="357" y="2974"/>
                  <a:pt x="357" y="2845"/>
                </a:cubicBezTo>
                <a:lnTo>
                  <a:pt x="357" y="2115"/>
                </a:lnTo>
                <a:cubicBezTo>
                  <a:pt x="357" y="1976"/>
                  <a:pt x="390" y="1871"/>
                  <a:pt x="454" y="1802"/>
                </a:cubicBezTo>
                <a:cubicBezTo>
                  <a:pt x="519" y="1733"/>
                  <a:pt x="596" y="1698"/>
                  <a:pt x="685" y="1698"/>
                </a:cubicBezTo>
                <a:lnTo>
                  <a:pt x="685" y="1668"/>
                </a:lnTo>
                <a:cubicBezTo>
                  <a:pt x="606" y="1668"/>
                  <a:pt x="531" y="1638"/>
                  <a:pt x="462" y="1578"/>
                </a:cubicBezTo>
                <a:cubicBezTo>
                  <a:pt x="392" y="1519"/>
                  <a:pt x="357" y="1410"/>
                  <a:pt x="357" y="1251"/>
                </a:cubicBezTo>
                <a:lnTo>
                  <a:pt x="357" y="521"/>
                </a:lnTo>
                <a:cubicBezTo>
                  <a:pt x="357" y="382"/>
                  <a:pt x="333" y="277"/>
                  <a:pt x="283" y="208"/>
                </a:cubicBezTo>
                <a:cubicBezTo>
                  <a:pt x="234" y="139"/>
                  <a:pt x="139" y="104"/>
                  <a:pt x="0" y="104"/>
                </a:cubicBezTo>
                <a:lnTo>
                  <a:pt x="0" y="0"/>
                </a:lnTo>
                <a:cubicBezTo>
                  <a:pt x="169" y="0"/>
                  <a:pt x="293" y="42"/>
                  <a:pt x="372" y="126"/>
                </a:cubicBezTo>
                <a:cubicBezTo>
                  <a:pt x="452" y="211"/>
                  <a:pt x="492" y="362"/>
                  <a:pt x="492" y="581"/>
                </a:cubicBezTo>
                <a:lnTo>
                  <a:pt x="492" y="1221"/>
                </a:lnTo>
                <a:cubicBezTo>
                  <a:pt x="492" y="1360"/>
                  <a:pt x="516" y="1459"/>
                  <a:pt x="566" y="1519"/>
                </a:cubicBezTo>
                <a:cubicBezTo>
                  <a:pt x="615" y="1578"/>
                  <a:pt x="700" y="1618"/>
                  <a:pt x="819" y="1638"/>
                </a:cubicBezTo>
                <a:lnTo>
                  <a:pt x="819" y="1728"/>
                </a:lnTo>
                <a:close/>
              </a:path>
            </a:pathLst>
          </a:custGeom>
          <a:solidFill>
            <a:srgbClr val="0070C0"/>
          </a:solidFill>
          <a:ln>
            <a:noFill/>
          </a:ln>
        </p:spPr>
        <p:txBody>
          <a:bodyPr vert="horz" wrap="square" lIns="68571" tIns="34285" rIns="68571" bIns="34285" numCol="1" anchor="t" anchorCtr="0" compatLnSpc="1">
            <a:prstTxWarp prst="textNoShape">
              <a:avLst/>
            </a:prstTxWarp>
          </a:bodyPr>
          <a:lstStyle/>
          <a:p>
            <a:endParaRPr lang="zh-CN" altLang="en-US">
              <a:solidFill>
                <a:schemeClr val="accent1"/>
              </a:solidFill>
              <a:latin typeface="微软雅黑" pitchFamily="34" charset="-122"/>
              <a:ea typeface="微软雅黑" pitchFamily="34" charset="-122"/>
            </a:endParaRPr>
          </a:p>
        </p:txBody>
      </p:sp>
      <p:sp>
        <p:nvSpPr>
          <p:cNvPr id="5" name="Freeform 14"/>
          <p:cNvSpPr>
            <a:spLocks/>
          </p:cNvSpPr>
          <p:nvPr/>
        </p:nvSpPr>
        <p:spPr bwMode="auto">
          <a:xfrm>
            <a:off x="1897556" y="1886374"/>
            <a:ext cx="497573" cy="1955407"/>
          </a:xfrm>
          <a:custGeom>
            <a:avLst/>
            <a:gdLst>
              <a:gd name="T0" fmla="*/ 0 w 820"/>
              <a:gd name="T1" fmla="*/ 1728 h 3366"/>
              <a:gd name="T2" fmla="*/ 261 w 820"/>
              <a:gd name="T3" fmla="*/ 1854 h 3366"/>
              <a:gd name="T4" fmla="*/ 328 w 820"/>
              <a:gd name="T5" fmla="*/ 2144 h 3366"/>
              <a:gd name="T6" fmla="*/ 328 w 820"/>
              <a:gd name="T7" fmla="*/ 2785 h 3366"/>
              <a:gd name="T8" fmla="*/ 448 w 820"/>
              <a:gd name="T9" fmla="*/ 3239 h 3366"/>
              <a:gd name="T10" fmla="*/ 820 w 820"/>
              <a:gd name="T11" fmla="*/ 3366 h 3366"/>
              <a:gd name="T12" fmla="*/ 820 w 820"/>
              <a:gd name="T13" fmla="*/ 3262 h 3366"/>
              <a:gd name="T14" fmla="*/ 537 w 820"/>
              <a:gd name="T15" fmla="*/ 3150 h 3366"/>
              <a:gd name="T16" fmla="*/ 462 w 820"/>
              <a:gd name="T17" fmla="*/ 2845 h 3366"/>
              <a:gd name="T18" fmla="*/ 462 w 820"/>
              <a:gd name="T19" fmla="*/ 2115 h 3366"/>
              <a:gd name="T20" fmla="*/ 366 w 820"/>
              <a:gd name="T21" fmla="*/ 1802 h 3366"/>
              <a:gd name="T22" fmla="*/ 134 w 820"/>
              <a:gd name="T23" fmla="*/ 1698 h 3366"/>
              <a:gd name="T24" fmla="*/ 134 w 820"/>
              <a:gd name="T25" fmla="*/ 1668 h 3366"/>
              <a:gd name="T26" fmla="*/ 358 w 820"/>
              <a:gd name="T27" fmla="*/ 1578 h 3366"/>
              <a:gd name="T28" fmla="*/ 462 w 820"/>
              <a:gd name="T29" fmla="*/ 1251 h 3366"/>
              <a:gd name="T30" fmla="*/ 462 w 820"/>
              <a:gd name="T31" fmla="*/ 521 h 3366"/>
              <a:gd name="T32" fmla="*/ 537 w 820"/>
              <a:gd name="T33" fmla="*/ 208 h 3366"/>
              <a:gd name="T34" fmla="*/ 820 w 820"/>
              <a:gd name="T35" fmla="*/ 104 h 3366"/>
              <a:gd name="T36" fmla="*/ 820 w 820"/>
              <a:gd name="T37" fmla="*/ 0 h 3366"/>
              <a:gd name="T38" fmla="*/ 448 w 820"/>
              <a:gd name="T39" fmla="*/ 126 h 3366"/>
              <a:gd name="T40" fmla="*/ 328 w 820"/>
              <a:gd name="T41" fmla="*/ 581 h 3366"/>
              <a:gd name="T42" fmla="*/ 328 w 820"/>
              <a:gd name="T43" fmla="*/ 1221 h 3366"/>
              <a:gd name="T44" fmla="*/ 254 w 820"/>
              <a:gd name="T45" fmla="*/ 1519 h 3366"/>
              <a:gd name="T46" fmla="*/ 0 w 820"/>
              <a:gd name="T47" fmla="*/ 1638 h 3366"/>
              <a:gd name="T48" fmla="*/ 0 w 820"/>
              <a:gd name="T49" fmla="*/ 1728 h 3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0" h="3366">
                <a:moveTo>
                  <a:pt x="0" y="1728"/>
                </a:moveTo>
                <a:cubicBezTo>
                  <a:pt x="129" y="1738"/>
                  <a:pt x="216" y="1780"/>
                  <a:pt x="261" y="1854"/>
                </a:cubicBezTo>
                <a:cubicBezTo>
                  <a:pt x="306" y="1928"/>
                  <a:pt x="328" y="2026"/>
                  <a:pt x="328" y="2144"/>
                </a:cubicBezTo>
                <a:lnTo>
                  <a:pt x="328" y="2785"/>
                </a:lnTo>
                <a:cubicBezTo>
                  <a:pt x="328" y="3004"/>
                  <a:pt x="368" y="3155"/>
                  <a:pt x="448" y="3239"/>
                </a:cubicBezTo>
                <a:cubicBezTo>
                  <a:pt x="527" y="3324"/>
                  <a:pt x="651" y="3366"/>
                  <a:pt x="820" y="3366"/>
                </a:cubicBezTo>
                <a:lnTo>
                  <a:pt x="820" y="3262"/>
                </a:lnTo>
                <a:cubicBezTo>
                  <a:pt x="681" y="3262"/>
                  <a:pt x="586" y="3224"/>
                  <a:pt x="537" y="3150"/>
                </a:cubicBezTo>
                <a:cubicBezTo>
                  <a:pt x="487" y="3075"/>
                  <a:pt x="462" y="2974"/>
                  <a:pt x="462" y="2845"/>
                </a:cubicBezTo>
                <a:lnTo>
                  <a:pt x="462" y="2115"/>
                </a:lnTo>
                <a:cubicBezTo>
                  <a:pt x="462" y="1976"/>
                  <a:pt x="430" y="1871"/>
                  <a:pt x="366" y="1802"/>
                </a:cubicBezTo>
                <a:cubicBezTo>
                  <a:pt x="301" y="1733"/>
                  <a:pt x="224" y="1698"/>
                  <a:pt x="134" y="1698"/>
                </a:cubicBezTo>
                <a:lnTo>
                  <a:pt x="134" y="1668"/>
                </a:lnTo>
                <a:cubicBezTo>
                  <a:pt x="214" y="1668"/>
                  <a:pt x="289" y="1638"/>
                  <a:pt x="358" y="1578"/>
                </a:cubicBezTo>
                <a:cubicBezTo>
                  <a:pt x="427" y="1519"/>
                  <a:pt x="462" y="1410"/>
                  <a:pt x="462" y="1251"/>
                </a:cubicBezTo>
                <a:lnTo>
                  <a:pt x="462" y="521"/>
                </a:lnTo>
                <a:cubicBezTo>
                  <a:pt x="462" y="382"/>
                  <a:pt x="487" y="277"/>
                  <a:pt x="537" y="208"/>
                </a:cubicBezTo>
                <a:cubicBezTo>
                  <a:pt x="586" y="139"/>
                  <a:pt x="681" y="104"/>
                  <a:pt x="820" y="104"/>
                </a:cubicBezTo>
                <a:lnTo>
                  <a:pt x="820" y="0"/>
                </a:lnTo>
                <a:cubicBezTo>
                  <a:pt x="651" y="0"/>
                  <a:pt x="527" y="42"/>
                  <a:pt x="448" y="126"/>
                </a:cubicBezTo>
                <a:cubicBezTo>
                  <a:pt x="368" y="211"/>
                  <a:pt x="328" y="362"/>
                  <a:pt x="328" y="581"/>
                </a:cubicBezTo>
                <a:lnTo>
                  <a:pt x="328" y="1221"/>
                </a:lnTo>
                <a:cubicBezTo>
                  <a:pt x="328" y="1360"/>
                  <a:pt x="303" y="1459"/>
                  <a:pt x="254" y="1519"/>
                </a:cubicBezTo>
                <a:cubicBezTo>
                  <a:pt x="204" y="1578"/>
                  <a:pt x="120" y="1618"/>
                  <a:pt x="0" y="1638"/>
                </a:cubicBezTo>
                <a:lnTo>
                  <a:pt x="0" y="1728"/>
                </a:lnTo>
                <a:close/>
              </a:path>
            </a:pathLst>
          </a:custGeom>
          <a:solidFill>
            <a:srgbClr val="0070C0"/>
          </a:solidFill>
          <a:ln>
            <a:noFill/>
          </a:ln>
        </p:spPr>
        <p:txBody>
          <a:bodyPr vert="horz" wrap="square" lIns="68571" tIns="34285" rIns="68571" bIns="34285" numCol="1" anchor="t" anchorCtr="0" compatLnSpc="1">
            <a:prstTxWarp prst="textNoShape">
              <a:avLst/>
            </a:prstTxWarp>
          </a:bodyPr>
          <a:lstStyle/>
          <a:p>
            <a:endParaRPr lang="zh-CN" altLang="en-US">
              <a:solidFill>
                <a:schemeClr val="accent1"/>
              </a:solidFill>
              <a:latin typeface="微软雅黑" pitchFamily="34" charset="-122"/>
              <a:ea typeface="微软雅黑" pitchFamily="34" charset="-122"/>
            </a:endParaRPr>
          </a:p>
        </p:txBody>
      </p:sp>
      <p:sp>
        <p:nvSpPr>
          <p:cNvPr id="6" name="Oval 15"/>
          <p:cNvSpPr>
            <a:spLocks noChangeArrowheads="1"/>
          </p:cNvSpPr>
          <p:nvPr/>
        </p:nvSpPr>
        <p:spPr bwMode="auto">
          <a:xfrm>
            <a:off x="7382382" y="1896965"/>
            <a:ext cx="859149" cy="860678"/>
          </a:xfrm>
          <a:prstGeom prst="ellipse">
            <a:avLst/>
          </a:prstGeom>
          <a:solidFill>
            <a:srgbClr val="0070C0"/>
          </a:solidFill>
          <a:ln w="10" cap="flat">
            <a:solidFill>
              <a:srgbClr val="0070C0"/>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a:solidFill>
                <a:schemeClr val="accent1"/>
              </a:solidFill>
              <a:latin typeface="微软雅黑" pitchFamily="34" charset="-122"/>
              <a:ea typeface="微软雅黑" pitchFamily="34" charset="-122"/>
            </a:endParaRPr>
          </a:p>
        </p:txBody>
      </p:sp>
      <p:sp>
        <p:nvSpPr>
          <p:cNvPr id="7" name="Oval 16"/>
          <p:cNvSpPr>
            <a:spLocks noChangeArrowheads="1"/>
          </p:cNvSpPr>
          <p:nvPr/>
        </p:nvSpPr>
        <p:spPr bwMode="auto">
          <a:xfrm>
            <a:off x="767753" y="2000322"/>
            <a:ext cx="859149" cy="860678"/>
          </a:xfrm>
          <a:prstGeom prst="ellipse">
            <a:avLst/>
          </a:prstGeom>
          <a:solidFill>
            <a:srgbClr val="0070C0"/>
          </a:solidFill>
          <a:ln w="10" cap="flat">
            <a:solidFill>
              <a:srgbClr val="0070C0"/>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a:solidFill>
                <a:schemeClr val="accent1"/>
              </a:solidFill>
              <a:latin typeface="微软雅黑" pitchFamily="34" charset="-122"/>
              <a:ea typeface="微软雅黑" pitchFamily="34" charset="-122"/>
            </a:endParaRPr>
          </a:p>
        </p:txBody>
      </p:sp>
      <p:sp>
        <p:nvSpPr>
          <p:cNvPr id="8" name="Freeform 17"/>
          <p:cNvSpPr>
            <a:spLocks/>
          </p:cNvSpPr>
          <p:nvPr/>
        </p:nvSpPr>
        <p:spPr bwMode="auto">
          <a:xfrm>
            <a:off x="2433645" y="1791663"/>
            <a:ext cx="4012727" cy="2168577"/>
          </a:xfrm>
          <a:custGeom>
            <a:avLst/>
            <a:gdLst>
              <a:gd name="T0" fmla="*/ 171 w 6523"/>
              <a:gd name="T1" fmla="*/ 0 h 3787"/>
              <a:gd name="T2" fmla="*/ 6352 w 6523"/>
              <a:gd name="T3" fmla="*/ 0 h 3787"/>
              <a:gd name="T4" fmla="*/ 6523 w 6523"/>
              <a:gd name="T5" fmla="*/ 171 h 3787"/>
              <a:gd name="T6" fmla="*/ 6523 w 6523"/>
              <a:gd name="T7" fmla="*/ 3616 h 3787"/>
              <a:gd name="T8" fmla="*/ 6352 w 6523"/>
              <a:gd name="T9" fmla="*/ 3787 h 3787"/>
              <a:gd name="T10" fmla="*/ 171 w 6523"/>
              <a:gd name="T11" fmla="*/ 3787 h 3787"/>
              <a:gd name="T12" fmla="*/ 0 w 6523"/>
              <a:gd name="T13" fmla="*/ 3616 h 3787"/>
              <a:gd name="T14" fmla="*/ 0 w 6523"/>
              <a:gd name="T15" fmla="*/ 171 h 3787"/>
              <a:gd name="T16" fmla="*/ 171 w 6523"/>
              <a:gd name="T17" fmla="*/ 0 h 3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3" h="3787">
                <a:moveTo>
                  <a:pt x="171" y="0"/>
                </a:moveTo>
                <a:lnTo>
                  <a:pt x="6352" y="0"/>
                </a:lnTo>
                <a:cubicBezTo>
                  <a:pt x="6446" y="0"/>
                  <a:pt x="6523" y="77"/>
                  <a:pt x="6523" y="171"/>
                </a:cubicBezTo>
                <a:lnTo>
                  <a:pt x="6523" y="3616"/>
                </a:lnTo>
                <a:cubicBezTo>
                  <a:pt x="6523" y="3710"/>
                  <a:pt x="6446" y="3787"/>
                  <a:pt x="6352" y="3787"/>
                </a:cubicBezTo>
                <a:lnTo>
                  <a:pt x="171" y="3787"/>
                </a:lnTo>
                <a:cubicBezTo>
                  <a:pt x="77" y="3787"/>
                  <a:pt x="0" y="3710"/>
                  <a:pt x="0" y="3616"/>
                </a:cubicBezTo>
                <a:lnTo>
                  <a:pt x="0" y="171"/>
                </a:lnTo>
                <a:cubicBezTo>
                  <a:pt x="0" y="77"/>
                  <a:pt x="77" y="0"/>
                  <a:pt x="171" y="0"/>
                </a:cubicBezTo>
                <a:close/>
              </a:path>
            </a:pathLst>
          </a:custGeom>
          <a:noFill/>
          <a:ln w="10" cap="flat">
            <a:solidFill>
              <a:srgbClr val="0070C0"/>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68571" tIns="34285" rIns="68571" bIns="34285" numCol="1" anchor="t" anchorCtr="0" compatLnSpc="1">
            <a:prstTxWarp prst="textNoShape">
              <a:avLst/>
            </a:prstTxWarp>
          </a:bodyPr>
          <a:lstStyle/>
          <a:p>
            <a:endParaRPr lang="zh-CN" altLang="en-US">
              <a:solidFill>
                <a:schemeClr val="accent1"/>
              </a:solidFill>
              <a:latin typeface="微软雅黑" pitchFamily="34" charset="-122"/>
              <a:ea typeface="微软雅黑" pitchFamily="34" charset="-122"/>
            </a:endParaRPr>
          </a:p>
        </p:txBody>
      </p:sp>
      <p:sp>
        <p:nvSpPr>
          <p:cNvPr id="9" name="Freeform 18"/>
          <p:cNvSpPr>
            <a:spLocks noEditPoints="1"/>
          </p:cNvSpPr>
          <p:nvPr/>
        </p:nvSpPr>
        <p:spPr bwMode="auto">
          <a:xfrm>
            <a:off x="2914553" y="1431753"/>
            <a:ext cx="370204" cy="25510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rgbClr val="0070C0"/>
          </a:solidFill>
          <a:ln>
            <a:noFill/>
          </a:ln>
        </p:spPr>
        <p:txBody>
          <a:bodyPr vert="horz" wrap="square" lIns="68571" tIns="34285" rIns="68571" bIns="34285" numCol="1" anchor="t" anchorCtr="0" compatLnSpc="1">
            <a:prstTxWarp prst="textNoShape">
              <a:avLst/>
            </a:prstTxWarp>
          </a:bodyPr>
          <a:lstStyle/>
          <a:p>
            <a:endParaRPr lang="zh-CN" altLang="en-US">
              <a:solidFill>
                <a:schemeClr val="accent1"/>
              </a:solidFill>
              <a:latin typeface="微软雅黑" pitchFamily="34" charset="-122"/>
              <a:ea typeface="微软雅黑" pitchFamily="34" charset="-122"/>
            </a:endParaRPr>
          </a:p>
        </p:txBody>
      </p:sp>
      <p:sp>
        <p:nvSpPr>
          <p:cNvPr id="10" name="Freeform 19"/>
          <p:cNvSpPr>
            <a:spLocks noEditPoints="1"/>
          </p:cNvSpPr>
          <p:nvPr/>
        </p:nvSpPr>
        <p:spPr bwMode="auto">
          <a:xfrm>
            <a:off x="4254906" y="1431753"/>
            <a:ext cx="370204" cy="25510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rgbClr val="0070C0"/>
          </a:solidFill>
          <a:ln>
            <a:noFill/>
          </a:ln>
        </p:spPr>
        <p:txBody>
          <a:bodyPr vert="horz" wrap="square" lIns="68571" tIns="34285" rIns="68571" bIns="34285" numCol="1" anchor="t" anchorCtr="0" compatLnSpc="1">
            <a:prstTxWarp prst="textNoShape">
              <a:avLst/>
            </a:prstTxWarp>
          </a:bodyPr>
          <a:lstStyle/>
          <a:p>
            <a:endParaRPr lang="zh-CN" altLang="en-US">
              <a:solidFill>
                <a:schemeClr val="accent1"/>
              </a:solidFill>
              <a:latin typeface="微软雅黑" pitchFamily="34" charset="-122"/>
              <a:ea typeface="微软雅黑" pitchFamily="34" charset="-122"/>
            </a:endParaRPr>
          </a:p>
        </p:txBody>
      </p:sp>
      <p:sp>
        <p:nvSpPr>
          <p:cNvPr id="11" name="Freeform 20"/>
          <p:cNvSpPr>
            <a:spLocks noEditPoints="1"/>
          </p:cNvSpPr>
          <p:nvPr/>
        </p:nvSpPr>
        <p:spPr bwMode="auto">
          <a:xfrm>
            <a:off x="5632161" y="1431753"/>
            <a:ext cx="370204" cy="25510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rgbClr val="0070C0"/>
          </a:solidFill>
          <a:ln>
            <a:noFill/>
          </a:ln>
        </p:spPr>
        <p:txBody>
          <a:bodyPr vert="horz" wrap="square" lIns="68571" tIns="34285" rIns="68571" bIns="34285" numCol="1" anchor="t" anchorCtr="0" compatLnSpc="1">
            <a:prstTxWarp prst="textNoShape">
              <a:avLst/>
            </a:prstTxWarp>
          </a:bodyPr>
          <a:lstStyle/>
          <a:p>
            <a:endParaRPr lang="zh-CN" altLang="en-US">
              <a:solidFill>
                <a:schemeClr val="accent1"/>
              </a:solidFill>
              <a:latin typeface="微软雅黑" pitchFamily="34" charset="-122"/>
              <a:ea typeface="微软雅黑" pitchFamily="34" charset="-122"/>
            </a:endParaRPr>
          </a:p>
        </p:txBody>
      </p:sp>
      <p:sp>
        <p:nvSpPr>
          <p:cNvPr id="12" name="Freeform 21"/>
          <p:cNvSpPr>
            <a:spLocks/>
          </p:cNvSpPr>
          <p:nvPr/>
        </p:nvSpPr>
        <p:spPr bwMode="auto">
          <a:xfrm>
            <a:off x="2381197" y="1061376"/>
            <a:ext cx="4165076" cy="317409"/>
          </a:xfrm>
          <a:custGeom>
            <a:avLst/>
            <a:gdLst>
              <a:gd name="T0" fmla="*/ 36 w 2150"/>
              <a:gd name="T1" fmla="*/ 0 h 412"/>
              <a:gd name="T2" fmla="*/ 2113 w 2150"/>
              <a:gd name="T3" fmla="*/ 0 h 412"/>
              <a:gd name="T4" fmla="*/ 2150 w 2150"/>
              <a:gd name="T5" fmla="*/ 36 h 412"/>
              <a:gd name="T6" fmla="*/ 2150 w 2150"/>
              <a:gd name="T7" fmla="*/ 375 h 412"/>
              <a:gd name="T8" fmla="*/ 2113 w 2150"/>
              <a:gd name="T9" fmla="*/ 412 h 412"/>
              <a:gd name="T10" fmla="*/ 36 w 2150"/>
              <a:gd name="T11" fmla="*/ 412 h 412"/>
              <a:gd name="T12" fmla="*/ 0 w 2150"/>
              <a:gd name="T13" fmla="*/ 375 h 412"/>
              <a:gd name="T14" fmla="*/ 0 w 2150"/>
              <a:gd name="T15" fmla="*/ 36 h 412"/>
              <a:gd name="T16" fmla="*/ 36 w 2150"/>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0" h="412">
                <a:moveTo>
                  <a:pt x="36" y="0"/>
                </a:moveTo>
                <a:lnTo>
                  <a:pt x="2113" y="0"/>
                </a:lnTo>
                <a:cubicBezTo>
                  <a:pt x="2133" y="0"/>
                  <a:pt x="2150" y="16"/>
                  <a:pt x="2150" y="36"/>
                </a:cubicBezTo>
                <a:lnTo>
                  <a:pt x="2150" y="375"/>
                </a:lnTo>
                <a:cubicBezTo>
                  <a:pt x="2150" y="395"/>
                  <a:pt x="2133" y="412"/>
                  <a:pt x="2113" y="412"/>
                </a:cubicBezTo>
                <a:lnTo>
                  <a:pt x="36" y="412"/>
                </a:lnTo>
                <a:cubicBezTo>
                  <a:pt x="16" y="412"/>
                  <a:pt x="0" y="395"/>
                  <a:pt x="0" y="375"/>
                </a:cubicBezTo>
                <a:lnTo>
                  <a:pt x="0" y="36"/>
                </a:lnTo>
                <a:cubicBezTo>
                  <a:pt x="0" y="16"/>
                  <a:pt x="16" y="0"/>
                  <a:pt x="36" y="0"/>
                </a:cubicBezTo>
                <a:close/>
              </a:path>
            </a:pathLst>
          </a:custGeom>
          <a:solidFill>
            <a:schemeClr val="tx1">
              <a:lumMod val="75000"/>
              <a:lumOff val="25000"/>
            </a:schemeClr>
          </a:solidFill>
          <a:ln w="10" cap="flat">
            <a:solidFill>
              <a:schemeClr val="tx1"/>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a:solidFill>
                <a:schemeClr val="accent2"/>
              </a:solidFill>
              <a:latin typeface="微软雅黑" pitchFamily="34" charset="-122"/>
              <a:ea typeface="微软雅黑" pitchFamily="34" charset="-122"/>
            </a:endParaRPr>
          </a:p>
        </p:txBody>
      </p:sp>
      <p:grpSp>
        <p:nvGrpSpPr>
          <p:cNvPr id="13" name="组合 12"/>
          <p:cNvGrpSpPr/>
          <p:nvPr/>
        </p:nvGrpSpPr>
        <p:grpSpPr>
          <a:xfrm>
            <a:off x="2737661" y="1914337"/>
            <a:ext cx="1448151" cy="414229"/>
            <a:chOff x="3670399" y="2817261"/>
            <a:chExt cx="1931287" cy="552134"/>
          </a:xfrm>
        </p:grpSpPr>
        <p:sp>
          <p:nvSpPr>
            <p:cNvPr id="14" name="Freeform 9"/>
            <p:cNvSpPr>
              <a:spLocks/>
            </p:cNvSpPr>
            <p:nvPr/>
          </p:nvSpPr>
          <p:spPr bwMode="auto">
            <a:xfrm>
              <a:off x="3670399" y="28172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rgbClr val="0070C0"/>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itchFamily="34" charset="-122"/>
                <a:ea typeface="微软雅黑" pitchFamily="34" charset="-122"/>
              </a:endParaRPr>
            </a:p>
          </p:txBody>
        </p:sp>
        <p:sp>
          <p:nvSpPr>
            <p:cNvPr id="15" name="TextBox 14"/>
            <p:cNvSpPr txBox="1"/>
            <p:nvPr/>
          </p:nvSpPr>
          <p:spPr>
            <a:xfrm>
              <a:off x="3962529" y="2877105"/>
              <a:ext cx="1477649" cy="492290"/>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社区通讯</a:t>
              </a:r>
            </a:p>
          </p:txBody>
        </p:sp>
      </p:grpSp>
      <p:grpSp>
        <p:nvGrpSpPr>
          <p:cNvPr id="16" name="组合 15"/>
          <p:cNvGrpSpPr/>
          <p:nvPr/>
        </p:nvGrpSpPr>
        <p:grpSpPr>
          <a:xfrm>
            <a:off x="4435372" y="1914337"/>
            <a:ext cx="1448151" cy="405984"/>
            <a:chOff x="5934506" y="2817261"/>
            <a:chExt cx="1931287" cy="541144"/>
          </a:xfrm>
        </p:grpSpPr>
        <p:sp>
          <p:nvSpPr>
            <p:cNvPr id="17" name="Freeform 5"/>
            <p:cNvSpPr>
              <a:spLocks/>
            </p:cNvSpPr>
            <p:nvPr/>
          </p:nvSpPr>
          <p:spPr bwMode="auto">
            <a:xfrm>
              <a:off x="5934506" y="28172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rgbClr val="0070C0"/>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itchFamily="34" charset="-122"/>
                <a:ea typeface="微软雅黑" pitchFamily="34" charset="-122"/>
              </a:endParaRPr>
            </a:p>
          </p:txBody>
        </p:sp>
        <p:sp>
          <p:nvSpPr>
            <p:cNvPr id="20" name="TextBox 19"/>
            <p:cNvSpPr txBox="1"/>
            <p:nvPr/>
          </p:nvSpPr>
          <p:spPr>
            <a:xfrm>
              <a:off x="6242397" y="2866115"/>
              <a:ext cx="1477649" cy="492290"/>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社区邮递</a:t>
              </a:r>
            </a:p>
          </p:txBody>
        </p:sp>
      </p:grpSp>
      <p:grpSp>
        <p:nvGrpSpPr>
          <p:cNvPr id="21" name="组合 20"/>
          <p:cNvGrpSpPr/>
          <p:nvPr/>
        </p:nvGrpSpPr>
        <p:grpSpPr>
          <a:xfrm>
            <a:off x="2737661" y="2426520"/>
            <a:ext cx="1448151" cy="411808"/>
            <a:chOff x="3670399" y="3499961"/>
            <a:chExt cx="1931287" cy="548907"/>
          </a:xfrm>
        </p:grpSpPr>
        <p:sp>
          <p:nvSpPr>
            <p:cNvPr id="22" name="Freeform 10"/>
            <p:cNvSpPr>
              <a:spLocks/>
            </p:cNvSpPr>
            <p:nvPr/>
          </p:nvSpPr>
          <p:spPr bwMode="auto">
            <a:xfrm>
              <a:off x="3670399" y="34999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rgbClr val="0070C0"/>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itchFamily="34" charset="-122"/>
                <a:ea typeface="微软雅黑" pitchFamily="34" charset="-122"/>
              </a:endParaRPr>
            </a:p>
          </p:txBody>
        </p:sp>
        <p:sp>
          <p:nvSpPr>
            <p:cNvPr id="23" name="TextBox 22"/>
            <p:cNvSpPr txBox="1"/>
            <p:nvPr/>
          </p:nvSpPr>
          <p:spPr>
            <a:xfrm>
              <a:off x="3940680" y="3556578"/>
              <a:ext cx="1477649" cy="492290"/>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社区金融</a:t>
              </a:r>
            </a:p>
          </p:txBody>
        </p:sp>
      </p:grpSp>
      <p:grpSp>
        <p:nvGrpSpPr>
          <p:cNvPr id="24" name="组合 23"/>
          <p:cNvGrpSpPr/>
          <p:nvPr/>
        </p:nvGrpSpPr>
        <p:grpSpPr>
          <a:xfrm>
            <a:off x="4435372" y="2426518"/>
            <a:ext cx="1448151" cy="393902"/>
            <a:chOff x="5934506" y="3499961"/>
            <a:chExt cx="1931287" cy="525040"/>
          </a:xfrm>
        </p:grpSpPr>
        <p:sp>
          <p:nvSpPr>
            <p:cNvPr id="25" name="Freeform 6"/>
            <p:cNvSpPr>
              <a:spLocks/>
            </p:cNvSpPr>
            <p:nvPr/>
          </p:nvSpPr>
          <p:spPr bwMode="auto">
            <a:xfrm>
              <a:off x="5934506" y="3499961"/>
              <a:ext cx="1931287" cy="525040"/>
            </a:xfrm>
            <a:custGeom>
              <a:avLst/>
              <a:gdLst>
                <a:gd name="T0" fmla="*/ 61 w 2740"/>
                <a:gd name="T1" fmla="*/ 0 h 692"/>
                <a:gd name="T2" fmla="*/ 2678 w 2740"/>
                <a:gd name="T3" fmla="*/ 0 h 692"/>
                <a:gd name="T4" fmla="*/ 2740 w 2740"/>
                <a:gd name="T5" fmla="*/ 62 h 692"/>
                <a:gd name="T6" fmla="*/ 2740 w 2740"/>
                <a:gd name="T7" fmla="*/ 631 h 692"/>
                <a:gd name="T8" fmla="*/ 2678 w 2740"/>
                <a:gd name="T9" fmla="*/ 692 h 692"/>
                <a:gd name="T10" fmla="*/ 61 w 2740"/>
                <a:gd name="T11" fmla="*/ 692 h 692"/>
                <a:gd name="T12" fmla="*/ 0 w 2740"/>
                <a:gd name="T13" fmla="*/ 631 h 692"/>
                <a:gd name="T14" fmla="*/ 0 w 2740"/>
                <a:gd name="T15" fmla="*/ 62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8"/>
                    <a:pt x="2740" y="62"/>
                  </a:cubicBezTo>
                  <a:lnTo>
                    <a:pt x="2740" y="631"/>
                  </a:lnTo>
                  <a:cubicBezTo>
                    <a:pt x="2740" y="665"/>
                    <a:pt x="2712" y="692"/>
                    <a:pt x="2678" y="692"/>
                  </a:cubicBezTo>
                  <a:lnTo>
                    <a:pt x="61" y="692"/>
                  </a:lnTo>
                  <a:cubicBezTo>
                    <a:pt x="28" y="692"/>
                    <a:pt x="0" y="665"/>
                    <a:pt x="0" y="631"/>
                  </a:cubicBezTo>
                  <a:lnTo>
                    <a:pt x="0" y="62"/>
                  </a:lnTo>
                  <a:cubicBezTo>
                    <a:pt x="0" y="28"/>
                    <a:pt x="28" y="0"/>
                    <a:pt x="61" y="0"/>
                  </a:cubicBezTo>
                  <a:close/>
                </a:path>
              </a:pathLst>
            </a:custGeom>
            <a:solidFill>
              <a:srgbClr val="0070C0"/>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itchFamily="34" charset="-122"/>
                <a:ea typeface="微软雅黑" pitchFamily="34" charset="-122"/>
              </a:endParaRPr>
            </a:p>
          </p:txBody>
        </p:sp>
        <p:sp>
          <p:nvSpPr>
            <p:cNvPr id="26" name="TextBox 25"/>
            <p:cNvSpPr txBox="1"/>
            <p:nvPr/>
          </p:nvSpPr>
          <p:spPr>
            <a:xfrm>
              <a:off x="6242397" y="3525721"/>
              <a:ext cx="1477649" cy="492290"/>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社区保险</a:t>
              </a:r>
            </a:p>
          </p:txBody>
        </p:sp>
      </p:grpSp>
      <p:grpSp>
        <p:nvGrpSpPr>
          <p:cNvPr id="27" name="组合 26"/>
          <p:cNvGrpSpPr/>
          <p:nvPr/>
        </p:nvGrpSpPr>
        <p:grpSpPr>
          <a:xfrm>
            <a:off x="2737661" y="2943163"/>
            <a:ext cx="1448151" cy="403585"/>
            <a:chOff x="3670399" y="4188610"/>
            <a:chExt cx="1931287" cy="537948"/>
          </a:xfrm>
        </p:grpSpPr>
        <p:sp>
          <p:nvSpPr>
            <p:cNvPr id="28" name="Freeform 11"/>
            <p:cNvSpPr>
              <a:spLocks/>
            </p:cNvSpPr>
            <p:nvPr/>
          </p:nvSpPr>
          <p:spPr bwMode="auto">
            <a:xfrm>
              <a:off x="3670399" y="4188610"/>
              <a:ext cx="1931287" cy="526527"/>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rgbClr val="0070C0"/>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itchFamily="34" charset="-122"/>
                <a:ea typeface="微软雅黑" pitchFamily="34" charset="-122"/>
              </a:endParaRPr>
            </a:p>
          </p:txBody>
        </p:sp>
        <p:sp>
          <p:nvSpPr>
            <p:cNvPr id="29" name="TextBox 28"/>
            <p:cNvSpPr txBox="1"/>
            <p:nvPr/>
          </p:nvSpPr>
          <p:spPr>
            <a:xfrm>
              <a:off x="3940680" y="4234267"/>
              <a:ext cx="1477649" cy="492291"/>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社区健康</a:t>
              </a:r>
            </a:p>
          </p:txBody>
        </p:sp>
      </p:grpSp>
      <p:grpSp>
        <p:nvGrpSpPr>
          <p:cNvPr id="30" name="组合 29"/>
          <p:cNvGrpSpPr/>
          <p:nvPr/>
        </p:nvGrpSpPr>
        <p:grpSpPr>
          <a:xfrm>
            <a:off x="4435372" y="2943163"/>
            <a:ext cx="1448151" cy="403585"/>
            <a:chOff x="5934506" y="4188610"/>
            <a:chExt cx="1931287" cy="537948"/>
          </a:xfrm>
        </p:grpSpPr>
        <p:sp>
          <p:nvSpPr>
            <p:cNvPr id="31" name="Freeform 7"/>
            <p:cNvSpPr>
              <a:spLocks/>
            </p:cNvSpPr>
            <p:nvPr/>
          </p:nvSpPr>
          <p:spPr bwMode="auto">
            <a:xfrm>
              <a:off x="5934506" y="4188610"/>
              <a:ext cx="1931287" cy="526527"/>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rgbClr val="0070C0"/>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itchFamily="34" charset="-122"/>
                <a:ea typeface="微软雅黑" pitchFamily="34" charset="-122"/>
              </a:endParaRPr>
            </a:p>
          </p:txBody>
        </p:sp>
        <p:sp>
          <p:nvSpPr>
            <p:cNvPr id="32" name="TextBox 31"/>
            <p:cNvSpPr txBox="1"/>
            <p:nvPr/>
          </p:nvSpPr>
          <p:spPr>
            <a:xfrm>
              <a:off x="6242397" y="4234267"/>
              <a:ext cx="1477649" cy="492291"/>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社区票务</a:t>
              </a:r>
            </a:p>
          </p:txBody>
        </p:sp>
      </p:grpSp>
      <p:grpSp>
        <p:nvGrpSpPr>
          <p:cNvPr id="33" name="组合 32"/>
          <p:cNvGrpSpPr/>
          <p:nvPr/>
        </p:nvGrpSpPr>
        <p:grpSpPr>
          <a:xfrm>
            <a:off x="2737661" y="3456467"/>
            <a:ext cx="1448151" cy="408294"/>
            <a:chOff x="3670399" y="4872797"/>
            <a:chExt cx="1931287" cy="544223"/>
          </a:xfrm>
        </p:grpSpPr>
        <p:sp>
          <p:nvSpPr>
            <p:cNvPr id="34" name="Freeform 12"/>
            <p:cNvSpPr>
              <a:spLocks/>
            </p:cNvSpPr>
            <p:nvPr/>
          </p:nvSpPr>
          <p:spPr bwMode="auto">
            <a:xfrm>
              <a:off x="3670399" y="4872797"/>
              <a:ext cx="1931287" cy="525040"/>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solidFill>
              <a:srgbClr val="0070C0"/>
            </a:solid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itchFamily="34" charset="-122"/>
                <a:ea typeface="微软雅黑" pitchFamily="34" charset="-122"/>
              </a:endParaRPr>
            </a:p>
          </p:txBody>
        </p:sp>
        <p:sp>
          <p:nvSpPr>
            <p:cNvPr id="35" name="TextBox 34"/>
            <p:cNvSpPr txBox="1"/>
            <p:nvPr/>
          </p:nvSpPr>
          <p:spPr>
            <a:xfrm>
              <a:off x="3940680" y="4924730"/>
              <a:ext cx="1477649" cy="492290"/>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社区博彩</a:t>
              </a:r>
            </a:p>
          </p:txBody>
        </p:sp>
      </p:grpSp>
      <p:grpSp>
        <p:nvGrpSpPr>
          <p:cNvPr id="36" name="组合 35"/>
          <p:cNvGrpSpPr/>
          <p:nvPr/>
        </p:nvGrpSpPr>
        <p:grpSpPr>
          <a:xfrm>
            <a:off x="4435372" y="3456467"/>
            <a:ext cx="1448151" cy="408294"/>
            <a:chOff x="5934506" y="4872797"/>
            <a:chExt cx="1931287" cy="544223"/>
          </a:xfrm>
          <a:solidFill>
            <a:srgbClr val="0070C0"/>
          </a:solidFill>
        </p:grpSpPr>
        <p:sp>
          <p:nvSpPr>
            <p:cNvPr id="37" name="Freeform 8"/>
            <p:cNvSpPr>
              <a:spLocks/>
            </p:cNvSpPr>
            <p:nvPr/>
          </p:nvSpPr>
          <p:spPr bwMode="auto">
            <a:xfrm>
              <a:off x="5934506" y="4872797"/>
              <a:ext cx="1931287" cy="525040"/>
            </a:xfrm>
            <a:custGeom>
              <a:avLst/>
              <a:gdLst>
                <a:gd name="T0" fmla="*/ 61 w 2740"/>
                <a:gd name="T1" fmla="*/ 0 h 692"/>
                <a:gd name="T2" fmla="*/ 2678 w 2740"/>
                <a:gd name="T3" fmla="*/ 0 h 692"/>
                <a:gd name="T4" fmla="*/ 2740 w 2740"/>
                <a:gd name="T5" fmla="*/ 61 h 692"/>
                <a:gd name="T6" fmla="*/ 2740 w 2740"/>
                <a:gd name="T7" fmla="*/ 631 h 692"/>
                <a:gd name="T8" fmla="*/ 2678 w 2740"/>
                <a:gd name="T9" fmla="*/ 692 h 692"/>
                <a:gd name="T10" fmla="*/ 61 w 2740"/>
                <a:gd name="T11" fmla="*/ 692 h 692"/>
                <a:gd name="T12" fmla="*/ 0 w 2740"/>
                <a:gd name="T13" fmla="*/ 631 h 692"/>
                <a:gd name="T14" fmla="*/ 0 w 2740"/>
                <a:gd name="T15" fmla="*/ 61 h 692"/>
                <a:gd name="T16" fmla="*/ 61 w 2740"/>
                <a:gd name="T17"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40" h="692">
                  <a:moveTo>
                    <a:pt x="61" y="0"/>
                  </a:moveTo>
                  <a:lnTo>
                    <a:pt x="2678" y="0"/>
                  </a:lnTo>
                  <a:cubicBezTo>
                    <a:pt x="2712" y="0"/>
                    <a:pt x="2740" y="27"/>
                    <a:pt x="2740" y="61"/>
                  </a:cubicBezTo>
                  <a:lnTo>
                    <a:pt x="2740" y="631"/>
                  </a:lnTo>
                  <a:cubicBezTo>
                    <a:pt x="2740" y="664"/>
                    <a:pt x="2712" y="692"/>
                    <a:pt x="2678" y="692"/>
                  </a:cubicBezTo>
                  <a:lnTo>
                    <a:pt x="61" y="692"/>
                  </a:lnTo>
                  <a:cubicBezTo>
                    <a:pt x="28" y="692"/>
                    <a:pt x="0" y="664"/>
                    <a:pt x="0" y="631"/>
                  </a:cubicBezTo>
                  <a:lnTo>
                    <a:pt x="0" y="61"/>
                  </a:lnTo>
                  <a:cubicBezTo>
                    <a:pt x="0" y="27"/>
                    <a:pt x="28" y="0"/>
                    <a:pt x="61" y="0"/>
                  </a:cubicBezTo>
                  <a:close/>
                </a:path>
              </a:pathLst>
            </a:custGeom>
            <a:grpFill/>
            <a:ln w="1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itchFamily="34" charset="-122"/>
                <a:ea typeface="微软雅黑" pitchFamily="34" charset="-122"/>
              </a:endParaRPr>
            </a:p>
          </p:txBody>
        </p:sp>
        <p:sp>
          <p:nvSpPr>
            <p:cNvPr id="38" name="TextBox 37"/>
            <p:cNvSpPr txBox="1"/>
            <p:nvPr/>
          </p:nvSpPr>
          <p:spPr>
            <a:xfrm>
              <a:off x="6242397" y="4924730"/>
              <a:ext cx="1477649" cy="492290"/>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社区食品</a:t>
              </a:r>
            </a:p>
          </p:txBody>
        </p:sp>
      </p:grpSp>
      <p:sp>
        <p:nvSpPr>
          <p:cNvPr id="39" name="TextBox 38"/>
          <p:cNvSpPr txBox="1"/>
          <p:nvPr/>
        </p:nvSpPr>
        <p:spPr>
          <a:xfrm>
            <a:off x="7495330" y="1980184"/>
            <a:ext cx="676961" cy="715801"/>
          </a:xfrm>
          <a:prstGeom prst="rect">
            <a:avLst/>
          </a:prstGeom>
          <a:noFill/>
        </p:spPr>
        <p:txBody>
          <a:bodyPr wrap="none" lIns="68571" tIns="34285" rIns="68571" bIns="34285" rtlCol="0">
            <a:spAutoFit/>
          </a:bodyPr>
          <a:lstStyle/>
          <a:p>
            <a:r>
              <a:rPr lang="zh-CN" altLang="en-US" sz="2100" b="1" dirty="0">
                <a:solidFill>
                  <a:schemeClr val="bg1"/>
                </a:solidFill>
                <a:latin typeface="微软雅黑" pitchFamily="34" charset="-122"/>
                <a:ea typeface="微软雅黑" pitchFamily="34" charset="-122"/>
              </a:rPr>
              <a:t>社区</a:t>
            </a:r>
            <a:endParaRPr lang="en-US" altLang="zh-CN" sz="2100" b="1" dirty="0">
              <a:solidFill>
                <a:schemeClr val="bg1"/>
              </a:solidFill>
              <a:latin typeface="微软雅黑" pitchFamily="34" charset="-122"/>
              <a:ea typeface="微软雅黑" pitchFamily="34" charset="-122"/>
            </a:endParaRPr>
          </a:p>
          <a:p>
            <a:r>
              <a:rPr lang="zh-CN" altLang="en-US" sz="2100" b="1" dirty="0">
                <a:solidFill>
                  <a:schemeClr val="bg1"/>
                </a:solidFill>
                <a:latin typeface="微软雅黑" pitchFamily="34" charset="-122"/>
                <a:ea typeface="微软雅黑" pitchFamily="34" charset="-122"/>
              </a:rPr>
              <a:t>电商</a:t>
            </a:r>
          </a:p>
        </p:txBody>
      </p:sp>
      <p:sp>
        <p:nvSpPr>
          <p:cNvPr id="40" name="TextBox 39"/>
          <p:cNvSpPr txBox="1"/>
          <p:nvPr/>
        </p:nvSpPr>
        <p:spPr>
          <a:xfrm>
            <a:off x="889483" y="2083541"/>
            <a:ext cx="676961" cy="715801"/>
          </a:xfrm>
          <a:prstGeom prst="rect">
            <a:avLst/>
          </a:prstGeom>
          <a:noFill/>
        </p:spPr>
        <p:txBody>
          <a:bodyPr wrap="none" lIns="68571" tIns="34285" rIns="68571" bIns="34285" rtlCol="0">
            <a:spAutoFit/>
          </a:bodyPr>
          <a:lstStyle/>
          <a:p>
            <a:r>
              <a:rPr lang="zh-CN" altLang="en-US" sz="2100" b="1" dirty="0">
                <a:solidFill>
                  <a:schemeClr val="bg1"/>
                </a:solidFill>
                <a:latin typeface="微软雅黑" pitchFamily="34" charset="-122"/>
                <a:ea typeface="微软雅黑" pitchFamily="34" charset="-122"/>
              </a:rPr>
              <a:t>社区</a:t>
            </a:r>
            <a:endParaRPr lang="en-US" altLang="zh-CN" sz="2100" b="1" dirty="0">
              <a:solidFill>
                <a:schemeClr val="bg1"/>
              </a:solidFill>
              <a:latin typeface="微软雅黑" pitchFamily="34" charset="-122"/>
              <a:ea typeface="微软雅黑" pitchFamily="34" charset="-122"/>
            </a:endParaRPr>
          </a:p>
          <a:p>
            <a:r>
              <a:rPr lang="zh-CN" altLang="en-US" sz="2100" b="1" dirty="0">
                <a:solidFill>
                  <a:schemeClr val="bg1"/>
                </a:solidFill>
                <a:latin typeface="微软雅黑" pitchFamily="34" charset="-122"/>
                <a:ea typeface="微软雅黑" pitchFamily="34" charset="-122"/>
              </a:rPr>
              <a:t>百科</a:t>
            </a:r>
          </a:p>
        </p:txBody>
      </p:sp>
      <p:sp>
        <p:nvSpPr>
          <p:cNvPr id="41" name="TextBox 40"/>
          <p:cNvSpPr txBox="1"/>
          <p:nvPr/>
        </p:nvSpPr>
        <p:spPr>
          <a:xfrm>
            <a:off x="7125636" y="2762229"/>
            <a:ext cx="1841776" cy="1731233"/>
          </a:xfrm>
          <a:prstGeom prst="rect">
            <a:avLst/>
          </a:prstGeom>
          <a:noFill/>
        </p:spPr>
        <p:txBody>
          <a:bodyPr wrap="square" lIns="68571" tIns="34285" rIns="68571" bIns="34285" rtlCol="0">
            <a:spAutoFit/>
          </a:bodyPr>
          <a:lstStyle/>
          <a:p>
            <a:pPr marL="214284" indent="-214284" algn="l">
              <a:lnSpc>
                <a:spcPct val="150000"/>
              </a:lnSpc>
              <a:buFont typeface="Wingdings" pitchFamily="2" charset="2"/>
              <a:buChar char="l"/>
            </a:pPr>
            <a:r>
              <a:rPr lang="zh-CN" altLang="en-US" dirty="0">
                <a:solidFill>
                  <a:schemeClr val="tx1">
                    <a:lumMod val="85000"/>
                    <a:lumOff val="15000"/>
                  </a:schemeClr>
                </a:solidFill>
                <a:latin typeface="微软雅黑" pitchFamily="34" charset="-122"/>
                <a:ea typeface="微软雅黑" pitchFamily="34" charset="-122"/>
              </a:rPr>
              <a:t>社区</a:t>
            </a:r>
            <a:r>
              <a:rPr lang="en-US" altLang="zh-CN" dirty="0">
                <a:solidFill>
                  <a:schemeClr val="tx1">
                    <a:lumMod val="85000"/>
                    <a:lumOff val="15000"/>
                  </a:schemeClr>
                </a:solidFill>
                <a:latin typeface="微软雅黑" pitchFamily="34" charset="-122"/>
                <a:ea typeface="微软雅黑" pitchFamily="34" charset="-122"/>
              </a:rPr>
              <a:t>O2O</a:t>
            </a:r>
            <a:r>
              <a:rPr lang="zh-CN" altLang="en-US" dirty="0">
                <a:solidFill>
                  <a:schemeClr val="tx1">
                    <a:lumMod val="85000"/>
                    <a:lumOff val="15000"/>
                  </a:schemeClr>
                </a:solidFill>
                <a:latin typeface="微软雅黑" pitchFamily="34" charset="-122"/>
                <a:ea typeface="微软雅黑" pitchFamily="34" charset="-122"/>
              </a:rPr>
              <a:t>服务</a:t>
            </a:r>
          </a:p>
          <a:p>
            <a:pPr marL="214284" indent="-214284" algn="l">
              <a:lnSpc>
                <a:spcPct val="150000"/>
              </a:lnSpc>
              <a:buFont typeface="Wingdings" pitchFamily="2" charset="2"/>
              <a:buChar char="l"/>
            </a:pPr>
            <a:r>
              <a:rPr lang="zh-CN" altLang="en-US" dirty="0" smtClean="0">
                <a:solidFill>
                  <a:schemeClr val="tx1">
                    <a:lumMod val="85000"/>
                    <a:lumOff val="15000"/>
                  </a:schemeClr>
                </a:solidFill>
                <a:latin typeface="微软雅黑" pitchFamily="34" charset="-122"/>
                <a:ea typeface="微软雅黑" pitchFamily="34" charset="-122"/>
              </a:rPr>
              <a:t>商</a:t>
            </a:r>
            <a:r>
              <a:rPr lang="zh-CN" altLang="en-US" dirty="0">
                <a:solidFill>
                  <a:schemeClr val="tx1">
                    <a:lumMod val="85000"/>
                    <a:lumOff val="15000"/>
                  </a:schemeClr>
                </a:solidFill>
                <a:latin typeface="微软雅黑" pitchFamily="34" charset="-122"/>
                <a:ea typeface="微软雅黑" pitchFamily="34" charset="-122"/>
              </a:rPr>
              <a:t>圈交易信使</a:t>
            </a:r>
          </a:p>
          <a:p>
            <a:pPr marL="214284" indent="-214284" algn="l">
              <a:lnSpc>
                <a:spcPct val="150000"/>
              </a:lnSpc>
              <a:buFont typeface="Wingdings" pitchFamily="2" charset="2"/>
              <a:buChar char="l"/>
            </a:pPr>
            <a:r>
              <a:rPr lang="zh-CN" altLang="en-US" dirty="0" smtClean="0">
                <a:solidFill>
                  <a:schemeClr val="tx1">
                    <a:lumMod val="85000"/>
                    <a:lumOff val="15000"/>
                  </a:schemeClr>
                </a:solidFill>
                <a:latin typeface="微软雅黑" pitchFamily="34" charset="-122"/>
                <a:ea typeface="微软雅黑" pitchFamily="34" charset="-122"/>
              </a:rPr>
              <a:t>居家</a:t>
            </a:r>
            <a:r>
              <a:rPr lang="zh-CN" altLang="en-US" dirty="0">
                <a:solidFill>
                  <a:schemeClr val="tx1">
                    <a:lumMod val="85000"/>
                    <a:lumOff val="15000"/>
                  </a:schemeClr>
                </a:solidFill>
                <a:latin typeface="微软雅黑" pitchFamily="34" charset="-122"/>
                <a:ea typeface="微软雅黑" pitchFamily="34" charset="-122"/>
              </a:rPr>
              <a:t>电商服务</a:t>
            </a:r>
          </a:p>
          <a:p>
            <a:pPr marL="214284" indent="-214284" algn="l">
              <a:lnSpc>
                <a:spcPct val="150000"/>
              </a:lnSpc>
              <a:buFont typeface="Wingdings" pitchFamily="2" charset="2"/>
              <a:buChar char="l"/>
            </a:pPr>
            <a:endParaRPr lang="zh-CN" altLang="en-US" dirty="0">
              <a:solidFill>
                <a:schemeClr val="tx1">
                  <a:lumMod val="85000"/>
                  <a:lumOff val="15000"/>
                </a:schemeClr>
              </a:solidFill>
              <a:latin typeface="微软雅黑" pitchFamily="34" charset="-122"/>
              <a:ea typeface="微软雅黑" pitchFamily="34" charset="-122"/>
            </a:endParaRPr>
          </a:p>
        </p:txBody>
      </p:sp>
      <p:sp>
        <p:nvSpPr>
          <p:cNvPr id="42" name="TextBox 41"/>
          <p:cNvSpPr txBox="1"/>
          <p:nvPr/>
        </p:nvSpPr>
        <p:spPr>
          <a:xfrm>
            <a:off x="165894" y="2861000"/>
            <a:ext cx="1942724" cy="1315735"/>
          </a:xfrm>
          <a:prstGeom prst="rect">
            <a:avLst/>
          </a:prstGeom>
          <a:noFill/>
        </p:spPr>
        <p:txBody>
          <a:bodyPr wrap="square" lIns="68571" tIns="34285" rIns="68571" bIns="34285" rtlCol="0">
            <a:spAutoFit/>
          </a:bodyPr>
          <a:lstStyle/>
          <a:p>
            <a:pPr marL="214284" indent="-214284" algn="l">
              <a:lnSpc>
                <a:spcPct val="150000"/>
              </a:lnSpc>
              <a:buFont typeface="Wingdings" pitchFamily="2" charset="2"/>
              <a:buChar char="l"/>
            </a:pPr>
            <a:r>
              <a:rPr lang="zh-CN" altLang="en-US" dirty="0">
                <a:solidFill>
                  <a:schemeClr val="tx1">
                    <a:lumMod val="85000"/>
                    <a:lumOff val="15000"/>
                  </a:schemeClr>
                </a:solidFill>
                <a:latin typeface="微软雅黑" pitchFamily="34" charset="-122"/>
                <a:ea typeface="微软雅黑" pitchFamily="34" charset="-122"/>
              </a:rPr>
              <a:t>居家综合问询</a:t>
            </a:r>
          </a:p>
          <a:p>
            <a:pPr marL="214284" indent="-214284" algn="l">
              <a:lnSpc>
                <a:spcPct val="150000"/>
              </a:lnSpc>
              <a:buFont typeface="Wingdings" pitchFamily="2" charset="2"/>
              <a:buChar char="l"/>
            </a:pPr>
            <a:r>
              <a:rPr lang="zh-CN" altLang="en-US" dirty="0" smtClean="0">
                <a:solidFill>
                  <a:schemeClr val="tx1">
                    <a:lumMod val="85000"/>
                    <a:lumOff val="15000"/>
                  </a:schemeClr>
                </a:solidFill>
                <a:latin typeface="微软雅黑" pitchFamily="34" charset="-122"/>
                <a:ea typeface="微软雅黑" pitchFamily="34" charset="-122"/>
              </a:rPr>
              <a:t>社区</a:t>
            </a:r>
            <a:r>
              <a:rPr lang="zh-CN" altLang="en-US" dirty="0">
                <a:solidFill>
                  <a:schemeClr val="tx1">
                    <a:lumMod val="85000"/>
                    <a:lumOff val="15000"/>
                  </a:schemeClr>
                </a:solidFill>
                <a:latin typeface="微软雅黑" pitchFamily="34" charset="-122"/>
                <a:ea typeface="微软雅黑" pitchFamily="34" charset="-122"/>
              </a:rPr>
              <a:t>政务办理</a:t>
            </a:r>
          </a:p>
          <a:p>
            <a:pPr marL="214284" indent="-214284" algn="l">
              <a:lnSpc>
                <a:spcPct val="150000"/>
              </a:lnSpc>
              <a:buFont typeface="Wingdings" pitchFamily="2" charset="2"/>
              <a:buChar char="l"/>
            </a:pPr>
            <a:r>
              <a:rPr lang="zh-CN" altLang="en-US" dirty="0" smtClean="0">
                <a:solidFill>
                  <a:schemeClr val="tx1">
                    <a:lumMod val="85000"/>
                    <a:lumOff val="15000"/>
                  </a:schemeClr>
                </a:solidFill>
                <a:latin typeface="微软雅黑" pitchFamily="34" charset="-122"/>
                <a:ea typeface="微软雅黑" pitchFamily="34" charset="-122"/>
              </a:rPr>
              <a:t>物业管理</a:t>
            </a:r>
            <a:r>
              <a:rPr lang="zh-CN" altLang="en-US" dirty="0">
                <a:solidFill>
                  <a:schemeClr val="tx1">
                    <a:lumMod val="85000"/>
                    <a:lumOff val="15000"/>
                  </a:schemeClr>
                </a:solidFill>
                <a:latin typeface="微软雅黑" pitchFamily="34" charset="-122"/>
                <a:ea typeface="微软雅黑" pitchFamily="34" charset="-122"/>
              </a:rPr>
              <a:t>服务</a:t>
            </a:r>
          </a:p>
        </p:txBody>
      </p:sp>
      <p:sp>
        <p:nvSpPr>
          <p:cNvPr id="43" name="TextBox 42"/>
          <p:cNvSpPr txBox="1"/>
          <p:nvPr/>
        </p:nvSpPr>
        <p:spPr>
          <a:xfrm>
            <a:off x="2362994" y="1022715"/>
            <a:ext cx="1527890" cy="354318"/>
          </a:xfrm>
          <a:prstGeom prst="rect">
            <a:avLst/>
          </a:prstGeom>
          <a:noFill/>
        </p:spPr>
        <p:txBody>
          <a:bodyPr wrap="square" lIns="68571" tIns="34285" rIns="68571" bIns="34285" rtlCol="0">
            <a:spAutoFit/>
          </a:bodyPr>
          <a:lstStyle/>
          <a:p>
            <a:pPr>
              <a:lnSpc>
                <a:spcPct val="150000"/>
              </a:lnSpc>
            </a:pPr>
            <a:r>
              <a:rPr lang="en-US" altLang="zh-CN" sz="1400" dirty="0" smtClean="0">
                <a:solidFill>
                  <a:schemeClr val="bg1"/>
                </a:solidFill>
                <a:latin typeface="微软雅黑" pitchFamily="34" charset="-122"/>
                <a:ea typeface="微软雅黑" pitchFamily="34" charset="-122"/>
              </a:rPr>
              <a:t>1、</a:t>
            </a:r>
            <a:r>
              <a:rPr lang="zh-CN" altLang="en-US" sz="1400" dirty="0" smtClean="0">
                <a:solidFill>
                  <a:schemeClr val="bg1"/>
                </a:solidFill>
                <a:latin typeface="微软雅黑" pitchFamily="34" charset="-122"/>
                <a:ea typeface="微软雅黑" pitchFamily="34" charset="-122"/>
              </a:rPr>
              <a:t>解决生活麻烦</a:t>
            </a:r>
            <a:endParaRPr lang="zh-CN" altLang="en-US" sz="1400" dirty="0">
              <a:solidFill>
                <a:schemeClr val="bg1"/>
              </a:solidFill>
              <a:latin typeface="微软雅黑" pitchFamily="34" charset="-122"/>
              <a:ea typeface="微软雅黑" pitchFamily="34" charset="-122"/>
            </a:endParaRPr>
          </a:p>
        </p:txBody>
      </p:sp>
      <p:sp>
        <p:nvSpPr>
          <p:cNvPr id="44" name="TextBox 43"/>
          <p:cNvSpPr txBox="1"/>
          <p:nvPr/>
        </p:nvSpPr>
        <p:spPr>
          <a:xfrm>
            <a:off x="3829774" y="1022715"/>
            <a:ext cx="1428820" cy="392405"/>
          </a:xfrm>
          <a:prstGeom prst="rect">
            <a:avLst/>
          </a:prstGeom>
          <a:noFill/>
        </p:spPr>
        <p:txBody>
          <a:bodyPr wrap="square" lIns="68571" tIns="34285" rIns="68571" bIns="34285" rtlCol="0">
            <a:spAutoFit/>
          </a:bodyPr>
          <a:lstStyle/>
          <a:p>
            <a:pPr>
              <a:lnSpc>
                <a:spcPct val="150000"/>
              </a:lnSpc>
            </a:pPr>
            <a:r>
              <a:rPr lang="en-US" altLang="zh-CN" sz="1400" dirty="0" smtClean="0">
                <a:solidFill>
                  <a:schemeClr val="bg1"/>
                </a:solidFill>
                <a:latin typeface="微软雅黑" pitchFamily="34" charset="-122"/>
                <a:ea typeface="微软雅黑" pitchFamily="34" charset="-122"/>
              </a:rPr>
              <a:t>2、</a:t>
            </a:r>
            <a:r>
              <a:rPr lang="zh-CN" altLang="en-US" sz="1400" dirty="0" smtClean="0">
                <a:solidFill>
                  <a:schemeClr val="bg1"/>
                </a:solidFill>
                <a:latin typeface="微软雅黑" pitchFamily="34" charset="-122"/>
                <a:ea typeface="微软雅黑" pitchFamily="34" charset="-122"/>
              </a:rPr>
              <a:t>增加幸福感</a:t>
            </a:r>
            <a:endParaRPr lang="zh-CN" altLang="en-US" sz="1400" dirty="0">
              <a:solidFill>
                <a:schemeClr val="bg1"/>
              </a:solidFill>
              <a:latin typeface="微软雅黑" pitchFamily="34" charset="-122"/>
              <a:ea typeface="微软雅黑" pitchFamily="34" charset="-122"/>
            </a:endParaRPr>
          </a:p>
        </p:txBody>
      </p:sp>
      <p:sp>
        <p:nvSpPr>
          <p:cNvPr id="45" name="TextBox 44"/>
          <p:cNvSpPr txBox="1"/>
          <p:nvPr/>
        </p:nvSpPr>
        <p:spPr>
          <a:xfrm>
            <a:off x="5239614" y="1022715"/>
            <a:ext cx="1347593" cy="354318"/>
          </a:xfrm>
          <a:prstGeom prst="rect">
            <a:avLst/>
          </a:prstGeom>
          <a:noFill/>
        </p:spPr>
        <p:txBody>
          <a:bodyPr wrap="square" lIns="68571" tIns="34285" rIns="68571" bIns="34285" rtlCol="0">
            <a:spAutoFit/>
          </a:bodyPr>
          <a:lstStyle/>
          <a:p>
            <a:pPr>
              <a:lnSpc>
                <a:spcPct val="150000"/>
              </a:lnSpc>
            </a:pPr>
            <a:r>
              <a:rPr lang="en-US" altLang="zh-CN" sz="1400" dirty="0" smtClean="0">
                <a:solidFill>
                  <a:schemeClr val="bg1"/>
                </a:solidFill>
                <a:latin typeface="微软雅黑" pitchFamily="34" charset="-122"/>
                <a:ea typeface="微软雅黑" pitchFamily="34" charset="-122"/>
              </a:rPr>
              <a:t>3、</a:t>
            </a:r>
            <a:r>
              <a:rPr lang="zh-CN" altLang="en-US" sz="1400" dirty="0">
                <a:solidFill>
                  <a:schemeClr val="bg1"/>
                </a:solidFill>
                <a:latin typeface="微软雅黑" pitchFamily="34" charset="-122"/>
                <a:ea typeface="微软雅黑" pitchFamily="34" charset="-122"/>
              </a:rPr>
              <a:t>创业孵化</a:t>
            </a:r>
            <a:r>
              <a:rPr lang="zh-CN" altLang="en-US" sz="1400" dirty="0" smtClean="0">
                <a:solidFill>
                  <a:schemeClr val="bg1"/>
                </a:solidFill>
                <a:latin typeface="微软雅黑" pitchFamily="34" charset="-122"/>
                <a:ea typeface="微软雅黑" pitchFamily="34" charset="-122"/>
              </a:rPr>
              <a:t>！</a:t>
            </a:r>
            <a:endParaRPr lang="zh-CN" altLang="en-US" sz="1400" dirty="0">
              <a:solidFill>
                <a:schemeClr val="bg1"/>
              </a:solidFill>
              <a:latin typeface="微软雅黑" pitchFamily="34" charset="-122"/>
              <a:ea typeface="微软雅黑" pitchFamily="34" charset="-122"/>
            </a:endParaRPr>
          </a:p>
        </p:txBody>
      </p:sp>
      <p:sp>
        <p:nvSpPr>
          <p:cNvPr id="46" name="Freeform 21"/>
          <p:cNvSpPr>
            <a:spLocks/>
          </p:cNvSpPr>
          <p:nvPr/>
        </p:nvSpPr>
        <p:spPr bwMode="auto">
          <a:xfrm>
            <a:off x="2381197" y="4325154"/>
            <a:ext cx="4165076" cy="380990"/>
          </a:xfrm>
          <a:custGeom>
            <a:avLst/>
            <a:gdLst>
              <a:gd name="T0" fmla="*/ 36 w 2150"/>
              <a:gd name="T1" fmla="*/ 0 h 412"/>
              <a:gd name="T2" fmla="*/ 2113 w 2150"/>
              <a:gd name="T3" fmla="*/ 0 h 412"/>
              <a:gd name="T4" fmla="*/ 2150 w 2150"/>
              <a:gd name="T5" fmla="*/ 36 h 412"/>
              <a:gd name="T6" fmla="*/ 2150 w 2150"/>
              <a:gd name="T7" fmla="*/ 375 h 412"/>
              <a:gd name="T8" fmla="*/ 2113 w 2150"/>
              <a:gd name="T9" fmla="*/ 412 h 412"/>
              <a:gd name="T10" fmla="*/ 36 w 2150"/>
              <a:gd name="T11" fmla="*/ 412 h 412"/>
              <a:gd name="T12" fmla="*/ 0 w 2150"/>
              <a:gd name="T13" fmla="*/ 375 h 412"/>
              <a:gd name="T14" fmla="*/ 0 w 2150"/>
              <a:gd name="T15" fmla="*/ 36 h 412"/>
              <a:gd name="T16" fmla="*/ 36 w 2150"/>
              <a:gd name="T17" fmla="*/ 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0" h="412">
                <a:moveTo>
                  <a:pt x="36" y="0"/>
                </a:moveTo>
                <a:lnTo>
                  <a:pt x="2113" y="0"/>
                </a:lnTo>
                <a:cubicBezTo>
                  <a:pt x="2133" y="0"/>
                  <a:pt x="2150" y="16"/>
                  <a:pt x="2150" y="36"/>
                </a:cubicBezTo>
                <a:lnTo>
                  <a:pt x="2150" y="375"/>
                </a:lnTo>
                <a:cubicBezTo>
                  <a:pt x="2150" y="395"/>
                  <a:pt x="2133" y="412"/>
                  <a:pt x="2113" y="412"/>
                </a:cubicBezTo>
                <a:lnTo>
                  <a:pt x="36" y="412"/>
                </a:lnTo>
                <a:cubicBezTo>
                  <a:pt x="16" y="412"/>
                  <a:pt x="0" y="395"/>
                  <a:pt x="0" y="375"/>
                </a:cubicBezTo>
                <a:lnTo>
                  <a:pt x="0" y="36"/>
                </a:lnTo>
                <a:cubicBezTo>
                  <a:pt x="0" y="16"/>
                  <a:pt x="16" y="0"/>
                  <a:pt x="36" y="0"/>
                </a:cubicBezTo>
                <a:close/>
              </a:path>
            </a:pathLst>
          </a:custGeom>
          <a:solidFill>
            <a:schemeClr val="tx1">
              <a:lumMod val="75000"/>
              <a:lumOff val="25000"/>
            </a:schemeClr>
          </a:solidFill>
          <a:ln w="10" cap="flat">
            <a:solidFill>
              <a:schemeClr val="tx1"/>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a:solidFill>
                <a:schemeClr val="accent2"/>
              </a:solidFill>
              <a:latin typeface="微软雅黑" pitchFamily="34" charset="-122"/>
              <a:ea typeface="微软雅黑" pitchFamily="34" charset="-122"/>
            </a:endParaRPr>
          </a:p>
        </p:txBody>
      </p:sp>
      <p:sp>
        <p:nvSpPr>
          <p:cNvPr id="47" name="TextBox 46"/>
          <p:cNvSpPr txBox="1"/>
          <p:nvPr/>
        </p:nvSpPr>
        <p:spPr>
          <a:xfrm>
            <a:off x="2395093" y="4325153"/>
            <a:ext cx="1527890" cy="354318"/>
          </a:xfrm>
          <a:prstGeom prst="rect">
            <a:avLst/>
          </a:prstGeom>
          <a:noFill/>
        </p:spPr>
        <p:txBody>
          <a:bodyPr wrap="square" lIns="68571" tIns="34285" rIns="68571" bIns="34285" rtlCol="0">
            <a:spAutoFit/>
          </a:bodyPr>
          <a:lstStyle/>
          <a:p>
            <a:pPr>
              <a:lnSpc>
                <a:spcPct val="150000"/>
              </a:lnSpc>
            </a:pPr>
            <a:r>
              <a:rPr lang="en-US" altLang="zh-CN" sz="1400" dirty="0" smtClean="0">
                <a:solidFill>
                  <a:schemeClr val="bg1"/>
                </a:solidFill>
                <a:latin typeface="微软雅黑" pitchFamily="34" charset="-122"/>
                <a:ea typeface="微软雅黑" pitchFamily="34" charset="-122"/>
              </a:rPr>
              <a:t>1、</a:t>
            </a:r>
            <a:r>
              <a:rPr lang="zh-CN" altLang="en-US" sz="1400" dirty="0" smtClean="0">
                <a:solidFill>
                  <a:schemeClr val="bg1"/>
                </a:solidFill>
                <a:latin typeface="微软雅黑" pitchFamily="34" charset="-122"/>
                <a:ea typeface="微软雅黑" pitchFamily="34" charset="-122"/>
              </a:rPr>
              <a:t>便民</a:t>
            </a:r>
            <a:endParaRPr lang="zh-CN" altLang="en-US" sz="1400" dirty="0">
              <a:solidFill>
                <a:schemeClr val="bg1"/>
              </a:solidFill>
              <a:latin typeface="微软雅黑" pitchFamily="34" charset="-122"/>
              <a:ea typeface="微软雅黑" pitchFamily="34" charset="-122"/>
            </a:endParaRPr>
          </a:p>
        </p:txBody>
      </p:sp>
      <p:sp>
        <p:nvSpPr>
          <p:cNvPr id="48" name="TextBox 47"/>
          <p:cNvSpPr txBox="1"/>
          <p:nvPr/>
        </p:nvSpPr>
        <p:spPr>
          <a:xfrm>
            <a:off x="3857581" y="4325153"/>
            <a:ext cx="1296424" cy="354318"/>
          </a:xfrm>
          <a:prstGeom prst="rect">
            <a:avLst/>
          </a:prstGeom>
          <a:noFill/>
        </p:spPr>
        <p:txBody>
          <a:bodyPr wrap="square" lIns="68571" tIns="34285" rIns="68571" bIns="34285" rtlCol="0">
            <a:spAutoFit/>
          </a:bodyPr>
          <a:lstStyle/>
          <a:p>
            <a:pPr>
              <a:lnSpc>
                <a:spcPct val="150000"/>
              </a:lnSpc>
            </a:pPr>
            <a:r>
              <a:rPr lang="en-US" altLang="zh-CN" sz="1400" dirty="0" smtClean="0">
                <a:solidFill>
                  <a:schemeClr val="bg1"/>
                </a:solidFill>
                <a:latin typeface="微软雅黑" pitchFamily="34" charset="-122"/>
                <a:ea typeface="微软雅黑" pitchFamily="34" charset="-122"/>
              </a:rPr>
              <a:t>2、</a:t>
            </a:r>
            <a:r>
              <a:rPr lang="zh-CN" altLang="en-US" sz="1400" dirty="0" smtClean="0">
                <a:solidFill>
                  <a:schemeClr val="bg1"/>
                </a:solidFill>
                <a:latin typeface="微软雅黑" pitchFamily="34" charset="-122"/>
                <a:ea typeface="微软雅黑" pitchFamily="34" charset="-122"/>
              </a:rPr>
              <a:t>利民</a:t>
            </a:r>
            <a:endParaRPr lang="zh-CN" altLang="en-US" sz="1400" dirty="0">
              <a:solidFill>
                <a:schemeClr val="bg1"/>
              </a:solidFill>
              <a:latin typeface="微软雅黑" pitchFamily="34" charset="-122"/>
              <a:ea typeface="微软雅黑" pitchFamily="34" charset="-122"/>
            </a:endParaRPr>
          </a:p>
        </p:txBody>
      </p:sp>
      <p:sp>
        <p:nvSpPr>
          <p:cNvPr id="49" name="TextBox 48"/>
          <p:cNvSpPr txBox="1"/>
          <p:nvPr/>
        </p:nvSpPr>
        <p:spPr>
          <a:xfrm>
            <a:off x="5193314" y="4325153"/>
            <a:ext cx="1347593" cy="354318"/>
          </a:xfrm>
          <a:prstGeom prst="rect">
            <a:avLst/>
          </a:prstGeom>
          <a:noFill/>
        </p:spPr>
        <p:txBody>
          <a:bodyPr wrap="square" lIns="68571" tIns="34285" rIns="68571" bIns="34285" rtlCol="0">
            <a:spAutoFit/>
          </a:bodyPr>
          <a:lstStyle/>
          <a:p>
            <a:pPr>
              <a:lnSpc>
                <a:spcPct val="150000"/>
              </a:lnSpc>
            </a:pPr>
            <a:r>
              <a:rPr lang="en-US" altLang="zh-CN" sz="1400" dirty="0" smtClean="0">
                <a:solidFill>
                  <a:schemeClr val="bg1"/>
                </a:solidFill>
                <a:latin typeface="微软雅黑" pitchFamily="34" charset="-122"/>
                <a:ea typeface="微软雅黑" pitchFamily="34" charset="-122"/>
              </a:rPr>
              <a:t>3、</a:t>
            </a:r>
            <a:r>
              <a:rPr lang="zh-CN" altLang="en-US" sz="1400" dirty="0" smtClean="0">
                <a:solidFill>
                  <a:schemeClr val="bg1"/>
                </a:solidFill>
                <a:latin typeface="微软雅黑" pitchFamily="34" charset="-122"/>
                <a:ea typeface="微软雅黑" pitchFamily="34" charset="-122"/>
              </a:rPr>
              <a:t>惠民</a:t>
            </a:r>
            <a:endParaRPr lang="zh-CN" altLang="en-US" sz="1400" dirty="0">
              <a:solidFill>
                <a:schemeClr val="bg1"/>
              </a:solidFill>
              <a:latin typeface="微软雅黑" pitchFamily="34" charset="-122"/>
              <a:ea typeface="微软雅黑" pitchFamily="34" charset="-122"/>
            </a:endParaRPr>
          </a:p>
        </p:txBody>
      </p:sp>
      <p:sp>
        <p:nvSpPr>
          <p:cNvPr id="50" name="Freeform 18"/>
          <p:cNvSpPr>
            <a:spLocks noEditPoints="1"/>
          </p:cNvSpPr>
          <p:nvPr/>
        </p:nvSpPr>
        <p:spPr bwMode="auto">
          <a:xfrm flipV="1">
            <a:off x="2914553" y="4037038"/>
            <a:ext cx="370204" cy="25510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rgbClr val="0070C0"/>
          </a:solidFill>
          <a:ln>
            <a:noFill/>
          </a:ln>
        </p:spPr>
        <p:txBody>
          <a:bodyPr vert="horz" wrap="square" lIns="68571" tIns="34285" rIns="68571" bIns="34285" numCol="1" anchor="t" anchorCtr="0" compatLnSpc="1">
            <a:prstTxWarp prst="textNoShape">
              <a:avLst/>
            </a:prstTxWarp>
          </a:bodyPr>
          <a:lstStyle/>
          <a:p>
            <a:endParaRPr lang="zh-CN" altLang="en-US">
              <a:solidFill>
                <a:schemeClr val="accent1"/>
              </a:solidFill>
              <a:latin typeface="微软雅黑" pitchFamily="34" charset="-122"/>
              <a:ea typeface="微软雅黑" pitchFamily="34" charset="-122"/>
            </a:endParaRPr>
          </a:p>
        </p:txBody>
      </p:sp>
      <p:sp>
        <p:nvSpPr>
          <p:cNvPr id="51" name="Freeform 19"/>
          <p:cNvSpPr>
            <a:spLocks noEditPoints="1"/>
          </p:cNvSpPr>
          <p:nvPr/>
        </p:nvSpPr>
        <p:spPr bwMode="auto">
          <a:xfrm flipV="1">
            <a:off x="4254906" y="4037038"/>
            <a:ext cx="370204" cy="25510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rgbClr val="0070C0"/>
          </a:solidFill>
          <a:ln>
            <a:noFill/>
          </a:ln>
        </p:spPr>
        <p:txBody>
          <a:bodyPr vert="horz" wrap="square" lIns="68571" tIns="34285" rIns="68571" bIns="34285" numCol="1" anchor="t" anchorCtr="0" compatLnSpc="1">
            <a:prstTxWarp prst="textNoShape">
              <a:avLst/>
            </a:prstTxWarp>
          </a:bodyPr>
          <a:lstStyle/>
          <a:p>
            <a:endParaRPr lang="zh-CN" altLang="en-US">
              <a:solidFill>
                <a:schemeClr val="accent1"/>
              </a:solidFill>
              <a:latin typeface="微软雅黑" pitchFamily="34" charset="-122"/>
              <a:ea typeface="微软雅黑" pitchFamily="34" charset="-122"/>
            </a:endParaRPr>
          </a:p>
        </p:txBody>
      </p:sp>
      <p:sp>
        <p:nvSpPr>
          <p:cNvPr id="52" name="Freeform 20"/>
          <p:cNvSpPr>
            <a:spLocks noEditPoints="1"/>
          </p:cNvSpPr>
          <p:nvPr/>
        </p:nvSpPr>
        <p:spPr bwMode="auto">
          <a:xfrm flipV="1">
            <a:off x="5632161" y="4037038"/>
            <a:ext cx="370204" cy="255103"/>
          </a:xfrm>
          <a:custGeom>
            <a:avLst/>
            <a:gdLst>
              <a:gd name="T0" fmla="*/ 153 w 611"/>
              <a:gd name="T1" fmla="*/ 610 h 610"/>
              <a:gd name="T2" fmla="*/ 153 w 611"/>
              <a:gd name="T3" fmla="*/ 305 h 610"/>
              <a:gd name="T4" fmla="*/ 0 w 611"/>
              <a:gd name="T5" fmla="*/ 305 h 610"/>
              <a:gd name="T6" fmla="*/ 305 w 611"/>
              <a:gd name="T7" fmla="*/ 0 h 610"/>
              <a:gd name="T8" fmla="*/ 611 w 611"/>
              <a:gd name="T9" fmla="*/ 305 h 610"/>
              <a:gd name="T10" fmla="*/ 458 w 611"/>
              <a:gd name="T11" fmla="*/ 305 h 610"/>
              <a:gd name="T12" fmla="*/ 458 w 611"/>
              <a:gd name="T13" fmla="*/ 610 h 610"/>
              <a:gd name="T14" fmla="*/ 153 w 611"/>
              <a:gd name="T15" fmla="*/ 610 h 610"/>
              <a:gd name="T16" fmla="*/ 305 w 611"/>
              <a:gd name="T17"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 h="610">
                <a:moveTo>
                  <a:pt x="153" y="610"/>
                </a:moveTo>
                <a:lnTo>
                  <a:pt x="153" y="305"/>
                </a:lnTo>
                <a:lnTo>
                  <a:pt x="0" y="305"/>
                </a:lnTo>
                <a:lnTo>
                  <a:pt x="305" y="0"/>
                </a:lnTo>
                <a:lnTo>
                  <a:pt x="611" y="305"/>
                </a:lnTo>
                <a:lnTo>
                  <a:pt x="458" y="305"/>
                </a:lnTo>
                <a:lnTo>
                  <a:pt x="458" y="610"/>
                </a:lnTo>
                <a:lnTo>
                  <a:pt x="153" y="610"/>
                </a:lnTo>
                <a:close/>
                <a:moveTo>
                  <a:pt x="305" y="610"/>
                </a:moveTo>
              </a:path>
            </a:pathLst>
          </a:custGeom>
          <a:solidFill>
            <a:srgbClr val="0070C0"/>
          </a:solidFill>
          <a:ln>
            <a:noFill/>
          </a:ln>
        </p:spPr>
        <p:txBody>
          <a:bodyPr vert="horz" wrap="square" lIns="68571" tIns="34285" rIns="68571" bIns="34285" numCol="1" anchor="t" anchorCtr="0" compatLnSpc="1">
            <a:prstTxWarp prst="textNoShape">
              <a:avLst/>
            </a:prstTxWarp>
          </a:bodyPr>
          <a:lstStyle/>
          <a:p>
            <a:endParaRPr lang="zh-CN" altLang="en-US">
              <a:solidFill>
                <a:schemeClr val="accent1"/>
              </a:solidFill>
              <a:latin typeface="微软雅黑" pitchFamily="34" charset="-122"/>
              <a:ea typeface="微软雅黑" pitchFamily="34" charset="-122"/>
            </a:endParaRPr>
          </a:p>
        </p:txBody>
      </p:sp>
    </p:spTree>
    <p:extLst>
      <p:ext uri="{BB962C8B-B14F-4D97-AF65-F5344CB8AC3E}">
        <p14:creationId xmlns:p14="http://schemas.microsoft.com/office/powerpoint/2010/main" val="2133794277"/>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
                                            </p:tgtEl>
                                            <p:attrNameLst>
                                              <p:attrName>ppt_y</p:attrName>
                                            </p:attrNameLst>
                                          </p:cBhvr>
                                          <p:tavLst>
                                            <p:tav tm="0">
                                              <p:val>
                                                <p:strVal val="#ppt_y"/>
                                              </p:val>
                                            </p:tav>
                                            <p:tav tm="100000">
                                              <p:val>
                                                <p:strVal val="#ppt_y"/>
                                              </p:val>
                                            </p:tav>
                                          </p:tavLst>
                                        </p:anim>
                                        <p:anim calcmode="lin" valueType="num">
                                          <p:cBhvr>
                                            <p:cTn id="9" dur="4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
                                            </p:tgtEl>
                                          </p:cBhvr>
                                        </p:animEffect>
                                      </p:childTnLst>
                                    </p:cTn>
                                  </p:par>
                                </p:childTnLst>
                              </p:cTn>
                            </p:par>
                            <p:par>
                              <p:cTn id="12" fill="hold">
                                <p:stCondLst>
                                  <p:cond delay="760"/>
                                </p:stCondLst>
                                <p:childTnLst>
                                  <p:par>
                                    <p:cTn id="13" presetID="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10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20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0-#ppt_w/2"/>
                                              </p:val>
                                            </p:tav>
                                            <p:tav tm="100000">
                                              <p:val>
                                                <p:strVal val="#ppt_x"/>
                                              </p:val>
                                            </p:tav>
                                          </p:tavLst>
                                        </p:anim>
                                        <p:anim calcmode="lin" valueType="num">
                                          <p:cBhvr additive="base">
                                            <p:cTn id="24" dur="500" fill="hold"/>
                                            <p:tgtEl>
                                              <p:spTgt spid="27"/>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30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0-#ppt_w/2"/>
                                              </p:val>
                                            </p:tav>
                                            <p:tav tm="100000">
                                              <p:val>
                                                <p:strVal val="#ppt_x"/>
                                              </p:val>
                                            </p:tav>
                                          </p:tavLst>
                                        </p:anim>
                                        <p:anim calcmode="lin" valueType="num">
                                          <p:cBhvr additive="base">
                                            <p:cTn id="28" dur="500" fill="hold"/>
                                            <p:tgtEl>
                                              <p:spTgt spid="33"/>
                                            </p:tgtEl>
                                            <p:attrNameLst>
                                              <p:attrName>ppt_y</p:attrName>
                                            </p:attrNameLst>
                                          </p:cBhvr>
                                          <p:tavLst>
                                            <p:tav tm="0">
                                              <p:val>
                                                <p:strVal val="#ppt_y"/>
                                              </p:val>
                                            </p:tav>
                                            <p:tav tm="100000">
                                              <p:val>
                                                <p:strVal val="#ppt_y"/>
                                              </p:val>
                                            </p:tav>
                                          </p:tavLst>
                                        </p:anim>
                                      </p:childTnLst>
                                    </p:cTn>
                                  </p:par>
                                </p:childTnLst>
                              </p:cTn>
                            </p:par>
                            <p:par>
                              <p:cTn id="29" fill="hold">
                                <p:stCondLst>
                                  <p:cond delay="1560"/>
                                </p:stCondLst>
                                <p:childTnLst>
                                  <p:par>
                                    <p:cTn id="30" presetID="2" presetClass="entr" presetSubtype="6"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1+#ppt_w/2"/>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10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1+#ppt_w/2"/>
                                              </p:val>
                                            </p:tav>
                                            <p:tav tm="100000">
                                              <p:val>
                                                <p:strVal val="#ppt_x"/>
                                              </p:val>
                                            </p:tav>
                                          </p:tavLst>
                                        </p:anim>
                                        <p:anim calcmode="lin" valueType="num">
                                          <p:cBhvr additive="base">
                                            <p:cTn id="37" dur="500" fill="hold"/>
                                            <p:tgtEl>
                                              <p:spTgt spid="24"/>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20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500" fill="hold"/>
                                            <p:tgtEl>
                                              <p:spTgt spid="30"/>
                                            </p:tgtEl>
                                            <p:attrNameLst>
                                              <p:attrName>ppt_x</p:attrName>
                                            </p:attrNameLst>
                                          </p:cBhvr>
                                          <p:tavLst>
                                            <p:tav tm="0">
                                              <p:val>
                                                <p:strVal val="1+#ppt_w/2"/>
                                              </p:val>
                                            </p:tav>
                                            <p:tav tm="100000">
                                              <p:val>
                                                <p:strVal val="#ppt_x"/>
                                              </p:val>
                                            </p:tav>
                                          </p:tavLst>
                                        </p:anim>
                                        <p:anim calcmode="lin" valueType="num">
                                          <p:cBhvr additive="base">
                                            <p:cTn id="41" dur="500" fill="hold"/>
                                            <p:tgtEl>
                                              <p:spTgt spid="30"/>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30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500" fill="hold"/>
                                            <p:tgtEl>
                                              <p:spTgt spid="36"/>
                                            </p:tgtEl>
                                            <p:attrNameLst>
                                              <p:attrName>ppt_x</p:attrName>
                                            </p:attrNameLst>
                                          </p:cBhvr>
                                          <p:tavLst>
                                            <p:tav tm="0">
                                              <p:val>
                                                <p:strVal val="1+#ppt_w/2"/>
                                              </p:val>
                                            </p:tav>
                                            <p:tav tm="100000">
                                              <p:val>
                                                <p:strVal val="#ppt_x"/>
                                              </p:val>
                                            </p:tav>
                                          </p:tavLst>
                                        </p:anim>
                                        <p:anim calcmode="lin" valueType="num">
                                          <p:cBhvr additive="base">
                                            <p:cTn id="45" dur="500" fill="hold"/>
                                            <p:tgtEl>
                                              <p:spTgt spid="36"/>
                                            </p:tgtEl>
                                            <p:attrNameLst>
                                              <p:attrName>ppt_y</p:attrName>
                                            </p:attrNameLst>
                                          </p:cBhvr>
                                          <p:tavLst>
                                            <p:tav tm="0">
                                              <p:val>
                                                <p:strVal val="1+#ppt_h/2"/>
                                              </p:val>
                                            </p:tav>
                                            <p:tav tm="100000">
                                              <p:val>
                                                <p:strVal val="#ppt_y"/>
                                              </p:val>
                                            </p:tav>
                                          </p:tavLst>
                                        </p:anim>
                                      </p:childTnLst>
                                    </p:cTn>
                                  </p:par>
                                </p:childTnLst>
                              </p:cTn>
                            </p:par>
                            <p:par>
                              <p:cTn id="46" fill="hold">
                                <p:stCondLst>
                                  <p:cond delay="2360"/>
                                </p:stCondLst>
                                <p:childTnLst>
                                  <p:par>
                                    <p:cTn id="47" presetID="21" presetClass="entr" presetSubtype="1"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heel(1)">
                                          <p:cBhvr>
                                            <p:cTn id="49" dur="2000"/>
                                            <p:tgtEl>
                                              <p:spTgt spid="8"/>
                                            </p:tgtEl>
                                          </p:cBhvr>
                                        </p:animEffect>
                                      </p:childTnLst>
                                    </p:cTn>
                                  </p:par>
                                </p:childTnLst>
                              </p:cTn>
                            </p:par>
                            <p:par>
                              <p:cTn id="50" fill="hold">
                                <p:stCondLst>
                                  <p:cond delay="4360"/>
                                </p:stCondLst>
                                <p:childTnLst>
                                  <p:par>
                                    <p:cTn id="51" presetID="12" presetClass="entr" presetSubtype="2"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p:tgtEl>
                                              <p:spTgt spid="5"/>
                                            </p:tgtEl>
                                            <p:attrNameLst>
                                              <p:attrName>ppt_x</p:attrName>
                                            </p:attrNameLst>
                                          </p:cBhvr>
                                          <p:tavLst>
                                            <p:tav tm="0">
                                              <p:val>
                                                <p:strVal val="#ppt_x+#ppt_w*1.125000"/>
                                              </p:val>
                                            </p:tav>
                                            <p:tav tm="100000">
                                              <p:val>
                                                <p:strVal val="#ppt_x"/>
                                              </p:val>
                                            </p:tav>
                                          </p:tavLst>
                                        </p:anim>
                                        <p:animEffect transition="in" filter="wipe(left)">
                                          <p:cBhvr>
                                            <p:cTn id="54" dur="500"/>
                                            <p:tgtEl>
                                              <p:spTgt spid="5"/>
                                            </p:tgtEl>
                                          </p:cBhvr>
                                        </p:animEffect>
                                      </p:childTnLst>
                                    </p:cTn>
                                  </p:par>
                                </p:childTnLst>
                              </p:cTn>
                            </p:par>
                            <p:par>
                              <p:cTn id="55" fill="hold">
                                <p:stCondLst>
                                  <p:cond delay="4860"/>
                                </p:stCondLst>
                                <p:childTnLst>
                                  <p:par>
                                    <p:cTn id="56" presetID="52" presetClass="entr" presetSubtype="0"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Scale>
                                          <p:cBhvr>
                                            <p:cTn id="5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7"/>
                                            </p:tgtEl>
                                            <p:attrNameLst>
                                              <p:attrName>ppt_x</p:attrName>
                                              <p:attrName>ppt_y</p:attrName>
                                            </p:attrNameLst>
                                          </p:cBhvr>
                                        </p:animMotion>
                                        <p:animEffect transition="in" filter="fade">
                                          <p:cBhvr>
                                            <p:cTn id="60" dur="1000"/>
                                            <p:tgtEl>
                                              <p:spTgt spid="7"/>
                                            </p:tgtEl>
                                          </p:cBhvr>
                                        </p:animEffect>
                                      </p:childTnLst>
                                    </p:cTn>
                                  </p:par>
                                  <p:par>
                                    <p:cTn id="61" presetID="52" presetClass="entr" presetSubtype="0"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Scale>
                                          <p:cBhvr>
                                            <p:cTn id="63" dur="10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40"/>
                                            </p:tgtEl>
                                            <p:attrNameLst>
                                              <p:attrName>ppt_x</p:attrName>
                                              <p:attrName>ppt_y</p:attrName>
                                            </p:attrNameLst>
                                          </p:cBhvr>
                                        </p:animMotion>
                                        <p:animEffect transition="in" filter="fade">
                                          <p:cBhvr>
                                            <p:cTn id="65" dur="1000"/>
                                            <p:tgtEl>
                                              <p:spTgt spid="40"/>
                                            </p:tgtEl>
                                          </p:cBhvr>
                                        </p:animEffect>
                                      </p:childTnLst>
                                    </p:cTn>
                                  </p:par>
                                </p:childTnLst>
                              </p:cTn>
                            </p:par>
                            <p:par>
                              <p:cTn id="66" fill="hold">
                                <p:stCondLst>
                                  <p:cond delay="5860"/>
                                </p:stCondLst>
                                <p:childTnLst>
                                  <p:par>
                                    <p:cTn id="67" presetID="22" presetClass="entr" presetSubtype="1"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wipe(up)">
                                          <p:cBhvr>
                                            <p:cTn id="69" dur="500"/>
                                            <p:tgtEl>
                                              <p:spTgt spid="42"/>
                                            </p:tgtEl>
                                          </p:cBhvr>
                                        </p:animEffect>
                                      </p:childTnLst>
                                    </p:cTn>
                                  </p:par>
                                </p:childTnLst>
                              </p:cTn>
                            </p:par>
                            <p:par>
                              <p:cTn id="70" fill="hold">
                                <p:stCondLst>
                                  <p:cond delay="6360"/>
                                </p:stCondLst>
                                <p:childTnLst>
                                  <p:par>
                                    <p:cTn id="71" presetID="12" presetClass="entr" presetSubtype="8" fill="hold" grpId="0" nodeType="afterEffect">
                                      <p:stCondLst>
                                        <p:cond delay="0"/>
                                      </p:stCondLst>
                                      <p:childTnLst>
                                        <p:set>
                                          <p:cBhvr>
                                            <p:cTn id="72" dur="1" fill="hold">
                                              <p:stCondLst>
                                                <p:cond delay="0"/>
                                              </p:stCondLst>
                                            </p:cTn>
                                            <p:tgtEl>
                                              <p:spTgt spid="4"/>
                                            </p:tgtEl>
                                            <p:attrNameLst>
                                              <p:attrName>style.visibility</p:attrName>
                                            </p:attrNameLst>
                                          </p:cBhvr>
                                          <p:to>
                                            <p:strVal val="visible"/>
                                          </p:to>
                                        </p:set>
                                        <p:anim calcmode="lin" valueType="num">
                                          <p:cBhvr additive="base">
                                            <p:cTn id="73" dur="500"/>
                                            <p:tgtEl>
                                              <p:spTgt spid="4"/>
                                            </p:tgtEl>
                                            <p:attrNameLst>
                                              <p:attrName>ppt_x</p:attrName>
                                            </p:attrNameLst>
                                          </p:cBhvr>
                                          <p:tavLst>
                                            <p:tav tm="0">
                                              <p:val>
                                                <p:strVal val="#ppt_x-#ppt_w*1.125000"/>
                                              </p:val>
                                            </p:tav>
                                            <p:tav tm="100000">
                                              <p:val>
                                                <p:strVal val="#ppt_x"/>
                                              </p:val>
                                            </p:tav>
                                          </p:tavLst>
                                        </p:anim>
                                        <p:animEffect transition="in" filter="wipe(right)">
                                          <p:cBhvr>
                                            <p:cTn id="74" dur="500"/>
                                            <p:tgtEl>
                                              <p:spTgt spid="4"/>
                                            </p:tgtEl>
                                          </p:cBhvr>
                                        </p:animEffect>
                                      </p:childTnLst>
                                    </p:cTn>
                                  </p:par>
                                </p:childTnLst>
                              </p:cTn>
                            </p:par>
                            <p:par>
                              <p:cTn id="75" fill="hold">
                                <p:stCondLst>
                                  <p:cond delay="6860"/>
                                </p:stCondLst>
                                <p:childTnLst>
                                  <p:par>
                                    <p:cTn id="76" presetID="52" presetClass="entr" presetSubtype="0" fill="hold" grpId="0" nodeType="afterEffect">
                                      <p:stCondLst>
                                        <p:cond delay="0"/>
                                      </p:stCondLst>
                                      <p:childTnLst>
                                        <p:set>
                                          <p:cBhvr>
                                            <p:cTn id="77" dur="1" fill="hold">
                                              <p:stCondLst>
                                                <p:cond delay="0"/>
                                              </p:stCondLst>
                                            </p:cTn>
                                            <p:tgtEl>
                                              <p:spTgt spid="6"/>
                                            </p:tgtEl>
                                            <p:attrNameLst>
                                              <p:attrName>style.visibility</p:attrName>
                                            </p:attrNameLst>
                                          </p:cBhvr>
                                          <p:to>
                                            <p:strVal val="visible"/>
                                          </p:to>
                                        </p:set>
                                        <p:animScale>
                                          <p:cBhvr>
                                            <p:cTn id="7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6"/>
                                            </p:tgtEl>
                                            <p:attrNameLst>
                                              <p:attrName>ppt_x</p:attrName>
                                              <p:attrName>ppt_y</p:attrName>
                                            </p:attrNameLst>
                                          </p:cBhvr>
                                        </p:animMotion>
                                        <p:animEffect transition="in" filter="fade">
                                          <p:cBhvr>
                                            <p:cTn id="80" dur="1000"/>
                                            <p:tgtEl>
                                              <p:spTgt spid="6"/>
                                            </p:tgtEl>
                                          </p:cBhvr>
                                        </p:animEffect>
                                      </p:childTnLst>
                                    </p:cTn>
                                  </p:par>
                                  <p:par>
                                    <p:cTn id="81" presetID="52" presetClass="entr" presetSubtype="0" fill="hold" grpId="0" nodeType="withEffect">
                                      <p:stCondLst>
                                        <p:cond delay="0"/>
                                      </p:stCondLst>
                                      <p:childTnLst>
                                        <p:set>
                                          <p:cBhvr>
                                            <p:cTn id="82" dur="1" fill="hold">
                                              <p:stCondLst>
                                                <p:cond delay="0"/>
                                              </p:stCondLst>
                                            </p:cTn>
                                            <p:tgtEl>
                                              <p:spTgt spid="39"/>
                                            </p:tgtEl>
                                            <p:attrNameLst>
                                              <p:attrName>style.visibility</p:attrName>
                                            </p:attrNameLst>
                                          </p:cBhvr>
                                          <p:to>
                                            <p:strVal val="visible"/>
                                          </p:to>
                                        </p:set>
                                        <p:animScale>
                                          <p:cBhvr>
                                            <p:cTn id="83" dur="10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39"/>
                                            </p:tgtEl>
                                            <p:attrNameLst>
                                              <p:attrName>ppt_x</p:attrName>
                                              <p:attrName>ppt_y</p:attrName>
                                            </p:attrNameLst>
                                          </p:cBhvr>
                                        </p:animMotion>
                                        <p:animEffect transition="in" filter="fade">
                                          <p:cBhvr>
                                            <p:cTn id="85" dur="1000"/>
                                            <p:tgtEl>
                                              <p:spTgt spid="39"/>
                                            </p:tgtEl>
                                          </p:cBhvr>
                                        </p:animEffect>
                                      </p:childTnLst>
                                    </p:cTn>
                                  </p:par>
                                </p:childTnLst>
                              </p:cTn>
                            </p:par>
                            <p:par>
                              <p:cTn id="86" fill="hold">
                                <p:stCondLst>
                                  <p:cond delay="7860"/>
                                </p:stCondLst>
                                <p:childTnLst>
                                  <p:par>
                                    <p:cTn id="87" presetID="22" presetClass="entr" presetSubtype="1" fill="hold" grpId="0" nodeType="afterEffect">
                                      <p:stCondLst>
                                        <p:cond delay="0"/>
                                      </p:stCondLst>
                                      <p:childTnLst>
                                        <p:set>
                                          <p:cBhvr>
                                            <p:cTn id="88" dur="1" fill="hold">
                                              <p:stCondLst>
                                                <p:cond delay="0"/>
                                              </p:stCondLst>
                                            </p:cTn>
                                            <p:tgtEl>
                                              <p:spTgt spid="41"/>
                                            </p:tgtEl>
                                            <p:attrNameLst>
                                              <p:attrName>style.visibility</p:attrName>
                                            </p:attrNameLst>
                                          </p:cBhvr>
                                          <p:to>
                                            <p:strVal val="visible"/>
                                          </p:to>
                                        </p:set>
                                        <p:animEffect transition="in" filter="wipe(up)">
                                          <p:cBhvr>
                                            <p:cTn id="89" dur="500"/>
                                            <p:tgtEl>
                                              <p:spTgt spid="41"/>
                                            </p:tgtEl>
                                          </p:cBhvr>
                                        </p:animEffect>
                                      </p:childTnLst>
                                    </p:cTn>
                                  </p:par>
                                </p:childTnLst>
                              </p:cTn>
                            </p:par>
                            <p:par>
                              <p:cTn id="90" fill="hold">
                                <p:stCondLst>
                                  <p:cond delay="8360"/>
                                </p:stCondLst>
                                <p:childTnLst>
                                  <p:par>
                                    <p:cTn id="91" presetID="12" presetClass="entr" presetSubtype="4" fill="hold" grpId="0" nodeType="afterEffect">
                                      <p:stCondLst>
                                        <p:cond delay="0"/>
                                      </p:stCondLst>
                                      <p:childTnLst>
                                        <p:set>
                                          <p:cBhvr>
                                            <p:cTn id="92" dur="1" fill="hold">
                                              <p:stCondLst>
                                                <p:cond delay="0"/>
                                              </p:stCondLst>
                                            </p:cTn>
                                            <p:tgtEl>
                                              <p:spTgt spid="11"/>
                                            </p:tgtEl>
                                            <p:attrNameLst>
                                              <p:attrName>style.visibility</p:attrName>
                                            </p:attrNameLst>
                                          </p:cBhvr>
                                          <p:to>
                                            <p:strVal val="visible"/>
                                          </p:to>
                                        </p:set>
                                        <p:anim calcmode="lin" valueType="num">
                                          <p:cBhvr additive="base">
                                            <p:cTn id="93" dur="500"/>
                                            <p:tgtEl>
                                              <p:spTgt spid="11"/>
                                            </p:tgtEl>
                                            <p:attrNameLst>
                                              <p:attrName>ppt_y</p:attrName>
                                            </p:attrNameLst>
                                          </p:cBhvr>
                                          <p:tavLst>
                                            <p:tav tm="0">
                                              <p:val>
                                                <p:strVal val="#ppt_y+#ppt_h*1.125000"/>
                                              </p:val>
                                            </p:tav>
                                            <p:tav tm="100000">
                                              <p:val>
                                                <p:strVal val="#ppt_y"/>
                                              </p:val>
                                            </p:tav>
                                          </p:tavLst>
                                        </p:anim>
                                        <p:animEffect transition="in" filter="wipe(up)">
                                          <p:cBhvr>
                                            <p:cTn id="94" dur="500"/>
                                            <p:tgtEl>
                                              <p:spTgt spid="11"/>
                                            </p:tgtEl>
                                          </p:cBhvr>
                                        </p:animEffect>
                                      </p:childTnLst>
                                    </p:cTn>
                                  </p:par>
                                  <p:par>
                                    <p:cTn id="95" presetID="12" presetClass="entr" presetSubtype="4" fill="hold" grpId="0" nodeType="withEffect">
                                      <p:stCondLst>
                                        <p:cond delay="0"/>
                                      </p:stCondLst>
                                      <p:childTnLst>
                                        <p:set>
                                          <p:cBhvr>
                                            <p:cTn id="96" dur="1" fill="hold">
                                              <p:stCondLst>
                                                <p:cond delay="0"/>
                                              </p:stCondLst>
                                            </p:cTn>
                                            <p:tgtEl>
                                              <p:spTgt spid="10"/>
                                            </p:tgtEl>
                                            <p:attrNameLst>
                                              <p:attrName>style.visibility</p:attrName>
                                            </p:attrNameLst>
                                          </p:cBhvr>
                                          <p:to>
                                            <p:strVal val="visible"/>
                                          </p:to>
                                        </p:set>
                                        <p:anim calcmode="lin" valueType="num">
                                          <p:cBhvr additive="base">
                                            <p:cTn id="97" dur="500"/>
                                            <p:tgtEl>
                                              <p:spTgt spid="10"/>
                                            </p:tgtEl>
                                            <p:attrNameLst>
                                              <p:attrName>ppt_y</p:attrName>
                                            </p:attrNameLst>
                                          </p:cBhvr>
                                          <p:tavLst>
                                            <p:tav tm="0">
                                              <p:val>
                                                <p:strVal val="#ppt_y+#ppt_h*1.125000"/>
                                              </p:val>
                                            </p:tav>
                                            <p:tav tm="100000">
                                              <p:val>
                                                <p:strVal val="#ppt_y"/>
                                              </p:val>
                                            </p:tav>
                                          </p:tavLst>
                                        </p:anim>
                                        <p:animEffect transition="in" filter="wipe(up)">
                                          <p:cBhvr>
                                            <p:cTn id="98" dur="500"/>
                                            <p:tgtEl>
                                              <p:spTgt spid="10"/>
                                            </p:tgtEl>
                                          </p:cBhvr>
                                        </p:animEffect>
                                      </p:childTnLst>
                                    </p:cTn>
                                  </p:par>
                                  <p:par>
                                    <p:cTn id="99" presetID="12" presetClass="entr" presetSubtype="4" fill="hold" grpId="0" nodeType="withEffect">
                                      <p:stCondLst>
                                        <p:cond delay="0"/>
                                      </p:stCondLst>
                                      <p:childTnLst>
                                        <p:set>
                                          <p:cBhvr>
                                            <p:cTn id="100" dur="1" fill="hold">
                                              <p:stCondLst>
                                                <p:cond delay="0"/>
                                              </p:stCondLst>
                                            </p:cTn>
                                            <p:tgtEl>
                                              <p:spTgt spid="9"/>
                                            </p:tgtEl>
                                            <p:attrNameLst>
                                              <p:attrName>style.visibility</p:attrName>
                                            </p:attrNameLst>
                                          </p:cBhvr>
                                          <p:to>
                                            <p:strVal val="visible"/>
                                          </p:to>
                                        </p:set>
                                        <p:anim calcmode="lin" valueType="num">
                                          <p:cBhvr additive="base">
                                            <p:cTn id="101" dur="500"/>
                                            <p:tgtEl>
                                              <p:spTgt spid="9"/>
                                            </p:tgtEl>
                                            <p:attrNameLst>
                                              <p:attrName>ppt_y</p:attrName>
                                            </p:attrNameLst>
                                          </p:cBhvr>
                                          <p:tavLst>
                                            <p:tav tm="0">
                                              <p:val>
                                                <p:strVal val="#ppt_y+#ppt_h*1.125000"/>
                                              </p:val>
                                            </p:tav>
                                            <p:tav tm="100000">
                                              <p:val>
                                                <p:strVal val="#ppt_y"/>
                                              </p:val>
                                            </p:tav>
                                          </p:tavLst>
                                        </p:anim>
                                        <p:animEffect transition="in" filter="wipe(up)">
                                          <p:cBhvr>
                                            <p:cTn id="102" dur="500"/>
                                            <p:tgtEl>
                                              <p:spTgt spid="9"/>
                                            </p:tgtEl>
                                          </p:cBhvr>
                                        </p:animEffect>
                                      </p:childTnLst>
                                    </p:cTn>
                                  </p:par>
                                </p:childTnLst>
                              </p:cTn>
                            </p:par>
                            <p:par>
                              <p:cTn id="103" fill="hold">
                                <p:stCondLst>
                                  <p:cond delay="8860"/>
                                </p:stCondLst>
                                <p:childTnLst>
                                  <p:par>
                                    <p:cTn id="104" presetID="16" presetClass="entr" presetSubtype="21" fill="hold" grpId="0" nodeType="afterEffect">
                                      <p:stCondLst>
                                        <p:cond delay="0"/>
                                      </p:stCondLst>
                                      <p:childTnLst>
                                        <p:set>
                                          <p:cBhvr>
                                            <p:cTn id="105" dur="1" fill="hold">
                                              <p:stCondLst>
                                                <p:cond delay="0"/>
                                              </p:stCondLst>
                                            </p:cTn>
                                            <p:tgtEl>
                                              <p:spTgt spid="12"/>
                                            </p:tgtEl>
                                            <p:attrNameLst>
                                              <p:attrName>style.visibility</p:attrName>
                                            </p:attrNameLst>
                                          </p:cBhvr>
                                          <p:to>
                                            <p:strVal val="visible"/>
                                          </p:to>
                                        </p:set>
                                        <p:animEffect transition="in" filter="barn(inVertical)">
                                          <p:cBhvr>
                                            <p:cTn id="106" dur="500"/>
                                            <p:tgtEl>
                                              <p:spTgt spid="12"/>
                                            </p:tgtEl>
                                          </p:cBhvr>
                                        </p:animEffect>
                                      </p:childTnLst>
                                    </p:cTn>
                                  </p:par>
                                </p:childTnLst>
                              </p:cTn>
                            </p:par>
                            <p:par>
                              <p:cTn id="107" fill="hold">
                                <p:stCondLst>
                                  <p:cond delay="9360"/>
                                </p:stCondLst>
                                <p:childTnLst>
                                  <p:par>
                                    <p:cTn id="108" presetID="2" presetClass="entr" presetSubtype="12" fill="hold" grpId="0" nodeType="afterEffect" p14:presetBounceEnd="40000">
                                      <p:stCondLst>
                                        <p:cond delay="0"/>
                                      </p:stCondLst>
                                      <p:childTnLst>
                                        <p:set>
                                          <p:cBhvr>
                                            <p:cTn id="109" dur="1" fill="hold">
                                              <p:stCondLst>
                                                <p:cond delay="0"/>
                                              </p:stCondLst>
                                            </p:cTn>
                                            <p:tgtEl>
                                              <p:spTgt spid="43"/>
                                            </p:tgtEl>
                                            <p:attrNameLst>
                                              <p:attrName>style.visibility</p:attrName>
                                            </p:attrNameLst>
                                          </p:cBhvr>
                                          <p:to>
                                            <p:strVal val="visible"/>
                                          </p:to>
                                        </p:set>
                                        <p:anim calcmode="lin" valueType="num" p14:bounceEnd="40000">
                                          <p:cBhvr additive="base">
                                            <p:cTn id="110" dur="500" fill="hold"/>
                                            <p:tgtEl>
                                              <p:spTgt spid="43"/>
                                            </p:tgtEl>
                                            <p:attrNameLst>
                                              <p:attrName>ppt_x</p:attrName>
                                            </p:attrNameLst>
                                          </p:cBhvr>
                                          <p:tavLst>
                                            <p:tav tm="0">
                                              <p:val>
                                                <p:strVal val="0-#ppt_w/2"/>
                                              </p:val>
                                            </p:tav>
                                            <p:tav tm="100000">
                                              <p:val>
                                                <p:strVal val="#ppt_x"/>
                                              </p:val>
                                            </p:tav>
                                          </p:tavLst>
                                        </p:anim>
                                        <p:anim calcmode="lin" valueType="num" p14:bounceEnd="40000">
                                          <p:cBhvr additive="base">
                                            <p:cTn id="111" dur="500" fill="hold"/>
                                            <p:tgtEl>
                                              <p:spTgt spid="43"/>
                                            </p:tgtEl>
                                            <p:attrNameLst>
                                              <p:attrName>ppt_y</p:attrName>
                                            </p:attrNameLst>
                                          </p:cBhvr>
                                          <p:tavLst>
                                            <p:tav tm="0">
                                              <p:val>
                                                <p:strVal val="1+#ppt_h/2"/>
                                              </p:val>
                                            </p:tav>
                                            <p:tav tm="100000">
                                              <p:val>
                                                <p:strVal val="#ppt_y"/>
                                              </p:val>
                                            </p:tav>
                                          </p:tavLst>
                                        </p:anim>
                                      </p:childTnLst>
                                    </p:cTn>
                                  </p:par>
                                  <p:par>
                                    <p:cTn id="112" presetID="2" presetClass="entr" presetSubtype="12" fill="hold" grpId="0" nodeType="withEffect" p14:presetBounceEnd="40000">
                                      <p:stCondLst>
                                        <p:cond delay="100"/>
                                      </p:stCondLst>
                                      <p:childTnLst>
                                        <p:set>
                                          <p:cBhvr>
                                            <p:cTn id="113" dur="1" fill="hold">
                                              <p:stCondLst>
                                                <p:cond delay="0"/>
                                              </p:stCondLst>
                                            </p:cTn>
                                            <p:tgtEl>
                                              <p:spTgt spid="44"/>
                                            </p:tgtEl>
                                            <p:attrNameLst>
                                              <p:attrName>style.visibility</p:attrName>
                                            </p:attrNameLst>
                                          </p:cBhvr>
                                          <p:to>
                                            <p:strVal val="visible"/>
                                          </p:to>
                                        </p:set>
                                        <p:anim calcmode="lin" valueType="num" p14:bounceEnd="40000">
                                          <p:cBhvr additive="base">
                                            <p:cTn id="114" dur="500" fill="hold"/>
                                            <p:tgtEl>
                                              <p:spTgt spid="44"/>
                                            </p:tgtEl>
                                            <p:attrNameLst>
                                              <p:attrName>ppt_x</p:attrName>
                                            </p:attrNameLst>
                                          </p:cBhvr>
                                          <p:tavLst>
                                            <p:tav tm="0">
                                              <p:val>
                                                <p:strVal val="0-#ppt_w/2"/>
                                              </p:val>
                                            </p:tav>
                                            <p:tav tm="100000">
                                              <p:val>
                                                <p:strVal val="#ppt_x"/>
                                              </p:val>
                                            </p:tav>
                                          </p:tavLst>
                                        </p:anim>
                                        <p:anim calcmode="lin" valueType="num" p14:bounceEnd="40000">
                                          <p:cBhvr additive="base">
                                            <p:cTn id="115" dur="500" fill="hold"/>
                                            <p:tgtEl>
                                              <p:spTgt spid="44"/>
                                            </p:tgtEl>
                                            <p:attrNameLst>
                                              <p:attrName>ppt_y</p:attrName>
                                            </p:attrNameLst>
                                          </p:cBhvr>
                                          <p:tavLst>
                                            <p:tav tm="0">
                                              <p:val>
                                                <p:strVal val="1+#ppt_h/2"/>
                                              </p:val>
                                            </p:tav>
                                            <p:tav tm="100000">
                                              <p:val>
                                                <p:strVal val="#ppt_y"/>
                                              </p:val>
                                            </p:tav>
                                          </p:tavLst>
                                        </p:anim>
                                      </p:childTnLst>
                                    </p:cTn>
                                  </p:par>
                                  <p:par>
                                    <p:cTn id="116" presetID="2" presetClass="entr" presetSubtype="12" fill="hold" grpId="0" nodeType="withEffect" p14:presetBounceEnd="40000">
                                      <p:stCondLst>
                                        <p:cond delay="200"/>
                                      </p:stCondLst>
                                      <p:childTnLst>
                                        <p:set>
                                          <p:cBhvr>
                                            <p:cTn id="117" dur="1" fill="hold">
                                              <p:stCondLst>
                                                <p:cond delay="0"/>
                                              </p:stCondLst>
                                            </p:cTn>
                                            <p:tgtEl>
                                              <p:spTgt spid="45"/>
                                            </p:tgtEl>
                                            <p:attrNameLst>
                                              <p:attrName>style.visibility</p:attrName>
                                            </p:attrNameLst>
                                          </p:cBhvr>
                                          <p:to>
                                            <p:strVal val="visible"/>
                                          </p:to>
                                        </p:set>
                                        <p:anim calcmode="lin" valueType="num" p14:bounceEnd="40000">
                                          <p:cBhvr additive="base">
                                            <p:cTn id="118" dur="500" fill="hold"/>
                                            <p:tgtEl>
                                              <p:spTgt spid="45"/>
                                            </p:tgtEl>
                                            <p:attrNameLst>
                                              <p:attrName>ppt_x</p:attrName>
                                            </p:attrNameLst>
                                          </p:cBhvr>
                                          <p:tavLst>
                                            <p:tav tm="0">
                                              <p:val>
                                                <p:strVal val="0-#ppt_w/2"/>
                                              </p:val>
                                            </p:tav>
                                            <p:tav tm="100000">
                                              <p:val>
                                                <p:strVal val="#ppt_x"/>
                                              </p:val>
                                            </p:tav>
                                          </p:tavLst>
                                        </p:anim>
                                        <p:anim calcmode="lin" valueType="num" p14:bounceEnd="40000">
                                          <p:cBhvr additive="base">
                                            <p:cTn id="119" dur="500" fill="hold"/>
                                            <p:tgtEl>
                                              <p:spTgt spid="45"/>
                                            </p:tgtEl>
                                            <p:attrNameLst>
                                              <p:attrName>ppt_y</p:attrName>
                                            </p:attrNameLst>
                                          </p:cBhvr>
                                          <p:tavLst>
                                            <p:tav tm="0">
                                              <p:val>
                                                <p:strVal val="1+#ppt_h/2"/>
                                              </p:val>
                                            </p:tav>
                                            <p:tav tm="100000">
                                              <p:val>
                                                <p:strVal val="#ppt_y"/>
                                              </p:val>
                                            </p:tav>
                                          </p:tavLst>
                                        </p:anim>
                                      </p:childTnLst>
                                    </p:cTn>
                                  </p:par>
                                </p:childTnLst>
                              </p:cTn>
                            </p:par>
                            <p:par>
                              <p:cTn id="120" fill="hold">
                                <p:stCondLst>
                                  <p:cond delay="10060"/>
                                </p:stCondLst>
                                <p:childTnLst>
                                  <p:par>
                                    <p:cTn id="121" presetID="12" presetClass="entr" presetSubtype="1" fill="hold" grpId="0" nodeType="afterEffect">
                                      <p:stCondLst>
                                        <p:cond delay="0"/>
                                      </p:stCondLst>
                                      <p:childTnLst>
                                        <p:set>
                                          <p:cBhvr>
                                            <p:cTn id="122" dur="1" fill="hold">
                                              <p:stCondLst>
                                                <p:cond delay="0"/>
                                              </p:stCondLst>
                                            </p:cTn>
                                            <p:tgtEl>
                                              <p:spTgt spid="50"/>
                                            </p:tgtEl>
                                            <p:attrNameLst>
                                              <p:attrName>style.visibility</p:attrName>
                                            </p:attrNameLst>
                                          </p:cBhvr>
                                          <p:to>
                                            <p:strVal val="visible"/>
                                          </p:to>
                                        </p:set>
                                        <p:anim calcmode="lin" valueType="num">
                                          <p:cBhvr additive="base">
                                            <p:cTn id="123" dur="500"/>
                                            <p:tgtEl>
                                              <p:spTgt spid="50"/>
                                            </p:tgtEl>
                                            <p:attrNameLst>
                                              <p:attrName>ppt_y</p:attrName>
                                            </p:attrNameLst>
                                          </p:cBhvr>
                                          <p:tavLst>
                                            <p:tav tm="0">
                                              <p:val>
                                                <p:strVal val="#ppt_y-#ppt_h*1.125000"/>
                                              </p:val>
                                            </p:tav>
                                            <p:tav tm="100000">
                                              <p:val>
                                                <p:strVal val="#ppt_y"/>
                                              </p:val>
                                            </p:tav>
                                          </p:tavLst>
                                        </p:anim>
                                        <p:animEffect transition="in" filter="wipe(down)">
                                          <p:cBhvr>
                                            <p:cTn id="124" dur="500"/>
                                            <p:tgtEl>
                                              <p:spTgt spid="50"/>
                                            </p:tgtEl>
                                          </p:cBhvr>
                                        </p:animEffect>
                                      </p:childTnLst>
                                    </p:cTn>
                                  </p:par>
                                  <p:par>
                                    <p:cTn id="125" presetID="12" presetClass="entr" presetSubtype="1" fill="hold" grpId="0" nodeType="withEffect">
                                      <p:stCondLst>
                                        <p:cond delay="0"/>
                                      </p:stCondLst>
                                      <p:childTnLst>
                                        <p:set>
                                          <p:cBhvr>
                                            <p:cTn id="126" dur="1" fill="hold">
                                              <p:stCondLst>
                                                <p:cond delay="0"/>
                                              </p:stCondLst>
                                            </p:cTn>
                                            <p:tgtEl>
                                              <p:spTgt spid="51"/>
                                            </p:tgtEl>
                                            <p:attrNameLst>
                                              <p:attrName>style.visibility</p:attrName>
                                            </p:attrNameLst>
                                          </p:cBhvr>
                                          <p:to>
                                            <p:strVal val="visible"/>
                                          </p:to>
                                        </p:set>
                                        <p:anim calcmode="lin" valueType="num">
                                          <p:cBhvr additive="base">
                                            <p:cTn id="127" dur="500"/>
                                            <p:tgtEl>
                                              <p:spTgt spid="51"/>
                                            </p:tgtEl>
                                            <p:attrNameLst>
                                              <p:attrName>ppt_y</p:attrName>
                                            </p:attrNameLst>
                                          </p:cBhvr>
                                          <p:tavLst>
                                            <p:tav tm="0">
                                              <p:val>
                                                <p:strVal val="#ppt_y-#ppt_h*1.125000"/>
                                              </p:val>
                                            </p:tav>
                                            <p:tav tm="100000">
                                              <p:val>
                                                <p:strVal val="#ppt_y"/>
                                              </p:val>
                                            </p:tav>
                                          </p:tavLst>
                                        </p:anim>
                                        <p:animEffect transition="in" filter="wipe(down)">
                                          <p:cBhvr>
                                            <p:cTn id="128" dur="500"/>
                                            <p:tgtEl>
                                              <p:spTgt spid="51"/>
                                            </p:tgtEl>
                                          </p:cBhvr>
                                        </p:animEffect>
                                      </p:childTnLst>
                                    </p:cTn>
                                  </p:par>
                                  <p:par>
                                    <p:cTn id="129" presetID="12" presetClass="entr" presetSubtype="1" fill="hold" grpId="0" nodeType="withEffect">
                                      <p:stCondLst>
                                        <p:cond delay="0"/>
                                      </p:stCondLst>
                                      <p:childTnLst>
                                        <p:set>
                                          <p:cBhvr>
                                            <p:cTn id="130" dur="1" fill="hold">
                                              <p:stCondLst>
                                                <p:cond delay="0"/>
                                              </p:stCondLst>
                                            </p:cTn>
                                            <p:tgtEl>
                                              <p:spTgt spid="52"/>
                                            </p:tgtEl>
                                            <p:attrNameLst>
                                              <p:attrName>style.visibility</p:attrName>
                                            </p:attrNameLst>
                                          </p:cBhvr>
                                          <p:to>
                                            <p:strVal val="visible"/>
                                          </p:to>
                                        </p:set>
                                        <p:anim calcmode="lin" valueType="num">
                                          <p:cBhvr additive="base">
                                            <p:cTn id="131" dur="500"/>
                                            <p:tgtEl>
                                              <p:spTgt spid="52"/>
                                            </p:tgtEl>
                                            <p:attrNameLst>
                                              <p:attrName>ppt_y</p:attrName>
                                            </p:attrNameLst>
                                          </p:cBhvr>
                                          <p:tavLst>
                                            <p:tav tm="0">
                                              <p:val>
                                                <p:strVal val="#ppt_y-#ppt_h*1.125000"/>
                                              </p:val>
                                            </p:tav>
                                            <p:tav tm="100000">
                                              <p:val>
                                                <p:strVal val="#ppt_y"/>
                                              </p:val>
                                            </p:tav>
                                          </p:tavLst>
                                        </p:anim>
                                        <p:animEffect transition="in" filter="wipe(down)">
                                          <p:cBhvr>
                                            <p:cTn id="132" dur="500"/>
                                            <p:tgtEl>
                                              <p:spTgt spid="52"/>
                                            </p:tgtEl>
                                          </p:cBhvr>
                                        </p:animEffect>
                                      </p:childTnLst>
                                    </p:cTn>
                                  </p:par>
                                </p:childTnLst>
                              </p:cTn>
                            </p:par>
                            <p:par>
                              <p:cTn id="133" fill="hold">
                                <p:stCondLst>
                                  <p:cond delay="10560"/>
                                </p:stCondLst>
                                <p:childTnLst>
                                  <p:par>
                                    <p:cTn id="134" presetID="16" presetClass="entr" presetSubtype="21" fill="hold" grpId="0" nodeType="afterEffect">
                                      <p:stCondLst>
                                        <p:cond delay="0"/>
                                      </p:stCondLst>
                                      <p:childTnLst>
                                        <p:set>
                                          <p:cBhvr>
                                            <p:cTn id="135" dur="1" fill="hold">
                                              <p:stCondLst>
                                                <p:cond delay="0"/>
                                              </p:stCondLst>
                                            </p:cTn>
                                            <p:tgtEl>
                                              <p:spTgt spid="46"/>
                                            </p:tgtEl>
                                            <p:attrNameLst>
                                              <p:attrName>style.visibility</p:attrName>
                                            </p:attrNameLst>
                                          </p:cBhvr>
                                          <p:to>
                                            <p:strVal val="visible"/>
                                          </p:to>
                                        </p:set>
                                        <p:animEffect transition="in" filter="barn(inVertical)">
                                          <p:cBhvr>
                                            <p:cTn id="136" dur="500"/>
                                            <p:tgtEl>
                                              <p:spTgt spid="46"/>
                                            </p:tgtEl>
                                          </p:cBhvr>
                                        </p:animEffect>
                                      </p:childTnLst>
                                    </p:cTn>
                                  </p:par>
                                </p:childTnLst>
                              </p:cTn>
                            </p:par>
                            <p:par>
                              <p:cTn id="137" fill="hold">
                                <p:stCondLst>
                                  <p:cond delay="11060"/>
                                </p:stCondLst>
                                <p:childTnLst>
                                  <p:par>
                                    <p:cTn id="138" presetID="2" presetClass="entr" presetSubtype="3" fill="hold" grpId="0" nodeType="afterEffect">
                                      <p:stCondLst>
                                        <p:cond delay="0"/>
                                      </p:stCondLst>
                                      <p:childTnLst>
                                        <p:set>
                                          <p:cBhvr>
                                            <p:cTn id="139" dur="1" fill="hold">
                                              <p:stCondLst>
                                                <p:cond delay="0"/>
                                              </p:stCondLst>
                                            </p:cTn>
                                            <p:tgtEl>
                                              <p:spTgt spid="47"/>
                                            </p:tgtEl>
                                            <p:attrNameLst>
                                              <p:attrName>style.visibility</p:attrName>
                                            </p:attrNameLst>
                                          </p:cBhvr>
                                          <p:to>
                                            <p:strVal val="visible"/>
                                          </p:to>
                                        </p:set>
                                        <p:anim calcmode="lin" valueType="num">
                                          <p:cBhvr additive="base">
                                            <p:cTn id="140" dur="500" fill="hold"/>
                                            <p:tgtEl>
                                              <p:spTgt spid="47"/>
                                            </p:tgtEl>
                                            <p:attrNameLst>
                                              <p:attrName>ppt_x</p:attrName>
                                            </p:attrNameLst>
                                          </p:cBhvr>
                                          <p:tavLst>
                                            <p:tav tm="0">
                                              <p:val>
                                                <p:strVal val="1+#ppt_w/2"/>
                                              </p:val>
                                            </p:tav>
                                            <p:tav tm="100000">
                                              <p:val>
                                                <p:strVal val="#ppt_x"/>
                                              </p:val>
                                            </p:tav>
                                          </p:tavLst>
                                        </p:anim>
                                        <p:anim calcmode="lin" valueType="num">
                                          <p:cBhvr additive="base">
                                            <p:cTn id="141" dur="500" fill="hold"/>
                                            <p:tgtEl>
                                              <p:spTgt spid="47"/>
                                            </p:tgtEl>
                                            <p:attrNameLst>
                                              <p:attrName>ppt_y</p:attrName>
                                            </p:attrNameLst>
                                          </p:cBhvr>
                                          <p:tavLst>
                                            <p:tav tm="0">
                                              <p:val>
                                                <p:strVal val="0-#ppt_h/2"/>
                                              </p:val>
                                            </p:tav>
                                            <p:tav tm="100000">
                                              <p:val>
                                                <p:strVal val="#ppt_y"/>
                                              </p:val>
                                            </p:tav>
                                          </p:tavLst>
                                        </p:anim>
                                      </p:childTnLst>
                                    </p:cTn>
                                  </p:par>
                                  <p:par>
                                    <p:cTn id="142" presetID="2" presetClass="entr" presetSubtype="3" fill="hold" grpId="0" nodeType="withEffect">
                                      <p:stCondLst>
                                        <p:cond delay="100"/>
                                      </p:stCondLst>
                                      <p:childTnLst>
                                        <p:set>
                                          <p:cBhvr>
                                            <p:cTn id="143" dur="1" fill="hold">
                                              <p:stCondLst>
                                                <p:cond delay="0"/>
                                              </p:stCondLst>
                                            </p:cTn>
                                            <p:tgtEl>
                                              <p:spTgt spid="48"/>
                                            </p:tgtEl>
                                            <p:attrNameLst>
                                              <p:attrName>style.visibility</p:attrName>
                                            </p:attrNameLst>
                                          </p:cBhvr>
                                          <p:to>
                                            <p:strVal val="visible"/>
                                          </p:to>
                                        </p:set>
                                        <p:anim calcmode="lin" valueType="num">
                                          <p:cBhvr additive="base">
                                            <p:cTn id="144" dur="500" fill="hold"/>
                                            <p:tgtEl>
                                              <p:spTgt spid="48"/>
                                            </p:tgtEl>
                                            <p:attrNameLst>
                                              <p:attrName>ppt_x</p:attrName>
                                            </p:attrNameLst>
                                          </p:cBhvr>
                                          <p:tavLst>
                                            <p:tav tm="0">
                                              <p:val>
                                                <p:strVal val="1+#ppt_w/2"/>
                                              </p:val>
                                            </p:tav>
                                            <p:tav tm="100000">
                                              <p:val>
                                                <p:strVal val="#ppt_x"/>
                                              </p:val>
                                            </p:tav>
                                          </p:tavLst>
                                        </p:anim>
                                        <p:anim calcmode="lin" valueType="num">
                                          <p:cBhvr additive="base">
                                            <p:cTn id="145" dur="500" fill="hold"/>
                                            <p:tgtEl>
                                              <p:spTgt spid="48"/>
                                            </p:tgtEl>
                                            <p:attrNameLst>
                                              <p:attrName>ppt_y</p:attrName>
                                            </p:attrNameLst>
                                          </p:cBhvr>
                                          <p:tavLst>
                                            <p:tav tm="0">
                                              <p:val>
                                                <p:strVal val="0-#ppt_h/2"/>
                                              </p:val>
                                            </p:tav>
                                            <p:tav tm="100000">
                                              <p:val>
                                                <p:strVal val="#ppt_y"/>
                                              </p:val>
                                            </p:tav>
                                          </p:tavLst>
                                        </p:anim>
                                      </p:childTnLst>
                                    </p:cTn>
                                  </p:par>
                                  <p:par>
                                    <p:cTn id="146" presetID="2" presetClass="entr" presetSubtype="3" fill="hold" grpId="0" nodeType="withEffect">
                                      <p:stCondLst>
                                        <p:cond delay="200"/>
                                      </p:stCondLst>
                                      <p:childTnLst>
                                        <p:set>
                                          <p:cBhvr>
                                            <p:cTn id="147" dur="1" fill="hold">
                                              <p:stCondLst>
                                                <p:cond delay="0"/>
                                              </p:stCondLst>
                                            </p:cTn>
                                            <p:tgtEl>
                                              <p:spTgt spid="49"/>
                                            </p:tgtEl>
                                            <p:attrNameLst>
                                              <p:attrName>style.visibility</p:attrName>
                                            </p:attrNameLst>
                                          </p:cBhvr>
                                          <p:to>
                                            <p:strVal val="visible"/>
                                          </p:to>
                                        </p:set>
                                        <p:anim calcmode="lin" valueType="num">
                                          <p:cBhvr additive="base">
                                            <p:cTn id="148" dur="500" fill="hold"/>
                                            <p:tgtEl>
                                              <p:spTgt spid="49"/>
                                            </p:tgtEl>
                                            <p:attrNameLst>
                                              <p:attrName>ppt_x</p:attrName>
                                            </p:attrNameLst>
                                          </p:cBhvr>
                                          <p:tavLst>
                                            <p:tav tm="0">
                                              <p:val>
                                                <p:strVal val="1+#ppt_w/2"/>
                                              </p:val>
                                            </p:tav>
                                            <p:tav tm="100000">
                                              <p:val>
                                                <p:strVal val="#ppt_x"/>
                                              </p:val>
                                            </p:tav>
                                          </p:tavLst>
                                        </p:anim>
                                        <p:anim calcmode="lin" valueType="num">
                                          <p:cBhvr additive="base">
                                            <p:cTn id="149" dur="500" fill="hold"/>
                                            <p:tgtEl>
                                              <p:spTgt spid="4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 grpId="0" animBg="1"/>
          <p:bldP spid="5" grpId="0" animBg="1"/>
          <p:bldP spid="6" grpId="0" animBg="1"/>
          <p:bldP spid="7" grpId="0" animBg="1"/>
          <p:bldP spid="8" grpId="0" animBg="1"/>
          <p:bldP spid="9" grpId="0" animBg="1"/>
          <p:bldP spid="10" grpId="0" animBg="1"/>
          <p:bldP spid="11" grpId="0" animBg="1"/>
          <p:bldP spid="12" grpId="0" animBg="1"/>
          <p:bldP spid="39" grpId="0"/>
          <p:bldP spid="40" grpId="0"/>
          <p:bldP spid="41" grpId="0"/>
          <p:bldP spid="42" grpId="0"/>
          <p:bldP spid="43" grpId="0"/>
          <p:bldP spid="44" grpId="0"/>
          <p:bldP spid="45" grpId="0"/>
          <p:bldP spid="46" grpId="0" animBg="1"/>
          <p:bldP spid="47" grpId="0"/>
          <p:bldP spid="48" grpId="0"/>
          <p:bldP spid="49" grpId="0"/>
          <p:bldP spid="50" grpId="0" animBg="1"/>
          <p:bldP spid="51" grpId="0" animBg="1"/>
          <p:bldP spid="5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
                                            </p:tgtEl>
                                            <p:attrNameLst>
                                              <p:attrName>ppt_y</p:attrName>
                                            </p:attrNameLst>
                                          </p:cBhvr>
                                          <p:tavLst>
                                            <p:tav tm="0">
                                              <p:val>
                                                <p:strVal val="#ppt_y"/>
                                              </p:val>
                                            </p:tav>
                                            <p:tav tm="100000">
                                              <p:val>
                                                <p:strVal val="#ppt_y"/>
                                              </p:val>
                                            </p:tav>
                                          </p:tavLst>
                                        </p:anim>
                                        <p:anim calcmode="lin" valueType="num">
                                          <p:cBhvr>
                                            <p:cTn id="9" dur="4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
                                            </p:tgtEl>
                                          </p:cBhvr>
                                        </p:animEffect>
                                      </p:childTnLst>
                                    </p:cTn>
                                  </p:par>
                                </p:childTnLst>
                              </p:cTn>
                            </p:par>
                            <p:par>
                              <p:cTn id="12" fill="hold">
                                <p:stCondLst>
                                  <p:cond delay="760"/>
                                </p:stCondLst>
                                <p:childTnLst>
                                  <p:par>
                                    <p:cTn id="13" presetID="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10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20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0-#ppt_w/2"/>
                                              </p:val>
                                            </p:tav>
                                            <p:tav tm="100000">
                                              <p:val>
                                                <p:strVal val="#ppt_x"/>
                                              </p:val>
                                            </p:tav>
                                          </p:tavLst>
                                        </p:anim>
                                        <p:anim calcmode="lin" valueType="num">
                                          <p:cBhvr additive="base">
                                            <p:cTn id="24" dur="500" fill="hold"/>
                                            <p:tgtEl>
                                              <p:spTgt spid="27"/>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30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0-#ppt_w/2"/>
                                              </p:val>
                                            </p:tav>
                                            <p:tav tm="100000">
                                              <p:val>
                                                <p:strVal val="#ppt_x"/>
                                              </p:val>
                                            </p:tav>
                                          </p:tavLst>
                                        </p:anim>
                                        <p:anim calcmode="lin" valueType="num">
                                          <p:cBhvr additive="base">
                                            <p:cTn id="28" dur="500" fill="hold"/>
                                            <p:tgtEl>
                                              <p:spTgt spid="33"/>
                                            </p:tgtEl>
                                            <p:attrNameLst>
                                              <p:attrName>ppt_y</p:attrName>
                                            </p:attrNameLst>
                                          </p:cBhvr>
                                          <p:tavLst>
                                            <p:tav tm="0">
                                              <p:val>
                                                <p:strVal val="#ppt_y"/>
                                              </p:val>
                                            </p:tav>
                                            <p:tav tm="100000">
                                              <p:val>
                                                <p:strVal val="#ppt_y"/>
                                              </p:val>
                                            </p:tav>
                                          </p:tavLst>
                                        </p:anim>
                                      </p:childTnLst>
                                    </p:cTn>
                                  </p:par>
                                </p:childTnLst>
                              </p:cTn>
                            </p:par>
                            <p:par>
                              <p:cTn id="29" fill="hold">
                                <p:stCondLst>
                                  <p:cond delay="1560"/>
                                </p:stCondLst>
                                <p:childTnLst>
                                  <p:par>
                                    <p:cTn id="30" presetID="2" presetClass="entr" presetSubtype="6"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1+#ppt_w/2"/>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par>
                                    <p:cTn id="34" presetID="2" presetClass="entr" presetSubtype="6" fill="hold" nodeType="withEffect">
                                      <p:stCondLst>
                                        <p:cond delay="10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1+#ppt_w/2"/>
                                              </p:val>
                                            </p:tav>
                                            <p:tav tm="100000">
                                              <p:val>
                                                <p:strVal val="#ppt_x"/>
                                              </p:val>
                                            </p:tav>
                                          </p:tavLst>
                                        </p:anim>
                                        <p:anim calcmode="lin" valueType="num">
                                          <p:cBhvr additive="base">
                                            <p:cTn id="37" dur="500" fill="hold"/>
                                            <p:tgtEl>
                                              <p:spTgt spid="24"/>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20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500" fill="hold"/>
                                            <p:tgtEl>
                                              <p:spTgt spid="30"/>
                                            </p:tgtEl>
                                            <p:attrNameLst>
                                              <p:attrName>ppt_x</p:attrName>
                                            </p:attrNameLst>
                                          </p:cBhvr>
                                          <p:tavLst>
                                            <p:tav tm="0">
                                              <p:val>
                                                <p:strVal val="1+#ppt_w/2"/>
                                              </p:val>
                                            </p:tav>
                                            <p:tav tm="100000">
                                              <p:val>
                                                <p:strVal val="#ppt_x"/>
                                              </p:val>
                                            </p:tav>
                                          </p:tavLst>
                                        </p:anim>
                                        <p:anim calcmode="lin" valueType="num">
                                          <p:cBhvr additive="base">
                                            <p:cTn id="41" dur="500" fill="hold"/>
                                            <p:tgtEl>
                                              <p:spTgt spid="30"/>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30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500" fill="hold"/>
                                            <p:tgtEl>
                                              <p:spTgt spid="36"/>
                                            </p:tgtEl>
                                            <p:attrNameLst>
                                              <p:attrName>ppt_x</p:attrName>
                                            </p:attrNameLst>
                                          </p:cBhvr>
                                          <p:tavLst>
                                            <p:tav tm="0">
                                              <p:val>
                                                <p:strVal val="1+#ppt_w/2"/>
                                              </p:val>
                                            </p:tav>
                                            <p:tav tm="100000">
                                              <p:val>
                                                <p:strVal val="#ppt_x"/>
                                              </p:val>
                                            </p:tav>
                                          </p:tavLst>
                                        </p:anim>
                                        <p:anim calcmode="lin" valueType="num">
                                          <p:cBhvr additive="base">
                                            <p:cTn id="45" dur="500" fill="hold"/>
                                            <p:tgtEl>
                                              <p:spTgt spid="36"/>
                                            </p:tgtEl>
                                            <p:attrNameLst>
                                              <p:attrName>ppt_y</p:attrName>
                                            </p:attrNameLst>
                                          </p:cBhvr>
                                          <p:tavLst>
                                            <p:tav tm="0">
                                              <p:val>
                                                <p:strVal val="1+#ppt_h/2"/>
                                              </p:val>
                                            </p:tav>
                                            <p:tav tm="100000">
                                              <p:val>
                                                <p:strVal val="#ppt_y"/>
                                              </p:val>
                                            </p:tav>
                                          </p:tavLst>
                                        </p:anim>
                                      </p:childTnLst>
                                    </p:cTn>
                                  </p:par>
                                </p:childTnLst>
                              </p:cTn>
                            </p:par>
                            <p:par>
                              <p:cTn id="46" fill="hold">
                                <p:stCondLst>
                                  <p:cond delay="2360"/>
                                </p:stCondLst>
                                <p:childTnLst>
                                  <p:par>
                                    <p:cTn id="47" presetID="21" presetClass="entr" presetSubtype="1"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heel(1)">
                                          <p:cBhvr>
                                            <p:cTn id="49" dur="2000"/>
                                            <p:tgtEl>
                                              <p:spTgt spid="8"/>
                                            </p:tgtEl>
                                          </p:cBhvr>
                                        </p:animEffect>
                                      </p:childTnLst>
                                    </p:cTn>
                                  </p:par>
                                </p:childTnLst>
                              </p:cTn>
                            </p:par>
                            <p:par>
                              <p:cTn id="50" fill="hold">
                                <p:stCondLst>
                                  <p:cond delay="4360"/>
                                </p:stCondLst>
                                <p:childTnLst>
                                  <p:par>
                                    <p:cTn id="51" presetID="12" presetClass="entr" presetSubtype="2"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p:tgtEl>
                                              <p:spTgt spid="5"/>
                                            </p:tgtEl>
                                            <p:attrNameLst>
                                              <p:attrName>ppt_x</p:attrName>
                                            </p:attrNameLst>
                                          </p:cBhvr>
                                          <p:tavLst>
                                            <p:tav tm="0">
                                              <p:val>
                                                <p:strVal val="#ppt_x+#ppt_w*1.125000"/>
                                              </p:val>
                                            </p:tav>
                                            <p:tav tm="100000">
                                              <p:val>
                                                <p:strVal val="#ppt_x"/>
                                              </p:val>
                                            </p:tav>
                                          </p:tavLst>
                                        </p:anim>
                                        <p:animEffect transition="in" filter="wipe(left)">
                                          <p:cBhvr>
                                            <p:cTn id="54" dur="500"/>
                                            <p:tgtEl>
                                              <p:spTgt spid="5"/>
                                            </p:tgtEl>
                                          </p:cBhvr>
                                        </p:animEffect>
                                      </p:childTnLst>
                                    </p:cTn>
                                  </p:par>
                                </p:childTnLst>
                              </p:cTn>
                            </p:par>
                            <p:par>
                              <p:cTn id="55" fill="hold">
                                <p:stCondLst>
                                  <p:cond delay="4860"/>
                                </p:stCondLst>
                                <p:childTnLst>
                                  <p:par>
                                    <p:cTn id="56" presetID="52" presetClass="entr" presetSubtype="0"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Scale>
                                          <p:cBhvr>
                                            <p:cTn id="5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1000" decel="50000" fill="hold">
                                              <p:stCondLst>
                                                <p:cond delay="0"/>
                                              </p:stCondLst>
                                            </p:cTn>
                                            <p:tgtEl>
                                              <p:spTgt spid="7"/>
                                            </p:tgtEl>
                                            <p:attrNameLst>
                                              <p:attrName>ppt_x</p:attrName>
                                              <p:attrName>ppt_y</p:attrName>
                                            </p:attrNameLst>
                                          </p:cBhvr>
                                        </p:animMotion>
                                        <p:animEffect transition="in" filter="fade">
                                          <p:cBhvr>
                                            <p:cTn id="60" dur="1000"/>
                                            <p:tgtEl>
                                              <p:spTgt spid="7"/>
                                            </p:tgtEl>
                                          </p:cBhvr>
                                        </p:animEffect>
                                      </p:childTnLst>
                                    </p:cTn>
                                  </p:par>
                                  <p:par>
                                    <p:cTn id="61" presetID="52" presetClass="entr" presetSubtype="0"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animScale>
                                          <p:cBhvr>
                                            <p:cTn id="63" dur="10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40"/>
                                            </p:tgtEl>
                                            <p:attrNameLst>
                                              <p:attrName>ppt_x</p:attrName>
                                              <p:attrName>ppt_y</p:attrName>
                                            </p:attrNameLst>
                                          </p:cBhvr>
                                        </p:animMotion>
                                        <p:animEffect transition="in" filter="fade">
                                          <p:cBhvr>
                                            <p:cTn id="65" dur="1000"/>
                                            <p:tgtEl>
                                              <p:spTgt spid="40"/>
                                            </p:tgtEl>
                                          </p:cBhvr>
                                        </p:animEffect>
                                      </p:childTnLst>
                                    </p:cTn>
                                  </p:par>
                                </p:childTnLst>
                              </p:cTn>
                            </p:par>
                            <p:par>
                              <p:cTn id="66" fill="hold">
                                <p:stCondLst>
                                  <p:cond delay="5860"/>
                                </p:stCondLst>
                                <p:childTnLst>
                                  <p:par>
                                    <p:cTn id="67" presetID="22" presetClass="entr" presetSubtype="1"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wipe(up)">
                                          <p:cBhvr>
                                            <p:cTn id="69" dur="500"/>
                                            <p:tgtEl>
                                              <p:spTgt spid="42"/>
                                            </p:tgtEl>
                                          </p:cBhvr>
                                        </p:animEffect>
                                      </p:childTnLst>
                                    </p:cTn>
                                  </p:par>
                                </p:childTnLst>
                              </p:cTn>
                            </p:par>
                            <p:par>
                              <p:cTn id="70" fill="hold">
                                <p:stCondLst>
                                  <p:cond delay="6360"/>
                                </p:stCondLst>
                                <p:childTnLst>
                                  <p:par>
                                    <p:cTn id="71" presetID="12" presetClass="entr" presetSubtype="8" fill="hold" grpId="0" nodeType="afterEffect">
                                      <p:stCondLst>
                                        <p:cond delay="0"/>
                                      </p:stCondLst>
                                      <p:childTnLst>
                                        <p:set>
                                          <p:cBhvr>
                                            <p:cTn id="72" dur="1" fill="hold">
                                              <p:stCondLst>
                                                <p:cond delay="0"/>
                                              </p:stCondLst>
                                            </p:cTn>
                                            <p:tgtEl>
                                              <p:spTgt spid="4"/>
                                            </p:tgtEl>
                                            <p:attrNameLst>
                                              <p:attrName>style.visibility</p:attrName>
                                            </p:attrNameLst>
                                          </p:cBhvr>
                                          <p:to>
                                            <p:strVal val="visible"/>
                                          </p:to>
                                        </p:set>
                                        <p:anim calcmode="lin" valueType="num">
                                          <p:cBhvr additive="base">
                                            <p:cTn id="73" dur="500"/>
                                            <p:tgtEl>
                                              <p:spTgt spid="4"/>
                                            </p:tgtEl>
                                            <p:attrNameLst>
                                              <p:attrName>ppt_x</p:attrName>
                                            </p:attrNameLst>
                                          </p:cBhvr>
                                          <p:tavLst>
                                            <p:tav tm="0">
                                              <p:val>
                                                <p:strVal val="#ppt_x-#ppt_w*1.125000"/>
                                              </p:val>
                                            </p:tav>
                                            <p:tav tm="100000">
                                              <p:val>
                                                <p:strVal val="#ppt_x"/>
                                              </p:val>
                                            </p:tav>
                                          </p:tavLst>
                                        </p:anim>
                                        <p:animEffect transition="in" filter="wipe(right)">
                                          <p:cBhvr>
                                            <p:cTn id="74" dur="500"/>
                                            <p:tgtEl>
                                              <p:spTgt spid="4"/>
                                            </p:tgtEl>
                                          </p:cBhvr>
                                        </p:animEffect>
                                      </p:childTnLst>
                                    </p:cTn>
                                  </p:par>
                                </p:childTnLst>
                              </p:cTn>
                            </p:par>
                            <p:par>
                              <p:cTn id="75" fill="hold">
                                <p:stCondLst>
                                  <p:cond delay="6860"/>
                                </p:stCondLst>
                                <p:childTnLst>
                                  <p:par>
                                    <p:cTn id="76" presetID="52" presetClass="entr" presetSubtype="0" fill="hold" grpId="0" nodeType="afterEffect">
                                      <p:stCondLst>
                                        <p:cond delay="0"/>
                                      </p:stCondLst>
                                      <p:childTnLst>
                                        <p:set>
                                          <p:cBhvr>
                                            <p:cTn id="77" dur="1" fill="hold">
                                              <p:stCondLst>
                                                <p:cond delay="0"/>
                                              </p:stCondLst>
                                            </p:cTn>
                                            <p:tgtEl>
                                              <p:spTgt spid="6"/>
                                            </p:tgtEl>
                                            <p:attrNameLst>
                                              <p:attrName>style.visibility</p:attrName>
                                            </p:attrNameLst>
                                          </p:cBhvr>
                                          <p:to>
                                            <p:strVal val="visible"/>
                                          </p:to>
                                        </p:set>
                                        <p:animScale>
                                          <p:cBhvr>
                                            <p:cTn id="78"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6"/>
                                            </p:tgtEl>
                                            <p:attrNameLst>
                                              <p:attrName>ppt_x</p:attrName>
                                              <p:attrName>ppt_y</p:attrName>
                                            </p:attrNameLst>
                                          </p:cBhvr>
                                        </p:animMotion>
                                        <p:animEffect transition="in" filter="fade">
                                          <p:cBhvr>
                                            <p:cTn id="80" dur="1000"/>
                                            <p:tgtEl>
                                              <p:spTgt spid="6"/>
                                            </p:tgtEl>
                                          </p:cBhvr>
                                        </p:animEffect>
                                      </p:childTnLst>
                                    </p:cTn>
                                  </p:par>
                                  <p:par>
                                    <p:cTn id="81" presetID="52" presetClass="entr" presetSubtype="0" fill="hold" grpId="0" nodeType="withEffect">
                                      <p:stCondLst>
                                        <p:cond delay="0"/>
                                      </p:stCondLst>
                                      <p:childTnLst>
                                        <p:set>
                                          <p:cBhvr>
                                            <p:cTn id="82" dur="1" fill="hold">
                                              <p:stCondLst>
                                                <p:cond delay="0"/>
                                              </p:stCondLst>
                                            </p:cTn>
                                            <p:tgtEl>
                                              <p:spTgt spid="39"/>
                                            </p:tgtEl>
                                            <p:attrNameLst>
                                              <p:attrName>style.visibility</p:attrName>
                                            </p:attrNameLst>
                                          </p:cBhvr>
                                          <p:to>
                                            <p:strVal val="visible"/>
                                          </p:to>
                                        </p:set>
                                        <p:animScale>
                                          <p:cBhvr>
                                            <p:cTn id="83" dur="10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39"/>
                                            </p:tgtEl>
                                            <p:attrNameLst>
                                              <p:attrName>ppt_x</p:attrName>
                                              <p:attrName>ppt_y</p:attrName>
                                            </p:attrNameLst>
                                          </p:cBhvr>
                                        </p:animMotion>
                                        <p:animEffect transition="in" filter="fade">
                                          <p:cBhvr>
                                            <p:cTn id="85" dur="1000"/>
                                            <p:tgtEl>
                                              <p:spTgt spid="39"/>
                                            </p:tgtEl>
                                          </p:cBhvr>
                                        </p:animEffect>
                                      </p:childTnLst>
                                    </p:cTn>
                                  </p:par>
                                </p:childTnLst>
                              </p:cTn>
                            </p:par>
                            <p:par>
                              <p:cTn id="86" fill="hold">
                                <p:stCondLst>
                                  <p:cond delay="7860"/>
                                </p:stCondLst>
                                <p:childTnLst>
                                  <p:par>
                                    <p:cTn id="87" presetID="22" presetClass="entr" presetSubtype="1" fill="hold" grpId="0" nodeType="afterEffect">
                                      <p:stCondLst>
                                        <p:cond delay="0"/>
                                      </p:stCondLst>
                                      <p:childTnLst>
                                        <p:set>
                                          <p:cBhvr>
                                            <p:cTn id="88" dur="1" fill="hold">
                                              <p:stCondLst>
                                                <p:cond delay="0"/>
                                              </p:stCondLst>
                                            </p:cTn>
                                            <p:tgtEl>
                                              <p:spTgt spid="41"/>
                                            </p:tgtEl>
                                            <p:attrNameLst>
                                              <p:attrName>style.visibility</p:attrName>
                                            </p:attrNameLst>
                                          </p:cBhvr>
                                          <p:to>
                                            <p:strVal val="visible"/>
                                          </p:to>
                                        </p:set>
                                        <p:animEffect transition="in" filter="wipe(up)">
                                          <p:cBhvr>
                                            <p:cTn id="89" dur="500"/>
                                            <p:tgtEl>
                                              <p:spTgt spid="41"/>
                                            </p:tgtEl>
                                          </p:cBhvr>
                                        </p:animEffect>
                                      </p:childTnLst>
                                    </p:cTn>
                                  </p:par>
                                </p:childTnLst>
                              </p:cTn>
                            </p:par>
                            <p:par>
                              <p:cTn id="90" fill="hold">
                                <p:stCondLst>
                                  <p:cond delay="8360"/>
                                </p:stCondLst>
                                <p:childTnLst>
                                  <p:par>
                                    <p:cTn id="91" presetID="12" presetClass="entr" presetSubtype="4" fill="hold" grpId="0" nodeType="afterEffect">
                                      <p:stCondLst>
                                        <p:cond delay="0"/>
                                      </p:stCondLst>
                                      <p:childTnLst>
                                        <p:set>
                                          <p:cBhvr>
                                            <p:cTn id="92" dur="1" fill="hold">
                                              <p:stCondLst>
                                                <p:cond delay="0"/>
                                              </p:stCondLst>
                                            </p:cTn>
                                            <p:tgtEl>
                                              <p:spTgt spid="11"/>
                                            </p:tgtEl>
                                            <p:attrNameLst>
                                              <p:attrName>style.visibility</p:attrName>
                                            </p:attrNameLst>
                                          </p:cBhvr>
                                          <p:to>
                                            <p:strVal val="visible"/>
                                          </p:to>
                                        </p:set>
                                        <p:anim calcmode="lin" valueType="num">
                                          <p:cBhvr additive="base">
                                            <p:cTn id="93" dur="500"/>
                                            <p:tgtEl>
                                              <p:spTgt spid="11"/>
                                            </p:tgtEl>
                                            <p:attrNameLst>
                                              <p:attrName>ppt_y</p:attrName>
                                            </p:attrNameLst>
                                          </p:cBhvr>
                                          <p:tavLst>
                                            <p:tav tm="0">
                                              <p:val>
                                                <p:strVal val="#ppt_y+#ppt_h*1.125000"/>
                                              </p:val>
                                            </p:tav>
                                            <p:tav tm="100000">
                                              <p:val>
                                                <p:strVal val="#ppt_y"/>
                                              </p:val>
                                            </p:tav>
                                          </p:tavLst>
                                        </p:anim>
                                        <p:animEffect transition="in" filter="wipe(up)">
                                          <p:cBhvr>
                                            <p:cTn id="94" dur="500"/>
                                            <p:tgtEl>
                                              <p:spTgt spid="11"/>
                                            </p:tgtEl>
                                          </p:cBhvr>
                                        </p:animEffect>
                                      </p:childTnLst>
                                    </p:cTn>
                                  </p:par>
                                  <p:par>
                                    <p:cTn id="95" presetID="12" presetClass="entr" presetSubtype="4" fill="hold" grpId="0" nodeType="withEffect">
                                      <p:stCondLst>
                                        <p:cond delay="0"/>
                                      </p:stCondLst>
                                      <p:childTnLst>
                                        <p:set>
                                          <p:cBhvr>
                                            <p:cTn id="96" dur="1" fill="hold">
                                              <p:stCondLst>
                                                <p:cond delay="0"/>
                                              </p:stCondLst>
                                            </p:cTn>
                                            <p:tgtEl>
                                              <p:spTgt spid="10"/>
                                            </p:tgtEl>
                                            <p:attrNameLst>
                                              <p:attrName>style.visibility</p:attrName>
                                            </p:attrNameLst>
                                          </p:cBhvr>
                                          <p:to>
                                            <p:strVal val="visible"/>
                                          </p:to>
                                        </p:set>
                                        <p:anim calcmode="lin" valueType="num">
                                          <p:cBhvr additive="base">
                                            <p:cTn id="97" dur="500"/>
                                            <p:tgtEl>
                                              <p:spTgt spid="10"/>
                                            </p:tgtEl>
                                            <p:attrNameLst>
                                              <p:attrName>ppt_y</p:attrName>
                                            </p:attrNameLst>
                                          </p:cBhvr>
                                          <p:tavLst>
                                            <p:tav tm="0">
                                              <p:val>
                                                <p:strVal val="#ppt_y+#ppt_h*1.125000"/>
                                              </p:val>
                                            </p:tav>
                                            <p:tav tm="100000">
                                              <p:val>
                                                <p:strVal val="#ppt_y"/>
                                              </p:val>
                                            </p:tav>
                                          </p:tavLst>
                                        </p:anim>
                                        <p:animEffect transition="in" filter="wipe(up)">
                                          <p:cBhvr>
                                            <p:cTn id="98" dur="500"/>
                                            <p:tgtEl>
                                              <p:spTgt spid="10"/>
                                            </p:tgtEl>
                                          </p:cBhvr>
                                        </p:animEffect>
                                      </p:childTnLst>
                                    </p:cTn>
                                  </p:par>
                                  <p:par>
                                    <p:cTn id="99" presetID="12" presetClass="entr" presetSubtype="4" fill="hold" grpId="0" nodeType="withEffect">
                                      <p:stCondLst>
                                        <p:cond delay="0"/>
                                      </p:stCondLst>
                                      <p:childTnLst>
                                        <p:set>
                                          <p:cBhvr>
                                            <p:cTn id="100" dur="1" fill="hold">
                                              <p:stCondLst>
                                                <p:cond delay="0"/>
                                              </p:stCondLst>
                                            </p:cTn>
                                            <p:tgtEl>
                                              <p:spTgt spid="9"/>
                                            </p:tgtEl>
                                            <p:attrNameLst>
                                              <p:attrName>style.visibility</p:attrName>
                                            </p:attrNameLst>
                                          </p:cBhvr>
                                          <p:to>
                                            <p:strVal val="visible"/>
                                          </p:to>
                                        </p:set>
                                        <p:anim calcmode="lin" valueType="num">
                                          <p:cBhvr additive="base">
                                            <p:cTn id="101" dur="500"/>
                                            <p:tgtEl>
                                              <p:spTgt spid="9"/>
                                            </p:tgtEl>
                                            <p:attrNameLst>
                                              <p:attrName>ppt_y</p:attrName>
                                            </p:attrNameLst>
                                          </p:cBhvr>
                                          <p:tavLst>
                                            <p:tav tm="0">
                                              <p:val>
                                                <p:strVal val="#ppt_y+#ppt_h*1.125000"/>
                                              </p:val>
                                            </p:tav>
                                            <p:tav tm="100000">
                                              <p:val>
                                                <p:strVal val="#ppt_y"/>
                                              </p:val>
                                            </p:tav>
                                          </p:tavLst>
                                        </p:anim>
                                        <p:animEffect transition="in" filter="wipe(up)">
                                          <p:cBhvr>
                                            <p:cTn id="102" dur="500"/>
                                            <p:tgtEl>
                                              <p:spTgt spid="9"/>
                                            </p:tgtEl>
                                          </p:cBhvr>
                                        </p:animEffect>
                                      </p:childTnLst>
                                    </p:cTn>
                                  </p:par>
                                </p:childTnLst>
                              </p:cTn>
                            </p:par>
                            <p:par>
                              <p:cTn id="103" fill="hold">
                                <p:stCondLst>
                                  <p:cond delay="8860"/>
                                </p:stCondLst>
                                <p:childTnLst>
                                  <p:par>
                                    <p:cTn id="104" presetID="16" presetClass="entr" presetSubtype="21" fill="hold" grpId="0" nodeType="afterEffect">
                                      <p:stCondLst>
                                        <p:cond delay="0"/>
                                      </p:stCondLst>
                                      <p:childTnLst>
                                        <p:set>
                                          <p:cBhvr>
                                            <p:cTn id="105" dur="1" fill="hold">
                                              <p:stCondLst>
                                                <p:cond delay="0"/>
                                              </p:stCondLst>
                                            </p:cTn>
                                            <p:tgtEl>
                                              <p:spTgt spid="12"/>
                                            </p:tgtEl>
                                            <p:attrNameLst>
                                              <p:attrName>style.visibility</p:attrName>
                                            </p:attrNameLst>
                                          </p:cBhvr>
                                          <p:to>
                                            <p:strVal val="visible"/>
                                          </p:to>
                                        </p:set>
                                        <p:animEffect transition="in" filter="barn(inVertical)">
                                          <p:cBhvr>
                                            <p:cTn id="106" dur="500"/>
                                            <p:tgtEl>
                                              <p:spTgt spid="12"/>
                                            </p:tgtEl>
                                          </p:cBhvr>
                                        </p:animEffect>
                                      </p:childTnLst>
                                    </p:cTn>
                                  </p:par>
                                </p:childTnLst>
                              </p:cTn>
                            </p:par>
                            <p:par>
                              <p:cTn id="107" fill="hold">
                                <p:stCondLst>
                                  <p:cond delay="9360"/>
                                </p:stCondLst>
                                <p:childTnLst>
                                  <p:par>
                                    <p:cTn id="108" presetID="2" presetClass="entr" presetSubtype="12" fill="hold" grpId="0" nodeType="afterEffect">
                                      <p:stCondLst>
                                        <p:cond delay="0"/>
                                      </p:stCondLst>
                                      <p:childTnLst>
                                        <p:set>
                                          <p:cBhvr>
                                            <p:cTn id="109" dur="1" fill="hold">
                                              <p:stCondLst>
                                                <p:cond delay="0"/>
                                              </p:stCondLst>
                                            </p:cTn>
                                            <p:tgtEl>
                                              <p:spTgt spid="43"/>
                                            </p:tgtEl>
                                            <p:attrNameLst>
                                              <p:attrName>style.visibility</p:attrName>
                                            </p:attrNameLst>
                                          </p:cBhvr>
                                          <p:to>
                                            <p:strVal val="visible"/>
                                          </p:to>
                                        </p:set>
                                        <p:anim calcmode="lin" valueType="num">
                                          <p:cBhvr additive="base">
                                            <p:cTn id="110" dur="500" fill="hold"/>
                                            <p:tgtEl>
                                              <p:spTgt spid="43"/>
                                            </p:tgtEl>
                                            <p:attrNameLst>
                                              <p:attrName>ppt_x</p:attrName>
                                            </p:attrNameLst>
                                          </p:cBhvr>
                                          <p:tavLst>
                                            <p:tav tm="0">
                                              <p:val>
                                                <p:strVal val="0-#ppt_w/2"/>
                                              </p:val>
                                            </p:tav>
                                            <p:tav tm="100000">
                                              <p:val>
                                                <p:strVal val="#ppt_x"/>
                                              </p:val>
                                            </p:tav>
                                          </p:tavLst>
                                        </p:anim>
                                        <p:anim calcmode="lin" valueType="num">
                                          <p:cBhvr additive="base">
                                            <p:cTn id="111" dur="500" fill="hold"/>
                                            <p:tgtEl>
                                              <p:spTgt spid="43"/>
                                            </p:tgtEl>
                                            <p:attrNameLst>
                                              <p:attrName>ppt_y</p:attrName>
                                            </p:attrNameLst>
                                          </p:cBhvr>
                                          <p:tavLst>
                                            <p:tav tm="0">
                                              <p:val>
                                                <p:strVal val="1+#ppt_h/2"/>
                                              </p:val>
                                            </p:tav>
                                            <p:tav tm="100000">
                                              <p:val>
                                                <p:strVal val="#ppt_y"/>
                                              </p:val>
                                            </p:tav>
                                          </p:tavLst>
                                        </p:anim>
                                      </p:childTnLst>
                                    </p:cTn>
                                  </p:par>
                                  <p:par>
                                    <p:cTn id="112" presetID="2" presetClass="entr" presetSubtype="12" fill="hold" grpId="0" nodeType="withEffect">
                                      <p:stCondLst>
                                        <p:cond delay="100"/>
                                      </p:stCondLst>
                                      <p:childTnLst>
                                        <p:set>
                                          <p:cBhvr>
                                            <p:cTn id="113" dur="1" fill="hold">
                                              <p:stCondLst>
                                                <p:cond delay="0"/>
                                              </p:stCondLst>
                                            </p:cTn>
                                            <p:tgtEl>
                                              <p:spTgt spid="44"/>
                                            </p:tgtEl>
                                            <p:attrNameLst>
                                              <p:attrName>style.visibility</p:attrName>
                                            </p:attrNameLst>
                                          </p:cBhvr>
                                          <p:to>
                                            <p:strVal val="visible"/>
                                          </p:to>
                                        </p:set>
                                        <p:anim calcmode="lin" valueType="num">
                                          <p:cBhvr additive="base">
                                            <p:cTn id="114" dur="500" fill="hold"/>
                                            <p:tgtEl>
                                              <p:spTgt spid="44"/>
                                            </p:tgtEl>
                                            <p:attrNameLst>
                                              <p:attrName>ppt_x</p:attrName>
                                            </p:attrNameLst>
                                          </p:cBhvr>
                                          <p:tavLst>
                                            <p:tav tm="0">
                                              <p:val>
                                                <p:strVal val="0-#ppt_w/2"/>
                                              </p:val>
                                            </p:tav>
                                            <p:tav tm="100000">
                                              <p:val>
                                                <p:strVal val="#ppt_x"/>
                                              </p:val>
                                            </p:tav>
                                          </p:tavLst>
                                        </p:anim>
                                        <p:anim calcmode="lin" valueType="num">
                                          <p:cBhvr additive="base">
                                            <p:cTn id="115" dur="500" fill="hold"/>
                                            <p:tgtEl>
                                              <p:spTgt spid="44"/>
                                            </p:tgtEl>
                                            <p:attrNameLst>
                                              <p:attrName>ppt_y</p:attrName>
                                            </p:attrNameLst>
                                          </p:cBhvr>
                                          <p:tavLst>
                                            <p:tav tm="0">
                                              <p:val>
                                                <p:strVal val="1+#ppt_h/2"/>
                                              </p:val>
                                            </p:tav>
                                            <p:tav tm="100000">
                                              <p:val>
                                                <p:strVal val="#ppt_y"/>
                                              </p:val>
                                            </p:tav>
                                          </p:tavLst>
                                        </p:anim>
                                      </p:childTnLst>
                                    </p:cTn>
                                  </p:par>
                                  <p:par>
                                    <p:cTn id="116" presetID="2" presetClass="entr" presetSubtype="12" fill="hold" grpId="0" nodeType="withEffect">
                                      <p:stCondLst>
                                        <p:cond delay="200"/>
                                      </p:stCondLst>
                                      <p:childTnLst>
                                        <p:set>
                                          <p:cBhvr>
                                            <p:cTn id="117" dur="1" fill="hold">
                                              <p:stCondLst>
                                                <p:cond delay="0"/>
                                              </p:stCondLst>
                                            </p:cTn>
                                            <p:tgtEl>
                                              <p:spTgt spid="45"/>
                                            </p:tgtEl>
                                            <p:attrNameLst>
                                              <p:attrName>style.visibility</p:attrName>
                                            </p:attrNameLst>
                                          </p:cBhvr>
                                          <p:to>
                                            <p:strVal val="visible"/>
                                          </p:to>
                                        </p:set>
                                        <p:anim calcmode="lin" valueType="num">
                                          <p:cBhvr additive="base">
                                            <p:cTn id="118" dur="500" fill="hold"/>
                                            <p:tgtEl>
                                              <p:spTgt spid="45"/>
                                            </p:tgtEl>
                                            <p:attrNameLst>
                                              <p:attrName>ppt_x</p:attrName>
                                            </p:attrNameLst>
                                          </p:cBhvr>
                                          <p:tavLst>
                                            <p:tav tm="0">
                                              <p:val>
                                                <p:strVal val="0-#ppt_w/2"/>
                                              </p:val>
                                            </p:tav>
                                            <p:tav tm="100000">
                                              <p:val>
                                                <p:strVal val="#ppt_x"/>
                                              </p:val>
                                            </p:tav>
                                          </p:tavLst>
                                        </p:anim>
                                        <p:anim calcmode="lin" valueType="num">
                                          <p:cBhvr additive="base">
                                            <p:cTn id="119" dur="500" fill="hold"/>
                                            <p:tgtEl>
                                              <p:spTgt spid="45"/>
                                            </p:tgtEl>
                                            <p:attrNameLst>
                                              <p:attrName>ppt_y</p:attrName>
                                            </p:attrNameLst>
                                          </p:cBhvr>
                                          <p:tavLst>
                                            <p:tav tm="0">
                                              <p:val>
                                                <p:strVal val="1+#ppt_h/2"/>
                                              </p:val>
                                            </p:tav>
                                            <p:tav tm="100000">
                                              <p:val>
                                                <p:strVal val="#ppt_y"/>
                                              </p:val>
                                            </p:tav>
                                          </p:tavLst>
                                        </p:anim>
                                      </p:childTnLst>
                                    </p:cTn>
                                  </p:par>
                                </p:childTnLst>
                              </p:cTn>
                            </p:par>
                            <p:par>
                              <p:cTn id="120" fill="hold">
                                <p:stCondLst>
                                  <p:cond delay="10060"/>
                                </p:stCondLst>
                                <p:childTnLst>
                                  <p:par>
                                    <p:cTn id="121" presetID="12" presetClass="entr" presetSubtype="1" fill="hold" grpId="0" nodeType="afterEffect">
                                      <p:stCondLst>
                                        <p:cond delay="0"/>
                                      </p:stCondLst>
                                      <p:childTnLst>
                                        <p:set>
                                          <p:cBhvr>
                                            <p:cTn id="122" dur="1" fill="hold">
                                              <p:stCondLst>
                                                <p:cond delay="0"/>
                                              </p:stCondLst>
                                            </p:cTn>
                                            <p:tgtEl>
                                              <p:spTgt spid="50"/>
                                            </p:tgtEl>
                                            <p:attrNameLst>
                                              <p:attrName>style.visibility</p:attrName>
                                            </p:attrNameLst>
                                          </p:cBhvr>
                                          <p:to>
                                            <p:strVal val="visible"/>
                                          </p:to>
                                        </p:set>
                                        <p:anim calcmode="lin" valueType="num">
                                          <p:cBhvr additive="base">
                                            <p:cTn id="123" dur="500"/>
                                            <p:tgtEl>
                                              <p:spTgt spid="50"/>
                                            </p:tgtEl>
                                            <p:attrNameLst>
                                              <p:attrName>ppt_y</p:attrName>
                                            </p:attrNameLst>
                                          </p:cBhvr>
                                          <p:tavLst>
                                            <p:tav tm="0">
                                              <p:val>
                                                <p:strVal val="#ppt_y-#ppt_h*1.125000"/>
                                              </p:val>
                                            </p:tav>
                                            <p:tav tm="100000">
                                              <p:val>
                                                <p:strVal val="#ppt_y"/>
                                              </p:val>
                                            </p:tav>
                                          </p:tavLst>
                                        </p:anim>
                                        <p:animEffect transition="in" filter="wipe(down)">
                                          <p:cBhvr>
                                            <p:cTn id="124" dur="500"/>
                                            <p:tgtEl>
                                              <p:spTgt spid="50"/>
                                            </p:tgtEl>
                                          </p:cBhvr>
                                        </p:animEffect>
                                      </p:childTnLst>
                                    </p:cTn>
                                  </p:par>
                                  <p:par>
                                    <p:cTn id="125" presetID="12" presetClass="entr" presetSubtype="1" fill="hold" grpId="0" nodeType="withEffect">
                                      <p:stCondLst>
                                        <p:cond delay="0"/>
                                      </p:stCondLst>
                                      <p:childTnLst>
                                        <p:set>
                                          <p:cBhvr>
                                            <p:cTn id="126" dur="1" fill="hold">
                                              <p:stCondLst>
                                                <p:cond delay="0"/>
                                              </p:stCondLst>
                                            </p:cTn>
                                            <p:tgtEl>
                                              <p:spTgt spid="51"/>
                                            </p:tgtEl>
                                            <p:attrNameLst>
                                              <p:attrName>style.visibility</p:attrName>
                                            </p:attrNameLst>
                                          </p:cBhvr>
                                          <p:to>
                                            <p:strVal val="visible"/>
                                          </p:to>
                                        </p:set>
                                        <p:anim calcmode="lin" valueType="num">
                                          <p:cBhvr additive="base">
                                            <p:cTn id="127" dur="500"/>
                                            <p:tgtEl>
                                              <p:spTgt spid="51"/>
                                            </p:tgtEl>
                                            <p:attrNameLst>
                                              <p:attrName>ppt_y</p:attrName>
                                            </p:attrNameLst>
                                          </p:cBhvr>
                                          <p:tavLst>
                                            <p:tav tm="0">
                                              <p:val>
                                                <p:strVal val="#ppt_y-#ppt_h*1.125000"/>
                                              </p:val>
                                            </p:tav>
                                            <p:tav tm="100000">
                                              <p:val>
                                                <p:strVal val="#ppt_y"/>
                                              </p:val>
                                            </p:tav>
                                          </p:tavLst>
                                        </p:anim>
                                        <p:animEffect transition="in" filter="wipe(down)">
                                          <p:cBhvr>
                                            <p:cTn id="128" dur="500"/>
                                            <p:tgtEl>
                                              <p:spTgt spid="51"/>
                                            </p:tgtEl>
                                          </p:cBhvr>
                                        </p:animEffect>
                                      </p:childTnLst>
                                    </p:cTn>
                                  </p:par>
                                  <p:par>
                                    <p:cTn id="129" presetID="12" presetClass="entr" presetSubtype="1" fill="hold" grpId="0" nodeType="withEffect">
                                      <p:stCondLst>
                                        <p:cond delay="0"/>
                                      </p:stCondLst>
                                      <p:childTnLst>
                                        <p:set>
                                          <p:cBhvr>
                                            <p:cTn id="130" dur="1" fill="hold">
                                              <p:stCondLst>
                                                <p:cond delay="0"/>
                                              </p:stCondLst>
                                            </p:cTn>
                                            <p:tgtEl>
                                              <p:spTgt spid="52"/>
                                            </p:tgtEl>
                                            <p:attrNameLst>
                                              <p:attrName>style.visibility</p:attrName>
                                            </p:attrNameLst>
                                          </p:cBhvr>
                                          <p:to>
                                            <p:strVal val="visible"/>
                                          </p:to>
                                        </p:set>
                                        <p:anim calcmode="lin" valueType="num">
                                          <p:cBhvr additive="base">
                                            <p:cTn id="131" dur="500"/>
                                            <p:tgtEl>
                                              <p:spTgt spid="52"/>
                                            </p:tgtEl>
                                            <p:attrNameLst>
                                              <p:attrName>ppt_y</p:attrName>
                                            </p:attrNameLst>
                                          </p:cBhvr>
                                          <p:tavLst>
                                            <p:tav tm="0">
                                              <p:val>
                                                <p:strVal val="#ppt_y-#ppt_h*1.125000"/>
                                              </p:val>
                                            </p:tav>
                                            <p:tav tm="100000">
                                              <p:val>
                                                <p:strVal val="#ppt_y"/>
                                              </p:val>
                                            </p:tav>
                                          </p:tavLst>
                                        </p:anim>
                                        <p:animEffect transition="in" filter="wipe(down)">
                                          <p:cBhvr>
                                            <p:cTn id="132" dur="500"/>
                                            <p:tgtEl>
                                              <p:spTgt spid="52"/>
                                            </p:tgtEl>
                                          </p:cBhvr>
                                        </p:animEffect>
                                      </p:childTnLst>
                                    </p:cTn>
                                  </p:par>
                                </p:childTnLst>
                              </p:cTn>
                            </p:par>
                            <p:par>
                              <p:cTn id="133" fill="hold">
                                <p:stCondLst>
                                  <p:cond delay="10560"/>
                                </p:stCondLst>
                                <p:childTnLst>
                                  <p:par>
                                    <p:cTn id="134" presetID="16" presetClass="entr" presetSubtype="21" fill="hold" grpId="0" nodeType="afterEffect">
                                      <p:stCondLst>
                                        <p:cond delay="0"/>
                                      </p:stCondLst>
                                      <p:childTnLst>
                                        <p:set>
                                          <p:cBhvr>
                                            <p:cTn id="135" dur="1" fill="hold">
                                              <p:stCondLst>
                                                <p:cond delay="0"/>
                                              </p:stCondLst>
                                            </p:cTn>
                                            <p:tgtEl>
                                              <p:spTgt spid="46"/>
                                            </p:tgtEl>
                                            <p:attrNameLst>
                                              <p:attrName>style.visibility</p:attrName>
                                            </p:attrNameLst>
                                          </p:cBhvr>
                                          <p:to>
                                            <p:strVal val="visible"/>
                                          </p:to>
                                        </p:set>
                                        <p:animEffect transition="in" filter="barn(inVertical)">
                                          <p:cBhvr>
                                            <p:cTn id="136" dur="500"/>
                                            <p:tgtEl>
                                              <p:spTgt spid="46"/>
                                            </p:tgtEl>
                                          </p:cBhvr>
                                        </p:animEffect>
                                      </p:childTnLst>
                                    </p:cTn>
                                  </p:par>
                                </p:childTnLst>
                              </p:cTn>
                            </p:par>
                            <p:par>
                              <p:cTn id="137" fill="hold">
                                <p:stCondLst>
                                  <p:cond delay="11060"/>
                                </p:stCondLst>
                                <p:childTnLst>
                                  <p:par>
                                    <p:cTn id="138" presetID="2" presetClass="entr" presetSubtype="3" fill="hold" grpId="0" nodeType="afterEffect">
                                      <p:stCondLst>
                                        <p:cond delay="0"/>
                                      </p:stCondLst>
                                      <p:childTnLst>
                                        <p:set>
                                          <p:cBhvr>
                                            <p:cTn id="139" dur="1" fill="hold">
                                              <p:stCondLst>
                                                <p:cond delay="0"/>
                                              </p:stCondLst>
                                            </p:cTn>
                                            <p:tgtEl>
                                              <p:spTgt spid="47"/>
                                            </p:tgtEl>
                                            <p:attrNameLst>
                                              <p:attrName>style.visibility</p:attrName>
                                            </p:attrNameLst>
                                          </p:cBhvr>
                                          <p:to>
                                            <p:strVal val="visible"/>
                                          </p:to>
                                        </p:set>
                                        <p:anim calcmode="lin" valueType="num">
                                          <p:cBhvr additive="base">
                                            <p:cTn id="140" dur="500" fill="hold"/>
                                            <p:tgtEl>
                                              <p:spTgt spid="47"/>
                                            </p:tgtEl>
                                            <p:attrNameLst>
                                              <p:attrName>ppt_x</p:attrName>
                                            </p:attrNameLst>
                                          </p:cBhvr>
                                          <p:tavLst>
                                            <p:tav tm="0">
                                              <p:val>
                                                <p:strVal val="1+#ppt_w/2"/>
                                              </p:val>
                                            </p:tav>
                                            <p:tav tm="100000">
                                              <p:val>
                                                <p:strVal val="#ppt_x"/>
                                              </p:val>
                                            </p:tav>
                                          </p:tavLst>
                                        </p:anim>
                                        <p:anim calcmode="lin" valueType="num">
                                          <p:cBhvr additive="base">
                                            <p:cTn id="141" dur="500" fill="hold"/>
                                            <p:tgtEl>
                                              <p:spTgt spid="47"/>
                                            </p:tgtEl>
                                            <p:attrNameLst>
                                              <p:attrName>ppt_y</p:attrName>
                                            </p:attrNameLst>
                                          </p:cBhvr>
                                          <p:tavLst>
                                            <p:tav tm="0">
                                              <p:val>
                                                <p:strVal val="0-#ppt_h/2"/>
                                              </p:val>
                                            </p:tav>
                                            <p:tav tm="100000">
                                              <p:val>
                                                <p:strVal val="#ppt_y"/>
                                              </p:val>
                                            </p:tav>
                                          </p:tavLst>
                                        </p:anim>
                                      </p:childTnLst>
                                    </p:cTn>
                                  </p:par>
                                  <p:par>
                                    <p:cTn id="142" presetID="2" presetClass="entr" presetSubtype="3" fill="hold" grpId="0" nodeType="withEffect">
                                      <p:stCondLst>
                                        <p:cond delay="100"/>
                                      </p:stCondLst>
                                      <p:childTnLst>
                                        <p:set>
                                          <p:cBhvr>
                                            <p:cTn id="143" dur="1" fill="hold">
                                              <p:stCondLst>
                                                <p:cond delay="0"/>
                                              </p:stCondLst>
                                            </p:cTn>
                                            <p:tgtEl>
                                              <p:spTgt spid="48"/>
                                            </p:tgtEl>
                                            <p:attrNameLst>
                                              <p:attrName>style.visibility</p:attrName>
                                            </p:attrNameLst>
                                          </p:cBhvr>
                                          <p:to>
                                            <p:strVal val="visible"/>
                                          </p:to>
                                        </p:set>
                                        <p:anim calcmode="lin" valueType="num">
                                          <p:cBhvr additive="base">
                                            <p:cTn id="144" dur="500" fill="hold"/>
                                            <p:tgtEl>
                                              <p:spTgt spid="48"/>
                                            </p:tgtEl>
                                            <p:attrNameLst>
                                              <p:attrName>ppt_x</p:attrName>
                                            </p:attrNameLst>
                                          </p:cBhvr>
                                          <p:tavLst>
                                            <p:tav tm="0">
                                              <p:val>
                                                <p:strVal val="1+#ppt_w/2"/>
                                              </p:val>
                                            </p:tav>
                                            <p:tav tm="100000">
                                              <p:val>
                                                <p:strVal val="#ppt_x"/>
                                              </p:val>
                                            </p:tav>
                                          </p:tavLst>
                                        </p:anim>
                                        <p:anim calcmode="lin" valueType="num">
                                          <p:cBhvr additive="base">
                                            <p:cTn id="145" dur="500" fill="hold"/>
                                            <p:tgtEl>
                                              <p:spTgt spid="48"/>
                                            </p:tgtEl>
                                            <p:attrNameLst>
                                              <p:attrName>ppt_y</p:attrName>
                                            </p:attrNameLst>
                                          </p:cBhvr>
                                          <p:tavLst>
                                            <p:tav tm="0">
                                              <p:val>
                                                <p:strVal val="0-#ppt_h/2"/>
                                              </p:val>
                                            </p:tav>
                                            <p:tav tm="100000">
                                              <p:val>
                                                <p:strVal val="#ppt_y"/>
                                              </p:val>
                                            </p:tav>
                                          </p:tavLst>
                                        </p:anim>
                                      </p:childTnLst>
                                    </p:cTn>
                                  </p:par>
                                  <p:par>
                                    <p:cTn id="146" presetID="2" presetClass="entr" presetSubtype="3" fill="hold" grpId="0" nodeType="withEffect">
                                      <p:stCondLst>
                                        <p:cond delay="200"/>
                                      </p:stCondLst>
                                      <p:childTnLst>
                                        <p:set>
                                          <p:cBhvr>
                                            <p:cTn id="147" dur="1" fill="hold">
                                              <p:stCondLst>
                                                <p:cond delay="0"/>
                                              </p:stCondLst>
                                            </p:cTn>
                                            <p:tgtEl>
                                              <p:spTgt spid="49"/>
                                            </p:tgtEl>
                                            <p:attrNameLst>
                                              <p:attrName>style.visibility</p:attrName>
                                            </p:attrNameLst>
                                          </p:cBhvr>
                                          <p:to>
                                            <p:strVal val="visible"/>
                                          </p:to>
                                        </p:set>
                                        <p:anim calcmode="lin" valueType="num">
                                          <p:cBhvr additive="base">
                                            <p:cTn id="148" dur="500" fill="hold"/>
                                            <p:tgtEl>
                                              <p:spTgt spid="49"/>
                                            </p:tgtEl>
                                            <p:attrNameLst>
                                              <p:attrName>ppt_x</p:attrName>
                                            </p:attrNameLst>
                                          </p:cBhvr>
                                          <p:tavLst>
                                            <p:tav tm="0">
                                              <p:val>
                                                <p:strVal val="1+#ppt_w/2"/>
                                              </p:val>
                                            </p:tav>
                                            <p:tav tm="100000">
                                              <p:val>
                                                <p:strVal val="#ppt_x"/>
                                              </p:val>
                                            </p:tav>
                                          </p:tavLst>
                                        </p:anim>
                                        <p:anim calcmode="lin" valueType="num">
                                          <p:cBhvr additive="base">
                                            <p:cTn id="149" dur="500" fill="hold"/>
                                            <p:tgtEl>
                                              <p:spTgt spid="4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 grpId="0" animBg="1"/>
          <p:bldP spid="5" grpId="0" animBg="1"/>
          <p:bldP spid="6" grpId="0" animBg="1"/>
          <p:bldP spid="7" grpId="0" animBg="1"/>
          <p:bldP spid="8" grpId="0" animBg="1"/>
          <p:bldP spid="9" grpId="0" animBg="1"/>
          <p:bldP spid="10" grpId="0" animBg="1"/>
          <p:bldP spid="11" grpId="0" animBg="1"/>
          <p:bldP spid="12" grpId="0" animBg="1"/>
          <p:bldP spid="39" grpId="0"/>
          <p:bldP spid="40" grpId="0"/>
          <p:bldP spid="41" grpId="0"/>
          <p:bldP spid="42" grpId="0"/>
          <p:bldP spid="43" grpId="0"/>
          <p:bldP spid="44" grpId="0"/>
          <p:bldP spid="45" grpId="0"/>
          <p:bldP spid="46" grpId="0" animBg="1"/>
          <p:bldP spid="47" grpId="0"/>
          <p:bldP spid="48" grpId="0"/>
          <p:bldP spid="49" grpId="0"/>
          <p:bldP spid="50" grpId="0" animBg="1"/>
          <p:bldP spid="51" grpId="0" animBg="1"/>
          <p:bldP spid="52"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001577" y="187257"/>
            <a:ext cx="3780851" cy="377016"/>
          </a:xfrm>
          <a:prstGeom prst="rect">
            <a:avLst/>
          </a:prstGeom>
          <a:noFill/>
        </p:spPr>
        <p:txBody>
          <a:bodyPr wrap="square" lIns="68571" tIns="34285" rIns="68571" bIns="34285"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l"/>
            <a:r>
              <a:rPr lang="en-US" altLang="zh-CN" sz="2000" dirty="0" smtClean="0">
                <a:solidFill>
                  <a:schemeClr val="bg1"/>
                </a:solidFill>
                <a:latin typeface="微软雅黑" pitchFamily="34" charset="-122"/>
                <a:ea typeface="微软雅黑" pitchFamily="34" charset="-122"/>
              </a:rPr>
              <a:t>2.4 </a:t>
            </a:r>
            <a:r>
              <a:rPr lang="zh-CN" altLang="en-US" sz="2000" dirty="0" smtClean="0">
                <a:solidFill>
                  <a:schemeClr val="bg1"/>
                </a:solidFill>
                <a:latin typeface="微软雅黑" pitchFamily="34" charset="-122"/>
                <a:ea typeface="微软雅黑" pitchFamily="34" charset="-122"/>
              </a:rPr>
              <a:t>行业前景</a:t>
            </a:r>
            <a:endParaRPr lang="zh-CN" altLang="en-US" sz="2000" dirty="0">
              <a:solidFill>
                <a:schemeClr val="bg1"/>
              </a:solidFill>
              <a:latin typeface="微软雅黑" pitchFamily="34" charset="-122"/>
              <a:ea typeface="微软雅黑" pitchFamily="34" charset="-122"/>
            </a:endParaRPr>
          </a:p>
        </p:txBody>
      </p:sp>
      <p:sp>
        <p:nvSpPr>
          <p:cNvPr id="19" name="TextBox 18"/>
          <p:cNvSpPr txBox="1"/>
          <p:nvPr/>
        </p:nvSpPr>
        <p:spPr>
          <a:xfrm>
            <a:off x="76994" y="210370"/>
            <a:ext cx="798022" cy="346239"/>
          </a:xfrm>
          <a:prstGeom prst="rect">
            <a:avLst/>
          </a:prstGeom>
          <a:noFill/>
        </p:spPr>
        <p:txBody>
          <a:bodyPr wrap="square" lIns="68571" tIns="34285" rIns="68571" bIns="34285" rtlCol="0">
            <a:spAutoFit/>
          </a:bodyPr>
          <a:lstStyle/>
          <a:p>
            <a:pPr algn="r"/>
            <a:r>
              <a:rPr lang="en-US" altLang="zh-CN" sz="1500" dirty="0">
                <a:solidFill>
                  <a:schemeClr val="bg1"/>
                </a:solidFill>
                <a:latin typeface="+mj-lt"/>
              </a:rPr>
              <a:t>Part</a:t>
            </a:r>
            <a:r>
              <a:rPr lang="en-US" altLang="zh-CN" dirty="0" smtClean="0">
                <a:solidFill>
                  <a:schemeClr val="bg1"/>
                </a:solidFill>
                <a:latin typeface="+mj-lt"/>
              </a:rPr>
              <a:t> 2</a:t>
            </a:r>
            <a:endParaRPr lang="zh-CN" altLang="en-US" dirty="0">
              <a:solidFill>
                <a:schemeClr val="bg1"/>
              </a:solidFill>
              <a:latin typeface="+mj-lt"/>
            </a:endParaRPr>
          </a:p>
        </p:txBody>
      </p:sp>
      <p:sp>
        <p:nvSpPr>
          <p:cNvPr id="36" name="Freeform 84"/>
          <p:cNvSpPr>
            <a:spLocks/>
          </p:cNvSpPr>
          <p:nvPr/>
        </p:nvSpPr>
        <p:spPr bwMode="auto">
          <a:xfrm>
            <a:off x="4049935" y="1277373"/>
            <a:ext cx="1081320" cy="1180660"/>
          </a:xfrm>
          <a:custGeom>
            <a:avLst/>
            <a:gdLst>
              <a:gd name="T0" fmla="*/ 184 w 189"/>
              <a:gd name="T1" fmla="*/ 118 h 206"/>
              <a:gd name="T2" fmla="*/ 180 w 189"/>
              <a:gd name="T3" fmla="*/ 112 h 206"/>
              <a:gd name="T4" fmla="*/ 165 w 189"/>
              <a:gd name="T5" fmla="*/ 77 h 206"/>
              <a:gd name="T6" fmla="*/ 108 w 189"/>
              <a:gd name="T7" fmla="*/ 22 h 206"/>
              <a:gd name="T8" fmla="*/ 106 w 189"/>
              <a:gd name="T9" fmla="*/ 21 h 206"/>
              <a:gd name="T10" fmla="*/ 100 w 189"/>
              <a:gd name="T11" fmla="*/ 13 h 206"/>
              <a:gd name="T12" fmla="*/ 62 w 189"/>
              <a:gd name="T13" fmla="*/ 4 h 206"/>
              <a:gd name="T14" fmla="*/ 58 w 189"/>
              <a:gd name="T15" fmla="*/ 38 h 206"/>
              <a:gd name="T16" fmla="*/ 94 w 189"/>
              <a:gd name="T17" fmla="*/ 40 h 206"/>
              <a:gd name="T18" fmla="*/ 118 w 189"/>
              <a:gd name="T19" fmla="*/ 100 h 206"/>
              <a:gd name="T20" fmla="*/ 109 w 189"/>
              <a:gd name="T21" fmla="*/ 99 h 206"/>
              <a:gd name="T22" fmla="*/ 76 w 189"/>
              <a:gd name="T23" fmla="*/ 110 h 206"/>
              <a:gd name="T24" fmla="*/ 41 w 189"/>
              <a:gd name="T25" fmla="*/ 91 h 206"/>
              <a:gd name="T26" fmla="*/ 2 w 189"/>
              <a:gd name="T27" fmla="*/ 122 h 206"/>
              <a:gd name="T28" fmla="*/ 0 w 189"/>
              <a:gd name="T29" fmla="*/ 122 h 206"/>
              <a:gd name="T30" fmla="*/ 1 w 189"/>
              <a:gd name="T31" fmla="*/ 206 h 206"/>
              <a:gd name="T32" fmla="*/ 22 w 189"/>
              <a:gd name="T33" fmla="*/ 205 h 206"/>
              <a:gd name="T34" fmla="*/ 30 w 189"/>
              <a:gd name="T35" fmla="*/ 192 h 206"/>
              <a:gd name="T36" fmla="*/ 69 w 189"/>
              <a:gd name="T37" fmla="*/ 160 h 206"/>
              <a:gd name="T38" fmla="*/ 109 w 189"/>
              <a:gd name="T39" fmla="*/ 164 h 206"/>
              <a:gd name="T40" fmla="*/ 156 w 189"/>
              <a:gd name="T41" fmla="*/ 157 h 206"/>
              <a:gd name="T42" fmla="*/ 184 w 189"/>
              <a:gd name="T43" fmla="*/ 11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9" h="206">
                <a:moveTo>
                  <a:pt x="184" y="118"/>
                </a:moveTo>
                <a:cubicBezTo>
                  <a:pt x="183" y="116"/>
                  <a:pt x="182" y="114"/>
                  <a:pt x="180" y="112"/>
                </a:cubicBezTo>
                <a:cubicBezTo>
                  <a:pt x="177" y="102"/>
                  <a:pt x="172" y="89"/>
                  <a:pt x="165" y="77"/>
                </a:cubicBezTo>
                <a:cubicBezTo>
                  <a:pt x="152" y="58"/>
                  <a:pt x="120" y="26"/>
                  <a:pt x="108" y="22"/>
                </a:cubicBezTo>
                <a:cubicBezTo>
                  <a:pt x="107" y="21"/>
                  <a:pt x="107" y="21"/>
                  <a:pt x="106" y="21"/>
                </a:cubicBezTo>
                <a:cubicBezTo>
                  <a:pt x="106" y="18"/>
                  <a:pt x="104" y="15"/>
                  <a:pt x="100" y="13"/>
                </a:cubicBezTo>
                <a:cubicBezTo>
                  <a:pt x="86" y="7"/>
                  <a:pt x="72" y="0"/>
                  <a:pt x="62" y="4"/>
                </a:cubicBezTo>
                <a:cubicBezTo>
                  <a:pt x="53" y="8"/>
                  <a:pt x="47" y="14"/>
                  <a:pt x="58" y="38"/>
                </a:cubicBezTo>
                <a:cubicBezTo>
                  <a:pt x="68" y="45"/>
                  <a:pt x="87" y="30"/>
                  <a:pt x="94" y="40"/>
                </a:cubicBezTo>
                <a:cubicBezTo>
                  <a:pt x="100" y="49"/>
                  <a:pt x="107" y="80"/>
                  <a:pt x="118" y="100"/>
                </a:cubicBezTo>
                <a:cubicBezTo>
                  <a:pt x="115" y="100"/>
                  <a:pt x="112" y="99"/>
                  <a:pt x="109" y="99"/>
                </a:cubicBezTo>
                <a:cubicBezTo>
                  <a:pt x="96" y="99"/>
                  <a:pt x="84" y="103"/>
                  <a:pt x="76" y="110"/>
                </a:cubicBezTo>
                <a:cubicBezTo>
                  <a:pt x="68" y="98"/>
                  <a:pt x="56" y="91"/>
                  <a:pt x="41" y="91"/>
                </a:cubicBezTo>
                <a:cubicBezTo>
                  <a:pt x="22" y="91"/>
                  <a:pt x="6" y="104"/>
                  <a:pt x="2" y="122"/>
                </a:cubicBezTo>
                <a:cubicBezTo>
                  <a:pt x="0" y="122"/>
                  <a:pt x="0" y="122"/>
                  <a:pt x="0" y="122"/>
                </a:cubicBezTo>
                <a:cubicBezTo>
                  <a:pt x="1" y="206"/>
                  <a:pt x="1" y="206"/>
                  <a:pt x="1" y="206"/>
                </a:cubicBezTo>
                <a:cubicBezTo>
                  <a:pt x="22" y="205"/>
                  <a:pt x="22" y="205"/>
                  <a:pt x="22" y="205"/>
                </a:cubicBezTo>
                <a:cubicBezTo>
                  <a:pt x="30" y="192"/>
                  <a:pt x="30" y="192"/>
                  <a:pt x="30" y="192"/>
                </a:cubicBezTo>
                <a:cubicBezTo>
                  <a:pt x="43" y="187"/>
                  <a:pt x="58" y="174"/>
                  <a:pt x="69" y="160"/>
                </a:cubicBezTo>
                <a:cubicBezTo>
                  <a:pt x="83" y="162"/>
                  <a:pt x="102" y="164"/>
                  <a:pt x="109" y="164"/>
                </a:cubicBezTo>
                <a:cubicBezTo>
                  <a:pt x="117" y="164"/>
                  <a:pt x="148" y="160"/>
                  <a:pt x="156" y="157"/>
                </a:cubicBezTo>
                <a:cubicBezTo>
                  <a:pt x="177" y="149"/>
                  <a:pt x="189" y="132"/>
                  <a:pt x="184" y="118"/>
                </a:cubicBezTo>
                <a:close/>
              </a:path>
            </a:pathLst>
          </a:custGeom>
          <a:solidFill>
            <a:srgbClr val="3B4449"/>
          </a:solidFill>
          <a:ln>
            <a:noFill/>
          </a:ln>
          <a:extLst/>
        </p:spPr>
        <p:txBody>
          <a:bodyPr vert="horz" wrap="square" lIns="68581" tIns="34291" rIns="68581" bIns="34291" numCol="1" anchor="t" anchorCtr="0" compatLnSpc="1">
            <a:prstTxWarp prst="textNoShape">
              <a:avLst/>
            </a:prstTxWarp>
          </a:bodyPr>
          <a:lstStyle/>
          <a:p>
            <a:endParaRPr lang="zh-CN" altLang="en-US"/>
          </a:p>
        </p:txBody>
      </p:sp>
      <p:grpSp>
        <p:nvGrpSpPr>
          <p:cNvPr id="37" name="组合 36"/>
          <p:cNvGrpSpPr/>
          <p:nvPr/>
        </p:nvGrpSpPr>
        <p:grpSpPr>
          <a:xfrm>
            <a:off x="1410021" y="1301296"/>
            <a:ext cx="1055178" cy="1132817"/>
            <a:chOff x="10477241" y="3704756"/>
            <a:chExt cx="735013" cy="788988"/>
          </a:xfrm>
          <a:solidFill>
            <a:srgbClr val="3B4449"/>
          </a:solidFill>
        </p:grpSpPr>
        <p:sp>
          <p:nvSpPr>
            <p:cNvPr id="38" name="Freeform 74"/>
            <p:cNvSpPr>
              <a:spLocks/>
            </p:cNvSpPr>
            <p:nvPr/>
          </p:nvSpPr>
          <p:spPr bwMode="auto">
            <a:xfrm>
              <a:off x="10477241" y="4185769"/>
              <a:ext cx="735013" cy="307975"/>
            </a:xfrm>
            <a:custGeom>
              <a:avLst/>
              <a:gdLst>
                <a:gd name="T0" fmla="*/ 98 w 196"/>
                <a:gd name="T1" fmla="*/ 0 h 82"/>
                <a:gd name="T2" fmla="*/ 0 w 196"/>
                <a:gd name="T3" fmla="*/ 82 h 82"/>
                <a:gd name="T4" fmla="*/ 196 w 196"/>
                <a:gd name="T5" fmla="*/ 82 h 82"/>
                <a:gd name="T6" fmla="*/ 98 w 196"/>
                <a:gd name="T7" fmla="*/ 0 h 82"/>
              </a:gdLst>
              <a:ahLst/>
              <a:cxnLst>
                <a:cxn ang="0">
                  <a:pos x="T0" y="T1"/>
                </a:cxn>
                <a:cxn ang="0">
                  <a:pos x="T2" y="T3"/>
                </a:cxn>
                <a:cxn ang="0">
                  <a:pos x="T4" y="T5"/>
                </a:cxn>
                <a:cxn ang="0">
                  <a:pos x="T6" y="T7"/>
                </a:cxn>
              </a:cxnLst>
              <a:rect l="0" t="0" r="r" b="b"/>
              <a:pathLst>
                <a:path w="196" h="82">
                  <a:moveTo>
                    <a:pt x="98" y="0"/>
                  </a:moveTo>
                  <a:cubicBezTo>
                    <a:pt x="44" y="0"/>
                    <a:pt x="0" y="37"/>
                    <a:pt x="0" y="82"/>
                  </a:cubicBezTo>
                  <a:cubicBezTo>
                    <a:pt x="196" y="82"/>
                    <a:pt x="196" y="82"/>
                    <a:pt x="196" y="82"/>
                  </a:cubicBezTo>
                  <a:cubicBezTo>
                    <a:pt x="196" y="37"/>
                    <a:pt x="152" y="0"/>
                    <a:pt x="9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5"/>
            <p:cNvSpPr>
              <a:spLocks/>
            </p:cNvSpPr>
            <p:nvPr/>
          </p:nvSpPr>
          <p:spPr bwMode="auto">
            <a:xfrm>
              <a:off x="10958254" y="3704756"/>
              <a:ext cx="184150" cy="560388"/>
            </a:xfrm>
            <a:custGeom>
              <a:avLst/>
              <a:gdLst>
                <a:gd name="T0" fmla="*/ 25 w 49"/>
                <a:gd name="T1" fmla="*/ 6 h 149"/>
                <a:gd name="T2" fmla="*/ 0 w 49"/>
                <a:gd name="T3" fmla="*/ 12 h 149"/>
                <a:gd name="T4" fmla="*/ 0 w 49"/>
                <a:gd name="T5" fmla="*/ 21 h 149"/>
                <a:gd name="T6" fmla="*/ 0 w 49"/>
                <a:gd name="T7" fmla="*/ 45 h 149"/>
                <a:gd name="T8" fmla="*/ 0 w 49"/>
                <a:gd name="T9" fmla="*/ 149 h 149"/>
                <a:gd name="T10" fmla="*/ 5 w 49"/>
                <a:gd name="T11" fmla="*/ 149 h 149"/>
                <a:gd name="T12" fmla="*/ 5 w 49"/>
                <a:gd name="T13" fmla="*/ 45 h 149"/>
                <a:gd name="T14" fmla="*/ 25 w 49"/>
                <a:gd name="T15" fmla="*/ 40 h 149"/>
                <a:gd name="T16" fmla="*/ 49 w 49"/>
                <a:gd name="T17" fmla="*/ 45 h 149"/>
                <a:gd name="T18" fmla="*/ 49 w 49"/>
                <a:gd name="T19" fmla="*/ 12 h 149"/>
                <a:gd name="T20" fmla="*/ 25 w 49"/>
                <a:gd name="T21" fmla="*/ 6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149">
                  <a:moveTo>
                    <a:pt x="25" y="6"/>
                  </a:moveTo>
                  <a:cubicBezTo>
                    <a:pt x="16" y="13"/>
                    <a:pt x="0" y="12"/>
                    <a:pt x="0" y="12"/>
                  </a:cubicBezTo>
                  <a:cubicBezTo>
                    <a:pt x="0" y="21"/>
                    <a:pt x="0" y="21"/>
                    <a:pt x="0" y="21"/>
                  </a:cubicBezTo>
                  <a:cubicBezTo>
                    <a:pt x="0" y="45"/>
                    <a:pt x="0" y="45"/>
                    <a:pt x="0" y="45"/>
                  </a:cubicBezTo>
                  <a:cubicBezTo>
                    <a:pt x="0" y="149"/>
                    <a:pt x="0" y="149"/>
                    <a:pt x="0" y="149"/>
                  </a:cubicBezTo>
                  <a:cubicBezTo>
                    <a:pt x="5" y="149"/>
                    <a:pt x="5" y="149"/>
                    <a:pt x="5" y="149"/>
                  </a:cubicBezTo>
                  <a:cubicBezTo>
                    <a:pt x="5" y="45"/>
                    <a:pt x="5" y="45"/>
                    <a:pt x="5" y="45"/>
                  </a:cubicBezTo>
                  <a:cubicBezTo>
                    <a:pt x="10" y="45"/>
                    <a:pt x="18" y="43"/>
                    <a:pt x="25" y="40"/>
                  </a:cubicBezTo>
                  <a:cubicBezTo>
                    <a:pt x="38" y="33"/>
                    <a:pt x="49" y="45"/>
                    <a:pt x="49" y="45"/>
                  </a:cubicBezTo>
                  <a:cubicBezTo>
                    <a:pt x="49" y="12"/>
                    <a:pt x="49" y="12"/>
                    <a:pt x="49" y="12"/>
                  </a:cubicBezTo>
                  <a:cubicBezTo>
                    <a:pt x="49" y="12"/>
                    <a:pt x="33" y="0"/>
                    <a:pt x="25" y="6"/>
                  </a:cubicBez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6"/>
            <p:cNvSpPr>
              <a:spLocks/>
            </p:cNvSpPr>
            <p:nvPr/>
          </p:nvSpPr>
          <p:spPr bwMode="auto">
            <a:xfrm>
              <a:off x="10716954" y="3880969"/>
              <a:ext cx="260350" cy="384175"/>
            </a:xfrm>
            <a:custGeom>
              <a:avLst/>
              <a:gdLst>
                <a:gd name="T0" fmla="*/ 68 w 69"/>
                <a:gd name="T1" fmla="*/ 10 h 102"/>
                <a:gd name="T2" fmla="*/ 64 w 69"/>
                <a:gd name="T3" fmla="*/ 8 h 102"/>
                <a:gd name="T4" fmla="*/ 61 w 69"/>
                <a:gd name="T5" fmla="*/ 10 h 102"/>
                <a:gd name="T6" fmla="*/ 61 w 69"/>
                <a:gd name="T7" fmla="*/ 10 h 102"/>
                <a:gd name="T8" fmla="*/ 60 w 69"/>
                <a:gd name="T9" fmla="*/ 10 h 102"/>
                <a:gd name="T10" fmla="*/ 54 w 69"/>
                <a:gd name="T11" fmla="*/ 14 h 102"/>
                <a:gd name="T12" fmla="*/ 54 w 69"/>
                <a:gd name="T13" fmla="*/ 13 h 102"/>
                <a:gd name="T14" fmla="*/ 39 w 69"/>
                <a:gd name="T15" fmla="*/ 0 h 102"/>
                <a:gd name="T16" fmla="*/ 33 w 69"/>
                <a:gd name="T17" fmla="*/ 0 h 102"/>
                <a:gd name="T18" fmla="*/ 27 w 69"/>
                <a:gd name="T19" fmla="*/ 9 h 102"/>
                <a:gd name="T20" fmla="*/ 22 w 69"/>
                <a:gd name="T21" fmla="*/ 0 h 102"/>
                <a:gd name="T22" fmla="*/ 16 w 69"/>
                <a:gd name="T23" fmla="*/ 0 h 102"/>
                <a:gd name="T24" fmla="*/ 0 w 69"/>
                <a:gd name="T25" fmla="*/ 13 h 102"/>
                <a:gd name="T26" fmla="*/ 0 w 69"/>
                <a:gd name="T27" fmla="*/ 40 h 102"/>
                <a:gd name="T28" fmla="*/ 0 w 69"/>
                <a:gd name="T29" fmla="*/ 40 h 102"/>
                <a:gd name="T30" fmla="*/ 0 w 69"/>
                <a:gd name="T31" fmla="*/ 41 h 102"/>
                <a:gd name="T32" fmla="*/ 5 w 69"/>
                <a:gd name="T33" fmla="*/ 45 h 102"/>
                <a:gd name="T34" fmla="*/ 10 w 69"/>
                <a:gd name="T35" fmla="*/ 41 h 102"/>
                <a:gd name="T36" fmla="*/ 10 w 69"/>
                <a:gd name="T37" fmla="*/ 40 h 102"/>
                <a:gd name="T38" fmla="*/ 10 w 69"/>
                <a:gd name="T39" fmla="*/ 40 h 102"/>
                <a:gd name="T40" fmla="*/ 10 w 69"/>
                <a:gd name="T41" fmla="*/ 15 h 102"/>
                <a:gd name="T42" fmla="*/ 13 w 69"/>
                <a:gd name="T43" fmla="*/ 15 h 102"/>
                <a:gd name="T44" fmla="*/ 13 w 69"/>
                <a:gd name="T45" fmla="*/ 96 h 102"/>
                <a:gd name="T46" fmla="*/ 19 w 69"/>
                <a:gd name="T47" fmla="*/ 102 h 102"/>
                <a:gd name="T48" fmla="*/ 26 w 69"/>
                <a:gd name="T49" fmla="*/ 96 h 102"/>
                <a:gd name="T50" fmla="*/ 26 w 69"/>
                <a:gd name="T51" fmla="*/ 43 h 102"/>
                <a:gd name="T52" fmla="*/ 29 w 69"/>
                <a:gd name="T53" fmla="*/ 43 h 102"/>
                <a:gd name="T54" fmla="*/ 29 w 69"/>
                <a:gd name="T55" fmla="*/ 96 h 102"/>
                <a:gd name="T56" fmla="*/ 29 w 69"/>
                <a:gd name="T57" fmla="*/ 96 h 102"/>
                <a:gd name="T58" fmla="*/ 35 w 69"/>
                <a:gd name="T59" fmla="*/ 102 h 102"/>
                <a:gd name="T60" fmla="*/ 42 w 69"/>
                <a:gd name="T61" fmla="*/ 96 h 102"/>
                <a:gd name="T62" fmla="*/ 42 w 69"/>
                <a:gd name="T63" fmla="*/ 15 h 102"/>
                <a:gd name="T64" fmla="*/ 45 w 69"/>
                <a:gd name="T65" fmla="*/ 15 h 102"/>
                <a:gd name="T66" fmla="*/ 45 w 69"/>
                <a:gd name="T67" fmla="*/ 23 h 102"/>
                <a:gd name="T68" fmla="*/ 45 w 69"/>
                <a:gd name="T69" fmla="*/ 23 h 102"/>
                <a:gd name="T70" fmla="*/ 50 w 69"/>
                <a:gd name="T71" fmla="*/ 28 h 102"/>
                <a:gd name="T72" fmla="*/ 52 w 69"/>
                <a:gd name="T73" fmla="*/ 27 h 102"/>
                <a:gd name="T74" fmla="*/ 52 w 69"/>
                <a:gd name="T75" fmla="*/ 27 h 102"/>
                <a:gd name="T76" fmla="*/ 60 w 69"/>
                <a:gd name="T77" fmla="*/ 22 h 102"/>
                <a:gd name="T78" fmla="*/ 64 w 69"/>
                <a:gd name="T79" fmla="*/ 19 h 102"/>
                <a:gd name="T80" fmla="*/ 67 w 69"/>
                <a:gd name="T81" fmla="*/ 17 h 102"/>
                <a:gd name="T82" fmla="*/ 67 w 69"/>
                <a:gd name="T83" fmla="*/ 17 h 102"/>
                <a:gd name="T84" fmla="*/ 67 w 69"/>
                <a:gd name="T85" fmla="*/ 17 h 102"/>
                <a:gd name="T86" fmla="*/ 68 w 69"/>
                <a:gd name="T87" fmla="*/ 1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 h="102">
                  <a:moveTo>
                    <a:pt x="68" y="10"/>
                  </a:moveTo>
                  <a:cubicBezTo>
                    <a:pt x="67" y="9"/>
                    <a:pt x="66" y="9"/>
                    <a:pt x="64" y="8"/>
                  </a:cubicBezTo>
                  <a:cubicBezTo>
                    <a:pt x="63" y="8"/>
                    <a:pt x="62" y="9"/>
                    <a:pt x="61" y="10"/>
                  </a:cubicBezTo>
                  <a:cubicBezTo>
                    <a:pt x="61" y="10"/>
                    <a:pt x="61" y="10"/>
                    <a:pt x="61" y="10"/>
                  </a:cubicBezTo>
                  <a:cubicBezTo>
                    <a:pt x="60" y="10"/>
                    <a:pt x="60" y="10"/>
                    <a:pt x="60" y="10"/>
                  </a:cubicBezTo>
                  <a:cubicBezTo>
                    <a:pt x="54" y="14"/>
                    <a:pt x="54" y="14"/>
                    <a:pt x="54" y="14"/>
                  </a:cubicBezTo>
                  <a:cubicBezTo>
                    <a:pt x="54" y="13"/>
                    <a:pt x="54" y="13"/>
                    <a:pt x="54" y="13"/>
                  </a:cubicBezTo>
                  <a:cubicBezTo>
                    <a:pt x="53" y="0"/>
                    <a:pt x="39" y="0"/>
                    <a:pt x="39" y="0"/>
                  </a:cubicBezTo>
                  <a:cubicBezTo>
                    <a:pt x="33" y="0"/>
                    <a:pt x="33" y="0"/>
                    <a:pt x="33" y="0"/>
                  </a:cubicBezTo>
                  <a:cubicBezTo>
                    <a:pt x="27" y="9"/>
                    <a:pt x="27" y="9"/>
                    <a:pt x="27" y="9"/>
                  </a:cubicBezTo>
                  <a:cubicBezTo>
                    <a:pt x="22" y="0"/>
                    <a:pt x="22" y="0"/>
                    <a:pt x="22" y="0"/>
                  </a:cubicBezTo>
                  <a:cubicBezTo>
                    <a:pt x="16" y="0"/>
                    <a:pt x="16" y="0"/>
                    <a:pt x="16" y="0"/>
                  </a:cubicBezTo>
                  <a:cubicBezTo>
                    <a:pt x="0" y="1"/>
                    <a:pt x="0" y="13"/>
                    <a:pt x="0" y="13"/>
                  </a:cubicBezTo>
                  <a:cubicBezTo>
                    <a:pt x="0" y="40"/>
                    <a:pt x="0" y="40"/>
                    <a:pt x="0" y="40"/>
                  </a:cubicBezTo>
                  <a:cubicBezTo>
                    <a:pt x="0" y="40"/>
                    <a:pt x="0" y="40"/>
                    <a:pt x="0" y="40"/>
                  </a:cubicBezTo>
                  <a:cubicBezTo>
                    <a:pt x="0" y="40"/>
                    <a:pt x="0" y="41"/>
                    <a:pt x="0" y="41"/>
                  </a:cubicBezTo>
                  <a:cubicBezTo>
                    <a:pt x="0" y="43"/>
                    <a:pt x="3" y="45"/>
                    <a:pt x="5" y="45"/>
                  </a:cubicBezTo>
                  <a:cubicBezTo>
                    <a:pt x="8" y="45"/>
                    <a:pt x="10" y="43"/>
                    <a:pt x="10" y="41"/>
                  </a:cubicBezTo>
                  <a:cubicBezTo>
                    <a:pt x="10" y="41"/>
                    <a:pt x="10" y="40"/>
                    <a:pt x="10" y="40"/>
                  </a:cubicBezTo>
                  <a:cubicBezTo>
                    <a:pt x="10" y="40"/>
                    <a:pt x="10" y="40"/>
                    <a:pt x="10" y="40"/>
                  </a:cubicBezTo>
                  <a:cubicBezTo>
                    <a:pt x="10" y="15"/>
                    <a:pt x="10" y="15"/>
                    <a:pt x="10" y="15"/>
                  </a:cubicBezTo>
                  <a:cubicBezTo>
                    <a:pt x="13" y="15"/>
                    <a:pt x="13" y="15"/>
                    <a:pt x="13" y="15"/>
                  </a:cubicBezTo>
                  <a:cubicBezTo>
                    <a:pt x="13" y="96"/>
                    <a:pt x="13" y="96"/>
                    <a:pt x="13" y="96"/>
                  </a:cubicBezTo>
                  <a:cubicBezTo>
                    <a:pt x="13" y="99"/>
                    <a:pt x="16" y="102"/>
                    <a:pt x="19" y="102"/>
                  </a:cubicBezTo>
                  <a:cubicBezTo>
                    <a:pt x="23" y="102"/>
                    <a:pt x="26" y="99"/>
                    <a:pt x="26" y="96"/>
                  </a:cubicBezTo>
                  <a:cubicBezTo>
                    <a:pt x="26" y="43"/>
                    <a:pt x="26" y="43"/>
                    <a:pt x="26" y="43"/>
                  </a:cubicBezTo>
                  <a:cubicBezTo>
                    <a:pt x="29" y="43"/>
                    <a:pt x="29" y="43"/>
                    <a:pt x="29" y="43"/>
                  </a:cubicBezTo>
                  <a:cubicBezTo>
                    <a:pt x="29" y="96"/>
                    <a:pt x="29" y="96"/>
                    <a:pt x="29" y="96"/>
                  </a:cubicBezTo>
                  <a:cubicBezTo>
                    <a:pt x="29" y="96"/>
                    <a:pt x="29" y="96"/>
                    <a:pt x="29" y="96"/>
                  </a:cubicBezTo>
                  <a:cubicBezTo>
                    <a:pt x="29" y="99"/>
                    <a:pt x="32" y="102"/>
                    <a:pt x="35" y="102"/>
                  </a:cubicBezTo>
                  <a:cubicBezTo>
                    <a:pt x="39" y="102"/>
                    <a:pt x="42" y="99"/>
                    <a:pt x="42" y="96"/>
                  </a:cubicBezTo>
                  <a:cubicBezTo>
                    <a:pt x="42" y="15"/>
                    <a:pt x="42" y="15"/>
                    <a:pt x="42" y="15"/>
                  </a:cubicBezTo>
                  <a:cubicBezTo>
                    <a:pt x="45" y="15"/>
                    <a:pt x="45" y="15"/>
                    <a:pt x="45" y="15"/>
                  </a:cubicBezTo>
                  <a:cubicBezTo>
                    <a:pt x="45" y="23"/>
                    <a:pt x="45" y="23"/>
                    <a:pt x="45" y="23"/>
                  </a:cubicBezTo>
                  <a:cubicBezTo>
                    <a:pt x="45" y="23"/>
                    <a:pt x="45" y="23"/>
                    <a:pt x="45" y="23"/>
                  </a:cubicBezTo>
                  <a:cubicBezTo>
                    <a:pt x="45" y="26"/>
                    <a:pt x="47" y="28"/>
                    <a:pt x="50" y="28"/>
                  </a:cubicBezTo>
                  <a:cubicBezTo>
                    <a:pt x="50" y="28"/>
                    <a:pt x="51" y="28"/>
                    <a:pt x="52" y="27"/>
                  </a:cubicBezTo>
                  <a:cubicBezTo>
                    <a:pt x="52" y="27"/>
                    <a:pt x="52" y="27"/>
                    <a:pt x="52" y="27"/>
                  </a:cubicBezTo>
                  <a:cubicBezTo>
                    <a:pt x="60" y="22"/>
                    <a:pt x="60" y="22"/>
                    <a:pt x="60" y="22"/>
                  </a:cubicBezTo>
                  <a:cubicBezTo>
                    <a:pt x="64" y="19"/>
                    <a:pt x="64" y="19"/>
                    <a:pt x="64" y="19"/>
                  </a:cubicBezTo>
                  <a:cubicBezTo>
                    <a:pt x="67" y="17"/>
                    <a:pt x="67" y="17"/>
                    <a:pt x="67" y="17"/>
                  </a:cubicBezTo>
                  <a:cubicBezTo>
                    <a:pt x="67" y="17"/>
                    <a:pt x="67" y="17"/>
                    <a:pt x="67" y="17"/>
                  </a:cubicBezTo>
                  <a:cubicBezTo>
                    <a:pt x="67" y="17"/>
                    <a:pt x="67" y="17"/>
                    <a:pt x="67" y="17"/>
                  </a:cubicBezTo>
                  <a:cubicBezTo>
                    <a:pt x="69" y="15"/>
                    <a:pt x="69" y="12"/>
                    <a:pt x="68"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Oval 77"/>
            <p:cNvSpPr>
              <a:spLocks noChangeArrowheads="1"/>
            </p:cNvSpPr>
            <p:nvPr/>
          </p:nvSpPr>
          <p:spPr bwMode="auto">
            <a:xfrm>
              <a:off x="10777279" y="3792069"/>
              <a:ext cx="87313" cy="8255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2" name="组合 41"/>
          <p:cNvGrpSpPr/>
          <p:nvPr/>
        </p:nvGrpSpPr>
        <p:grpSpPr>
          <a:xfrm>
            <a:off x="6588911" y="1323137"/>
            <a:ext cx="1294382" cy="1089132"/>
            <a:chOff x="5146675" y="766763"/>
            <a:chExt cx="1590676" cy="1338263"/>
          </a:xfrm>
        </p:grpSpPr>
        <p:sp>
          <p:nvSpPr>
            <p:cNvPr id="43" name="Oval 18"/>
            <p:cNvSpPr>
              <a:spLocks noChangeArrowheads="1"/>
            </p:cNvSpPr>
            <p:nvPr/>
          </p:nvSpPr>
          <p:spPr bwMode="auto">
            <a:xfrm>
              <a:off x="5675313" y="766763"/>
              <a:ext cx="533400" cy="534988"/>
            </a:xfrm>
            <a:prstGeom prst="ellipse">
              <a:avLst/>
            </a:prstGeom>
            <a:solidFill>
              <a:srgbClr val="3B44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19"/>
            <p:cNvSpPr>
              <a:spLocks/>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solidFill>
              <a:srgbClr val="3B44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20"/>
            <p:cNvSpPr>
              <a:spLocks/>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solidFill>
              <a:srgbClr val="3B44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21"/>
            <p:cNvSpPr>
              <a:spLocks/>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solidFill>
              <a:srgbClr val="3B444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22"/>
            <p:cNvSpPr>
              <a:spLocks/>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solidFill>
              <a:srgbClr val="23A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23"/>
            <p:cNvSpPr>
              <a:spLocks/>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solidFill>
              <a:srgbClr val="23A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4"/>
            <p:cNvSpPr>
              <a:spLocks/>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solidFill>
              <a:srgbClr val="23A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Oval 25"/>
            <p:cNvSpPr>
              <a:spLocks noChangeArrowheads="1"/>
            </p:cNvSpPr>
            <p:nvPr/>
          </p:nvSpPr>
          <p:spPr bwMode="auto">
            <a:xfrm>
              <a:off x="5267325" y="966788"/>
              <a:ext cx="401638" cy="403225"/>
            </a:xfrm>
            <a:prstGeom prst="ellipse">
              <a:avLst/>
            </a:prstGeom>
            <a:solidFill>
              <a:srgbClr val="23A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6"/>
            <p:cNvSpPr>
              <a:spLocks/>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27"/>
            <p:cNvSpPr>
              <a:spLocks/>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Oval 28"/>
            <p:cNvSpPr>
              <a:spLocks noChangeArrowheads="1"/>
            </p:cNvSpPr>
            <p:nvPr/>
          </p:nvSpPr>
          <p:spPr bwMode="auto">
            <a:xfrm>
              <a:off x="6215063" y="966788"/>
              <a:ext cx="403225" cy="403225"/>
            </a:xfrm>
            <a:prstGeom prst="ellipse">
              <a:avLst/>
            </a:prstGeom>
            <a:solidFill>
              <a:srgbClr val="FF82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29"/>
            <p:cNvSpPr>
              <a:spLocks/>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solidFill>
              <a:srgbClr val="FF82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5" name="圆角矩形 54"/>
          <p:cNvSpPr/>
          <p:nvPr/>
        </p:nvSpPr>
        <p:spPr>
          <a:xfrm>
            <a:off x="648494" y="2575797"/>
            <a:ext cx="2578231" cy="441452"/>
          </a:xfrm>
          <a:prstGeom prst="roundRect">
            <a:avLst>
              <a:gd name="adj" fmla="val 8731"/>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1" tIns="34291" rIns="68581" bIns="34291" rtlCol="0" anchor="ctr"/>
          <a:lstStyle/>
          <a:p>
            <a:pPr algn="ctr"/>
            <a:r>
              <a:rPr lang="zh-CN" altLang="en-US" sz="1800" b="1" dirty="0" smtClean="0"/>
              <a:t>①发展趋势</a:t>
            </a:r>
            <a:endParaRPr lang="zh-CN" altLang="en-US" sz="1800" b="1" dirty="0"/>
          </a:p>
        </p:txBody>
      </p:sp>
      <p:sp>
        <p:nvSpPr>
          <p:cNvPr id="56" name="圆角矩形 55"/>
          <p:cNvSpPr/>
          <p:nvPr/>
        </p:nvSpPr>
        <p:spPr>
          <a:xfrm>
            <a:off x="3297741" y="2575797"/>
            <a:ext cx="2578231" cy="441452"/>
          </a:xfrm>
          <a:prstGeom prst="roundRect">
            <a:avLst>
              <a:gd name="adj" fmla="val 8731"/>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1" tIns="34291" rIns="68581" bIns="34291" rtlCol="0" anchor="ctr"/>
          <a:lstStyle/>
          <a:p>
            <a:pPr algn="ctr"/>
            <a:r>
              <a:rPr lang="zh-CN" altLang="en-US" sz="1800" b="1" dirty="0" smtClean="0"/>
              <a:t>②消费习惯</a:t>
            </a:r>
            <a:endParaRPr lang="zh-CN" altLang="en-US" sz="1800" b="1" dirty="0"/>
          </a:p>
        </p:txBody>
      </p:sp>
      <p:sp>
        <p:nvSpPr>
          <p:cNvPr id="57" name="圆角矩形 56"/>
          <p:cNvSpPr/>
          <p:nvPr/>
        </p:nvSpPr>
        <p:spPr>
          <a:xfrm>
            <a:off x="5946988" y="2575797"/>
            <a:ext cx="2578231" cy="441452"/>
          </a:xfrm>
          <a:prstGeom prst="roundRect">
            <a:avLst>
              <a:gd name="adj" fmla="val 8731"/>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1" tIns="34291" rIns="68581" bIns="34291" rtlCol="0" anchor="ctr"/>
          <a:lstStyle/>
          <a:p>
            <a:pPr algn="ctr"/>
            <a:r>
              <a:rPr lang="zh-CN" altLang="en-US" sz="1800" b="1" dirty="0" smtClean="0"/>
              <a:t>③政策扶持</a:t>
            </a:r>
            <a:endParaRPr lang="zh-CN" altLang="en-US" sz="1800" b="1" dirty="0"/>
          </a:p>
        </p:txBody>
      </p:sp>
      <p:grpSp>
        <p:nvGrpSpPr>
          <p:cNvPr id="3" name="组合 2"/>
          <p:cNvGrpSpPr/>
          <p:nvPr/>
        </p:nvGrpSpPr>
        <p:grpSpPr>
          <a:xfrm>
            <a:off x="648494" y="3135012"/>
            <a:ext cx="2611421" cy="1135321"/>
            <a:chOff x="648494" y="3135012"/>
            <a:chExt cx="2611421" cy="1135321"/>
          </a:xfrm>
        </p:grpSpPr>
        <p:sp>
          <p:nvSpPr>
            <p:cNvPr id="35" name="圆角矩形 34"/>
            <p:cNvSpPr/>
            <p:nvPr/>
          </p:nvSpPr>
          <p:spPr>
            <a:xfrm>
              <a:off x="648494" y="3135012"/>
              <a:ext cx="2578231" cy="1135321"/>
            </a:xfrm>
            <a:prstGeom prst="roundRect">
              <a:avLst>
                <a:gd name="adj" fmla="val 5845"/>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1" tIns="34291" rIns="68581" bIns="34291" rtlCol="0" anchor="ctr"/>
            <a:lstStyle/>
            <a:p>
              <a:pPr algn="ctr"/>
              <a:endParaRPr lang="zh-CN" altLang="en-US"/>
            </a:p>
          </p:txBody>
        </p:sp>
        <p:sp>
          <p:nvSpPr>
            <p:cNvPr id="58" name="矩形 57"/>
            <p:cNvSpPr/>
            <p:nvPr/>
          </p:nvSpPr>
          <p:spPr>
            <a:xfrm>
              <a:off x="681684" y="3191504"/>
              <a:ext cx="2578231" cy="992581"/>
            </a:xfrm>
            <a:prstGeom prst="rect">
              <a:avLst/>
            </a:prstGeom>
          </p:spPr>
          <p:txBody>
            <a:bodyPr wrap="square" lIns="68581" tIns="34291" rIns="68581" bIns="34291">
              <a:spAutoFit/>
            </a:bodyPr>
            <a:lstStyle/>
            <a:p>
              <a:pPr algn="l"/>
              <a:r>
                <a:rPr lang="zh-CN" altLang="en-US" sz="1200" dirty="0">
                  <a:solidFill>
                    <a:schemeClr val="tx1">
                      <a:lumMod val="75000"/>
                      <a:lumOff val="25000"/>
                    </a:schemeClr>
                  </a:solidFill>
                  <a:latin typeface="微软雅黑"/>
                  <a:ea typeface="微软雅黑"/>
                </a:rPr>
                <a:t>这里输入段落文本这里输入段落文本这里输入段落文本这里输入段落文本这里输入段落文本这里输入段落文本这里输入段落文本这里输入段落文本这里输入段落文本这里输入段落文</a:t>
              </a:r>
              <a:r>
                <a:rPr lang="zh-CN" altLang="en-US" sz="1200" dirty="0" smtClean="0">
                  <a:solidFill>
                    <a:schemeClr val="tx1">
                      <a:lumMod val="75000"/>
                      <a:lumOff val="25000"/>
                    </a:schemeClr>
                  </a:solidFill>
                  <a:latin typeface="微软雅黑"/>
                  <a:ea typeface="微软雅黑"/>
                </a:rPr>
                <a:t>本</a:t>
              </a:r>
              <a:endParaRPr lang="zh-CN" altLang="en-US" sz="1200" dirty="0">
                <a:solidFill>
                  <a:schemeClr val="tx1">
                    <a:lumMod val="75000"/>
                    <a:lumOff val="25000"/>
                  </a:schemeClr>
                </a:solidFill>
                <a:latin typeface="微软雅黑"/>
                <a:ea typeface="微软雅黑"/>
              </a:endParaRPr>
            </a:p>
          </p:txBody>
        </p:sp>
      </p:grpSp>
      <p:grpSp>
        <p:nvGrpSpPr>
          <p:cNvPr id="4" name="组合 3"/>
          <p:cNvGrpSpPr/>
          <p:nvPr/>
        </p:nvGrpSpPr>
        <p:grpSpPr>
          <a:xfrm>
            <a:off x="3297741" y="3135012"/>
            <a:ext cx="2603214" cy="1253632"/>
            <a:chOff x="3297741" y="3135012"/>
            <a:chExt cx="2603214" cy="1253632"/>
          </a:xfrm>
        </p:grpSpPr>
        <p:sp>
          <p:nvSpPr>
            <p:cNvPr id="59" name="圆角矩形 58"/>
            <p:cNvSpPr/>
            <p:nvPr/>
          </p:nvSpPr>
          <p:spPr>
            <a:xfrm>
              <a:off x="3297741" y="3135012"/>
              <a:ext cx="2578231" cy="1135321"/>
            </a:xfrm>
            <a:prstGeom prst="roundRect">
              <a:avLst>
                <a:gd name="adj" fmla="val 5845"/>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1" tIns="34291" rIns="68581" bIns="34291" rtlCol="0" anchor="ctr"/>
            <a:lstStyle/>
            <a:p>
              <a:pPr algn="ctr"/>
              <a:endParaRPr lang="zh-CN" altLang="en-US"/>
            </a:p>
          </p:txBody>
        </p:sp>
        <p:sp>
          <p:nvSpPr>
            <p:cNvPr id="63" name="矩形 62"/>
            <p:cNvSpPr/>
            <p:nvPr/>
          </p:nvSpPr>
          <p:spPr>
            <a:xfrm>
              <a:off x="3322724" y="3187621"/>
              <a:ext cx="2578231" cy="1201023"/>
            </a:xfrm>
            <a:prstGeom prst="rect">
              <a:avLst/>
            </a:prstGeom>
          </p:spPr>
          <p:txBody>
            <a:bodyPr wrap="square" lIns="68581" tIns="34291" rIns="68581" bIns="34291">
              <a:spAutoFit/>
            </a:bodyPr>
            <a:lstStyle/>
            <a:p>
              <a:pPr algn="l"/>
              <a:r>
                <a:rPr lang="zh-CN" altLang="en-US" sz="1200" dirty="0">
                  <a:solidFill>
                    <a:schemeClr val="tx1">
                      <a:lumMod val="75000"/>
                      <a:lumOff val="25000"/>
                    </a:schemeClr>
                  </a:solidFill>
                  <a:latin typeface="微软雅黑"/>
                  <a:ea typeface="微软雅黑"/>
                </a:rPr>
                <a:t>这里输入段落文本这里输入段落文本这里输入段落文本这里输入段落文本这里输入段落文本这里输入段落文本这里输入段落文本这里输入段落文本这里输入段落文本这里输入段落文</a:t>
              </a:r>
              <a:r>
                <a:rPr lang="zh-CN" altLang="en-US" sz="1200" dirty="0" smtClean="0">
                  <a:solidFill>
                    <a:schemeClr val="tx1">
                      <a:lumMod val="75000"/>
                      <a:lumOff val="25000"/>
                    </a:schemeClr>
                  </a:solidFill>
                  <a:latin typeface="微软雅黑"/>
                  <a:ea typeface="微软雅黑"/>
                </a:rPr>
                <a:t>本</a:t>
              </a:r>
              <a:endParaRPr lang="zh-CN" altLang="en-US" sz="1200" dirty="0">
                <a:solidFill>
                  <a:schemeClr val="tx1">
                    <a:lumMod val="75000"/>
                    <a:lumOff val="25000"/>
                  </a:schemeClr>
                </a:solidFill>
                <a:latin typeface="微软雅黑"/>
                <a:ea typeface="微软雅黑"/>
              </a:endParaRPr>
            </a:p>
          </p:txBody>
        </p:sp>
      </p:grpSp>
      <p:grpSp>
        <p:nvGrpSpPr>
          <p:cNvPr id="65" name="组合 64"/>
          <p:cNvGrpSpPr/>
          <p:nvPr/>
        </p:nvGrpSpPr>
        <p:grpSpPr>
          <a:xfrm>
            <a:off x="5946988" y="3135012"/>
            <a:ext cx="2606735" cy="1249448"/>
            <a:chOff x="5946988" y="3135012"/>
            <a:chExt cx="2606735" cy="1249448"/>
          </a:xfrm>
        </p:grpSpPr>
        <p:sp>
          <p:nvSpPr>
            <p:cNvPr id="61" name="圆角矩形 60"/>
            <p:cNvSpPr/>
            <p:nvPr/>
          </p:nvSpPr>
          <p:spPr>
            <a:xfrm>
              <a:off x="5946988" y="3135012"/>
              <a:ext cx="2578231" cy="1135321"/>
            </a:xfrm>
            <a:prstGeom prst="roundRect">
              <a:avLst>
                <a:gd name="adj" fmla="val 5845"/>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1" tIns="34291" rIns="68581" bIns="34291" rtlCol="0" anchor="ctr"/>
            <a:lstStyle/>
            <a:p>
              <a:pPr algn="ctr"/>
              <a:endParaRPr lang="zh-CN" altLang="en-US"/>
            </a:p>
          </p:txBody>
        </p:sp>
        <p:sp>
          <p:nvSpPr>
            <p:cNvPr id="64" name="矩形 63"/>
            <p:cNvSpPr/>
            <p:nvPr/>
          </p:nvSpPr>
          <p:spPr>
            <a:xfrm>
              <a:off x="5975492" y="3183437"/>
              <a:ext cx="2578231" cy="1201023"/>
            </a:xfrm>
            <a:prstGeom prst="rect">
              <a:avLst/>
            </a:prstGeom>
          </p:spPr>
          <p:txBody>
            <a:bodyPr wrap="square" lIns="68581" tIns="34291" rIns="68581" bIns="34291">
              <a:spAutoFit/>
            </a:bodyPr>
            <a:lstStyle/>
            <a:p>
              <a:pPr algn="l"/>
              <a:r>
                <a:rPr lang="zh-CN" altLang="en-US" sz="1200" dirty="0">
                  <a:solidFill>
                    <a:schemeClr val="tx1">
                      <a:lumMod val="75000"/>
                      <a:lumOff val="25000"/>
                    </a:schemeClr>
                  </a:solidFill>
                  <a:latin typeface="微软雅黑"/>
                  <a:ea typeface="微软雅黑"/>
                </a:rPr>
                <a:t>这里输入段落文本这里输入段落文本这里输入段落文本这里输入段落文本这里输入段落文本这里输入段落文本这里输入段落文本这里输入段落文本这里输入段落文本这里输入段落文</a:t>
              </a:r>
              <a:r>
                <a:rPr lang="zh-CN" altLang="en-US" sz="1200" dirty="0" smtClean="0">
                  <a:solidFill>
                    <a:schemeClr val="tx1">
                      <a:lumMod val="75000"/>
                      <a:lumOff val="25000"/>
                    </a:schemeClr>
                  </a:solidFill>
                  <a:latin typeface="微软雅黑"/>
                  <a:ea typeface="微软雅黑"/>
                </a:rPr>
                <a:t>本</a:t>
              </a:r>
              <a:endParaRPr lang="zh-CN" altLang="en-US" sz="1200" dirty="0">
                <a:solidFill>
                  <a:schemeClr val="tx1">
                    <a:lumMod val="75000"/>
                    <a:lumOff val="25000"/>
                  </a:schemeClr>
                </a:solidFill>
                <a:latin typeface="微软雅黑"/>
                <a:ea typeface="微软雅黑"/>
              </a:endParaRPr>
            </a:p>
          </p:txBody>
        </p:sp>
      </p:grpSp>
    </p:spTree>
    <p:extLst>
      <p:ext uri="{BB962C8B-B14F-4D97-AF65-F5344CB8AC3E}">
        <p14:creationId xmlns:p14="http://schemas.microsoft.com/office/powerpoint/2010/main" val="213379427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
                                        </p:tgtEl>
                                        <p:attrNameLst>
                                          <p:attrName>ppt_y</p:attrName>
                                        </p:attrNameLst>
                                      </p:cBhvr>
                                      <p:tavLst>
                                        <p:tav tm="0">
                                          <p:val>
                                            <p:strVal val="#ppt_y"/>
                                          </p:val>
                                        </p:tav>
                                        <p:tav tm="100000">
                                          <p:val>
                                            <p:strVal val="#ppt_y"/>
                                          </p:val>
                                        </p:tav>
                                      </p:tavLst>
                                    </p:anim>
                                    <p:anim calcmode="lin" valueType="num">
                                      <p:cBhvr>
                                        <p:cTn id="9" dur="4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
                                        </p:tgtEl>
                                      </p:cBhvr>
                                    </p:animEffect>
                                  </p:childTnLst>
                                </p:cTn>
                              </p:par>
                            </p:childTnLst>
                          </p:cTn>
                        </p:par>
                        <p:par>
                          <p:cTn id="12" fill="hold">
                            <p:stCondLst>
                              <p:cond delay="640"/>
                            </p:stCondLst>
                            <p:childTnLst>
                              <p:par>
                                <p:cTn id="13" presetID="23" presetClass="entr" presetSubtype="16"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p:cTn id="15" dur="500" fill="hold"/>
                                        <p:tgtEl>
                                          <p:spTgt spid="37"/>
                                        </p:tgtEl>
                                        <p:attrNameLst>
                                          <p:attrName>ppt_w</p:attrName>
                                        </p:attrNameLst>
                                      </p:cBhvr>
                                      <p:tavLst>
                                        <p:tav tm="0">
                                          <p:val>
                                            <p:fltVal val="0"/>
                                          </p:val>
                                        </p:tav>
                                        <p:tav tm="100000">
                                          <p:val>
                                            <p:strVal val="#ppt_w"/>
                                          </p:val>
                                        </p:tav>
                                      </p:tavLst>
                                    </p:anim>
                                    <p:anim calcmode="lin" valueType="num">
                                      <p:cBhvr>
                                        <p:cTn id="16" dur="500" fill="hold"/>
                                        <p:tgtEl>
                                          <p:spTgt spid="37"/>
                                        </p:tgtEl>
                                        <p:attrNameLst>
                                          <p:attrName>ppt_h</p:attrName>
                                        </p:attrNameLst>
                                      </p:cBhvr>
                                      <p:tavLst>
                                        <p:tav tm="0">
                                          <p:val>
                                            <p:fltVal val="0"/>
                                          </p:val>
                                        </p:tav>
                                        <p:tav tm="100000">
                                          <p:val>
                                            <p:strVal val="#ppt_h"/>
                                          </p:val>
                                        </p:tav>
                                      </p:tavLst>
                                    </p:anim>
                                  </p:childTnLst>
                                </p:cTn>
                              </p:par>
                            </p:childTnLst>
                          </p:cTn>
                        </p:par>
                        <p:par>
                          <p:cTn id="17" fill="hold">
                            <p:stCondLst>
                              <p:cond delay="1140"/>
                            </p:stCondLst>
                            <p:childTnLst>
                              <p:par>
                                <p:cTn id="18" presetID="22" presetClass="entr" presetSubtype="8" fill="hold" grpId="0" nodeType="after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wipe(left)">
                                      <p:cBhvr>
                                        <p:cTn id="20" dur="500"/>
                                        <p:tgtEl>
                                          <p:spTgt spid="55"/>
                                        </p:tgtEl>
                                      </p:cBhvr>
                                    </p:animEffect>
                                  </p:childTnLst>
                                </p:cTn>
                              </p:par>
                            </p:childTnLst>
                          </p:cTn>
                        </p:par>
                        <p:par>
                          <p:cTn id="21" fill="hold">
                            <p:stCondLst>
                              <p:cond delay="1640"/>
                            </p:stCondLst>
                            <p:childTnLst>
                              <p:par>
                                <p:cTn id="22" presetID="10"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childTnLst>
                                </p:cTn>
                              </p:par>
                            </p:childTnLst>
                          </p:cTn>
                        </p:par>
                        <p:par>
                          <p:cTn id="25" fill="hold">
                            <p:stCondLst>
                              <p:cond delay="2640"/>
                            </p:stCondLst>
                            <p:childTnLst>
                              <p:par>
                                <p:cTn id="26" presetID="23" presetClass="entr" presetSubtype="16"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ppt_w</p:attrName>
                                        </p:attrNameLst>
                                      </p:cBhvr>
                                      <p:tavLst>
                                        <p:tav tm="0">
                                          <p:val>
                                            <p:fltVal val="0"/>
                                          </p:val>
                                        </p:tav>
                                        <p:tav tm="100000">
                                          <p:val>
                                            <p:strVal val="#ppt_w"/>
                                          </p:val>
                                        </p:tav>
                                      </p:tavLst>
                                    </p:anim>
                                    <p:anim calcmode="lin" valueType="num">
                                      <p:cBhvr>
                                        <p:cTn id="29" dur="500" fill="hold"/>
                                        <p:tgtEl>
                                          <p:spTgt spid="36"/>
                                        </p:tgtEl>
                                        <p:attrNameLst>
                                          <p:attrName>ppt_h</p:attrName>
                                        </p:attrNameLst>
                                      </p:cBhvr>
                                      <p:tavLst>
                                        <p:tav tm="0">
                                          <p:val>
                                            <p:fltVal val="0"/>
                                          </p:val>
                                        </p:tav>
                                        <p:tav tm="100000">
                                          <p:val>
                                            <p:strVal val="#ppt_h"/>
                                          </p:val>
                                        </p:tav>
                                      </p:tavLst>
                                    </p:anim>
                                  </p:childTnLst>
                                </p:cTn>
                              </p:par>
                            </p:childTnLst>
                          </p:cTn>
                        </p:par>
                        <p:par>
                          <p:cTn id="30" fill="hold">
                            <p:stCondLst>
                              <p:cond delay="3140"/>
                            </p:stCondLst>
                            <p:childTnLst>
                              <p:par>
                                <p:cTn id="31" presetID="22" presetClass="entr" presetSubtype="8" fill="hold" grpId="0" nodeType="after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wipe(left)">
                                      <p:cBhvr>
                                        <p:cTn id="33" dur="500"/>
                                        <p:tgtEl>
                                          <p:spTgt spid="56"/>
                                        </p:tgtEl>
                                      </p:cBhvr>
                                    </p:animEffect>
                                  </p:childTnLst>
                                </p:cTn>
                              </p:par>
                            </p:childTnLst>
                          </p:cTn>
                        </p:par>
                        <p:par>
                          <p:cTn id="34" fill="hold">
                            <p:stCondLst>
                              <p:cond delay="3640"/>
                            </p:stCondLst>
                            <p:childTnLst>
                              <p:par>
                                <p:cTn id="35" presetID="10" presetClass="entr" presetSubtype="0"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childTnLst>
                                </p:cTn>
                              </p:par>
                            </p:childTnLst>
                          </p:cTn>
                        </p:par>
                        <p:par>
                          <p:cTn id="38" fill="hold">
                            <p:stCondLst>
                              <p:cond delay="4640"/>
                            </p:stCondLst>
                            <p:childTnLst>
                              <p:par>
                                <p:cTn id="39" presetID="23" presetClass="entr" presetSubtype="16" fill="hold" nodeType="after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p:cTn id="41" dur="500" fill="hold"/>
                                        <p:tgtEl>
                                          <p:spTgt spid="42"/>
                                        </p:tgtEl>
                                        <p:attrNameLst>
                                          <p:attrName>ppt_w</p:attrName>
                                        </p:attrNameLst>
                                      </p:cBhvr>
                                      <p:tavLst>
                                        <p:tav tm="0">
                                          <p:val>
                                            <p:fltVal val="0"/>
                                          </p:val>
                                        </p:tav>
                                        <p:tav tm="100000">
                                          <p:val>
                                            <p:strVal val="#ppt_w"/>
                                          </p:val>
                                        </p:tav>
                                      </p:tavLst>
                                    </p:anim>
                                    <p:anim calcmode="lin" valueType="num">
                                      <p:cBhvr>
                                        <p:cTn id="42" dur="500" fill="hold"/>
                                        <p:tgtEl>
                                          <p:spTgt spid="42"/>
                                        </p:tgtEl>
                                        <p:attrNameLst>
                                          <p:attrName>ppt_h</p:attrName>
                                        </p:attrNameLst>
                                      </p:cBhvr>
                                      <p:tavLst>
                                        <p:tav tm="0">
                                          <p:val>
                                            <p:fltVal val="0"/>
                                          </p:val>
                                        </p:tav>
                                        <p:tav tm="100000">
                                          <p:val>
                                            <p:strVal val="#ppt_h"/>
                                          </p:val>
                                        </p:tav>
                                      </p:tavLst>
                                    </p:anim>
                                  </p:childTnLst>
                                </p:cTn>
                              </p:par>
                            </p:childTnLst>
                          </p:cTn>
                        </p:par>
                        <p:par>
                          <p:cTn id="43" fill="hold">
                            <p:stCondLst>
                              <p:cond delay="5140"/>
                            </p:stCondLst>
                            <p:childTnLst>
                              <p:par>
                                <p:cTn id="44" presetID="22" presetClass="entr" presetSubtype="8"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wipe(left)">
                                      <p:cBhvr>
                                        <p:cTn id="46" dur="500"/>
                                        <p:tgtEl>
                                          <p:spTgt spid="57"/>
                                        </p:tgtEl>
                                      </p:cBhvr>
                                    </p:animEffect>
                                  </p:childTnLst>
                                </p:cTn>
                              </p:par>
                            </p:childTnLst>
                          </p:cTn>
                        </p:par>
                        <p:par>
                          <p:cTn id="47" fill="hold">
                            <p:stCondLst>
                              <p:cond delay="5640"/>
                            </p:stCondLst>
                            <p:childTnLst>
                              <p:par>
                                <p:cTn id="48" presetID="10" presetClass="entr" presetSubtype="0" fill="hold" nodeType="afterEffect">
                                  <p:stCondLst>
                                    <p:cond delay="0"/>
                                  </p:stCondLst>
                                  <p:childTnLst>
                                    <p:set>
                                      <p:cBhvr>
                                        <p:cTn id="49" dur="1" fill="hold">
                                          <p:stCondLst>
                                            <p:cond delay="0"/>
                                          </p:stCondLst>
                                        </p:cTn>
                                        <p:tgtEl>
                                          <p:spTgt spid="65"/>
                                        </p:tgtEl>
                                        <p:attrNameLst>
                                          <p:attrName>style.visibility</p:attrName>
                                        </p:attrNameLst>
                                      </p:cBhvr>
                                      <p:to>
                                        <p:strVal val="visible"/>
                                      </p:to>
                                    </p:set>
                                    <p:animEffect transition="in" filter="fade">
                                      <p:cBhvr>
                                        <p:cTn id="50" dur="1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6" grpId="0" animBg="1"/>
      <p:bldP spid="55" grpId="0" animBg="1"/>
      <p:bldP spid="56" grpId="0" animBg="1"/>
      <p:bldP spid="5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001577" y="187257"/>
            <a:ext cx="3780851" cy="377016"/>
          </a:xfrm>
          <a:prstGeom prst="rect">
            <a:avLst/>
          </a:prstGeom>
          <a:noFill/>
        </p:spPr>
        <p:txBody>
          <a:bodyPr wrap="square" lIns="68571" tIns="34285" rIns="68571" bIns="34285"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l"/>
            <a:r>
              <a:rPr lang="en-US" altLang="zh-CN" sz="2000" dirty="0" smtClean="0">
                <a:solidFill>
                  <a:schemeClr val="bg1"/>
                </a:solidFill>
                <a:latin typeface="微软雅黑" pitchFamily="34" charset="-122"/>
                <a:ea typeface="微软雅黑" pitchFamily="34" charset="-122"/>
              </a:rPr>
              <a:t>2.5 </a:t>
            </a:r>
            <a:r>
              <a:rPr lang="zh-CN" altLang="en-US" sz="2000" dirty="0" smtClean="0">
                <a:solidFill>
                  <a:schemeClr val="bg1"/>
                </a:solidFill>
                <a:latin typeface="微软雅黑" pitchFamily="34" charset="-122"/>
                <a:ea typeface="微软雅黑" pitchFamily="34" charset="-122"/>
              </a:rPr>
              <a:t>竞争对手</a:t>
            </a:r>
            <a:endParaRPr lang="zh-CN" altLang="en-US" sz="2000" dirty="0">
              <a:solidFill>
                <a:schemeClr val="bg1"/>
              </a:solidFill>
              <a:latin typeface="微软雅黑" pitchFamily="34" charset="-122"/>
              <a:ea typeface="微软雅黑" pitchFamily="34" charset="-122"/>
            </a:endParaRPr>
          </a:p>
        </p:txBody>
      </p:sp>
      <p:sp>
        <p:nvSpPr>
          <p:cNvPr id="19" name="TextBox 18"/>
          <p:cNvSpPr txBox="1"/>
          <p:nvPr/>
        </p:nvSpPr>
        <p:spPr>
          <a:xfrm>
            <a:off x="76994" y="210370"/>
            <a:ext cx="798022" cy="346239"/>
          </a:xfrm>
          <a:prstGeom prst="rect">
            <a:avLst/>
          </a:prstGeom>
          <a:noFill/>
        </p:spPr>
        <p:txBody>
          <a:bodyPr wrap="square" lIns="68571" tIns="34285" rIns="68571" bIns="34285" rtlCol="0">
            <a:spAutoFit/>
          </a:bodyPr>
          <a:lstStyle/>
          <a:p>
            <a:pPr algn="r"/>
            <a:r>
              <a:rPr lang="en-US" altLang="zh-CN" sz="1500" dirty="0">
                <a:solidFill>
                  <a:schemeClr val="bg1"/>
                </a:solidFill>
                <a:latin typeface="+mj-lt"/>
              </a:rPr>
              <a:t>Part</a:t>
            </a:r>
            <a:r>
              <a:rPr lang="en-US" altLang="zh-CN" dirty="0" smtClean="0">
                <a:solidFill>
                  <a:schemeClr val="bg1"/>
                </a:solidFill>
                <a:latin typeface="+mj-lt"/>
              </a:rPr>
              <a:t> 2</a:t>
            </a:r>
            <a:endParaRPr lang="zh-CN" altLang="en-US" dirty="0">
              <a:solidFill>
                <a:schemeClr val="bg1"/>
              </a:solidFill>
              <a:latin typeface="+mj-lt"/>
            </a:endParaRPr>
          </a:p>
        </p:txBody>
      </p:sp>
      <p:grpSp>
        <p:nvGrpSpPr>
          <p:cNvPr id="4" name="组合 3"/>
          <p:cNvGrpSpPr/>
          <p:nvPr/>
        </p:nvGrpSpPr>
        <p:grpSpPr>
          <a:xfrm>
            <a:off x="712569" y="2505063"/>
            <a:ext cx="3725091" cy="1959231"/>
            <a:chOff x="1358900" y="939800"/>
            <a:chExt cx="9475788" cy="4983163"/>
          </a:xfrm>
        </p:grpSpPr>
        <p:sp>
          <p:nvSpPr>
            <p:cNvPr id="5" name="Freeform 113"/>
            <p:cNvSpPr>
              <a:spLocks/>
            </p:cNvSpPr>
            <p:nvPr/>
          </p:nvSpPr>
          <p:spPr bwMode="auto">
            <a:xfrm>
              <a:off x="2465388" y="3411538"/>
              <a:ext cx="7240588" cy="812800"/>
            </a:xfrm>
            <a:custGeom>
              <a:avLst/>
              <a:gdLst>
                <a:gd name="T0" fmla="*/ 4561 w 4561"/>
                <a:gd name="T1" fmla="*/ 512 h 512"/>
                <a:gd name="T2" fmla="*/ 0 w 4561"/>
                <a:gd name="T3" fmla="*/ 512 h 512"/>
                <a:gd name="T4" fmla="*/ 134 w 4561"/>
                <a:gd name="T5" fmla="*/ 0 h 512"/>
                <a:gd name="T6" fmla="*/ 4424 w 4561"/>
                <a:gd name="T7" fmla="*/ 0 h 512"/>
                <a:gd name="T8" fmla="*/ 4561 w 4561"/>
                <a:gd name="T9" fmla="*/ 512 h 512"/>
              </a:gdLst>
              <a:ahLst/>
              <a:cxnLst>
                <a:cxn ang="0">
                  <a:pos x="T0" y="T1"/>
                </a:cxn>
                <a:cxn ang="0">
                  <a:pos x="T2" y="T3"/>
                </a:cxn>
                <a:cxn ang="0">
                  <a:pos x="T4" y="T5"/>
                </a:cxn>
                <a:cxn ang="0">
                  <a:pos x="T6" y="T7"/>
                </a:cxn>
                <a:cxn ang="0">
                  <a:pos x="T8" y="T9"/>
                </a:cxn>
              </a:cxnLst>
              <a:rect l="0" t="0" r="r" b="b"/>
              <a:pathLst>
                <a:path w="4561" h="512">
                  <a:moveTo>
                    <a:pt x="4561" y="512"/>
                  </a:moveTo>
                  <a:lnTo>
                    <a:pt x="0" y="512"/>
                  </a:lnTo>
                  <a:lnTo>
                    <a:pt x="134" y="0"/>
                  </a:lnTo>
                  <a:lnTo>
                    <a:pt x="4424" y="0"/>
                  </a:lnTo>
                  <a:lnTo>
                    <a:pt x="4561" y="512"/>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114"/>
            <p:cNvSpPr>
              <a:spLocks/>
            </p:cNvSpPr>
            <p:nvPr/>
          </p:nvSpPr>
          <p:spPr bwMode="auto">
            <a:xfrm>
              <a:off x="4403725" y="4330700"/>
              <a:ext cx="468313" cy="1450975"/>
            </a:xfrm>
            <a:custGeom>
              <a:avLst/>
              <a:gdLst>
                <a:gd name="T0" fmla="*/ 125 w 125"/>
                <a:gd name="T1" fmla="*/ 387 h 387"/>
                <a:gd name="T2" fmla="*/ 125 w 125"/>
                <a:gd name="T3" fmla="*/ 47 h 387"/>
                <a:gd name="T4" fmla="*/ 78 w 125"/>
                <a:gd name="T5" fmla="*/ 0 h 387"/>
                <a:gd name="T6" fmla="*/ 47 w 125"/>
                <a:gd name="T7" fmla="*/ 0 h 387"/>
                <a:gd name="T8" fmla="*/ 0 w 125"/>
                <a:gd name="T9" fmla="*/ 47 h 387"/>
                <a:gd name="T10" fmla="*/ 0 w 125"/>
                <a:gd name="T11" fmla="*/ 387 h 387"/>
                <a:gd name="T12" fmla="*/ 125 w 125"/>
                <a:gd name="T13" fmla="*/ 387 h 387"/>
              </a:gdLst>
              <a:ah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7" y="0"/>
                    <a:pt x="47" y="0"/>
                    <a:pt x="47" y="0"/>
                  </a:cubicBezTo>
                  <a:cubicBezTo>
                    <a:pt x="21"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115"/>
            <p:cNvSpPr>
              <a:spLocks/>
            </p:cNvSpPr>
            <p:nvPr/>
          </p:nvSpPr>
          <p:spPr bwMode="auto">
            <a:xfrm>
              <a:off x="4954588" y="4330700"/>
              <a:ext cx="469900" cy="1450975"/>
            </a:xfrm>
            <a:custGeom>
              <a:avLst/>
              <a:gdLst>
                <a:gd name="T0" fmla="*/ 125 w 125"/>
                <a:gd name="T1" fmla="*/ 387 h 387"/>
                <a:gd name="T2" fmla="*/ 125 w 125"/>
                <a:gd name="T3" fmla="*/ 47 h 387"/>
                <a:gd name="T4" fmla="*/ 78 w 125"/>
                <a:gd name="T5" fmla="*/ 0 h 387"/>
                <a:gd name="T6" fmla="*/ 48 w 125"/>
                <a:gd name="T7" fmla="*/ 0 h 387"/>
                <a:gd name="T8" fmla="*/ 0 w 125"/>
                <a:gd name="T9" fmla="*/ 47 h 387"/>
                <a:gd name="T10" fmla="*/ 0 w 125"/>
                <a:gd name="T11" fmla="*/ 387 h 387"/>
                <a:gd name="T12" fmla="*/ 125 w 125"/>
                <a:gd name="T13" fmla="*/ 387 h 387"/>
              </a:gdLst>
              <a:ahLst/>
              <a:cxnLst>
                <a:cxn ang="0">
                  <a:pos x="T0" y="T1"/>
                </a:cxn>
                <a:cxn ang="0">
                  <a:pos x="T2" y="T3"/>
                </a:cxn>
                <a:cxn ang="0">
                  <a:pos x="T4" y="T5"/>
                </a:cxn>
                <a:cxn ang="0">
                  <a:pos x="T6" y="T7"/>
                </a:cxn>
                <a:cxn ang="0">
                  <a:pos x="T8" y="T9"/>
                </a:cxn>
                <a:cxn ang="0">
                  <a:pos x="T10" y="T11"/>
                </a:cxn>
                <a:cxn ang="0">
                  <a:pos x="T12" y="T13"/>
                </a:cxn>
              </a:cxnLst>
              <a:rect l="0" t="0" r="r" b="b"/>
              <a:pathLst>
                <a:path w="125" h="387">
                  <a:moveTo>
                    <a:pt x="125" y="387"/>
                  </a:moveTo>
                  <a:cubicBezTo>
                    <a:pt x="125" y="47"/>
                    <a:pt x="125" y="47"/>
                    <a:pt x="125" y="47"/>
                  </a:cubicBezTo>
                  <a:cubicBezTo>
                    <a:pt x="125" y="21"/>
                    <a:pt x="104" y="0"/>
                    <a:pt x="78" y="0"/>
                  </a:cubicBezTo>
                  <a:cubicBezTo>
                    <a:pt x="48" y="0"/>
                    <a:pt x="48" y="0"/>
                    <a:pt x="48" y="0"/>
                  </a:cubicBezTo>
                  <a:cubicBezTo>
                    <a:pt x="22" y="0"/>
                    <a:pt x="0" y="21"/>
                    <a:pt x="0" y="47"/>
                  </a:cubicBezTo>
                  <a:cubicBezTo>
                    <a:pt x="0" y="387"/>
                    <a:pt x="0" y="387"/>
                    <a:pt x="0" y="387"/>
                  </a:cubicBezTo>
                  <a:lnTo>
                    <a:pt x="125"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116"/>
            <p:cNvSpPr>
              <a:spLocks/>
            </p:cNvSpPr>
            <p:nvPr/>
          </p:nvSpPr>
          <p:spPr bwMode="auto">
            <a:xfrm>
              <a:off x="7235825" y="4330700"/>
              <a:ext cx="465138" cy="1450975"/>
            </a:xfrm>
            <a:custGeom>
              <a:avLst/>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ah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117"/>
            <p:cNvSpPr>
              <a:spLocks/>
            </p:cNvSpPr>
            <p:nvPr/>
          </p:nvSpPr>
          <p:spPr bwMode="auto">
            <a:xfrm>
              <a:off x="6683375" y="4330700"/>
              <a:ext cx="465138" cy="1450975"/>
            </a:xfrm>
            <a:custGeom>
              <a:avLst/>
              <a:gdLst>
                <a:gd name="T0" fmla="*/ 0 w 124"/>
                <a:gd name="T1" fmla="*/ 387 h 387"/>
                <a:gd name="T2" fmla="*/ 0 w 124"/>
                <a:gd name="T3" fmla="*/ 47 h 387"/>
                <a:gd name="T4" fmla="*/ 47 w 124"/>
                <a:gd name="T5" fmla="*/ 0 h 387"/>
                <a:gd name="T6" fmla="*/ 77 w 124"/>
                <a:gd name="T7" fmla="*/ 0 h 387"/>
                <a:gd name="T8" fmla="*/ 124 w 124"/>
                <a:gd name="T9" fmla="*/ 47 h 387"/>
                <a:gd name="T10" fmla="*/ 124 w 124"/>
                <a:gd name="T11" fmla="*/ 387 h 387"/>
                <a:gd name="T12" fmla="*/ 0 w 124"/>
                <a:gd name="T13" fmla="*/ 387 h 387"/>
              </a:gdLst>
              <a:ahLst/>
              <a:cxnLst>
                <a:cxn ang="0">
                  <a:pos x="T0" y="T1"/>
                </a:cxn>
                <a:cxn ang="0">
                  <a:pos x="T2" y="T3"/>
                </a:cxn>
                <a:cxn ang="0">
                  <a:pos x="T4" y="T5"/>
                </a:cxn>
                <a:cxn ang="0">
                  <a:pos x="T6" y="T7"/>
                </a:cxn>
                <a:cxn ang="0">
                  <a:pos x="T8" y="T9"/>
                </a:cxn>
                <a:cxn ang="0">
                  <a:pos x="T10" y="T11"/>
                </a:cxn>
                <a:cxn ang="0">
                  <a:pos x="T12" y="T13"/>
                </a:cxn>
              </a:cxnLst>
              <a:rect l="0" t="0" r="r" b="b"/>
              <a:pathLst>
                <a:path w="124" h="387">
                  <a:moveTo>
                    <a:pt x="0" y="387"/>
                  </a:moveTo>
                  <a:cubicBezTo>
                    <a:pt x="0" y="47"/>
                    <a:pt x="0" y="47"/>
                    <a:pt x="0" y="47"/>
                  </a:cubicBezTo>
                  <a:cubicBezTo>
                    <a:pt x="0" y="21"/>
                    <a:pt x="21" y="0"/>
                    <a:pt x="47" y="0"/>
                  </a:cubicBezTo>
                  <a:cubicBezTo>
                    <a:pt x="77" y="0"/>
                    <a:pt x="77" y="0"/>
                    <a:pt x="77" y="0"/>
                  </a:cubicBezTo>
                  <a:cubicBezTo>
                    <a:pt x="103" y="0"/>
                    <a:pt x="124" y="21"/>
                    <a:pt x="124" y="47"/>
                  </a:cubicBezTo>
                  <a:cubicBezTo>
                    <a:pt x="124" y="387"/>
                    <a:pt x="124" y="387"/>
                    <a:pt x="124"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Oval 118"/>
            <p:cNvSpPr>
              <a:spLocks noChangeArrowheads="1"/>
            </p:cNvSpPr>
            <p:nvPr/>
          </p:nvSpPr>
          <p:spPr bwMode="auto">
            <a:xfrm>
              <a:off x="4419600" y="939800"/>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119"/>
            <p:cNvSpPr>
              <a:spLocks/>
            </p:cNvSpPr>
            <p:nvPr/>
          </p:nvSpPr>
          <p:spPr bwMode="auto">
            <a:xfrm>
              <a:off x="3886200" y="2062163"/>
              <a:ext cx="2055813" cy="1228725"/>
            </a:xfrm>
            <a:custGeom>
              <a:avLst/>
              <a:gdLst>
                <a:gd name="T0" fmla="*/ 499 w 548"/>
                <a:gd name="T1" fmla="*/ 0 h 328"/>
                <a:gd name="T2" fmla="*/ 349 w 548"/>
                <a:gd name="T3" fmla="*/ 0 h 328"/>
                <a:gd name="T4" fmla="*/ 274 w 548"/>
                <a:gd name="T5" fmla="*/ 323 h 328"/>
                <a:gd name="T6" fmla="*/ 200 w 548"/>
                <a:gd name="T7" fmla="*/ 0 h 328"/>
                <a:gd name="T8" fmla="*/ 50 w 548"/>
                <a:gd name="T9" fmla="*/ 0 h 328"/>
                <a:gd name="T10" fmla="*/ 0 w 548"/>
                <a:gd name="T11" fmla="*/ 50 h 328"/>
                <a:gd name="T12" fmla="*/ 0 w 548"/>
                <a:gd name="T13" fmla="*/ 108 h 328"/>
                <a:gd name="T14" fmla="*/ 0 w 548"/>
                <a:gd name="T15" fmla="*/ 189 h 328"/>
                <a:gd name="T16" fmla="*/ 0 w 548"/>
                <a:gd name="T17" fmla="*/ 328 h 328"/>
                <a:gd name="T18" fmla="*/ 103 w 548"/>
                <a:gd name="T19" fmla="*/ 328 h 328"/>
                <a:gd name="T20" fmla="*/ 103 w 548"/>
                <a:gd name="T21" fmla="*/ 238 h 328"/>
                <a:gd name="T22" fmla="*/ 132 w 548"/>
                <a:gd name="T23" fmla="*/ 238 h 328"/>
                <a:gd name="T24" fmla="*/ 132 w 548"/>
                <a:gd name="T25" fmla="*/ 328 h 328"/>
                <a:gd name="T26" fmla="*/ 416 w 548"/>
                <a:gd name="T27" fmla="*/ 328 h 328"/>
                <a:gd name="T28" fmla="*/ 416 w 548"/>
                <a:gd name="T29" fmla="*/ 238 h 328"/>
                <a:gd name="T30" fmla="*/ 445 w 548"/>
                <a:gd name="T31" fmla="*/ 238 h 328"/>
                <a:gd name="T32" fmla="*/ 445 w 548"/>
                <a:gd name="T33" fmla="*/ 328 h 328"/>
                <a:gd name="T34" fmla="*/ 548 w 548"/>
                <a:gd name="T35" fmla="*/ 328 h 328"/>
                <a:gd name="T36" fmla="*/ 548 w 548"/>
                <a:gd name="T37" fmla="*/ 189 h 328"/>
                <a:gd name="T38" fmla="*/ 548 w 548"/>
                <a:gd name="T39" fmla="*/ 108 h 328"/>
                <a:gd name="T40" fmla="*/ 548 w 548"/>
                <a:gd name="T41" fmla="*/ 50 h 328"/>
                <a:gd name="T42" fmla="*/ 499 w 548"/>
                <a:gd name="T43"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328">
                  <a:moveTo>
                    <a:pt x="499" y="0"/>
                  </a:moveTo>
                  <a:cubicBezTo>
                    <a:pt x="349" y="0"/>
                    <a:pt x="349" y="0"/>
                    <a:pt x="349" y="0"/>
                  </a:cubicBezTo>
                  <a:cubicBezTo>
                    <a:pt x="274" y="323"/>
                    <a:pt x="274" y="323"/>
                    <a:pt x="274" y="323"/>
                  </a:cubicBezTo>
                  <a:cubicBezTo>
                    <a:pt x="200" y="0"/>
                    <a:pt x="200" y="0"/>
                    <a:pt x="200" y="0"/>
                  </a:cubicBezTo>
                  <a:cubicBezTo>
                    <a:pt x="50" y="0"/>
                    <a:pt x="50" y="0"/>
                    <a:pt x="50" y="0"/>
                  </a:cubicBezTo>
                  <a:cubicBezTo>
                    <a:pt x="22" y="0"/>
                    <a:pt x="0" y="22"/>
                    <a:pt x="0" y="50"/>
                  </a:cubicBezTo>
                  <a:cubicBezTo>
                    <a:pt x="0" y="108"/>
                    <a:pt x="0" y="108"/>
                    <a:pt x="0" y="108"/>
                  </a:cubicBezTo>
                  <a:cubicBezTo>
                    <a:pt x="0" y="189"/>
                    <a:pt x="0" y="189"/>
                    <a:pt x="0" y="189"/>
                  </a:cubicBezTo>
                  <a:cubicBezTo>
                    <a:pt x="0" y="328"/>
                    <a:pt x="0" y="328"/>
                    <a:pt x="0" y="328"/>
                  </a:cubicBezTo>
                  <a:cubicBezTo>
                    <a:pt x="103" y="328"/>
                    <a:pt x="103" y="328"/>
                    <a:pt x="103" y="328"/>
                  </a:cubicBezTo>
                  <a:cubicBezTo>
                    <a:pt x="103" y="238"/>
                    <a:pt x="103" y="238"/>
                    <a:pt x="103" y="238"/>
                  </a:cubicBezTo>
                  <a:cubicBezTo>
                    <a:pt x="132" y="238"/>
                    <a:pt x="132" y="238"/>
                    <a:pt x="132" y="238"/>
                  </a:cubicBezTo>
                  <a:cubicBezTo>
                    <a:pt x="132" y="328"/>
                    <a:pt x="132" y="328"/>
                    <a:pt x="132" y="328"/>
                  </a:cubicBezTo>
                  <a:cubicBezTo>
                    <a:pt x="416" y="328"/>
                    <a:pt x="416" y="328"/>
                    <a:pt x="416" y="328"/>
                  </a:cubicBezTo>
                  <a:cubicBezTo>
                    <a:pt x="416" y="238"/>
                    <a:pt x="416" y="238"/>
                    <a:pt x="416" y="238"/>
                  </a:cubicBezTo>
                  <a:cubicBezTo>
                    <a:pt x="445" y="238"/>
                    <a:pt x="445" y="238"/>
                    <a:pt x="445" y="238"/>
                  </a:cubicBezTo>
                  <a:cubicBezTo>
                    <a:pt x="445" y="328"/>
                    <a:pt x="445" y="328"/>
                    <a:pt x="445" y="328"/>
                  </a:cubicBezTo>
                  <a:cubicBezTo>
                    <a:pt x="548" y="328"/>
                    <a:pt x="548" y="328"/>
                    <a:pt x="548" y="328"/>
                  </a:cubicBezTo>
                  <a:cubicBezTo>
                    <a:pt x="548" y="189"/>
                    <a:pt x="548" y="189"/>
                    <a:pt x="548" y="189"/>
                  </a:cubicBezTo>
                  <a:cubicBezTo>
                    <a:pt x="548" y="108"/>
                    <a:pt x="548" y="108"/>
                    <a:pt x="548" y="108"/>
                  </a:cubicBezTo>
                  <a:cubicBezTo>
                    <a:pt x="548" y="50"/>
                    <a:pt x="548" y="50"/>
                    <a:pt x="548" y="50"/>
                  </a:cubicBezTo>
                  <a:cubicBezTo>
                    <a:pt x="548" y="22"/>
                    <a:pt x="526" y="0"/>
                    <a:pt x="499"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Oval 120"/>
            <p:cNvSpPr>
              <a:spLocks noChangeArrowheads="1"/>
            </p:cNvSpPr>
            <p:nvPr/>
          </p:nvSpPr>
          <p:spPr bwMode="auto">
            <a:xfrm>
              <a:off x="4741863"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21"/>
            <p:cNvSpPr>
              <a:spLocks/>
            </p:cNvSpPr>
            <p:nvPr/>
          </p:nvSpPr>
          <p:spPr bwMode="auto">
            <a:xfrm>
              <a:off x="4775200" y="2185988"/>
              <a:ext cx="280988" cy="1093788"/>
            </a:xfrm>
            <a:custGeom>
              <a:avLst/>
              <a:gdLst>
                <a:gd name="T0" fmla="*/ 177 w 177"/>
                <a:gd name="T1" fmla="*/ 689 h 689"/>
                <a:gd name="T2" fmla="*/ 0 w 177"/>
                <a:gd name="T3" fmla="*/ 689 h 689"/>
                <a:gd name="T4" fmla="*/ 54 w 177"/>
                <a:gd name="T5" fmla="*/ 0 h 689"/>
                <a:gd name="T6" fmla="*/ 120 w 177"/>
                <a:gd name="T7" fmla="*/ 0 h 689"/>
                <a:gd name="T8" fmla="*/ 177 w 177"/>
                <a:gd name="T9" fmla="*/ 689 h 689"/>
              </a:gdLst>
              <a:ah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0"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Oval 122"/>
            <p:cNvSpPr>
              <a:spLocks noChangeArrowheads="1"/>
            </p:cNvSpPr>
            <p:nvPr/>
          </p:nvSpPr>
          <p:spPr bwMode="auto">
            <a:xfrm>
              <a:off x="6699250" y="939800"/>
              <a:ext cx="985838"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23"/>
            <p:cNvSpPr>
              <a:spLocks/>
            </p:cNvSpPr>
            <p:nvPr/>
          </p:nvSpPr>
          <p:spPr bwMode="auto">
            <a:xfrm>
              <a:off x="6165850" y="2062163"/>
              <a:ext cx="2052638" cy="1228725"/>
            </a:xfrm>
            <a:custGeom>
              <a:avLst/>
              <a:gdLst>
                <a:gd name="T0" fmla="*/ 498 w 547"/>
                <a:gd name="T1" fmla="*/ 0 h 328"/>
                <a:gd name="T2" fmla="*/ 348 w 547"/>
                <a:gd name="T3" fmla="*/ 0 h 328"/>
                <a:gd name="T4" fmla="*/ 274 w 547"/>
                <a:gd name="T5" fmla="*/ 323 h 328"/>
                <a:gd name="T6" fmla="*/ 199 w 547"/>
                <a:gd name="T7" fmla="*/ 0 h 328"/>
                <a:gd name="T8" fmla="*/ 49 w 547"/>
                <a:gd name="T9" fmla="*/ 0 h 328"/>
                <a:gd name="T10" fmla="*/ 0 w 547"/>
                <a:gd name="T11" fmla="*/ 50 h 328"/>
                <a:gd name="T12" fmla="*/ 0 w 547"/>
                <a:gd name="T13" fmla="*/ 108 h 328"/>
                <a:gd name="T14" fmla="*/ 0 w 547"/>
                <a:gd name="T15" fmla="*/ 189 h 328"/>
                <a:gd name="T16" fmla="*/ 0 w 547"/>
                <a:gd name="T17" fmla="*/ 328 h 328"/>
                <a:gd name="T18" fmla="*/ 102 w 547"/>
                <a:gd name="T19" fmla="*/ 328 h 328"/>
                <a:gd name="T20" fmla="*/ 102 w 547"/>
                <a:gd name="T21" fmla="*/ 238 h 328"/>
                <a:gd name="T22" fmla="*/ 132 w 547"/>
                <a:gd name="T23" fmla="*/ 238 h 328"/>
                <a:gd name="T24" fmla="*/ 132 w 547"/>
                <a:gd name="T25" fmla="*/ 328 h 328"/>
                <a:gd name="T26" fmla="*/ 415 w 547"/>
                <a:gd name="T27" fmla="*/ 328 h 328"/>
                <a:gd name="T28" fmla="*/ 415 w 547"/>
                <a:gd name="T29" fmla="*/ 238 h 328"/>
                <a:gd name="T30" fmla="*/ 445 w 547"/>
                <a:gd name="T31" fmla="*/ 238 h 328"/>
                <a:gd name="T32" fmla="*/ 445 w 547"/>
                <a:gd name="T33" fmla="*/ 328 h 328"/>
                <a:gd name="T34" fmla="*/ 547 w 547"/>
                <a:gd name="T35" fmla="*/ 328 h 328"/>
                <a:gd name="T36" fmla="*/ 547 w 547"/>
                <a:gd name="T37" fmla="*/ 189 h 328"/>
                <a:gd name="T38" fmla="*/ 547 w 547"/>
                <a:gd name="T39" fmla="*/ 108 h 328"/>
                <a:gd name="T40" fmla="*/ 547 w 547"/>
                <a:gd name="T41" fmla="*/ 50 h 328"/>
                <a:gd name="T42" fmla="*/ 498 w 547"/>
                <a:gd name="T43"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7" h="328">
                  <a:moveTo>
                    <a:pt x="498" y="0"/>
                  </a:moveTo>
                  <a:cubicBezTo>
                    <a:pt x="348" y="0"/>
                    <a:pt x="348" y="0"/>
                    <a:pt x="348" y="0"/>
                  </a:cubicBezTo>
                  <a:cubicBezTo>
                    <a:pt x="274" y="323"/>
                    <a:pt x="274" y="323"/>
                    <a:pt x="274" y="323"/>
                  </a:cubicBezTo>
                  <a:cubicBezTo>
                    <a:pt x="199" y="0"/>
                    <a:pt x="199" y="0"/>
                    <a:pt x="199" y="0"/>
                  </a:cubicBezTo>
                  <a:cubicBezTo>
                    <a:pt x="49" y="0"/>
                    <a:pt x="49" y="0"/>
                    <a:pt x="49" y="0"/>
                  </a:cubicBezTo>
                  <a:cubicBezTo>
                    <a:pt x="22" y="0"/>
                    <a:pt x="0" y="22"/>
                    <a:pt x="0" y="50"/>
                  </a:cubicBezTo>
                  <a:cubicBezTo>
                    <a:pt x="0" y="108"/>
                    <a:pt x="0" y="108"/>
                    <a:pt x="0" y="108"/>
                  </a:cubicBezTo>
                  <a:cubicBezTo>
                    <a:pt x="0" y="189"/>
                    <a:pt x="0" y="189"/>
                    <a:pt x="0" y="189"/>
                  </a:cubicBezTo>
                  <a:cubicBezTo>
                    <a:pt x="0" y="328"/>
                    <a:pt x="0" y="328"/>
                    <a:pt x="0" y="328"/>
                  </a:cubicBezTo>
                  <a:cubicBezTo>
                    <a:pt x="102" y="328"/>
                    <a:pt x="102" y="328"/>
                    <a:pt x="102" y="328"/>
                  </a:cubicBezTo>
                  <a:cubicBezTo>
                    <a:pt x="102" y="238"/>
                    <a:pt x="102" y="238"/>
                    <a:pt x="102" y="238"/>
                  </a:cubicBezTo>
                  <a:cubicBezTo>
                    <a:pt x="132" y="238"/>
                    <a:pt x="132" y="238"/>
                    <a:pt x="132" y="238"/>
                  </a:cubicBezTo>
                  <a:cubicBezTo>
                    <a:pt x="132" y="328"/>
                    <a:pt x="132" y="328"/>
                    <a:pt x="132" y="328"/>
                  </a:cubicBezTo>
                  <a:cubicBezTo>
                    <a:pt x="415" y="328"/>
                    <a:pt x="415" y="328"/>
                    <a:pt x="415" y="328"/>
                  </a:cubicBezTo>
                  <a:cubicBezTo>
                    <a:pt x="415" y="238"/>
                    <a:pt x="415" y="238"/>
                    <a:pt x="415" y="238"/>
                  </a:cubicBezTo>
                  <a:cubicBezTo>
                    <a:pt x="445" y="238"/>
                    <a:pt x="445" y="238"/>
                    <a:pt x="445" y="238"/>
                  </a:cubicBezTo>
                  <a:cubicBezTo>
                    <a:pt x="445" y="328"/>
                    <a:pt x="445" y="328"/>
                    <a:pt x="445" y="328"/>
                  </a:cubicBezTo>
                  <a:cubicBezTo>
                    <a:pt x="547" y="328"/>
                    <a:pt x="547" y="328"/>
                    <a:pt x="547" y="328"/>
                  </a:cubicBezTo>
                  <a:cubicBezTo>
                    <a:pt x="547" y="189"/>
                    <a:pt x="547" y="189"/>
                    <a:pt x="547" y="189"/>
                  </a:cubicBezTo>
                  <a:cubicBezTo>
                    <a:pt x="547" y="108"/>
                    <a:pt x="547" y="108"/>
                    <a:pt x="547" y="108"/>
                  </a:cubicBezTo>
                  <a:cubicBezTo>
                    <a:pt x="547" y="50"/>
                    <a:pt x="547" y="50"/>
                    <a:pt x="547" y="50"/>
                  </a:cubicBezTo>
                  <a:cubicBezTo>
                    <a:pt x="547" y="22"/>
                    <a:pt x="525" y="0"/>
                    <a:pt x="498"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Oval 124"/>
            <p:cNvSpPr>
              <a:spLocks noChangeArrowheads="1"/>
            </p:cNvSpPr>
            <p:nvPr/>
          </p:nvSpPr>
          <p:spPr bwMode="auto">
            <a:xfrm>
              <a:off x="7018338" y="2062163"/>
              <a:ext cx="347663" cy="134938"/>
            </a:xfrm>
            <a:prstGeom prst="ellipse">
              <a:avLst/>
            </a:pr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25"/>
            <p:cNvSpPr>
              <a:spLocks/>
            </p:cNvSpPr>
            <p:nvPr/>
          </p:nvSpPr>
          <p:spPr bwMode="auto">
            <a:xfrm>
              <a:off x="7051675" y="2185988"/>
              <a:ext cx="280988" cy="1093788"/>
            </a:xfrm>
            <a:custGeom>
              <a:avLst/>
              <a:gdLst>
                <a:gd name="T0" fmla="*/ 177 w 177"/>
                <a:gd name="T1" fmla="*/ 689 h 689"/>
                <a:gd name="T2" fmla="*/ 0 w 177"/>
                <a:gd name="T3" fmla="*/ 689 h 689"/>
                <a:gd name="T4" fmla="*/ 54 w 177"/>
                <a:gd name="T5" fmla="*/ 0 h 689"/>
                <a:gd name="T6" fmla="*/ 123 w 177"/>
                <a:gd name="T7" fmla="*/ 0 h 689"/>
                <a:gd name="T8" fmla="*/ 177 w 177"/>
                <a:gd name="T9" fmla="*/ 689 h 689"/>
              </a:gdLst>
              <a:ahLst/>
              <a:cxnLst>
                <a:cxn ang="0">
                  <a:pos x="T0" y="T1"/>
                </a:cxn>
                <a:cxn ang="0">
                  <a:pos x="T2" y="T3"/>
                </a:cxn>
                <a:cxn ang="0">
                  <a:pos x="T4" y="T5"/>
                </a:cxn>
                <a:cxn ang="0">
                  <a:pos x="T6" y="T7"/>
                </a:cxn>
                <a:cxn ang="0">
                  <a:pos x="T8" y="T9"/>
                </a:cxn>
              </a:cxnLst>
              <a:rect l="0" t="0" r="r" b="b"/>
              <a:pathLst>
                <a:path w="177" h="689">
                  <a:moveTo>
                    <a:pt x="177" y="689"/>
                  </a:moveTo>
                  <a:lnTo>
                    <a:pt x="0" y="689"/>
                  </a:lnTo>
                  <a:lnTo>
                    <a:pt x="54" y="0"/>
                  </a:lnTo>
                  <a:lnTo>
                    <a:pt x="123" y="0"/>
                  </a:lnTo>
                  <a:lnTo>
                    <a:pt x="177" y="689"/>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26"/>
            <p:cNvSpPr>
              <a:spLocks/>
            </p:cNvSpPr>
            <p:nvPr/>
          </p:nvSpPr>
          <p:spPr bwMode="auto">
            <a:xfrm>
              <a:off x="1557338" y="3009900"/>
              <a:ext cx="1447800" cy="468313"/>
            </a:xfrm>
            <a:custGeom>
              <a:avLst/>
              <a:gdLst>
                <a:gd name="T0" fmla="*/ 0 w 386"/>
                <a:gd name="T1" fmla="*/ 125 h 125"/>
                <a:gd name="T2" fmla="*/ 339 w 386"/>
                <a:gd name="T3" fmla="*/ 125 h 125"/>
                <a:gd name="T4" fmla="*/ 386 w 386"/>
                <a:gd name="T5" fmla="*/ 77 h 125"/>
                <a:gd name="T6" fmla="*/ 386 w 386"/>
                <a:gd name="T7" fmla="*/ 47 h 125"/>
                <a:gd name="T8" fmla="*/ 339 w 386"/>
                <a:gd name="T9" fmla="*/ 0 h 125"/>
                <a:gd name="T10" fmla="*/ 0 w 386"/>
                <a:gd name="T11" fmla="*/ 0 h 125"/>
                <a:gd name="T12" fmla="*/ 0 w 386"/>
                <a:gd name="T13" fmla="*/ 125 h 125"/>
              </a:gdLst>
              <a:ahLst/>
              <a:cxnLst>
                <a:cxn ang="0">
                  <a:pos x="T0" y="T1"/>
                </a:cxn>
                <a:cxn ang="0">
                  <a:pos x="T2" y="T3"/>
                </a:cxn>
                <a:cxn ang="0">
                  <a:pos x="T4" y="T5"/>
                </a:cxn>
                <a:cxn ang="0">
                  <a:pos x="T6" y="T7"/>
                </a:cxn>
                <a:cxn ang="0">
                  <a:pos x="T8" y="T9"/>
                </a:cxn>
                <a:cxn ang="0">
                  <a:pos x="T10" y="T11"/>
                </a:cxn>
                <a:cxn ang="0">
                  <a:pos x="T12" y="T13"/>
                </a:cxn>
              </a:cxnLst>
              <a:rect l="0" t="0" r="r" b="b"/>
              <a:pathLst>
                <a:path w="386" h="125">
                  <a:moveTo>
                    <a:pt x="0" y="125"/>
                  </a:moveTo>
                  <a:cubicBezTo>
                    <a:pt x="339" y="125"/>
                    <a:pt x="339" y="125"/>
                    <a:pt x="339" y="125"/>
                  </a:cubicBezTo>
                  <a:cubicBezTo>
                    <a:pt x="365" y="125"/>
                    <a:pt x="386" y="103"/>
                    <a:pt x="386" y="77"/>
                  </a:cubicBezTo>
                  <a:cubicBezTo>
                    <a:pt x="386" y="47"/>
                    <a:pt x="386" y="47"/>
                    <a:pt x="386" y="47"/>
                  </a:cubicBezTo>
                  <a:cubicBezTo>
                    <a:pt x="386" y="21"/>
                    <a:pt x="365" y="0"/>
                    <a:pt x="339" y="0"/>
                  </a:cubicBezTo>
                  <a:cubicBezTo>
                    <a:pt x="0" y="0"/>
                    <a:pt x="0" y="0"/>
                    <a:pt x="0" y="0"/>
                  </a:cubicBezTo>
                  <a:lnTo>
                    <a:pt x="0"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27"/>
            <p:cNvSpPr>
              <a:spLocks/>
            </p:cNvSpPr>
            <p:nvPr/>
          </p:nvSpPr>
          <p:spPr bwMode="auto">
            <a:xfrm>
              <a:off x="2773363" y="4471988"/>
              <a:ext cx="463550" cy="1450975"/>
            </a:xfrm>
            <a:custGeom>
              <a:avLst/>
              <a:gdLst>
                <a:gd name="T0" fmla="*/ 124 w 124"/>
                <a:gd name="T1" fmla="*/ 387 h 387"/>
                <a:gd name="T2" fmla="*/ 124 w 124"/>
                <a:gd name="T3" fmla="*/ 47 h 387"/>
                <a:gd name="T4" fmla="*/ 77 w 124"/>
                <a:gd name="T5" fmla="*/ 0 h 387"/>
                <a:gd name="T6" fmla="*/ 47 w 124"/>
                <a:gd name="T7" fmla="*/ 0 h 387"/>
                <a:gd name="T8" fmla="*/ 0 w 124"/>
                <a:gd name="T9" fmla="*/ 47 h 387"/>
                <a:gd name="T10" fmla="*/ 0 w 124"/>
                <a:gd name="T11" fmla="*/ 387 h 387"/>
                <a:gd name="T12" fmla="*/ 124 w 124"/>
                <a:gd name="T13" fmla="*/ 387 h 387"/>
              </a:gdLst>
              <a:ahLst/>
              <a:cxnLst>
                <a:cxn ang="0">
                  <a:pos x="T0" y="T1"/>
                </a:cxn>
                <a:cxn ang="0">
                  <a:pos x="T2" y="T3"/>
                </a:cxn>
                <a:cxn ang="0">
                  <a:pos x="T4" y="T5"/>
                </a:cxn>
                <a:cxn ang="0">
                  <a:pos x="T6" y="T7"/>
                </a:cxn>
                <a:cxn ang="0">
                  <a:pos x="T8" y="T9"/>
                </a:cxn>
                <a:cxn ang="0">
                  <a:pos x="T10" y="T11"/>
                </a:cxn>
                <a:cxn ang="0">
                  <a:pos x="T12" y="T13"/>
                </a:cxn>
              </a:cxnLst>
              <a:rect l="0" t="0" r="r" b="b"/>
              <a:pathLst>
                <a:path w="124" h="387">
                  <a:moveTo>
                    <a:pt x="124" y="387"/>
                  </a:moveTo>
                  <a:cubicBezTo>
                    <a:pt x="124" y="47"/>
                    <a:pt x="124" y="47"/>
                    <a:pt x="124" y="47"/>
                  </a:cubicBezTo>
                  <a:cubicBezTo>
                    <a:pt x="124" y="21"/>
                    <a:pt x="103" y="0"/>
                    <a:pt x="77" y="0"/>
                  </a:cubicBezTo>
                  <a:cubicBezTo>
                    <a:pt x="47" y="0"/>
                    <a:pt x="47" y="0"/>
                    <a:pt x="47" y="0"/>
                  </a:cubicBezTo>
                  <a:cubicBezTo>
                    <a:pt x="21" y="0"/>
                    <a:pt x="0" y="21"/>
                    <a:pt x="0" y="47"/>
                  </a:cubicBezTo>
                  <a:cubicBezTo>
                    <a:pt x="0" y="387"/>
                    <a:pt x="0" y="387"/>
                    <a:pt x="0" y="387"/>
                  </a:cubicBezTo>
                  <a:lnTo>
                    <a:pt x="124"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28"/>
            <p:cNvSpPr>
              <a:spLocks/>
            </p:cNvSpPr>
            <p:nvPr/>
          </p:nvSpPr>
          <p:spPr bwMode="auto">
            <a:xfrm>
              <a:off x="1884363" y="4471988"/>
              <a:ext cx="1162050" cy="469900"/>
            </a:xfrm>
            <a:custGeom>
              <a:avLst/>
              <a:gdLst>
                <a:gd name="T0" fmla="*/ 310 w 310"/>
                <a:gd name="T1" fmla="*/ 0 h 125"/>
                <a:gd name="T2" fmla="*/ 38 w 310"/>
                <a:gd name="T3" fmla="*/ 0 h 125"/>
                <a:gd name="T4" fmla="*/ 0 w 310"/>
                <a:gd name="T5" fmla="*/ 47 h 125"/>
                <a:gd name="T6" fmla="*/ 0 w 310"/>
                <a:gd name="T7" fmla="*/ 77 h 125"/>
                <a:gd name="T8" fmla="*/ 38 w 310"/>
                <a:gd name="T9" fmla="*/ 125 h 125"/>
                <a:gd name="T10" fmla="*/ 310 w 310"/>
                <a:gd name="T11" fmla="*/ 125 h 125"/>
                <a:gd name="T12" fmla="*/ 310 w 310"/>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310" h="125">
                  <a:moveTo>
                    <a:pt x="310" y="0"/>
                  </a:moveTo>
                  <a:cubicBezTo>
                    <a:pt x="38" y="0"/>
                    <a:pt x="38" y="0"/>
                    <a:pt x="38" y="0"/>
                  </a:cubicBezTo>
                  <a:cubicBezTo>
                    <a:pt x="17" y="0"/>
                    <a:pt x="0" y="21"/>
                    <a:pt x="0" y="47"/>
                  </a:cubicBezTo>
                  <a:cubicBezTo>
                    <a:pt x="0" y="77"/>
                    <a:pt x="0" y="77"/>
                    <a:pt x="0" y="77"/>
                  </a:cubicBezTo>
                  <a:cubicBezTo>
                    <a:pt x="0" y="103"/>
                    <a:pt x="17" y="125"/>
                    <a:pt x="38" y="125"/>
                  </a:cubicBezTo>
                  <a:cubicBezTo>
                    <a:pt x="310" y="125"/>
                    <a:pt x="310" y="125"/>
                    <a:pt x="310" y="125"/>
                  </a:cubicBezTo>
                  <a:lnTo>
                    <a:pt x="31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29"/>
            <p:cNvSpPr>
              <a:spLocks/>
            </p:cNvSpPr>
            <p:nvPr/>
          </p:nvSpPr>
          <p:spPr bwMode="auto">
            <a:xfrm>
              <a:off x="1362075" y="2301875"/>
              <a:ext cx="982663" cy="2640013"/>
            </a:xfrm>
            <a:custGeom>
              <a:avLst/>
              <a:gdLst>
                <a:gd name="T0" fmla="*/ 171 w 262"/>
                <a:gd name="T1" fmla="*/ 0 h 704"/>
                <a:gd name="T2" fmla="*/ 164 w 262"/>
                <a:gd name="T3" fmla="*/ 0 h 704"/>
                <a:gd name="T4" fmla="*/ 98 w 262"/>
                <a:gd name="T5" fmla="*/ 0 h 704"/>
                <a:gd name="T6" fmla="*/ 0 w 262"/>
                <a:gd name="T7" fmla="*/ 127 h 704"/>
                <a:gd name="T8" fmla="*/ 0 w 262"/>
                <a:gd name="T9" fmla="*/ 577 h 704"/>
                <a:gd name="T10" fmla="*/ 98 w 262"/>
                <a:gd name="T11" fmla="*/ 704 h 704"/>
                <a:gd name="T12" fmla="*/ 164 w 262"/>
                <a:gd name="T13" fmla="*/ 704 h 704"/>
                <a:gd name="T14" fmla="*/ 262 w 262"/>
                <a:gd name="T15" fmla="*/ 577 h 704"/>
                <a:gd name="T16" fmla="*/ 262 w 262"/>
                <a:gd name="T17" fmla="*/ 283 h 704"/>
                <a:gd name="T18" fmla="*/ 171 w 262"/>
                <a:gd name="T19" fmla="*/ 0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704">
                  <a:moveTo>
                    <a:pt x="171" y="0"/>
                  </a:moveTo>
                  <a:cubicBezTo>
                    <a:pt x="169" y="0"/>
                    <a:pt x="167" y="0"/>
                    <a:pt x="164" y="0"/>
                  </a:cubicBezTo>
                  <a:cubicBezTo>
                    <a:pt x="98" y="0"/>
                    <a:pt x="98" y="0"/>
                    <a:pt x="98" y="0"/>
                  </a:cubicBezTo>
                  <a:cubicBezTo>
                    <a:pt x="44" y="0"/>
                    <a:pt x="0" y="57"/>
                    <a:pt x="0" y="127"/>
                  </a:cubicBezTo>
                  <a:cubicBezTo>
                    <a:pt x="0" y="577"/>
                    <a:pt x="0" y="577"/>
                    <a:pt x="0" y="577"/>
                  </a:cubicBezTo>
                  <a:cubicBezTo>
                    <a:pt x="0" y="647"/>
                    <a:pt x="44" y="704"/>
                    <a:pt x="98" y="704"/>
                  </a:cubicBezTo>
                  <a:cubicBezTo>
                    <a:pt x="164" y="704"/>
                    <a:pt x="164" y="704"/>
                    <a:pt x="164" y="704"/>
                  </a:cubicBezTo>
                  <a:cubicBezTo>
                    <a:pt x="218" y="704"/>
                    <a:pt x="262" y="647"/>
                    <a:pt x="262" y="577"/>
                  </a:cubicBezTo>
                  <a:cubicBezTo>
                    <a:pt x="262" y="283"/>
                    <a:pt x="262" y="283"/>
                    <a:pt x="262" y="283"/>
                  </a:cubicBezTo>
                  <a:cubicBezTo>
                    <a:pt x="238" y="232"/>
                    <a:pt x="187" y="32"/>
                    <a:pt x="171"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Oval 130"/>
            <p:cNvSpPr>
              <a:spLocks noChangeArrowheads="1"/>
            </p:cNvSpPr>
            <p:nvPr/>
          </p:nvSpPr>
          <p:spPr bwMode="auto">
            <a:xfrm>
              <a:off x="1358900" y="1093788"/>
              <a:ext cx="990600"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31"/>
            <p:cNvSpPr>
              <a:spLocks/>
            </p:cNvSpPr>
            <p:nvPr/>
          </p:nvSpPr>
          <p:spPr bwMode="auto">
            <a:xfrm>
              <a:off x="9188450" y="3009900"/>
              <a:ext cx="1452563" cy="468313"/>
            </a:xfrm>
            <a:custGeom>
              <a:avLst/>
              <a:gdLst>
                <a:gd name="T0" fmla="*/ 387 w 387"/>
                <a:gd name="T1" fmla="*/ 125 h 125"/>
                <a:gd name="T2" fmla="*/ 47 w 387"/>
                <a:gd name="T3" fmla="*/ 125 h 125"/>
                <a:gd name="T4" fmla="*/ 0 w 387"/>
                <a:gd name="T5" fmla="*/ 77 h 125"/>
                <a:gd name="T6" fmla="*/ 0 w 387"/>
                <a:gd name="T7" fmla="*/ 47 h 125"/>
                <a:gd name="T8" fmla="*/ 47 w 387"/>
                <a:gd name="T9" fmla="*/ 0 h 125"/>
                <a:gd name="T10" fmla="*/ 387 w 387"/>
                <a:gd name="T11" fmla="*/ 0 h 125"/>
                <a:gd name="T12" fmla="*/ 387 w 387"/>
                <a:gd name="T13" fmla="*/ 125 h 125"/>
              </a:gdLst>
              <a:ahLst/>
              <a:cxnLst>
                <a:cxn ang="0">
                  <a:pos x="T0" y="T1"/>
                </a:cxn>
                <a:cxn ang="0">
                  <a:pos x="T2" y="T3"/>
                </a:cxn>
                <a:cxn ang="0">
                  <a:pos x="T4" y="T5"/>
                </a:cxn>
                <a:cxn ang="0">
                  <a:pos x="T6" y="T7"/>
                </a:cxn>
                <a:cxn ang="0">
                  <a:pos x="T8" y="T9"/>
                </a:cxn>
                <a:cxn ang="0">
                  <a:pos x="T10" y="T11"/>
                </a:cxn>
                <a:cxn ang="0">
                  <a:pos x="T12" y="T13"/>
                </a:cxn>
              </a:cxnLst>
              <a:rect l="0" t="0" r="r" b="b"/>
              <a:pathLst>
                <a:path w="387" h="125">
                  <a:moveTo>
                    <a:pt x="387" y="125"/>
                  </a:moveTo>
                  <a:cubicBezTo>
                    <a:pt x="47" y="125"/>
                    <a:pt x="47" y="125"/>
                    <a:pt x="47" y="125"/>
                  </a:cubicBezTo>
                  <a:cubicBezTo>
                    <a:pt x="21" y="125"/>
                    <a:pt x="0" y="103"/>
                    <a:pt x="0" y="77"/>
                  </a:cubicBezTo>
                  <a:cubicBezTo>
                    <a:pt x="0" y="47"/>
                    <a:pt x="0" y="47"/>
                    <a:pt x="0" y="47"/>
                  </a:cubicBezTo>
                  <a:cubicBezTo>
                    <a:pt x="0" y="21"/>
                    <a:pt x="21" y="0"/>
                    <a:pt x="47" y="0"/>
                  </a:cubicBezTo>
                  <a:cubicBezTo>
                    <a:pt x="387" y="0"/>
                    <a:pt x="387" y="0"/>
                    <a:pt x="387" y="0"/>
                  </a:cubicBezTo>
                  <a:lnTo>
                    <a:pt x="387" y="125"/>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32"/>
            <p:cNvSpPr>
              <a:spLocks/>
            </p:cNvSpPr>
            <p:nvPr/>
          </p:nvSpPr>
          <p:spPr bwMode="auto">
            <a:xfrm>
              <a:off x="8956675" y="4471988"/>
              <a:ext cx="468313" cy="1450975"/>
            </a:xfrm>
            <a:custGeom>
              <a:avLst/>
              <a:gdLst>
                <a:gd name="T0" fmla="*/ 0 w 125"/>
                <a:gd name="T1" fmla="*/ 387 h 387"/>
                <a:gd name="T2" fmla="*/ 0 w 125"/>
                <a:gd name="T3" fmla="*/ 47 h 387"/>
                <a:gd name="T4" fmla="*/ 47 w 125"/>
                <a:gd name="T5" fmla="*/ 0 h 387"/>
                <a:gd name="T6" fmla="*/ 77 w 125"/>
                <a:gd name="T7" fmla="*/ 0 h 387"/>
                <a:gd name="T8" fmla="*/ 125 w 125"/>
                <a:gd name="T9" fmla="*/ 47 h 387"/>
                <a:gd name="T10" fmla="*/ 125 w 125"/>
                <a:gd name="T11" fmla="*/ 387 h 387"/>
                <a:gd name="T12" fmla="*/ 0 w 125"/>
                <a:gd name="T13" fmla="*/ 387 h 387"/>
              </a:gdLst>
              <a:ahLst/>
              <a:cxnLst>
                <a:cxn ang="0">
                  <a:pos x="T0" y="T1"/>
                </a:cxn>
                <a:cxn ang="0">
                  <a:pos x="T2" y="T3"/>
                </a:cxn>
                <a:cxn ang="0">
                  <a:pos x="T4" y="T5"/>
                </a:cxn>
                <a:cxn ang="0">
                  <a:pos x="T6" y="T7"/>
                </a:cxn>
                <a:cxn ang="0">
                  <a:pos x="T8" y="T9"/>
                </a:cxn>
                <a:cxn ang="0">
                  <a:pos x="T10" y="T11"/>
                </a:cxn>
                <a:cxn ang="0">
                  <a:pos x="T12" y="T13"/>
                </a:cxn>
              </a:cxnLst>
              <a:rect l="0" t="0" r="r" b="b"/>
              <a:pathLst>
                <a:path w="125" h="387">
                  <a:moveTo>
                    <a:pt x="0" y="387"/>
                  </a:moveTo>
                  <a:cubicBezTo>
                    <a:pt x="0" y="47"/>
                    <a:pt x="0" y="47"/>
                    <a:pt x="0" y="47"/>
                  </a:cubicBezTo>
                  <a:cubicBezTo>
                    <a:pt x="0" y="21"/>
                    <a:pt x="21" y="0"/>
                    <a:pt x="47" y="0"/>
                  </a:cubicBezTo>
                  <a:cubicBezTo>
                    <a:pt x="77" y="0"/>
                    <a:pt x="77" y="0"/>
                    <a:pt x="77" y="0"/>
                  </a:cubicBezTo>
                  <a:cubicBezTo>
                    <a:pt x="103" y="0"/>
                    <a:pt x="125" y="21"/>
                    <a:pt x="125" y="47"/>
                  </a:cubicBezTo>
                  <a:cubicBezTo>
                    <a:pt x="125" y="387"/>
                    <a:pt x="125" y="387"/>
                    <a:pt x="125" y="387"/>
                  </a:cubicBezTo>
                  <a:lnTo>
                    <a:pt x="0" y="387"/>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33"/>
            <p:cNvSpPr>
              <a:spLocks/>
            </p:cNvSpPr>
            <p:nvPr/>
          </p:nvSpPr>
          <p:spPr bwMode="auto">
            <a:xfrm>
              <a:off x="9147175" y="4471988"/>
              <a:ext cx="1163638" cy="469900"/>
            </a:xfrm>
            <a:custGeom>
              <a:avLst/>
              <a:gdLst>
                <a:gd name="T0" fmla="*/ 0 w 310"/>
                <a:gd name="T1" fmla="*/ 0 h 125"/>
                <a:gd name="T2" fmla="*/ 273 w 310"/>
                <a:gd name="T3" fmla="*/ 0 h 125"/>
                <a:gd name="T4" fmla="*/ 310 w 310"/>
                <a:gd name="T5" fmla="*/ 47 h 125"/>
                <a:gd name="T6" fmla="*/ 310 w 310"/>
                <a:gd name="T7" fmla="*/ 77 h 125"/>
                <a:gd name="T8" fmla="*/ 273 w 310"/>
                <a:gd name="T9" fmla="*/ 125 h 125"/>
                <a:gd name="T10" fmla="*/ 0 w 310"/>
                <a:gd name="T11" fmla="*/ 125 h 125"/>
                <a:gd name="T12" fmla="*/ 0 w 310"/>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310" h="125">
                  <a:moveTo>
                    <a:pt x="0" y="0"/>
                  </a:moveTo>
                  <a:cubicBezTo>
                    <a:pt x="273" y="0"/>
                    <a:pt x="273" y="0"/>
                    <a:pt x="273" y="0"/>
                  </a:cubicBezTo>
                  <a:cubicBezTo>
                    <a:pt x="293" y="0"/>
                    <a:pt x="310" y="21"/>
                    <a:pt x="310" y="47"/>
                  </a:cubicBezTo>
                  <a:cubicBezTo>
                    <a:pt x="310" y="77"/>
                    <a:pt x="310" y="77"/>
                    <a:pt x="310" y="77"/>
                  </a:cubicBezTo>
                  <a:cubicBezTo>
                    <a:pt x="310" y="103"/>
                    <a:pt x="293" y="125"/>
                    <a:pt x="273" y="125"/>
                  </a:cubicBezTo>
                  <a:cubicBezTo>
                    <a:pt x="0" y="125"/>
                    <a:pt x="0" y="125"/>
                    <a:pt x="0" y="125"/>
                  </a:cubicBezTo>
                  <a:lnTo>
                    <a:pt x="0" y="0"/>
                  </a:ln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34"/>
            <p:cNvSpPr>
              <a:spLocks/>
            </p:cNvSpPr>
            <p:nvPr/>
          </p:nvSpPr>
          <p:spPr bwMode="auto">
            <a:xfrm>
              <a:off x="9853613" y="2301875"/>
              <a:ext cx="977900" cy="2640013"/>
            </a:xfrm>
            <a:custGeom>
              <a:avLst/>
              <a:gdLst>
                <a:gd name="T0" fmla="*/ 90 w 261"/>
                <a:gd name="T1" fmla="*/ 0 h 704"/>
                <a:gd name="T2" fmla="*/ 97 w 261"/>
                <a:gd name="T3" fmla="*/ 0 h 704"/>
                <a:gd name="T4" fmla="*/ 163 w 261"/>
                <a:gd name="T5" fmla="*/ 0 h 704"/>
                <a:gd name="T6" fmla="*/ 261 w 261"/>
                <a:gd name="T7" fmla="*/ 127 h 704"/>
                <a:gd name="T8" fmla="*/ 261 w 261"/>
                <a:gd name="T9" fmla="*/ 577 h 704"/>
                <a:gd name="T10" fmla="*/ 163 w 261"/>
                <a:gd name="T11" fmla="*/ 704 h 704"/>
                <a:gd name="T12" fmla="*/ 97 w 261"/>
                <a:gd name="T13" fmla="*/ 704 h 704"/>
                <a:gd name="T14" fmla="*/ 0 w 261"/>
                <a:gd name="T15" fmla="*/ 577 h 704"/>
                <a:gd name="T16" fmla="*/ 0 w 261"/>
                <a:gd name="T17" fmla="*/ 283 h 704"/>
                <a:gd name="T18" fmla="*/ 90 w 261"/>
                <a:gd name="T19" fmla="*/ 0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704">
                  <a:moveTo>
                    <a:pt x="90" y="0"/>
                  </a:moveTo>
                  <a:cubicBezTo>
                    <a:pt x="92" y="0"/>
                    <a:pt x="95" y="0"/>
                    <a:pt x="97" y="0"/>
                  </a:cubicBezTo>
                  <a:cubicBezTo>
                    <a:pt x="163" y="0"/>
                    <a:pt x="163" y="0"/>
                    <a:pt x="163" y="0"/>
                  </a:cubicBezTo>
                  <a:cubicBezTo>
                    <a:pt x="217" y="0"/>
                    <a:pt x="261" y="57"/>
                    <a:pt x="261" y="127"/>
                  </a:cubicBezTo>
                  <a:cubicBezTo>
                    <a:pt x="261" y="577"/>
                    <a:pt x="261" y="577"/>
                    <a:pt x="261" y="577"/>
                  </a:cubicBezTo>
                  <a:cubicBezTo>
                    <a:pt x="261" y="647"/>
                    <a:pt x="217" y="704"/>
                    <a:pt x="163" y="704"/>
                  </a:cubicBezTo>
                  <a:cubicBezTo>
                    <a:pt x="97" y="704"/>
                    <a:pt x="97" y="704"/>
                    <a:pt x="97" y="704"/>
                  </a:cubicBezTo>
                  <a:cubicBezTo>
                    <a:pt x="43" y="704"/>
                    <a:pt x="0" y="647"/>
                    <a:pt x="0" y="577"/>
                  </a:cubicBezTo>
                  <a:cubicBezTo>
                    <a:pt x="0" y="283"/>
                    <a:pt x="0" y="283"/>
                    <a:pt x="0" y="283"/>
                  </a:cubicBezTo>
                  <a:cubicBezTo>
                    <a:pt x="23" y="232"/>
                    <a:pt x="75" y="32"/>
                    <a:pt x="90" y="0"/>
                  </a:cubicBezTo>
                  <a:close/>
                </a:path>
              </a:pathLst>
            </a:custGeom>
            <a:solidFill>
              <a:srgbClr val="5758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Oval 135"/>
            <p:cNvSpPr>
              <a:spLocks noChangeArrowheads="1"/>
            </p:cNvSpPr>
            <p:nvPr/>
          </p:nvSpPr>
          <p:spPr bwMode="auto">
            <a:xfrm>
              <a:off x="9845675" y="1093788"/>
              <a:ext cx="989013" cy="990600"/>
            </a:xfrm>
            <a:prstGeom prst="ellipse">
              <a:avLst/>
            </a:prstGeom>
            <a:solidFill>
              <a:srgbClr val="008D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8DCA"/>
                </a:solidFill>
              </a:endParaRPr>
            </a:p>
          </p:txBody>
        </p:sp>
      </p:grpSp>
      <p:sp>
        <p:nvSpPr>
          <p:cNvPr id="30" name="圆角矩形 29"/>
          <p:cNvSpPr/>
          <p:nvPr/>
        </p:nvSpPr>
        <p:spPr>
          <a:xfrm>
            <a:off x="5292839" y="1886744"/>
            <a:ext cx="2968494" cy="516102"/>
          </a:xfrm>
          <a:prstGeom prst="roundRect">
            <a:avLst>
              <a:gd name="adj" fmla="val 8731"/>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1" tIns="34291" rIns="68581" bIns="34291" rtlCol="0" anchor="ctr"/>
          <a:lstStyle/>
          <a:p>
            <a:r>
              <a:rPr lang="zh-CN" altLang="en-US" sz="2400" b="1" dirty="0" smtClean="0">
                <a:solidFill>
                  <a:schemeClr val="bg1"/>
                </a:solidFill>
                <a:latin typeface="+mj-ea"/>
              </a:rPr>
              <a:t>处</a:t>
            </a:r>
            <a:r>
              <a:rPr lang="zh-CN" altLang="en-US" sz="2400" b="1" dirty="0">
                <a:solidFill>
                  <a:schemeClr val="bg1"/>
                </a:solidFill>
                <a:latin typeface="+mj-ea"/>
              </a:rPr>
              <a:t>于起步阶段</a:t>
            </a:r>
          </a:p>
        </p:txBody>
      </p:sp>
      <p:sp>
        <p:nvSpPr>
          <p:cNvPr id="31" name="圆角矩形 30"/>
          <p:cNvSpPr/>
          <p:nvPr/>
        </p:nvSpPr>
        <p:spPr>
          <a:xfrm>
            <a:off x="5292839" y="2529816"/>
            <a:ext cx="2968494" cy="516102"/>
          </a:xfrm>
          <a:prstGeom prst="roundRect">
            <a:avLst>
              <a:gd name="adj" fmla="val 8731"/>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1" tIns="34291" rIns="68581" bIns="34291" rtlCol="0" anchor="ctr"/>
          <a:lstStyle/>
          <a:p>
            <a:r>
              <a:rPr lang="zh-CN" altLang="en-US" sz="2400" b="1" dirty="0">
                <a:solidFill>
                  <a:schemeClr val="bg1"/>
                </a:solidFill>
                <a:latin typeface="+mj-ea"/>
              </a:rPr>
              <a:t>市场占有率低</a:t>
            </a:r>
          </a:p>
        </p:txBody>
      </p:sp>
      <p:sp>
        <p:nvSpPr>
          <p:cNvPr id="32" name="圆角矩形 31"/>
          <p:cNvSpPr/>
          <p:nvPr/>
        </p:nvSpPr>
        <p:spPr>
          <a:xfrm>
            <a:off x="5292839" y="3172887"/>
            <a:ext cx="2968494" cy="516102"/>
          </a:xfrm>
          <a:prstGeom prst="roundRect">
            <a:avLst>
              <a:gd name="adj" fmla="val 8731"/>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1" tIns="34291" rIns="68581" bIns="34291" rtlCol="0" anchor="ctr"/>
          <a:lstStyle/>
          <a:p>
            <a:r>
              <a:rPr lang="zh-CN" altLang="en-US" sz="2400" b="1" dirty="0">
                <a:solidFill>
                  <a:schemeClr val="bg1"/>
                </a:solidFill>
                <a:latin typeface="+mj-ea"/>
              </a:rPr>
              <a:t>整体规模小</a:t>
            </a:r>
          </a:p>
        </p:txBody>
      </p:sp>
      <p:sp>
        <p:nvSpPr>
          <p:cNvPr id="33" name="圆角矩形 32"/>
          <p:cNvSpPr/>
          <p:nvPr/>
        </p:nvSpPr>
        <p:spPr>
          <a:xfrm>
            <a:off x="5292839" y="3815958"/>
            <a:ext cx="2968494" cy="516102"/>
          </a:xfrm>
          <a:prstGeom prst="roundRect">
            <a:avLst>
              <a:gd name="adj" fmla="val 8731"/>
            </a:avLst>
          </a:prstGeom>
          <a:solidFill>
            <a:srgbClr val="008DC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1" tIns="34291" rIns="68581" bIns="34291" rtlCol="0" anchor="ctr"/>
          <a:lstStyle/>
          <a:p>
            <a:r>
              <a:rPr lang="zh-CN" altLang="en-US" sz="2400" b="1" dirty="0">
                <a:solidFill>
                  <a:schemeClr val="bg1"/>
                </a:solidFill>
                <a:latin typeface="+mj-ea"/>
              </a:rPr>
              <a:t>市场认识较低</a:t>
            </a:r>
          </a:p>
        </p:txBody>
      </p:sp>
      <p:sp>
        <p:nvSpPr>
          <p:cNvPr id="34" name="矩形 33"/>
          <p:cNvSpPr/>
          <p:nvPr/>
        </p:nvSpPr>
        <p:spPr>
          <a:xfrm>
            <a:off x="762794" y="1581944"/>
            <a:ext cx="3776158" cy="1102420"/>
          </a:xfrm>
          <a:prstGeom prst="rect">
            <a:avLst/>
          </a:prstGeom>
        </p:spPr>
        <p:txBody>
          <a:bodyPr wrap="square" lIns="68581" tIns="34291" rIns="68581" bIns="34291">
            <a:spAutoFit/>
          </a:bodyPr>
          <a:lstStyle/>
          <a:p>
            <a:pPr algn="l">
              <a:lnSpc>
                <a:spcPct val="120000"/>
              </a:lnSpc>
              <a:spcBef>
                <a:spcPts val="450"/>
              </a:spcBef>
            </a:pPr>
            <a:r>
              <a:rPr lang="zh-CN" altLang="en-US" dirty="0" smtClean="0">
                <a:solidFill>
                  <a:schemeClr val="tx1">
                    <a:lumMod val="65000"/>
                    <a:lumOff val="35000"/>
                  </a:schemeClr>
                </a:solidFill>
                <a:latin typeface="微软雅黑" pitchFamily="34" charset="-122"/>
                <a:ea typeface="微软雅黑" pitchFamily="34" charset="-122"/>
              </a:rPr>
              <a:t>此处添加添加文字说明</a:t>
            </a:r>
            <a:r>
              <a:rPr lang="zh-CN" altLang="en-US" dirty="0">
                <a:solidFill>
                  <a:schemeClr val="tx1">
                    <a:lumMod val="65000"/>
                    <a:lumOff val="35000"/>
                  </a:schemeClr>
                </a:solidFill>
                <a:latin typeface="微软雅黑" pitchFamily="34" charset="-122"/>
                <a:ea typeface="微软雅黑" pitchFamily="34" charset="-122"/>
              </a:rPr>
              <a:t>内容此处添加添加文字说明内</a:t>
            </a:r>
            <a:r>
              <a:rPr lang="zh-CN" altLang="en-US" dirty="0" smtClean="0">
                <a:solidFill>
                  <a:schemeClr val="tx1">
                    <a:lumMod val="65000"/>
                    <a:lumOff val="35000"/>
                  </a:schemeClr>
                </a:solidFill>
                <a:latin typeface="微软雅黑" pitchFamily="34" charset="-122"/>
                <a:ea typeface="微软雅黑" pitchFamily="34" charset="-122"/>
              </a:rPr>
              <a:t>容</a:t>
            </a:r>
            <a:r>
              <a:rPr lang="zh-CN" altLang="en-US" dirty="0">
                <a:solidFill>
                  <a:schemeClr val="tx1">
                    <a:lumMod val="65000"/>
                    <a:lumOff val="35000"/>
                  </a:schemeClr>
                </a:solidFill>
                <a:latin typeface="微软雅黑" pitchFamily="34" charset="-122"/>
                <a:ea typeface="微软雅黑" pitchFamily="34" charset="-122"/>
              </a:rPr>
              <a:t>此处添加添</a:t>
            </a:r>
            <a:r>
              <a:rPr lang="zh-CN" altLang="en-US" dirty="0" smtClean="0">
                <a:solidFill>
                  <a:schemeClr val="tx1">
                    <a:lumMod val="65000"/>
                    <a:lumOff val="35000"/>
                  </a:schemeClr>
                </a:solidFill>
                <a:latin typeface="微软雅黑" pitchFamily="34" charset="-122"/>
                <a:ea typeface="微软雅黑" pitchFamily="34" charset="-122"/>
              </a:rPr>
              <a:t>加</a:t>
            </a:r>
            <a:endParaRPr lang="zh-CN" altLang="en-US" dirty="0">
              <a:solidFill>
                <a:schemeClr val="tx1">
                  <a:lumMod val="65000"/>
                  <a:lumOff val="35000"/>
                </a:schemeClr>
              </a:solidFill>
              <a:latin typeface="微软雅黑" pitchFamily="34" charset="-122"/>
              <a:ea typeface="微软雅黑" pitchFamily="34" charset="-122"/>
            </a:endParaRPr>
          </a:p>
          <a:p>
            <a:pPr algn="l">
              <a:lnSpc>
                <a:spcPct val="120000"/>
              </a:lnSpc>
              <a:spcBef>
                <a:spcPts val="450"/>
              </a:spcBef>
            </a:pPr>
            <a:endParaRPr lang="zh-CN" altLang="en-US"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13379427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
                                        </p:tgtEl>
                                        <p:attrNameLst>
                                          <p:attrName>ppt_y</p:attrName>
                                        </p:attrNameLst>
                                      </p:cBhvr>
                                      <p:tavLst>
                                        <p:tav tm="0">
                                          <p:val>
                                            <p:strVal val="#ppt_y"/>
                                          </p:val>
                                        </p:tav>
                                        <p:tav tm="100000">
                                          <p:val>
                                            <p:strVal val="#ppt_y"/>
                                          </p:val>
                                        </p:tav>
                                      </p:tavLst>
                                    </p:anim>
                                    <p:anim calcmode="lin" valueType="num">
                                      <p:cBhvr>
                                        <p:cTn id="9" dur="4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
                                        </p:tgtEl>
                                      </p:cBhvr>
                                    </p:animEffect>
                                  </p:childTnLst>
                                </p:cTn>
                              </p:par>
                            </p:childTnLst>
                          </p:cTn>
                        </p:par>
                        <p:par>
                          <p:cTn id="12" fill="hold">
                            <p:stCondLst>
                              <p:cond delay="640"/>
                            </p:stCondLst>
                            <p:childTnLst>
                              <p:par>
                                <p:cTn id="13" presetID="23" presetClass="entr" presetSubtype="1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childTnLst>
                                </p:cTn>
                              </p:par>
                            </p:childTnLst>
                          </p:cTn>
                        </p:par>
                        <p:par>
                          <p:cTn id="17" fill="hold">
                            <p:stCondLst>
                              <p:cond delay="164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34"/>
                                        </p:tgtEl>
                                        <p:attrNameLst>
                                          <p:attrName>ppt_y</p:attrName>
                                        </p:attrNameLst>
                                      </p:cBhvr>
                                      <p:tavLst>
                                        <p:tav tm="0">
                                          <p:val>
                                            <p:strVal val="#ppt_y"/>
                                          </p:val>
                                        </p:tav>
                                        <p:tav tm="100000">
                                          <p:val>
                                            <p:strVal val="#ppt_y"/>
                                          </p:val>
                                        </p:tav>
                                      </p:tavLst>
                                    </p:anim>
                                    <p:anim calcmode="lin" valueType="num">
                                      <p:cBhvr>
                                        <p:cTn id="22"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34"/>
                                        </p:tgtEl>
                                      </p:cBhvr>
                                    </p:animEffect>
                                  </p:childTnLst>
                                </p:cTn>
                              </p:par>
                            </p:childTnLst>
                          </p:cTn>
                        </p:par>
                        <p:par>
                          <p:cTn id="25" fill="hold">
                            <p:stCondLst>
                              <p:cond delay="3590"/>
                            </p:stCondLst>
                            <p:childTnLst>
                              <p:par>
                                <p:cTn id="26" presetID="22" presetClass="entr" presetSubtype="8"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left)">
                                      <p:cBhvr>
                                        <p:cTn id="28" dur="1000"/>
                                        <p:tgtEl>
                                          <p:spTgt spid="30"/>
                                        </p:tgtEl>
                                      </p:cBhvr>
                                    </p:animEffect>
                                  </p:childTnLst>
                                </p:cTn>
                              </p:par>
                            </p:childTnLst>
                          </p:cTn>
                        </p:par>
                        <p:par>
                          <p:cTn id="29" fill="hold">
                            <p:stCondLst>
                              <p:cond delay="4590"/>
                            </p:stCondLst>
                            <p:childTnLst>
                              <p:par>
                                <p:cTn id="30" presetID="22" presetClass="entr" presetSubtype="8"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1000"/>
                                        <p:tgtEl>
                                          <p:spTgt spid="31"/>
                                        </p:tgtEl>
                                      </p:cBhvr>
                                    </p:animEffect>
                                  </p:childTnLst>
                                </p:cTn>
                              </p:par>
                            </p:childTnLst>
                          </p:cTn>
                        </p:par>
                        <p:par>
                          <p:cTn id="33" fill="hold">
                            <p:stCondLst>
                              <p:cond delay="5590"/>
                            </p:stCondLst>
                            <p:childTnLst>
                              <p:par>
                                <p:cTn id="34" presetID="22" presetClass="entr" presetSubtype="8"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left)">
                                      <p:cBhvr>
                                        <p:cTn id="36" dur="1000"/>
                                        <p:tgtEl>
                                          <p:spTgt spid="32"/>
                                        </p:tgtEl>
                                      </p:cBhvr>
                                    </p:animEffect>
                                  </p:childTnLst>
                                </p:cTn>
                              </p:par>
                            </p:childTnLst>
                          </p:cTn>
                        </p:par>
                        <p:par>
                          <p:cTn id="37" fill="hold">
                            <p:stCondLst>
                              <p:cond delay="6590"/>
                            </p:stCondLst>
                            <p:childTnLst>
                              <p:par>
                                <p:cTn id="38" presetID="22" presetClass="entr" presetSubtype="8"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wipe(left)">
                                      <p:cBhvr>
                                        <p:cTn id="40"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0" grpId="0" animBg="1"/>
      <p:bldP spid="31" grpId="0" animBg="1"/>
      <p:bldP spid="32" grpId="0" animBg="1"/>
      <p:bldP spid="33" grpId="0" animBg="1"/>
      <p:bldP spid="3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001577" y="187257"/>
            <a:ext cx="3780851" cy="377016"/>
          </a:xfrm>
          <a:prstGeom prst="rect">
            <a:avLst/>
          </a:prstGeom>
          <a:noFill/>
        </p:spPr>
        <p:txBody>
          <a:bodyPr wrap="square" lIns="68571" tIns="34285" rIns="68571" bIns="34285"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l"/>
            <a:r>
              <a:rPr lang="en-US" altLang="zh-CN" sz="2000" dirty="0" smtClean="0">
                <a:solidFill>
                  <a:schemeClr val="bg1"/>
                </a:solidFill>
                <a:latin typeface="微软雅黑" pitchFamily="34" charset="-122"/>
                <a:ea typeface="微软雅黑" pitchFamily="34" charset="-122"/>
              </a:rPr>
              <a:t>2.6 </a:t>
            </a:r>
            <a:r>
              <a:rPr lang="zh-CN" altLang="en-US" sz="2000" dirty="0" smtClean="0">
                <a:solidFill>
                  <a:schemeClr val="bg1"/>
                </a:solidFill>
                <a:latin typeface="微软雅黑" pitchFamily="34" charset="-122"/>
                <a:ea typeface="微软雅黑" pitchFamily="34" charset="-122"/>
              </a:rPr>
              <a:t>可行性分析</a:t>
            </a:r>
            <a:endParaRPr lang="zh-CN" altLang="en-US" sz="2000" dirty="0">
              <a:solidFill>
                <a:schemeClr val="bg1"/>
              </a:solidFill>
              <a:latin typeface="微软雅黑" pitchFamily="34" charset="-122"/>
              <a:ea typeface="微软雅黑" pitchFamily="34" charset="-122"/>
            </a:endParaRPr>
          </a:p>
        </p:txBody>
      </p:sp>
      <p:sp>
        <p:nvSpPr>
          <p:cNvPr id="19" name="TextBox 18"/>
          <p:cNvSpPr txBox="1"/>
          <p:nvPr/>
        </p:nvSpPr>
        <p:spPr>
          <a:xfrm>
            <a:off x="76994" y="210370"/>
            <a:ext cx="798022" cy="346239"/>
          </a:xfrm>
          <a:prstGeom prst="rect">
            <a:avLst/>
          </a:prstGeom>
          <a:noFill/>
        </p:spPr>
        <p:txBody>
          <a:bodyPr wrap="square" lIns="68571" tIns="34285" rIns="68571" bIns="34285" rtlCol="0">
            <a:spAutoFit/>
          </a:bodyPr>
          <a:lstStyle/>
          <a:p>
            <a:pPr algn="r"/>
            <a:r>
              <a:rPr lang="en-US" altLang="zh-CN" sz="1500" dirty="0">
                <a:solidFill>
                  <a:schemeClr val="bg1"/>
                </a:solidFill>
                <a:latin typeface="+mj-lt"/>
              </a:rPr>
              <a:t>Part</a:t>
            </a:r>
            <a:r>
              <a:rPr lang="en-US" altLang="zh-CN" dirty="0" smtClean="0">
                <a:solidFill>
                  <a:schemeClr val="bg1"/>
                </a:solidFill>
                <a:latin typeface="+mj-lt"/>
              </a:rPr>
              <a:t> 2</a:t>
            </a:r>
            <a:endParaRPr lang="zh-CN" altLang="en-US" dirty="0">
              <a:solidFill>
                <a:schemeClr val="bg1"/>
              </a:solidFill>
              <a:latin typeface="+mj-lt"/>
            </a:endParaRPr>
          </a:p>
        </p:txBody>
      </p:sp>
      <p:sp>
        <p:nvSpPr>
          <p:cNvPr id="4" name="Freeform 6"/>
          <p:cNvSpPr>
            <a:spLocks/>
          </p:cNvSpPr>
          <p:nvPr/>
        </p:nvSpPr>
        <p:spPr bwMode="auto">
          <a:xfrm>
            <a:off x="5152376" y="2207310"/>
            <a:ext cx="1032048" cy="119099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3399FF"/>
          </a:solidFill>
          <a:ln>
            <a:noFill/>
          </a:ln>
        </p:spPr>
        <p:txBody>
          <a:bodyPr vert="horz" wrap="square" lIns="68571" tIns="34285" rIns="68571" bIns="34285" numCol="1" anchor="t" anchorCtr="0" compatLnSpc="1">
            <a:prstTxWarp prst="textNoShape">
              <a:avLst/>
            </a:prstTxWarp>
          </a:bodyPr>
          <a:lstStyle/>
          <a:p>
            <a:endParaRPr lang="zh-CN" altLang="en-US" sz="1400">
              <a:solidFill>
                <a:schemeClr val="tx1">
                  <a:lumMod val="75000"/>
                  <a:lumOff val="25000"/>
                </a:schemeClr>
              </a:solidFill>
            </a:endParaRPr>
          </a:p>
        </p:txBody>
      </p:sp>
      <p:sp>
        <p:nvSpPr>
          <p:cNvPr id="5" name="Freeform 7"/>
          <p:cNvSpPr>
            <a:spLocks/>
          </p:cNvSpPr>
          <p:nvPr/>
        </p:nvSpPr>
        <p:spPr bwMode="auto">
          <a:xfrm>
            <a:off x="3012097" y="2207310"/>
            <a:ext cx="1030858" cy="119099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70C0"/>
          </a:solidFill>
          <a:ln>
            <a:noFill/>
          </a:ln>
        </p:spPr>
        <p:txBody>
          <a:bodyPr vert="horz" wrap="square" lIns="68571" tIns="34285" rIns="68571" bIns="34285" numCol="1" anchor="t" anchorCtr="0" compatLnSpc="1">
            <a:prstTxWarp prst="textNoShape">
              <a:avLst/>
            </a:prstTxWarp>
          </a:bodyPr>
          <a:lstStyle/>
          <a:p>
            <a:endParaRPr lang="zh-CN" altLang="en-US" sz="1400">
              <a:solidFill>
                <a:schemeClr val="tx1">
                  <a:lumMod val="75000"/>
                  <a:lumOff val="25000"/>
                </a:schemeClr>
              </a:solidFill>
            </a:endParaRPr>
          </a:p>
        </p:txBody>
      </p:sp>
      <p:sp>
        <p:nvSpPr>
          <p:cNvPr id="6" name="Freeform 8"/>
          <p:cNvSpPr>
            <a:spLocks/>
          </p:cNvSpPr>
          <p:nvPr/>
        </p:nvSpPr>
        <p:spPr bwMode="auto">
          <a:xfrm>
            <a:off x="3546572" y="1277144"/>
            <a:ext cx="1030858" cy="119218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3399FF"/>
          </a:solidFill>
          <a:ln>
            <a:noFill/>
          </a:ln>
        </p:spPr>
        <p:txBody>
          <a:bodyPr vert="horz" wrap="square" lIns="68571" tIns="34285" rIns="68571" bIns="34285" numCol="1" anchor="t" anchorCtr="0" compatLnSpc="1">
            <a:prstTxWarp prst="textNoShape">
              <a:avLst/>
            </a:prstTxWarp>
          </a:bodyPr>
          <a:lstStyle/>
          <a:p>
            <a:endParaRPr lang="zh-CN" altLang="en-US" sz="1400">
              <a:solidFill>
                <a:schemeClr val="tx1">
                  <a:lumMod val="75000"/>
                  <a:lumOff val="25000"/>
                </a:schemeClr>
              </a:solidFill>
            </a:endParaRPr>
          </a:p>
        </p:txBody>
      </p:sp>
      <p:sp>
        <p:nvSpPr>
          <p:cNvPr id="7" name="Freeform 9"/>
          <p:cNvSpPr>
            <a:spLocks/>
          </p:cNvSpPr>
          <p:nvPr/>
        </p:nvSpPr>
        <p:spPr bwMode="auto">
          <a:xfrm>
            <a:off x="4619092" y="1277144"/>
            <a:ext cx="1030858" cy="119218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70C0"/>
          </a:solidFill>
          <a:ln>
            <a:noFill/>
          </a:ln>
        </p:spPr>
        <p:txBody>
          <a:bodyPr vert="horz" wrap="square" lIns="68571" tIns="34285" rIns="68571" bIns="34285" numCol="1" anchor="t" anchorCtr="0" compatLnSpc="1">
            <a:prstTxWarp prst="textNoShape">
              <a:avLst/>
            </a:prstTxWarp>
          </a:bodyPr>
          <a:lstStyle/>
          <a:p>
            <a:endParaRPr lang="zh-CN" altLang="en-US" sz="1400">
              <a:solidFill>
                <a:schemeClr val="tx1">
                  <a:lumMod val="75000"/>
                  <a:lumOff val="25000"/>
                </a:schemeClr>
              </a:solidFill>
            </a:endParaRPr>
          </a:p>
        </p:txBody>
      </p:sp>
      <p:sp>
        <p:nvSpPr>
          <p:cNvPr id="8" name="Freeform 10"/>
          <p:cNvSpPr>
            <a:spLocks/>
          </p:cNvSpPr>
          <p:nvPr/>
        </p:nvSpPr>
        <p:spPr bwMode="auto">
          <a:xfrm>
            <a:off x="3546572" y="3131520"/>
            <a:ext cx="1030858" cy="119218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3399FF"/>
          </a:solidFill>
          <a:ln>
            <a:noFill/>
          </a:ln>
        </p:spPr>
        <p:txBody>
          <a:bodyPr vert="horz" wrap="square" lIns="68571" tIns="34285" rIns="68571" bIns="34285" numCol="1" anchor="t" anchorCtr="0" compatLnSpc="1">
            <a:prstTxWarp prst="textNoShape">
              <a:avLst/>
            </a:prstTxWarp>
          </a:bodyPr>
          <a:lstStyle/>
          <a:p>
            <a:endParaRPr lang="zh-CN" altLang="en-US" sz="1400">
              <a:solidFill>
                <a:schemeClr val="tx1">
                  <a:lumMod val="75000"/>
                  <a:lumOff val="25000"/>
                </a:schemeClr>
              </a:solidFill>
            </a:endParaRPr>
          </a:p>
        </p:txBody>
      </p:sp>
      <p:sp>
        <p:nvSpPr>
          <p:cNvPr id="9" name="Freeform 11"/>
          <p:cNvSpPr>
            <a:spLocks/>
          </p:cNvSpPr>
          <p:nvPr/>
        </p:nvSpPr>
        <p:spPr bwMode="auto">
          <a:xfrm>
            <a:off x="4619092" y="3131520"/>
            <a:ext cx="1030858" cy="119218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70C0"/>
          </a:solidFill>
          <a:ln>
            <a:noFill/>
          </a:ln>
        </p:spPr>
        <p:txBody>
          <a:bodyPr vert="horz" wrap="square" lIns="68571" tIns="34285" rIns="68571" bIns="34285" numCol="1" anchor="t" anchorCtr="0" compatLnSpc="1">
            <a:prstTxWarp prst="textNoShape">
              <a:avLst/>
            </a:prstTxWarp>
          </a:bodyPr>
          <a:lstStyle/>
          <a:p>
            <a:endParaRPr lang="zh-CN" altLang="en-US" sz="1400">
              <a:solidFill>
                <a:schemeClr val="tx1">
                  <a:lumMod val="75000"/>
                  <a:lumOff val="25000"/>
                </a:schemeClr>
              </a:solidFill>
            </a:endParaRPr>
          </a:p>
        </p:txBody>
      </p:sp>
      <p:sp>
        <p:nvSpPr>
          <p:cNvPr id="10" name="Freeform 12"/>
          <p:cNvSpPr>
            <a:spLocks noEditPoints="1"/>
          </p:cNvSpPr>
          <p:nvPr/>
        </p:nvSpPr>
        <p:spPr bwMode="auto">
          <a:xfrm>
            <a:off x="3850114" y="3540030"/>
            <a:ext cx="448769" cy="334669"/>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chemeClr val="bg1"/>
          </a:solidFill>
          <a:ln>
            <a:noFill/>
          </a:ln>
        </p:spPr>
        <p:txBody>
          <a:bodyPr vert="horz" wrap="square" lIns="68571" tIns="34285" rIns="68571" bIns="34285" numCol="1" anchor="t" anchorCtr="0" compatLnSpc="1">
            <a:prstTxWarp prst="textNoShape">
              <a:avLst/>
            </a:prstTxWarp>
          </a:bodyPr>
          <a:lstStyle/>
          <a:p>
            <a:endParaRPr lang="zh-CN" altLang="en-US" sz="1400">
              <a:solidFill>
                <a:schemeClr val="tx1">
                  <a:lumMod val="75000"/>
                  <a:lumOff val="25000"/>
                </a:schemeClr>
              </a:solidFill>
            </a:endParaRPr>
          </a:p>
        </p:txBody>
      </p:sp>
      <p:sp>
        <p:nvSpPr>
          <p:cNvPr id="11" name="Freeform 13"/>
          <p:cNvSpPr>
            <a:spLocks noEditPoints="1"/>
          </p:cNvSpPr>
          <p:nvPr/>
        </p:nvSpPr>
        <p:spPr bwMode="auto">
          <a:xfrm>
            <a:off x="5473775" y="2577708"/>
            <a:ext cx="459482" cy="453769"/>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chemeClr val="bg1"/>
          </a:solidFill>
          <a:ln>
            <a:noFill/>
          </a:ln>
        </p:spPr>
        <p:txBody>
          <a:bodyPr vert="horz" wrap="square" lIns="68571" tIns="34285" rIns="68571" bIns="34285" numCol="1" anchor="t" anchorCtr="0" compatLnSpc="1">
            <a:prstTxWarp prst="textNoShape">
              <a:avLst/>
            </a:prstTxWarp>
          </a:bodyPr>
          <a:lstStyle/>
          <a:p>
            <a:endParaRPr lang="zh-CN" altLang="en-US" sz="1400">
              <a:solidFill>
                <a:schemeClr val="tx1">
                  <a:lumMod val="75000"/>
                  <a:lumOff val="25000"/>
                </a:schemeClr>
              </a:solidFill>
            </a:endParaRPr>
          </a:p>
        </p:txBody>
      </p:sp>
      <p:sp>
        <p:nvSpPr>
          <p:cNvPr id="12" name="Freeform 14"/>
          <p:cNvSpPr>
            <a:spLocks noEditPoints="1"/>
          </p:cNvSpPr>
          <p:nvPr/>
        </p:nvSpPr>
        <p:spPr bwMode="auto">
          <a:xfrm>
            <a:off x="3913204" y="1599904"/>
            <a:ext cx="329732" cy="450195"/>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chemeClr val="bg1"/>
          </a:solidFill>
          <a:ln>
            <a:noFill/>
          </a:ln>
        </p:spPr>
        <p:txBody>
          <a:bodyPr vert="horz" wrap="square" lIns="68571" tIns="34285" rIns="68571" bIns="34285" numCol="1" anchor="t" anchorCtr="0" compatLnSpc="1">
            <a:prstTxWarp prst="textNoShape">
              <a:avLst/>
            </a:prstTxWarp>
          </a:bodyPr>
          <a:lstStyle/>
          <a:p>
            <a:endParaRPr lang="zh-CN" altLang="en-US" sz="1400">
              <a:solidFill>
                <a:schemeClr val="tx1">
                  <a:lumMod val="75000"/>
                  <a:lumOff val="25000"/>
                </a:schemeClr>
              </a:solidFill>
            </a:endParaRPr>
          </a:p>
        </p:txBody>
      </p:sp>
      <p:sp>
        <p:nvSpPr>
          <p:cNvPr id="13" name="Freeform 15"/>
          <p:cNvSpPr>
            <a:spLocks noEditPoints="1"/>
          </p:cNvSpPr>
          <p:nvPr/>
        </p:nvSpPr>
        <p:spPr bwMode="auto">
          <a:xfrm>
            <a:off x="4873830" y="1649925"/>
            <a:ext cx="523761" cy="449005"/>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chemeClr val="bg1"/>
          </a:solidFill>
          <a:ln>
            <a:noFill/>
          </a:ln>
        </p:spPr>
        <p:txBody>
          <a:bodyPr vert="horz" wrap="square" lIns="68571" tIns="34285" rIns="68571" bIns="34285" numCol="1" anchor="t" anchorCtr="0" compatLnSpc="1">
            <a:prstTxWarp prst="textNoShape">
              <a:avLst/>
            </a:prstTxWarp>
          </a:bodyPr>
          <a:lstStyle/>
          <a:p>
            <a:endParaRPr lang="zh-CN" altLang="en-US" sz="1400">
              <a:solidFill>
                <a:schemeClr val="tx1">
                  <a:lumMod val="75000"/>
                  <a:lumOff val="25000"/>
                </a:schemeClr>
              </a:solidFill>
            </a:endParaRPr>
          </a:p>
        </p:txBody>
      </p:sp>
      <p:sp>
        <p:nvSpPr>
          <p:cNvPr id="14" name="Freeform 16"/>
          <p:cNvSpPr>
            <a:spLocks noEditPoints="1"/>
          </p:cNvSpPr>
          <p:nvPr/>
        </p:nvSpPr>
        <p:spPr bwMode="auto">
          <a:xfrm>
            <a:off x="4885734" y="3517402"/>
            <a:ext cx="564234" cy="450195"/>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bg1"/>
          </a:solidFill>
          <a:ln>
            <a:noFill/>
          </a:ln>
        </p:spPr>
        <p:txBody>
          <a:bodyPr vert="horz" wrap="square" lIns="68571" tIns="34285" rIns="68571" bIns="34285" numCol="1" anchor="t" anchorCtr="0" compatLnSpc="1">
            <a:prstTxWarp prst="textNoShape">
              <a:avLst/>
            </a:prstTxWarp>
          </a:bodyPr>
          <a:lstStyle/>
          <a:p>
            <a:endParaRPr lang="zh-CN" altLang="en-US" sz="1400">
              <a:solidFill>
                <a:schemeClr val="tx1">
                  <a:lumMod val="75000"/>
                  <a:lumOff val="25000"/>
                </a:schemeClr>
              </a:solidFill>
            </a:endParaRPr>
          </a:p>
        </p:txBody>
      </p:sp>
      <p:sp>
        <p:nvSpPr>
          <p:cNvPr id="15" name="Freeform 17"/>
          <p:cNvSpPr>
            <a:spLocks noEditPoints="1"/>
          </p:cNvSpPr>
          <p:nvPr/>
        </p:nvSpPr>
        <p:spPr bwMode="auto">
          <a:xfrm>
            <a:off x="3304927" y="2575326"/>
            <a:ext cx="459482" cy="460915"/>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chemeClr val="bg1"/>
          </a:solidFill>
          <a:ln>
            <a:noFill/>
          </a:ln>
        </p:spPr>
        <p:txBody>
          <a:bodyPr vert="horz" wrap="square" lIns="68571" tIns="34285" rIns="68571" bIns="34285" numCol="1" anchor="t" anchorCtr="0" compatLnSpc="1">
            <a:prstTxWarp prst="textNoShape">
              <a:avLst/>
            </a:prstTxWarp>
          </a:bodyPr>
          <a:lstStyle/>
          <a:p>
            <a:endParaRPr lang="zh-CN" altLang="en-US" sz="1400">
              <a:solidFill>
                <a:schemeClr val="tx1">
                  <a:lumMod val="75000"/>
                  <a:lumOff val="25000"/>
                </a:schemeClr>
              </a:solidFill>
            </a:endParaRPr>
          </a:p>
        </p:txBody>
      </p:sp>
      <p:sp>
        <p:nvSpPr>
          <p:cNvPr id="16" name="TextBox 15"/>
          <p:cNvSpPr txBox="1"/>
          <p:nvPr/>
        </p:nvSpPr>
        <p:spPr>
          <a:xfrm>
            <a:off x="1807242" y="1327557"/>
            <a:ext cx="1497685" cy="253906"/>
          </a:xfrm>
          <a:prstGeom prst="rect">
            <a:avLst/>
          </a:prstGeom>
          <a:noFill/>
        </p:spPr>
        <p:txBody>
          <a:bodyPr wrap="square" lIns="68571" tIns="34285" rIns="68571" bIns="34285" rtlCol="0">
            <a:spAutoFit/>
          </a:bodyPr>
          <a:lstStyle/>
          <a:p>
            <a:pPr algn="r"/>
            <a:r>
              <a:rPr lang="zh-CN" altLang="en-US" sz="1200" b="1" dirty="0">
                <a:solidFill>
                  <a:schemeClr val="tx1">
                    <a:lumMod val="75000"/>
                    <a:lumOff val="25000"/>
                  </a:schemeClr>
                </a:solidFill>
                <a:latin typeface="+mj-ea"/>
                <a:ea typeface="+mj-ea"/>
              </a:rPr>
              <a:t>主要任务</a:t>
            </a:r>
          </a:p>
        </p:txBody>
      </p:sp>
      <p:sp>
        <p:nvSpPr>
          <p:cNvPr id="17" name="TextBox 16"/>
          <p:cNvSpPr txBox="1"/>
          <p:nvPr/>
        </p:nvSpPr>
        <p:spPr>
          <a:xfrm>
            <a:off x="763657" y="1622719"/>
            <a:ext cx="2555662" cy="500127"/>
          </a:xfrm>
          <a:prstGeom prst="rect">
            <a:avLst/>
          </a:prstGeom>
          <a:noFill/>
        </p:spPr>
        <p:txBody>
          <a:bodyPr wrap="square" lIns="68571" tIns="34285" rIns="68571" bIns="34285" rtlCol="0">
            <a:spAutoFit/>
          </a:bodyPr>
          <a:lstStyle/>
          <a:p>
            <a:pPr algn="r"/>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20" name="TextBox 19"/>
          <p:cNvSpPr txBox="1"/>
          <p:nvPr/>
        </p:nvSpPr>
        <p:spPr>
          <a:xfrm>
            <a:off x="5790067" y="1327557"/>
            <a:ext cx="1497685" cy="253906"/>
          </a:xfrm>
          <a:prstGeom prst="rect">
            <a:avLst/>
          </a:prstGeom>
          <a:noFill/>
        </p:spPr>
        <p:txBody>
          <a:bodyPr wrap="square" lIns="68571" tIns="34285" rIns="68571" bIns="34285" rtlCol="0">
            <a:spAutoFit/>
          </a:bodyPr>
          <a:lstStyle/>
          <a:p>
            <a:r>
              <a:rPr lang="zh-CN" altLang="en-US" sz="1200" b="1" dirty="0">
                <a:solidFill>
                  <a:schemeClr val="tx1">
                    <a:lumMod val="75000"/>
                    <a:lumOff val="25000"/>
                  </a:schemeClr>
                </a:solidFill>
                <a:latin typeface="+mj-ea"/>
                <a:ea typeface="+mj-ea"/>
              </a:rPr>
              <a:t>团队协同较好</a:t>
            </a:r>
          </a:p>
        </p:txBody>
      </p:sp>
      <p:sp>
        <p:nvSpPr>
          <p:cNvPr id="21" name="TextBox 20"/>
          <p:cNvSpPr txBox="1"/>
          <p:nvPr/>
        </p:nvSpPr>
        <p:spPr>
          <a:xfrm>
            <a:off x="5764183" y="1622719"/>
            <a:ext cx="2555662" cy="500127"/>
          </a:xfrm>
          <a:prstGeom prst="rect">
            <a:avLst/>
          </a:prstGeom>
          <a:noFill/>
        </p:spPr>
        <p:txBody>
          <a:bodyPr wrap="square" lIns="68571" tIns="34285" rIns="68571" bIns="34285" rtlCol="0">
            <a:spAutoFit/>
          </a:bodyPr>
          <a:lstStyle/>
          <a:p>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22" name="TextBox 21"/>
          <p:cNvSpPr txBox="1"/>
          <p:nvPr/>
        </p:nvSpPr>
        <p:spPr>
          <a:xfrm>
            <a:off x="6310216" y="2380230"/>
            <a:ext cx="1497685" cy="253906"/>
          </a:xfrm>
          <a:prstGeom prst="rect">
            <a:avLst/>
          </a:prstGeom>
          <a:noFill/>
        </p:spPr>
        <p:txBody>
          <a:bodyPr wrap="square" lIns="68571" tIns="34285" rIns="68571" bIns="34285" rtlCol="0">
            <a:spAutoFit/>
          </a:bodyPr>
          <a:lstStyle/>
          <a:p>
            <a:r>
              <a:rPr lang="zh-CN" altLang="en-US" sz="1200" b="1" dirty="0">
                <a:solidFill>
                  <a:schemeClr val="tx1">
                    <a:lumMod val="75000"/>
                    <a:lumOff val="25000"/>
                  </a:schemeClr>
                </a:solidFill>
                <a:latin typeface="+mj-ea"/>
                <a:ea typeface="+mj-ea"/>
              </a:rPr>
              <a:t>操作方式</a:t>
            </a:r>
          </a:p>
        </p:txBody>
      </p:sp>
      <p:sp>
        <p:nvSpPr>
          <p:cNvPr id="23" name="TextBox 22"/>
          <p:cNvSpPr txBox="1"/>
          <p:nvPr/>
        </p:nvSpPr>
        <p:spPr>
          <a:xfrm>
            <a:off x="6284332" y="2675392"/>
            <a:ext cx="2555662" cy="500127"/>
          </a:xfrm>
          <a:prstGeom prst="rect">
            <a:avLst/>
          </a:prstGeom>
          <a:noFill/>
        </p:spPr>
        <p:txBody>
          <a:bodyPr wrap="square" lIns="68571" tIns="34285" rIns="68571" bIns="34285" rtlCol="0">
            <a:spAutoFit/>
          </a:bodyPr>
          <a:lstStyle/>
          <a:p>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24" name="TextBox 23"/>
          <p:cNvSpPr txBox="1"/>
          <p:nvPr/>
        </p:nvSpPr>
        <p:spPr>
          <a:xfrm>
            <a:off x="5766423" y="3385592"/>
            <a:ext cx="1497685" cy="253906"/>
          </a:xfrm>
          <a:prstGeom prst="rect">
            <a:avLst/>
          </a:prstGeom>
          <a:noFill/>
        </p:spPr>
        <p:txBody>
          <a:bodyPr wrap="square" lIns="68571" tIns="34285" rIns="68571" bIns="34285" rtlCol="0">
            <a:spAutoFit/>
          </a:bodyPr>
          <a:lstStyle/>
          <a:p>
            <a:r>
              <a:rPr lang="zh-CN" altLang="en-US" sz="1200" b="1" dirty="0">
                <a:solidFill>
                  <a:schemeClr val="tx1">
                    <a:lumMod val="75000"/>
                    <a:lumOff val="25000"/>
                  </a:schemeClr>
                </a:solidFill>
                <a:latin typeface="+mj-ea"/>
                <a:ea typeface="+mj-ea"/>
              </a:rPr>
              <a:t>资金略欠缺</a:t>
            </a:r>
          </a:p>
        </p:txBody>
      </p:sp>
      <p:sp>
        <p:nvSpPr>
          <p:cNvPr id="25" name="TextBox 24"/>
          <p:cNvSpPr txBox="1"/>
          <p:nvPr/>
        </p:nvSpPr>
        <p:spPr>
          <a:xfrm>
            <a:off x="5740540" y="3680754"/>
            <a:ext cx="2555662" cy="500127"/>
          </a:xfrm>
          <a:prstGeom prst="rect">
            <a:avLst/>
          </a:prstGeom>
          <a:noFill/>
        </p:spPr>
        <p:txBody>
          <a:bodyPr wrap="square" lIns="68571" tIns="34285" rIns="68571" bIns="34285" rtlCol="0">
            <a:spAutoFit/>
          </a:bodyPr>
          <a:lstStyle/>
          <a:p>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26" name="TextBox 25"/>
          <p:cNvSpPr txBox="1"/>
          <p:nvPr/>
        </p:nvSpPr>
        <p:spPr>
          <a:xfrm>
            <a:off x="1901815" y="3397420"/>
            <a:ext cx="1497685" cy="253906"/>
          </a:xfrm>
          <a:prstGeom prst="rect">
            <a:avLst/>
          </a:prstGeom>
          <a:noFill/>
        </p:spPr>
        <p:txBody>
          <a:bodyPr wrap="square" lIns="68571" tIns="34285" rIns="68571" bIns="34285" rtlCol="0">
            <a:spAutoFit/>
          </a:bodyPr>
          <a:lstStyle/>
          <a:p>
            <a:pPr algn="r"/>
            <a:r>
              <a:rPr lang="zh-CN" altLang="en-US" sz="1200" b="1" dirty="0">
                <a:solidFill>
                  <a:schemeClr val="tx1">
                    <a:lumMod val="75000"/>
                    <a:lumOff val="25000"/>
                  </a:schemeClr>
                </a:solidFill>
                <a:latin typeface="+mj-ea"/>
                <a:ea typeface="+mj-ea"/>
              </a:rPr>
              <a:t>效益预测</a:t>
            </a:r>
          </a:p>
        </p:txBody>
      </p:sp>
      <p:sp>
        <p:nvSpPr>
          <p:cNvPr id="27" name="TextBox 26"/>
          <p:cNvSpPr txBox="1"/>
          <p:nvPr/>
        </p:nvSpPr>
        <p:spPr>
          <a:xfrm>
            <a:off x="858231" y="3692582"/>
            <a:ext cx="2555662" cy="500127"/>
          </a:xfrm>
          <a:prstGeom prst="rect">
            <a:avLst/>
          </a:prstGeom>
          <a:noFill/>
        </p:spPr>
        <p:txBody>
          <a:bodyPr wrap="square" lIns="68571" tIns="34285" rIns="68571" bIns="34285" rtlCol="0">
            <a:spAutoFit/>
          </a:bodyPr>
          <a:lstStyle/>
          <a:p>
            <a:pPr algn="r"/>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
        <p:nvSpPr>
          <p:cNvPr id="28" name="TextBox 27"/>
          <p:cNvSpPr txBox="1"/>
          <p:nvPr/>
        </p:nvSpPr>
        <p:spPr>
          <a:xfrm>
            <a:off x="1417131" y="2380231"/>
            <a:ext cx="1497685" cy="253906"/>
          </a:xfrm>
          <a:prstGeom prst="rect">
            <a:avLst/>
          </a:prstGeom>
          <a:noFill/>
        </p:spPr>
        <p:txBody>
          <a:bodyPr wrap="square" lIns="68571" tIns="34285" rIns="68571" bIns="34285" rtlCol="0">
            <a:spAutoFit/>
          </a:bodyPr>
          <a:lstStyle/>
          <a:p>
            <a:pPr algn="r"/>
            <a:r>
              <a:rPr lang="zh-CN" altLang="en-US" sz="1200" b="1" dirty="0">
                <a:solidFill>
                  <a:schemeClr val="tx1">
                    <a:lumMod val="75000"/>
                    <a:lumOff val="25000"/>
                  </a:schemeClr>
                </a:solidFill>
                <a:latin typeface="+mj-ea"/>
                <a:ea typeface="+mj-ea"/>
              </a:rPr>
              <a:t>时间表</a:t>
            </a:r>
          </a:p>
        </p:txBody>
      </p:sp>
      <p:sp>
        <p:nvSpPr>
          <p:cNvPr id="29" name="TextBox 28"/>
          <p:cNvSpPr txBox="1"/>
          <p:nvPr/>
        </p:nvSpPr>
        <p:spPr>
          <a:xfrm>
            <a:off x="373546" y="2675393"/>
            <a:ext cx="2555662" cy="500127"/>
          </a:xfrm>
          <a:prstGeom prst="rect">
            <a:avLst/>
          </a:prstGeom>
          <a:noFill/>
        </p:spPr>
        <p:txBody>
          <a:bodyPr wrap="square" lIns="68571" tIns="34285" rIns="68571" bIns="34285" rtlCol="0">
            <a:spAutoFit/>
          </a:bodyPr>
          <a:lstStyle/>
          <a:p>
            <a:pPr algn="r"/>
            <a:r>
              <a:rPr lang="zh-CN" altLang="en-US" sz="1400" dirty="0">
                <a:solidFill>
                  <a:schemeClr val="tx1">
                    <a:lumMod val="75000"/>
                    <a:lumOff val="25000"/>
                  </a:schemeClr>
                </a:solidFill>
                <a:latin typeface="+mn-ea"/>
                <a:ea typeface="+mn-ea"/>
              </a:rPr>
              <a:t>请在这里输入段落文本</a:t>
            </a:r>
            <a:r>
              <a:rPr lang="zh-CN" altLang="en-US" sz="1400" dirty="0" smtClean="0">
                <a:solidFill>
                  <a:schemeClr val="tx1">
                    <a:lumMod val="75000"/>
                    <a:lumOff val="25000"/>
                  </a:schemeClr>
                </a:solidFill>
                <a:latin typeface="+mn-ea"/>
                <a:ea typeface="+mn-ea"/>
              </a:rPr>
              <a:t>内容请在这里输入段落文本内容</a:t>
            </a:r>
            <a:endParaRPr lang="zh-CN" altLang="en-US" sz="1400" dirty="0">
              <a:solidFill>
                <a:schemeClr val="tx1">
                  <a:lumMod val="75000"/>
                  <a:lumOff val="25000"/>
                </a:schemeClr>
              </a:solidFill>
              <a:latin typeface="+mn-ea"/>
              <a:ea typeface="+mn-ea"/>
            </a:endParaRPr>
          </a:p>
        </p:txBody>
      </p:sp>
    </p:spTree>
    <p:extLst>
      <p:ext uri="{BB962C8B-B14F-4D97-AF65-F5344CB8AC3E}">
        <p14:creationId xmlns:p14="http://schemas.microsoft.com/office/powerpoint/2010/main" val="2133794277"/>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
                                            </p:tgtEl>
                                            <p:attrNameLst>
                                              <p:attrName>ppt_y</p:attrName>
                                            </p:attrNameLst>
                                          </p:cBhvr>
                                          <p:tavLst>
                                            <p:tav tm="0">
                                              <p:val>
                                                <p:strVal val="#ppt_y"/>
                                              </p:val>
                                            </p:tav>
                                            <p:tav tm="100000">
                                              <p:val>
                                                <p:strVal val="#ppt_y"/>
                                              </p:val>
                                            </p:tav>
                                          </p:tavLst>
                                        </p:anim>
                                        <p:anim calcmode="lin" valueType="num">
                                          <p:cBhvr>
                                            <p:cTn id="9" dur="4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
                                            </p:tgtEl>
                                          </p:cBhvr>
                                        </p:animEffect>
                                      </p:childTnLst>
                                    </p:cTn>
                                  </p:par>
                                </p:childTnLst>
                              </p:cTn>
                            </p:par>
                            <p:par>
                              <p:cTn id="12" fill="hold">
                                <p:stCondLst>
                                  <p:cond delay="680"/>
                                </p:stCondLst>
                                <p:childTnLst>
                                  <p:par>
                                    <p:cTn id="13" presetID="2" presetClass="entr" presetSubtype="9" fill="hold" grpId="0" nodeType="afterEffect" p14:presetBounceEnd="40000">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14:bounceEnd="40000">
                                          <p:cBhvr additive="base">
                                            <p:cTn id="15" dur="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14:presetBounceEnd="40000">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14:bounceEnd="40000">
                                          <p:cBhvr additive="base">
                                            <p:cTn id="19"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2" fill="hold" grpId="0" nodeType="withEffect" p14:presetBounceEnd="40000">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14:bounceEnd="40000">
                                          <p:cBhvr additive="base">
                                            <p:cTn id="23" dur="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6" fill="hold" grpId="0" nodeType="withEffect" p14:presetBounceEnd="40000">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14:bounceEnd="40000">
                                          <p:cBhvr additive="base">
                                            <p:cTn id="27" dur="50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14:presetBounceEnd="40000">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14:bounceEnd="40000">
                                          <p:cBhvr additive="base">
                                            <p:cTn id="31" dur="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8" fill="hold" grpId="0" nodeType="withEffect" p14:presetBounceEnd="40000">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14:bounceEnd="40000">
                                          <p:cBhvr additive="base">
                                            <p:cTn id="35" dur="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36" dur="500" fill="hold"/>
                                            <p:tgtEl>
                                              <p:spTgt spid="5"/>
                                            </p:tgtEl>
                                            <p:attrNameLst>
                                              <p:attrName>ppt_y</p:attrName>
                                            </p:attrNameLst>
                                          </p:cBhvr>
                                          <p:tavLst>
                                            <p:tav tm="0">
                                              <p:val>
                                                <p:strVal val="#ppt_y"/>
                                              </p:val>
                                            </p:tav>
                                            <p:tav tm="100000">
                                              <p:val>
                                                <p:strVal val="#ppt_y"/>
                                              </p:val>
                                            </p:tav>
                                          </p:tavLst>
                                        </p:anim>
                                      </p:childTnLst>
                                    </p:cTn>
                                  </p:par>
                                </p:childTnLst>
                              </p:cTn>
                            </p:par>
                            <p:par>
                              <p:cTn id="37" fill="hold">
                                <p:stCondLst>
                                  <p:cond delay="1180"/>
                                </p:stCondLst>
                                <p:childTnLst>
                                  <p:par>
                                    <p:cTn id="38" presetID="31"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400" fill="hold"/>
                                            <p:tgtEl>
                                              <p:spTgt spid="12"/>
                                            </p:tgtEl>
                                            <p:attrNameLst>
                                              <p:attrName>ppt_w</p:attrName>
                                            </p:attrNameLst>
                                          </p:cBhvr>
                                          <p:tavLst>
                                            <p:tav tm="0">
                                              <p:val>
                                                <p:fltVal val="0"/>
                                              </p:val>
                                            </p:tav>
                                            <p:tav tm="100000">
                                              <p:val>
                                                <p:strVal val="#ppt_w"/>
                                              </p:val>
                                            </p:tav>
                                          </p:tavLst>
                                        </p:anim>
                                        <p:anim calcmode="lin" valueType="num">
                                          <p:cBhvr>
                                            <p:cTn id="41" dur="400" fill="hold"/>
                                            <p:tgtEl>
                                              <p:spTgt spid="12"/>
                                            </p:tgtEl>
                                            <p:attrNameLst>
                                              <p:attrName>ppt_h</p:attrName>
                                            </p:attrNameLst>
                                          </p:cBhvr>
                                          <p:tavLst>
                                            <p:tav tm="0">
                                              <p:val>
                                                <p:fltVal val="0"/>
                                              </p:val>
                                            </p:tav>
                                            <p:tav tm="100000">
                                              <p:val>
                                                <p:strVal val="#ppt_h"/>
                                              </p:val>
                                            </p:tav>
                                          </p:tavLst>
                                        </p:anim>
                                        <p:anim calcmode="lin" valueType="num">
                                          <p:cBhvr>
                                            <p:cTn id="42" dur="400" fill="hold"/>
                                            <p:tgtEl>
                                              <p:spTgt spid="12"/>
                                            </p:tgtEl>
                                            <p:attrNameLst>
                                              <p:attrName>style.rotation</p:attrName>
                                            </p:attrNameLst>
                                          </p:cBhvr>
                                          <p:tavLst>
                                            <p:tav tm="0">
                                              <p:val>
                                                <p:fltVal val="90"/>
                                              </p:val>
                                            </p:tav>
                                            <p:tav tm="100000">
                                              <p:val>
                                                <p:fltVal val="0"/>
                                              </p:val>
                                            </p:tav>
                                          </p:tavLst>
                                        </p:anim>
                                        <p:animEffect transition="in" filter="fade">
                                          <p:cBhvr>
                                            <p:cTn id="43" dur="400"/>
                                            <p:tgtEl>
                                              <p:spTgt spid="12"/>
                                            </p:tgtEl>
                                          </p:cBhvr>
                                        </p:animEffect>
                                      </p:childTnLst>
                                    </p:cTn>
                                  </p:par>
                                </p:childTnLst>
                              </p:cTn>
                            </p:par>
                            <p:par>
                              <p:cTn id="44" fill="hold">
                                <p:stCondLst>
                                  <p:cond delay="1580"/>
                                </p:stCondLst>
                                <p:childTnLst>
                                  <p:par>
                                    <p:cTn id="45" presetID="22" presetClass="entr" presetSubtype="2"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right)">
                                          <p:cBhvr>
                                            <p:cTn id="47" dur="500"/>
                                            <p:tgtEl>
                                              <p:spTgt spid="16"/>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right)">
                                          <p:cBhvr>
                                            <p:cTn id="50" dur="500"/>
                                            <p:tgtEl>
                                              <p:spTgt spid="17"/>
                                            </p:tgtEl>
                                          </p:cBhvr>
                                        </p:animEffect>
                                      </p:childTnLst>
                                    </p:cTn>
                                  </p:par>
                                </p:childTnLst>
                              </p:cTn>
                            </p:par>
                            <p:par>
                              <p:cTn id="51" fill="hold">
                                <p:stCondLst>
                                  <p:cond delay="2080"/>
                                </p:stCondLst>
                                <p:childTnLst>
                                  <p:par>
                                    <p:cTn id="52" presetID="31"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p:cTn id="54" dur="400" fill="hold"/>
                                            <p:tgtEl>
                                              <p:spTgt spid="13"/>
                                            </p:tgtEl>
                                            <p:attrNameLst>
                                              <p:attrName>ppt_w</p:attrName>
                                            </p:attrNameLst>
                                          </p:cBhvr>
                                          <p:tavLst>
                                            <p:tav tm="0">
                                              <p:val>
                                                <p:fltVal val="0"/>
                                              </p:val>
                                            </p:tav>
                                            <p:tav tm="100000">
                                              <p:val>
                                                <p:strVal val="#ppt_w"/>
                                              </p:val>
                                            </p:tav>
                                          </p:tavLst>
                                        </p:anim>
                                        <p:anim calcmode="lin" valueType="num">
                                          <p:cBhvr>
                                            <p:cTn id="55" dur="400" fill="hold"/>
                                            <p:tgtEl>
                                              <p:spTgt spid="13"/>
                                            </p:tgtEl>
                                            <p:attrNameLst>
                                              <p:attrName>ppt_h</p:attrName>
                                            </p:attrNameLst>
                                          </p:cBhvr>
                                          <p:tavLst>
                                            <p:tav tm="0">
                                              <p:val>
                                                <p:fltVal val="0"/>
                                              </p:val>
                                            </p:tav>
                                            <p:tav tm="100000">
                                              <p:val>
                                                <p:strVal val="#ppt_h"/>
                                              </p:val>
                                            </p:tav>
                                          </p:tavLst>
                                        </p:anim>
                                        <p:anim calcmode="lin" valueType="num">
                                          <p:cBhvr>
                                            <p:cTn id="56" dur="400" fill="hold"/>
                                            <p:tgtEl>
                                              <p:spTgt spid="13"/>
                                            </p:tgtEl>
                                            <p:attrNameLst>
                                              <p:attrName>style.rotation</p:attrName>
                                            </p:attrNameLst>
                                          </p:cBhvr>
                                          <p:tavLst>
                                            <p:tav tm="0">
                                              <p:val>
                                                <p:fltVal val="90"/>
                                              </p:val>
                                            </p:tav>
                                            <p:tav tm="100000">
                                              <p:val>
                                                <p:fltVal val="0"/>
                                              </p:val>
                                            </p:tav>
                                          </p:tavLst>
                                        </p:anim>
                                        <p:animEffect transition="in" filter="fade">
                                          <p:cBhvr>
                                            <p:cTn id="57" dur="400"/>
                                            <p:tgtEl>
                                              <p:spTgt spid="13"/>
                                            </p:tgtEl>
                                          </p:cBhvr>
                                        </p:animEffect>
                                      </p:childTnLst>
                                    </p:cTn>
                                  </p:par>
                                </p:childTnLst>
                              </p:cTn>
                            </p:par>
                            <p:par>
                              <p:cTn id="58" fill="hold">
                                <p:stCondLst>
                                  <p:cond delay="2480"/>
                                </p:stCondLst>
                                <p:childTnLst>
                                  <p:par>
                                    <p:cTn id="59" presetID="22" presetClass="entr" presetSubtype="2"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wipe(right)">
                                          <p:cBhvr>
                                            <p:cTn id="61" dur="500"/>
                                            <p:tgtEl>
                                              <p:spTgt spid="20"/>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right)">
                                          <p:cBhvr>
                                            <p:cTn id="64" dur="500"/>
                                            <p:tgtEl>
                                              <p:spTgt spid="21"/>
                                            </p:tgtEl>
                                          </p:cBhvr>
                                        </p:animEffect>
                                      </p:childTnLst>
                                    </p:cTn>
                                  </p:par>
                                </p:childTnLst>
                              </p:cTn>
                            </p:par>
                            <p:par>
                              <p:cTn id="65" fill="hold">
                                <p:stCondLst>
                                  <p:cond delay="2980"/>
                                </p:stCondLst>
                                <p:childTnLst>
                                  <p:par>
                                    <p:cTn id="66" presetID="31" presetClass="entr" presetSubtype="0" fill="hold" grpId="0" nodeType="after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p:cTn id="68" dur="400" fill="hold"/>
                                            <p:tgtEl>
                                              <p:spTgt spid="11"/>
                                            </p:tgtEl>
                                            <p:attrNameLst>
                                              <p:attrName>ppt_w</p:attrName>
                                            </p:attrNameLst>
                                          </p:cBhvr>
                                          <p:tavLst>
                                            <p:tav tm="0">
                                              <p:val>
                                                <p:fltVal val="0"/>
                                              </p:val>
                                            </p:tav>
                                            <p:tav tm="100000">
                                              <p:val>
                                                <p:strVal val="#ppt_w"/>
                                              </p:val>
                                            </p:tav>
                                          </p:tavLst>
                                        </p:anim>
                                        <p:anim calcmode="lin" valueType="num">
                                          <p:cBhvr>
                                            <p:cTn id="69" dur="400" fill="hold"/>
                                            <p:tgtEl>
                                              <p:spTgt spid="11"/>
                                            </p:tgtEl>
                                            <p:attrNameLst>
                                              <p:attrName>ppt_h</p:attrName>
                                            </p:attrNameLst>
                                          </p:cBhvr>
                                          <p:tavLst>
                                            <p:tav tm="0">
                                              <p:val>
                                                <p:fltVal val="0"/>
                                              </p:val>
                                            </p:tav>
                                            <p:tav tm="100000">
                                              <p:val>
                                                <p:strVal val="#ppt_h"/>
                                              </p:val>
                                            </p:tav>
                                          </p:tavLst>
                                        </p:anim>
                                        <p:anim calcmode="lin" valueType="num">
                                          <p:cBhvr>
                                            <p:cTn id="70" dur="400" fill="hold"/>
                                            <p:tgtEl>
                                              <p:spTgt spid="11"/>
                                            </p:tgtEl>
                                            <p:attrNameLst>
                                              <p:attrName>style.rotation</p:attrName>
                                            </p:attrNameLst>
                                          </p:cBhvr>
                                          <p:tavLst>
                                            <p:tav tm="0">
                                              <p:val>
                                                <p:fltVal val="90"/>
                                              </p:val>
                                            </p:tav>
                                            <p:tav tm="100000">
                                              <p:val>
                                                <p:fltVal val="0"/>
                                              </p:val>
                                            </p:tav>
                                          </p:tavLst>
                                        </p:anim>
                                        <p:animEffect transition="in" filter="fade">
                                          <p:cBhvr>
                                            <p:cTn id="71" dur="400"/>
                                            <p:tgtEl>
                                              <p:spTgt spid="11"/>
                                            </p:tgtEl>
                                          </p:cBhvr>
                                        </p:animEffect>
                                      </p:childTnLst>
                                    </p:cTn>
                                  </p:par>
                                </p:childTnLst>
                              </p:cTn>
                            </p:par>
                            <p:par>
                              <p:cTn id="72" fill="hold">
                                <p:stCondLst>
                                  <p:cond delay="3380"/>
                                </p:stCondLst>
                                <p:childTnLst>
                                  <p:par>
                                    <p:cTn id="73" presetID="22" presetClass="entr" presetSubtype="2"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right)">
                                          <p:cBhvr>
                                            <p:cTn id="75" dur="500"/>
                                            <p:tgtEl>
                                              <p:spTgt spid="22"/>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23"/>
                                            </p:tgtEl>
                                            <p:attrNameLst>
                                              <p:attrName>style.visibility</p:attrName>
                                            </p:attrNameLst>
                                          </p:cBhvr>
                                          <p:to>
                                            <p:strVal val="visible"/>
                                          </p:to>
                                        </p:set>
                                        <p:animEffect transition="in" filter="wipe(right)">
                                          <p:cBhvr>
                                            <p:cTn id="78" dur="500"/>
                                            <p:tgtEl>
                                              <p:spTgt spid="23"/>
                                            </p:tgtEl>
                                          </p:cBhvr>
                                        </p:animEffect>
                                      </p:childTnLst>
                                    </p:cTn>
                                  </p:par>
                                </p:childTnLst>
                              </p:cTn>
                            </p:par>
                            <p:par>
                              <p:cTn id="79" fill="hold">
                                <p:stCondLst>
                                  <p:cond delay="3880"/>
                                </p:stCondLst>
                                <p:childTnLst>
                                  <p:par>
                                    <p:cTn id="80" presetID="31" presetClass="entr" presetSubtype="0" fill="hold" grpId="0" nodeType="after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p:cTn id="82" dur="400" fill="hold"/>
                                            <p:tgtEl>
                                              <p:spTgt spid="14"/>
                                            </p:tgtEl>
                                            <p:attrNameLst>
                                              <p:attrName>ppt_w</p:attrName>
                                            </p:attrNameLst>
                                          </p:cBhvr>
                                          <p:tavLst>
                                            <p:tav tm="0">
                                              <p:val>
                                                <p:fltVal val="0"/>
                                              </p:val>
                                            </p:tav>
                                            <p:tav tm="100000">
                                              <p:val>
                                                <p:strVal val="#ppt_w"/>
                                              </p:val>
                                            </p:tav>
                                          </p:tavLst>
                                        </p:anim>
                                        <p:anim calcmode="lin" valueType="num">
                                          <p:cBhvr>
                                            <p:cTn id="83" dur="400" fill="hold"/>
                                            <p:tgtEl>
                                              <p:spTgt spid="14"/>
                                            </p:tgtEl>
                                            <p:attrNameLst>
                                              <p:attrName>ppt_h</p:attrName>
                                            </p:attrNameLst>
                                          </p:cBhvr>
                                          <p:tavLst>
                                            <p:tav tm="0">
                                              <p:val>
                                                <p:fltVal val="0"/>
                                              </p:val>
                                            </p:tav>
                                            <p:tav tm="100000">
                                              <p:val>
                                                <p:strVal val="#ppt_h"/>
                                              </p:val>
                                            </p:tav>
                                          </p:tavLst>
                                        </p:anim>
                                        <p:anim calcmode="lin" valueType="num">
                                          <p:cBhvr>
                                            <p:cTn id="84" dur="400" fill="hold"/>
                                            <p:tgtEl>
                                              <p:spTgt spid="14"/>
                                            </p:tgtEl>
                                            <p:attrNameLst>
                                              <p:attrName>style.rotation</p:attrName>
                                            </p:attrNameLst>
                                          </p:cBhvr>
                                          <p:tavLst>
                                            <p:tav tm="0">
                                              <p:val>
                                                <p:fltVal val="90"/>
                                              </p:val>
                                            </p:tav>
                                            <p:tav tm="100000">
                                              <p:val>
                                                <p:fltVal val="0"/>
                                              </p:val>
                                            </p:tav>
                                          </p:tavLst>
                                        </p:anim>
                                        <p:animEffect transition="in" filter="fade">
                                          <p:cBhvr>
                                            <p:cTn id="85" dur="400"/>
                                            <p:tgtEl>
                                              <p:spTgt spid="14"/>
                                            </p:tgtEl>
                                          </p:cBhvr>
                                        </p:animEffect>
                                      </p:childTnLst>
                                    </p:cTn>
                                  </p:par>
                                </p:childTnLst>
                              </p:cTn>
                            </p:par>
                            <p:par>
                              <p:cTn id="86" fill="hold">
                                <p:stCondLst>
                                  <p:cond delay="4280"/>
                                </p:stCondLst>
                                <p:childTnLst>
                                  <p:par>
                                    <p:cTn id="87" presetID="22" presetClass="entr" presetSubtype="2" fill="hold" grpId="0" nodeType="afterEffect">
                                      <p:stCondLst>
                                        <p:cond delay="0"/>
                                      </p:stCondLst>
                                      <p:childTnLst>
                                        <p:set>
                                          <p:cBhvr>
                                            <p:cTn id="88" dur="1" fill="hold">
                                              <p:stCondLst>
                                                <p:cond delay="0"/>
                                              </p:stCondLst>
                                            </p:cTn>
                                            <p:tgtEl>
                                              <p:spTgt spid="24"/>
                                            </p:tgtEl>
                                            <p:attrNameLst>
                                              <p:attrName>style.visibility</p:attrName>
                                            </p:attrNameLst>
                                          </p:cBhvr>
                                          <p:to>
                                            <p:strVal val="visible"/>
                                          </p:to>
                                        </p:set>
                                        <p:animEffect transition="in" filter="wipe(right)">
                                          <p:cBhvr>
                                            <p:cTn id="89" dur="500"/>
                                            <p:tgtEl>
                                              <p:spTgt spid="24"/>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wipe(right)">
                                          <p:cBhvr>
                                            <p:cTn id="92" dur="500"/>
                                            <p:tgtEl>
                                              <p:spTgt spid="25"/>
                                            </p:tgtEl>
                                          </p:cBhvr>
                                        </p:animEffect>
                                      </p:childTnLst>
                                    </p:cTn>
                                  </p:par>
                                </p:childTnLst>
                              </p:cTn>
                            </p:par>
                            <p:par>
                              <p:cTn id="93" fill="hold">
                                <p:stCondLst>
                                  <p:cond delay="4780"/>
                                </p:stCondLst>
                                <p:childTnLst>
                                  <p:par>
                                    <p:cTn id="94" presetID="31" presetClass="entr" presetSubtype="0" fill="hold" grpId="0" nodeType="afterEffect">
                                      <p:stCondLst>
                                        <p:cond delay="0"/>
                                      </p:stCondLst>
                                      <p:childTnLst>
                                        <p:set>
                                          <p:cBhvr>
                                            <p:cTn id="95" dur="1" fill="hold">
                                              <p:stCondLst>
                                                <p:cond delay="0"/>
                                              </p:stCondLst>
                                            </p:cTn>
                                            <p:tgtEl>
                                              <p:spTgt spid="10"/>
                                            </p:tgtEl>
                                            <p:attrNameLst>
                                              <p:attrName>style.visibility</p:attrName>
                                            </p:attrNameLst>
                                          </p:cBhvr>
                                          <p:to>
                                            <p:strVal val="visible"/>
                                          </p:to>
                                        </p:set>
                                        <p:anim calcmode="lin" valueType="num">
                                          <p:cBhvr>
                                            <p:cTn id="96" dur="400" fill="hold"/>
                                            <p:tgtEl>
                                              <p:spTgt spid="10"/>
                                            </p:tgtEl>
                                            <p:attrNameLst>
                                              <p:attrName>ppt_w</p:attrName>
                                            </p:attrNameLst>
                                          </p:cBhvr>
                                          <p:tavLst>
                                            <p:tav tm="0">
                                              <p:val>
                                                <p:fltVal val="0"/>
                                              </p:val>
                                            </p:tav>
                                            <p:tav tm="100000">
                                              <p:val>
                                                <p:strVal val="#ppt_w"/>
                                              </p:val>
                                            </p:tav>
                                          </p:tavLst>
                                        </p:anim>
                                        <p:anim calcmode="lin" valueType="num">
                                          <p:cBhvr>
                                            <p:cTn id="97" dur="400" fill="hold"/>
                                            <p:tgtEl>
                                              <p:spTgt spid="10"/>
                                            </p:tgtEl>
                                            <p:attrNameLst>
                                              <p:attrName>ppt_h</p:attrName>
                                            </p:attrNameLst>
                                          </p:cBhvr>
                                          <p:tavLst>
                                            <p:tav tm="0">
                                              <p:val>
                                                <p:fltVal val="0"/>
                                              </p:val>
                                            </p:tav>
                                            <p:tav tm="100000">
                                              <p:val>
                                                <p:strVal val="#ppt_h"/>
                                              </p:val>
                                            </p:tav>
                                          </p:tavLst>
                                        </p:anim>
                                        <p:anim calcmode="lin" valueType="num">
                                          <p:cBhvr>
                                            <p:cTn id="98" dur="400" fill="hold"/>
                                            <p:tgtEl>
                                              <p:spTgt spid="10"/>
                                            </p:tgtEl>
                                            <p:attrNameLst>
                                              <p:attrName>style.rotation</p:attrName>
                                            </p:attrNameLst>
                                          </p:cBhvr>
                                          <p:tavLst>
                                            <p:tav tm="0">
                                              <p:val>
                                                <p:fltVal val="90"/>
                                              </p:val>
                                            </p:tav>
                                            <p:tav tm="100000">
                                              <p:val>
                                                <p:fltVal val="0"/>
                                              </p:val>
                                            </p:tav>
                                          </p:tavLst>
                                        </p:anim>
                                        <p:animEffect transition="in" filter="fade">
                                          <p:cBhvr>
                                            <p:cTn id="99" dur="400"/>
                                            <p:tgtEl>
                                              <p:spTgt spid="10"/>
                                            </p:tgtEl>
                                          </p:cBhvr>
                                        </p:animEffect>
                                      </p:childTnLst>
                                    </p:cTn>
                                  </p:par>
                                </p:childTnLst>
                              </p:cTn>
                            </p:par>
                            <p:par>
                              <p:cTn id="100" fill="hold">
                                <p:stCondLst>
                                  <p:cond delay="5180"/>
                                </p:stCondLst>
                                <p:childTnLst>
                                  <p:par>
                                    <p:cTn id="101" presetID="22" presetClass="entr" presetSubtype="2" fill="hold" grpId="0" nodeType="after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wipe(right)">
                                          <p:cBhvr>
                                            <p:cTn id="103" dur="500"/>
                                            <p:tgtEl>
                                              <p:spTgt spid="26"/>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wipe(right)">
                                          <p:cBhvr>
                                            <p:cTn id="106" dur="500"/>
                                            <p:tgtEl>
                                              <p:spTgt spid="27"/>
                                            </p:tgtEl>
                                          </p:cBhvr>
                                        </p:animEffect>
                                      </p:childTnLst>
                                    </p:cTn>
                                  </p:par>
                                </p:childTnLst>
                              </p:cTn>
                            </p:par>
                            <p:par>
                              <p:cTn id="107" fill="hold">
                                <p:stCondLst>
                                  <p:cond delay="5680"/>
                                </p:stCondLst>
                                <p:childTnLst>
                                  <p:par>
                                    <p:cTn id="108" presetID="31" presetClass="entr" presetSubtype="0" fill="hold" grpId="0" nodeType="afterEffect">
                                      <p:stCondLst>
                                        <p:cond delay="0"/>
                                      </p:stCondLst>
                                      <p:childTnLst>
                                        <p:set>
                                          <p:cBhvr>
                                            <p:cTn id="109" dur="1" fill="hold">
                                              <p:stCondLst>
                                                <p:cond delay="0"/>
                                              </p:stCondLst>
                                            </p:cTn>
                                            <p:tgtEl>
                                              <p:spTgt spid="15"/>
                                            </p:tgtEl>
                                            <p:attrNameLst>
                                              <p:attrName>style.visibility</p:attrName>
                                            </p:attrNameLst>
                                          </p:cBhvr>
                                          <p:to>
                                            <p:strVal val="visible"/>
                                          </p:to>
                                        </p:set>
                                        <p:anim calcmode="lin" valueType="num">
                                          <p:cBhvr>
                                            <p:cTn id="110" dur="400" fill="hold"/>
                                            <p:tgtEl>
                                              <p:spTgt spid="15"/>
                                            </p:tgtEl>
                                            <p:attrNameLst>
                                              <p:attrName>ppt_w</p:attrName>
                                            </p:attrNameLst>
                                          </p:cBhvr>
                                          <p:tavLst>
                                            <p:tav tm="0">
                                              <p:val>
                                                <p:fltVal val="0"/>
                                              </p:val>
                                            </p:tav>
                                            <p:tav tm="100000">
                                              <p:val>
                                                <p:strVal val="#ppt_w"/>
                                              </p:val>
                                            </p:tav>
                                          </p:tavLst>
                                        </p:anim>
                                        <p:anim calcmode="lin" valueType="num">
                                          <p:cBhvr>
                                            <p:cTn id="111" dur="400" fill="hold"/>
                                            <p:tgtEl>
                                              <p:spTgt spid="15"/>
                                            </p:tgtEl>
                                            <p:attrNameLst>
                                              <p:attrName>ppt_h</p:attrName>
                                            </p:attrNameLst>
                                          </p:cBhvr>
                                          <p:tavLst>
                                            <p:tav tm="0">
                                              <p:val>
                                                <p:fltVal val="0"/>
                                              </p:val>
                                            </p:tav>
                                            <p:tav tm="100000">
                                              <p:val>
                                                <p:strVal val="#ppt_h"/>
                                              </p:val>
                                            </p:tav>
                                          </p:tavLst>
                                        </p:anim>
                                        <p:anim calcmode="lin" valueType="num">
                                          <p:cBhvr>
                                            <p:cTn id="112" dur="400" fill="hold"/>
                                            <p:tgtEl>
                                              <p:spTgt spid="15"/>
                                            </p:tgtEl>
                                            <p:attrNameLst>
                                              <p:attrName>style.rotation</p:attrName>
                                            </p:attrNameLst>
                                          </p:cBhvr>
                                          <p:tavLst>
                                            <p:tav tm="0">
                                              <p:val>
                                                <p:fltVal val="90"/>
                                              </p:val>
                                            </p:tav>
                                            <p:tav tm="100000">
                                              <p:val>
                                                <p:fltVal val="0"/>
                                              </p:val>
                                            </p:tav>
                                          </p:tavLst>
                                        </p:anim>
                                        <p:animEffect transition="in" filter="fade">
                                          <p:cBhvr>
                                            <p:cTn id="113" dur="400"/>
                                            <p:tgtEl>
                                              <p:spTgt spid="15"/>
                                            </p:tgtEl>
                                          </p:cBhvr>
                                        </p:animEffect>
                                      </p:childTnLst>
                                    </p:cTn>
                                  </p:par>
                                </p:childTnLst>
                              </p:cTn>
                            </p:par>
                            <p:par>
                              <p:cTn id="114" fill="hold">
                                <p:stCondLst>
                                  <p:cond delay="6080"/>
                                </p:stCondLst>
                                <p:childTnLst>
                                  <p:par>
                                    <p:cTn id="115" presetID="22" presetClass="entr" presetSubtype="2" fill="hold" grpId="0" nodeType="afterEffect">
                                      <p:stCondLst>
                                        <p:cond delay="0"/>
                                      </p:stCondLst>
                                      <p:childTnLst>
                                        <p:set>
                                          <p:cBhvr>
                                            <p:cTn id="116" dur="1" fill="hold">
                                              <p:stCondLst>
                                                <p:cond delay="0"/>
                                              </p:stCondLst>
                                            </p:cTn>
                                            <p:tgtEl>
                                              <p:spTgt spid="28"/>
                                            </p:tgtEl>
                                            <p:attrNameLst>
                                              <p:attrName>style.visibility</p:attrName>
                                            </p:attrNameLst>
                                          </p:cBhvr>
                                          <p:to>
                                            <p:strVal val="visible"/>
                                          </p:to>
                                        </p:set>
                                        <p:animEffect transition="in" filter="wipe(right)">
                                          <p:cBhvr>
                                            <p:cTn id="117" dur="500"/>
                                            <p:tgtEl>
                                              <p:spTgt spid="28"/>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29"/>
                                            </p:tgtEl>
                                            <p:attrNameLst>
                                              <p:attrName>style.visibility</p:attrName>
                                            </p:attrNameLst>
                                          </p:cBhvr>
                                          <p:to>
                                            <p:strVal val="visible"/>
                                          </p:to>
                                        </p:set>
                                        <p:animEffect transition="in" filter="wipe(right)">
                                          <p:cBhvr>
                                            <p:cTn id="12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20" grpId="0"/>
          <p:bldP spid="21" grpId="0"/>
          <p:bldP spid="22" grpId="0"/>
          <p:bldP spid="23" grpId="0"/>
          <p:bldP spid="24" grpId="0"/>
          <p:bldP spid="25" grpId="0"/>
          <p:bldP spid="26" grpId="0"/>
          <p:bldP spid="27" grpId="0"/>
          <p:bldP spid="28" grpId="0"/>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
                                            </p:tgtEl>
                                            <p:attrNameLst>
                                              <p:attrName>ppt_y</p:attrName>
                                            </p:attrNameLst>
                                          </p:cBhvr>
                                          <p:tavLst>
                                            <p:tav tm="0">
                                              <p:val>
                                                <p:strVal val="#ppt_y"/>
                                              </p:val>
                                            </p:tav>
                                            <p:tav tm="100000">
                                              <p:val>
                                                <p:strVal val="#ppt_y"/>
                                              </p:val>
                                            </p:tav>
                                          </p:tavLst>
                                        </p:anim>
                                        <p:anim calcmode="lin" valueType="num">
                                          <p:cBhvr>
                                            <p:cTn id="9" dur="4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
                                            </p:tgtEl>
                                          </p:cBhvr>
                                        </p:animEffect>
                                      </p:childTnLst>
                                    </p:cTn>
                                  </p:par>
                                </p:childTnLst>
                              </p:cTn>
                            </p:par>
                            <p:par>
                              <p:cTn id="12" fill="hold">
                                <p:stCondLst>
                                  <p:cond delay="680"/>
                                </p:stCondLst>
                                <p:childTnLst>
                                  <p:par>
                                    <p:cTn id="13" presetID="2" presetClass="entr" presetSubtype="9"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1+#ppt_w/2"/>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0-#ppt_w/2"/>
                                              </p:val>
                                            </p:tav>
                                            <p:tav tm="100000">
                                              <p:val>
                                                <p:strVal val="#ppt_x"/>
                                              </p:val>
                                            </p:tav>
                                          </p:tavLst>
                                        </p:anim>
                                        <p:anim calcmode="lin" valueType="num">
                                          <p:cBhvr additive="base">
                                            <p:cTn id="36" dur="500" fill="hold"/>
                                            <p:tgtEl>
                                              <p:spTgt spid="5"/>
                                            </p:tgtEl>
                                            <p:attrNameLst>
                                              <p:attrName>ppt_y</p:attrName>
                                            </p:attrNameLst>
                                          </p:cBhvr>
                                          <p:tavLst>
                                            <p:tav tm="0">
                                              <p:val>
                                                <p:strVal val="#ppt_y"/>
                                              </p:val>
                                            </p:tav>
                                            <p:tav tm="100000">
                                              <p:val>
                                                <p:strVal val="#ppt_y"/>
                                              </p:val>
                                            </p:tav>
                                          </p:tavLst>
                                        </p:anim>
                                      </p:childTnLst>
                                    </p:cTn>
                                  </p:par>
                                </p:childTnLst>
                              </p:cTn>
                            </p:par>
                            <p:par>
                              <p:cTn id="37" fill="hold">
                                <p:stCondLst>
                                  <p:cond delay="1180"/>
                                </p:stCondLst>
                                <p:childTnLst>
                                  <p:par>
                                    <p:cTn id="38" presetID="31"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400" fill="hold"/>
                                            <p:tgtEl>
                                              <p:spTgt spid="12"/>
                                            </p:tgtEl>
                                            <p:attrNameLst>
                                              <p:attrName>ppt_w</p:attrName>
                                            </p:attrNameLst>
                                          </p:cBhvr>
                                          <p:tavLst>
                                            <p:tav tm="0">
                                              <p:val>
                                                <p:fltVal val="0"/>
                                              </p:val>
                                            </p:tav>
                                            <p:tav tm="100000">
                                              <p:val>
                                                <p:strVal val="#ppt_w"/>
                                              </p:val>
                                            </p:tav>
                                          </p:tavLst>
                                        </p:anim>
                                        <p:anim calcmode="lin" valueType="num">
                                          <p:cBhvr>
                                            <p:cTn id="41" dur="400" fill="hold"/>
                                            <p:tgtEl>
                                              <p:spTgt spid="12"/>
                                            </p:tgtEl>
                                            <p:attrNameLst>
                                              <p:attrName>ppt_h</p:attrName>
                                            </p:attrNameLst>
                                          </p:cBhvr>
                                          <p:tavLst>
                                            <p:tav tm="0">
                                              <p:val>
                                                <p:fltVal val="0"/>
                                              </p:val>
                                            </p:tav>
                                            <p:tav tm="100000">
                                              <p:val>
                                                <p:strVal val="#ppt_h"/>
                                              </p:val>
                                            </p:tav>
                                          </p:tavLst>
                                        </p:anim>
                                        <p:anim calcmode="lin" valueType="num">
                                          <p:cBhvr>
                                            <p:cTn id="42" dur="400" fill="hold"/>
                                            <p:tgtEl>
                                              <p:spTgt spid="12"/>
                                            </p:tgtEl>
                                            <p:attrNameLst>
                                              <p:attrName>style.rotation</p:attrName>
                                            </p:attrNameLst>
                                          </p:cBhvr>
                                          <p:tavLst>
                                            <p:tav tm="0">
                                              <p:val>
                                                <p:fltVal val="90"/>
                                              </p:val>
                                            </p:tav>
                                            <p:tav tm="100000">
                                              <p:val>
                                                <p:fltVal val="0"/>
                                              </p:val>
                                            </p:tav>
                                          </p:tavLst>
                                        </p:anim>
                                        <p:animEffect transition="in" filter="fade">
                                          <p:cBhvr>
                                            <p:cTn id="43" dur="400"/>
                                            <p:tgtEl>
                                              <p:spTgt spid="12"/>
                                            </p:tgtEl>
                                          </p:cBhvr>
                                        </p:animEffect>
                                      </p:childTnLst>
                                    </p:cTn>
                                  </p:par>
                                </p:childTnLst>
                              </p:cTn>
                            </p:par>
                            <p:par>
                              <p:cTn id="44" fill="hold">
                                <p:stCondLst>
                                  <p:cond delay="1580"/>
                                </p:stCondLst>
                                <p:childTnLst>
                                  <p:par>
                                    <p:cTn id="45" presetID="22" presetClass="entr" presetSubtype="2"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right)">
                                          <p:cBhvr>
                                            <p:cTn id="47" dur="500"/>
                                            <p:tgtEl>
                                              <p:spTgt spid="16"/>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right)">
                                          <p:cBhvr>
                                            <p:cTn id="50" dur="500"/>
                                            <p:tgtEl>
                                              <p:spTgt spid="17"/>
                                            </p:tgtEl>
                                          </p:cBhvr>
                                        </p:animEffect>
                                      </p:childTnLst>
                                    </p:cTn>
                                  </p:par>
                                </p:childTnLst>
                              </p:cTn>
                            </p:par>
                            <p:par>
                              <p:cTn id="51" fill="hold">
                                <p:stCondLst>
                                  <p:cond delay="2080"/>
                                </p:stCondLst>
                                <p:childTnLst>
                                  <p:par>
                                    <p:cTn id="52" presetID="31"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p:cTn id="54" dur="400" fill="hold"/>
                                            <p:tgtEl>
                                              <p:spTgt spid="13"/>
                                            </p:tgtEl>
                                            <p:attrNameLst>
                                              <p:attrName>ppt_w</p:attrName>
                                            </p:attrNameLst>
                                          </p:cBhvr>
                                          <p:tavLst>
                                            <p:tav tm="0">
                                              <p:val>
                                                <p:fltVal val="0"/>
                                              </p:val>
                                            </p:tav>
                                            <p:tav tm="100000">
                                              <p:val>
                                                <p:strVal val="#ppt_w"/>
                                              </p:val>
                                            </p:tav>
                                          </p:tavLst>
                                        </p:anim>
                                        <p:anim calcmode="lin" valueType="num">
                                          <p:cBhvr>
                                            <p:cTn id="55" dur="400" fill="hold"/>
                                            <p:tgtEl>
                                              <p:spTgt spid="13"/>
                                            </p:tgtEl>
                                            <p:attrNameLst>
                                              <p:attrName>ppt_h</p:attrName>
                                            </p:attrNameLst>
                                          </p:cBhvr>
                                          <p:tavLst>
                                            <p:tav tm="0">
                                              <p:val>
                                                <p:fltVal val="0"/>
                                              </p:val>
                                            </p:tav>
                                            <p:tav tm="100000">
                                              <p:val>
                                                <p:strVal val="#ppt_h"/>
                                              </p:val>
                                            </p:tav>
                                          </p:tavLst>
                                        </p:anim>
                                        <p:anim calcmode="lin" valueType="num">
                                          <p:cBhvr>
                                            <p:cTn id="56" dur="400" fill="hold"/>
                                            <p:tgtEl>
                                              <p:spTgt spid="13"/>
                                            </p:tgtEl>
                                            <p:attrNameLst>
                                              <p:attrName>style.rotation</p:attrName>
                                            </p:attrNameLst>
                                          </p:cBhvr>
                                          <p:tavLst>
                                            <p:tav tm="0">
                                              <p:val>
                                                <p:fltVal val="90"/>
                                              </p:val>
                                            </p:tav>
                                            <p:tav tm="100000">
                                              <p:val>
                                                <p:fltVal val="0"/>
                                              </p:val>
                                            </p:tav>
                                          </p:tavLst>
                                        </p:anim>
                                        <p:animEffect transition="in" filter="fade">
                                          <p:cBhvr>
                                            <p:cTn id="57" dur="400"/>
                                            <p:tgtEl>
                                              <p:spTgt spid="13"/>
                                            </p:tgtEl>
                                          </p:cBhvr>
                                        </p:animEffect>
                                      </p:childTnLst>
                                    </p:cTn>
                                  </p:par>
                                </p:childTnLst>
                              </p:cTn>
                            </p:par>
                            <p:par>
                              <p:cTn id="58" fill="hold">
                                <p:stCondLst>
                                  <p:cond delay="2480"/>
                                </p:stCondLst>
                                <p:childTnLst>
                                  <p:par>
                                    <p:cTn id="59" presetID="22" presetClass="entr" presetSubtype="2"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wipe(right)">
                                          <p:cBhvr>
                                            <p:cTn id="61" dur="500"/>
                                            <p:tgtEl>
                                              <p:spTgt spid="20"/>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right)">
                                          <p:cBhvr>
                                            <p:cTn id="64" dur="500"/>
                                            <p:tgtEl>
                                              <p:spTgt spid="21"/>
                                            </p:tgtEl>
                                          </p:cBhvr>
                                        </p:animEffect>
                                      </p:childTnLst>
                                    </p:cTn>
                                  </p:par>
                                </p:childTnLst>
                              </p:cTn>
                            </p:par>
                            <p:par>
                              <p:cTn id="65" fill="hold">
                                <p:stCondLst>
                                  <p:cond delay="2980"/>
                                </p:stCondLst>
                                <p:childTnLst>
                                  <p:par>
                                    <p:cTn id="66" presetID="31" presetClass="entr" presetSubtype="0" fill="hold" grpId="0" nodeType="after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p:cTn id="68" dur="400" fill="hold"/>
                                            <p:tgtEl>
                                              <p:spTgt spid="11"/>
                                            </p:tgtEl>
                                            <p:attrNameLst>
                                              <p:attrName>ppt_w</p:attrName>
                                            </p:attrNameLst>
                                          </p:cBhvr>
                                          <p:tavLst>
                                            <p:tav tm="0">
                                              <p:val>
                                                <p:fltVal val="0"/>
                                              </p:val>
                                            </p:tav>
                                            <p:tav tm="100000">
                                              <p:val>
                                                <p:strVal val="#ppt_w"/>
                                              </p:val>
                                            </p:tav>
                                          </p:tavLst>
                                        </p:anim>
                                        <p:anim calcmode="lin" valueType="num">
                                          <p:cBhvr>
                                            <p:cTn id="69" dur="400" fill="hold"/>
                                            <p:tgtEl>
                                              <p:spTgt spid="11"/>
                                            </p:tgtEl>
                                            <p:attrNameLst>
                                              <p:attrName>ppt_h</p:attrName>
                                            </p:attrNameLst>
                                          </p:cBhvr>
                                          <p:tavLst>
                                            <p:tav tm="0">
                                              <p:val>
                                                <p:fltVal val="0"/>
                                              </p:val>
                                            </p:tav>
                                            <p:tav tm="100000">
                                              <p:val>
                                                <p:strVal val="#ppt_h"/>
                                              </p:val>
                                            </p:tav>
                                          </p:tavLst>
                                        </p:anim>
                                        <p:anim calcmode="lin" valueType="num">
                                          <p:cBhvr>
                                            <p:cTn id="70" dur="400" fill="hold"/>
                                            <p:tgtEl>
                                              <p:spTgt spid="11"/>
                                            </p:tgtEl>
                                            <p:attrNameLst>
                                              <p:attrName>style.rotation</p:attrName>
                                            </p:attrNameLst>
                                          </p:cBhvr>
                                          <p:tavLst>
                                            <p:tav tm="0">
                                              <p:val>
                                                <p:fltVal val="90"/>
                                              </p:val>
                                            </p:tav>
                                            <p:tav tm="100000">
                                              <p:val>
                                                <p:fltVal val="0"/>
                                              </p:val>
                                            </p:tav>
                                          </p:tavLst>
                                        </p:anim>
                                        <p:animEffect transition="in" filter="fade">
                                          <p:cBhvr>
                                            <p:cTn id="71" dur="400"/>
                                            <p:tgtEl>
                                              <p:spTgt spid="11"/>
                                            </p:tgtEl>
                                          </p:cBhvr>
                                        </p:animEffect>
                                      </p:childTnLst>
                                    </p:cTn>
                                  </p:par>
                                </p:childTnLst>
                              </p:cTn>
                            </p:par>
                            <p:par>
                              <p:cTn id="72" fill="hold">
                                <p:stCondLst>
                                  <p:cond delay="3380"/>
                                </p:stCondLst>
                                <p:childTnLst>
                                  <p:par>
                                    <p:cTn id="73" presetID="22" presetClass="entr" presetSubtype="2"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right)">
                                          <p:cBhvr>
                                            <p:cTn id="75" dur="500"/>
                                            <p:tgtEl>
                                              <p:spTgt spid="22"/>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23"/>
                                            </p:tgtEl>
                                            <p:attrNameLst>
                                              <p:attrName>style.visibility</p:attrName>
                                            </p:attrNameLst>
                                          </p:cBhvr>
                                          <p:to>
                                            <p:strVal val="visible"/>
                                          </p:to>
                                        </p:set>
                                        <p:animEffect transition="in" filter="wipe(right)">
                                          <p:cBhvr>
                                            <p:cTn id="78" dur="500"/>
                                            <p:tgtEl>
                                              <p:spTgt spid="23"/>
                                            </p:tgtEl>
                                          </p:cBhvr>
                                        </p:animEffect>
                                      </p:childTnLst>
                                    </p:cTn>
                                  </p:par>
                                </p:childTnLst>
                              </p:cTn>
                            </p:par>
                            <p:par>
                              <p:cTn id="79" fill="hold">
                                <p:stCondLst>
                                  <p:cond delay="3880"/>
                                </p:stCondLst>
                                <p:childTnLst>
                                  <p:par>
                                    <p:cTn id="80" presetID="31" presetClass="entr" presetSubtype="0" fill="hold" grpId="0" nodeType="after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p:cTn id="82" dur="400" fill="hold"/>
                                            <p:tgtEl>
                                              <p:spTgt spid="14"/>
                                            </p:tgtEl>
                                            <p:attrNameLst>
                                              <p:attrName>ppt_w</p:attrName>
                                            </p:attrNameLst>
                                          </p:cBhvr>
                                          <p:tavLst>
                                            <p:tav tm="0">
                                              <p:val>
                                                <p:fltVal val="0"/>
                                              </p:val>
                                            </p:tav>
                                            <p:tav tm="100000">
                                              <p:val>
                                                <p:strVal val="#ppt_w"/>
                                              </p:val>
                                            </p:tav>
                                          </p:tavLst>
                                        </p:anim>
                                        <p:anim calcmode="lin" valueType="num">
                                          <p:cBhvr>
                                            <p:cTn id="83" dur="400" fill="hold"/>
                                            <p:tgtEl>
                                              <p:spTgt spid="14"/>
                                            </p:tgtEl>
                                            <p:attrNameLst>
                                              <p:attrName>ppt_h</p:attrName>
                                            </p:attrNameLst>
                                          </p:cBhvr>
                                          <p:tavLst>
                                            <p:tav tm="0">
                                              <p:val>
                                                <p:fltVal val="0"/>
                                              </p:val>
                                            </p:tav>
                                            <p:tav tm="100000">
                                              <p:val>
                                                <p:strVal val="#ppt_h"/>
                                              </p:val>
                                            </p:tav>
                                          </p:tavLst>
                                        </p:anim>
                                        <p:anim calcmode="lin" valueType="num">
                                          <p:cBhvr>
                                            <p:cTn id="84" dur="400" fill="hold"/>
                                            <p:tgtEl>
                                              <p:spTgt spid="14"/>
                                            </p:tgtEl>
                                            <p:attrNameLst>
                                              <p:attrName>style.rotation</p:attrName>
                                            </p:attrNameLst>
                                          </p:cBhvr>
                                          <p:tavLst>
                                            <p:tav tm="0">
                                              <p:val>
                                                <p:fltVal val="90"/>
                                              </p:val>
                                            </p:tav>
                                            <p:tav tm="100000">
                                              <p:val>
                                                <p:fltVal val="0"/>
                                              </p:val>
                                            </p:tav>
                                          </p:tavLst>
                                        </p:anim>
                                        <p:animEffect transition="in" filter="fade">
                                          <p:cBhvr>
                                            <p:cTn id="85" dur="400"/>
                                            <p:tgtEl>
                                              <p:spTgt spid="14"/>
                                            </p:tgtEl>
                                          </p:cBhvr>
                                        </p:animEffect>
                                      </p:childTnLst>
                                    </p:cTn>
                                  </p:par>
                                </p:childTnLst>
                              </p:cTn>
                            </p:par>
                            <p:par>
                              <p:cTn id="86" fill="hold">
                                <p:stCondLst>
                                  <p:cond delay="4280"/>
                                </p:stCondLst>
                                <p:childTnLst>
                                  <p:par>
                                    <p:cTn id="87" presetID="22" presetClass="entr" presetSubtype="2" fill="hold" grpId="0" nodeType="afterEffect">
                                      <p:stCondLst>
                                        <p:cond delay="0"/>
                                      </p:stCondLst>
                                      <p:childTnLst>
                                        <p:set>
                                          <p:cBhvr>
                                            <p:cTn id="88" dur="1" fill="hold">
                                              <p:stCondLst>
                                                <p:cond delay="0"/>
                                              </p:stCondLst>
                                            </p:cTn>
                                            <p:tgtEl>
                                              <p:spTgt spid="24"/>
                                            </p:tgtEl>
                                            <p:attrNameLst>
                                              <p:attrName>style.visibility</p:attrName>
                                            </p:attrNameLst>
                                          </p:cBhvr>
                                          <p:to>
                                            <p:strVal val="visible"/>
                                          </p:to>
                                        </p:set>
                                        <p:animEffect transition="in" filter="wipe(right)">
                                          <p:cBhvr>
                                            <p:cTn id="89" dur="500"/>
                                            <p:tgtEl>
                                              <p:spTgt spid="24"/>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wipe(right)">
                                          <p:cBhvr>
                                            <p:cTn id="92" dur="500"/>
                                            <p:tgtEl>
                                              <p:spTgt spid="25"/>
                                            </p:tgtEl>
                                          </p:cBhvr>
                                        </p:animEffect>
                                      </p:childTnLst>
                                    </p:cTn>
                                  </p:par>
                                </p:childTnLst>
                              </p:cTn>
                            </p:par>
                            <p:par>
                              <p:cTn id="93" fill="hold">
                                <p:stCondLst>
                                  <p:cond delay="4780"/>
                                </p:stCondLst>
                                <p:childTnLst>
                                  <p:par>
                                    <p:cTn id="94" presetID="31" presetClass="entr" presetSubtype="0" fill="hold" grpId="0" nodeType="afterEffect">
                                      <p:stCondLst>
                                        <p:cond delay="0"/>
                                      </p:stCondLst>
                                      <p:childTnLst>
                                        <p:set>
                                          <p:cBhvr>
                                            <p:cTn id="95" dur="1" fill="hold">
                                              <p:stCondLst>
                                                <p:cond delay="0"/>
                                              </p:stCondLst>
                                            </p:cTn>
                                            <p:tgtEl>
                                              <p:spTgt spid="10"/>
                                            </p:tgtEl>
                                            <p:attrNameLst>
                                              <p:attrName>style.visibility</p:attrName>
                                            </p:attrNameLst>
                                          </p:cBhvr>
                                          <p:to>
                                            <p:strVal val="visible"/>
                                          </p:to>
                                        </p:set>
                                        <p:anim calcmode="lin" valueType="num">
                                          <p:cBhvr>
                                            <p:cTn id="96" dur="400" fill="hold"/>
                                            <p:tgtEl>
                                              <p:spTgt spid="10"/>
                                            </p:tgtEl>
                                            <p:attrNameLst>
                                              <p:attrName>ppt_w</p:attrName>
                                            </p:attrNameLst>
                                          </p:cBhvr>
                                          <p:tavLst>
                                            <p:tav tm="0">
                                              <p:val>
                                                <p:fltVal val="0"/>
                                              </p:val>
                                            </p:tav>
                                            <p:tav tm="100000">
                                              <p:val>
                                                <p:strVal val="#ppt_w"/>
                                              </p:val>
                                            </p:tav>
                                          </p:tavLst>
                                        </p:anim>
                                        <p:anim calcmode="lin" valueType="num">
                                          <p:cBhvr>
                                            <p:cTn id="97" dur="400" fill="hold"/>
                                            <p:tgtEl>
                                              <p:spTgt spid="10"/>
                                            </p:tgtEl>
                                            <p:attrNameLst>
                                              <p:attrName>ppt_h</p:attrName>
                                            </p:attrNameLst>
                                          </p:cBhvr>
                                          <p:tavLst>
                                            <p:tav tm="0">
                                              <p:val>
                                                <p:fltVal val="0"/>
                                              </p:val>
                                            </p:tav>
                                            <p:tav tm="100000">
                                              <p:val>
                                                <p:strVal val="#ppt_h"/>
                                              </p:val>
                                            </p:tav>
                                          </p:tavLst>
                                        </p:anim>
                                        <p:anim calcmode="lin" valueType="num">
                                          <p:cBhvr>
                                            <p:cTn id="98" dur="400" fill="hold"/>
                                            <p:tgtEl>
                                              <p:spTgt spid="10"/>
                                            </p:tgtEl>
                                            <p:attrNameLst>
                                              <p:attrName>style.rotation</p:attrName>
                                            </p:attrNameLst>
                                          </p:cBhvr>
                                          <p:tavLst>
                                            <p:tav tm="0">
                                              <p:val>
                                                <p:fltVal val="90"/>
                                              </p:val>
                                            </p:tav>
                                            <p:tav tm="100000">
                                              <p:val>
                                                <p:fltVal val="0"/>
                                              </p:val>
                                            </p:tav>
                                          </p:tavLst>
                                        </p:anim>
                                        <p:animEffect transition="in" filter="fade">
                                          <p:cBhvr>
                                            <p:cTn id="99" dur="400"/>
                                            <p:tgtEl>
                                              <p:spTgt spid="10"/>
                                            </p:tgtEl>
                                          </p:cBhvr>
                                        </p:animEffect>
                                      </p:childTnLst>
                                    </p:cTn>
                                  </p:par>
                                </p:childTnLst>
                              </p:cTn>
                            </p:par>
                            <p:par>
                              <p:cTn id="100" fill="hold">
                                <p:stCondLst>
                                  <p:cond delay="5180"/>
                                </p:stCondLst>
                                <p:childTnLst>
                                  <p:par>
                                    <p:cTn id="101" presetID="22" presetClass="entr" presetSubtype="2" fill="hold" grpId="0" nodeType="afterEffect">
                                      <p:stCondLst>
                                        <p:cond delay="0"/>
                                      </p:stCondLst>
                                      <p:childTnLst>
                                        <p:set>
                                          <p:cBhvr>
                                            <p:cTn id="102" dur="1" fill="hold">
                                              <p:stCondLst>
                                                <p:cond delay="0"/>
                                              </p:stCondLst>
                                            </p:cTn>
                                            <p:tgtEl>
                                              <p:spTgt spid="26"/>
                                            </p:tgtEl>
                                            <p:attrNameLst>
                                              <p:attrName>style.visibility</p:attrName>
                                            </p:attrNameLst>
                                          </p:cBhvr>
                                          <p:to>
                                            <p:strVal val="visible"/>
                                          </p:to>
                                        </p:set>
                                        <p:animEffect transition="in" filter="wipe(right)">
                                          <p:cBhvr>
                                            <p:cTn id="103" dur="500"/>
                                            <p:tgtEl>
                                              <p:spTgt spid="26"/>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wipe(right)">
                                          <p:cBhvr>
                                            <p:cTn id="106" dur="500"/>
                                            <p:tgtEl>
                                              <p:spTgt spid="27"/>
                                            </p:tgtEl>
                                          </p:cBhvr>
                                        </p:animEffect>
                                      </p:childTnLst>
                                    </p:cTn>
                                  </p:par>
                                </p:childTnLst>
                              </p:cTn>
                            </p:par>
                            <p:par>
                              <p:cTn id="107" fill="hold">
                                <p:stCondLst>
                                  <p:cond delay="5680"/>
                                </p:stCondLst>
                                <p:childTnLst>
                                  <p:par>
                                    <p:cTn id="108" presetID="31" presetClass="entr" presetSubtype="0" fill="hold" grpId="0" nodeType="afterEffect">
                                      <p:stCondLst>
                                        <p:cond delay="0"/>
                                      </p:stCondLst>
                                      <p:childTnLst>
                                        <p:set>
                                          <p:cBhvr>
                                            <p:cTn id="109" dur="1" fill="hold">
                                              <p:stCondLst>
                                                <p:cond delay="0"/>
                                              </p:stCondLst>
                                            </p:cTn>
                                            <p:tgtEl>
                                              <p:spTgt spid="15"/>
                                            </p:tgtEl>
                                            <p:attrNameLst>
                                              <p:attrName>style.visibility</p:attrName>
                                            </p:attrNameLst>
                                          </p:cBhvr>
                                          <p:to>
                                            <p:strVal val="visible"/>
                                          </p:to>
                                        </p:set>
                                        <p:anim calcmode="lin" valueType="num">
                                          <p:cBhvr>
                                            <p:cTn id="110" dur="400" fill="hold"/>
                                            <p:tgtEl>
                                              <p:spTgt spid="15"/>
                                            </p:tgtEl>
                                            <p:attrNameLst>
                                              <p:attrName>ppt_w</p:attrName>
                                            </p:attrNameLst>
                                          </p:cBhvr>
                                          <p:tavLst>
                                            <p:tav tm="0">
                                              <p:val>
                                                <p:fltVal val="0"/>
                                              </p:val>
                                            </p:tav>
                                            <p:tav tm="100000">
                                              <p:val>
                                                <p:strVal val="#ppt_w"/>
                                              </p:val>
                                            </p:tav>
                                          </p:tavLst>
                                        </p:anim>
                                        <p:anim calcmode="lin" valueType="num">
                                          <p:cBhvr>
                                            <p:cTn id="111" dur="400" fill="hold"/>
                                            <p:tgtEl>
                                              <p:spTgt spid="15"/>
                                            </p:tgtEl>
                                            <p:attrNameLst>
                                              <p:attrName>ppt_h</p:attrName>
                                            </p:attrNameLst>
                                          </p:cBhvr>
                                          <p:tavLst>
                                            <p:tav tm="0">
                                              <p:val>
                                                <p:fltVal val="0"/>
                                              </p:val>
                                            </p:tav>
                                            <p:tav tm="100000">
                                              <p:val>
                                                <p:strVal val="#ppt_h"/>
                                              </p:val>
                                            </p:tav>
                                          </p:tavLst>
                                        </p:anim>
                                        <p:anim calcmode="lin" valueType="num">
                                          <p:cBhvr>
                                            <p:cTn id="112" dur="400" fill="hold"/>
                                            <p:tgtEl>
                                              <p:spTgt spid="15"/>
                                            </p:tgtEl>
                                            <p:attrNameLst>
                                              <p:attrName>style.rotation</p:attrName>
                                            </p:attrNameLst>
                                          </p:cBhvr>
                                          <p:tavLst>
                                            <p:tav tm="0">
                                              <p:val>
                                                <p:fltVal val="90"/>
                                              </p:val>
                                            </p:tav>
                                            <p:tav tm="100000">
                                              <p:val>
                                                <p:fltVal val="0"/>
                                              </p:val>
                                            </p:tav>
                                          </p:tavLst>
                                        </p:anim>
                                        <p:animEffect transition="in" filter="fade">
                                          <p:cBhvr>
                                            <p:cTn id="113" dur="400"/>
                                            <p:tgtEl>
                                              <p:spTgt spid="15"/>
                                            </p:tgtEl>
                                          </p:cBhvr>
                                        </p:animEffect>
                                      </p:childTnLst>
                                    </p:cTn>
                                  </p:par>
                                </p:childTnLst>
                              </p:cTn>
                            </p:par>
                            <p:par>
                              <p:cTn id="114" fill="hold">
                                <p:stCondLst>
                                  <p:cond delay="6080"/>
                                </p:stCondLst>
                                <p:childTnLst>
                                  <p:par>
                                    <p:cTn id="115" presetID="22" presetClass="entr" presetSubtype="2" fill="hold" grpId="0" nodeType="afterEffect">
                                      <p:stCondLst>
                                        <p:cond delay="0"/>
                                      </p:stCondLst>
                                      <p:childTnLst>
                                        <p:set>
                                          <p:cBhvr>
                                            <p:cTn id="116" dur="1" fill="hold">
                                              <p:stCondLst>
                                                <p:cond delay="0"/>
                                              </p:stCondLst>
                                            </p:cTn>
                                            <p:tgtEl>
                                              <p:spTgt spid="28"/>
                                            </p:tgtEl>
                                            <p:attrNameLst>
                                              <p:attrName>style.visibility</p:attrName>
                                            </p:attrNameLst>
                                          </p:cBhvr>
                                          <p:to>
                                            <p:strVal val="visible"/>
                                          </p:to>
                                        </p:set>
                                        <p:animEffect transition="in" filter="wipe(right)">
                                          <p:cBhvr>
                                            <p:cTn id="117" dur="500"/>
                                            <p:tgtEl>
                                              <p:spTgt spid="28"/>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29"/>
                                            </p:tgtEl>
                                            <p:attrNameLst>
                                              <p:attrName>style.visibility</p:attrName>
                                            </p:attrNameLst>
                                          </p:cBhvr>
                                          <p:to>
                                            <p:strVal val="visible"/>
                                          </p:to>
                                        </p:set>
                                        <p:animEffect transition="in" filter="wipe(right)">
                                          <p:cBhvr>
                                            <p:cTn id="12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20" grpId="0"/>
          <p:bldP spid="21" grpId="0"/>
          <p:bldP spid="22" grpId="0"/>
          <p:bldP spid="23" grpId="0"/>
          <p:bldP spid="24" grpId="0"/>
          <p:bldP spid="25" grpId="0"/>
          <p:bldP spid="26" grpId="0"/>
          <p:bldP spid="27" grpId="0"/>
          <p:bldP spid="28" grpId="0"/>
          <p:bldP spid="29"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347"/>
            <a:ext cx="9145588" cy="5144393"/>
          </a:xfrm>
          <a:prstGeom prst="rect">
            <a:avLst/>
          </a:prstGeom>
        </p:spPr>
      </p:pic>
      <p:pic>
        <p:nvPicPr>
          <p:cNvPr id="80" name="图片 79"/>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0" y="1941732"/>
            <a:ext cx="9145587" cy="3200955"/>
          </a:xfrm>
          <a:prstGeom prst="rect">
            <a:avLst/>
          </a:prstGeom>
        </p:spPr>
      </p:pic>
      <p:sp>
        <p:nvSpPr>
          <p:cNvPr id="19" name="Freeform 6"/>
          <p:cNvSpPr>
            <a:spLocks noEditPoints="1"/>
          </p:cNvSpPr>
          <p:nvPr/>
        </p:nvSpPr>
        <p:spPr bwMode="auto">
          <a:xfrm>
            <a:off x="3280594" y="1939532"/>
            <a:ext cx="2584400" cy="1297546"/>
          </a:xfrm>
          <a:custGeom>
            <a:avLst/>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3">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4" name="Freeform 5"/>
          <p:cNvSpPr>
            <a:spLocks/>
          </p:cNvSpPr>
          <p:nvPr/>
        </p:nvSpPr>
        <p:spPr bwMode="auto">
          <a:xfrm>
            <a:off x="4572395" y="646163"/>
            <a:ext cx="646198" cy="1293369"/>
          </a:xfrm>
          <a:custGeom>
            <a:avLst/>
            <a:gdLst>
              <a:gd name="T0" fmla="*/ 0 w 6745"/>
              <a:gd name="T1" fmla="*/ 13488 h 13488"/>
              <a:gd name="T2" fmla="*/ 6745 w 6745"/>
              <a:gd name="T3" fmla="*/ 1807 h 13488"/>
              <a:gd name="T4" fmla="*/ 0 w 6745"/>
              <a:gd name="T5" fmla="*/ 0 h 13488"/>
              <a:gd name="T6" fmla="*/ 0 w 6745"/>
              <a:gd name="T7" fmla="*/ 13488 h 13488"/>
            </a:gdLst>
            <a:ah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5" name="Freeform 6"/>
          <p:cNvSpPr>
            <a:spLocks noEditPoints="1"/>
          </p:cNvSpPr>
          <p:nvPr/>
        </p:nvSpPr>
        <p:spPr bwMode="auto">
          <a:xfrm>
            <a:off x="4567603" y="641369"/>
            <a:ext cx="655783" cy="1302956"/>
          </a:xfrm>
          <a:custGeom>
            <a:avLst/>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3"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6" name="Freeform 7"/>
          <p:cNvSpPr>
            <a:spLocks/>
          </p:cNvSpPr>
          <p:nvPr/>
        </p:nvSpPr>
        <p:spPr bwMode="auto">
          <a:xfrm>
            <a:off x="4572395" y="819517"/>
            <a:ext cx="1119863" cy="1120015"/>
          </a:xfrm>
          <a:custGeom>
            <a:avLst/>
            <a:gdLst>
              <a:gd name="T0" fmla="*/ 0 w 5841"/>
              <a:gd name="T1" fmla="*/ 5840 h 5840"/>
              <a:gd name="T2" fmla="*/ 5841 w 5841"/>
              <a:gd name="T3" fmla="*/ 2468 h 5840"/>
              <a:gd name="T4" fmla="*/ 3373 w 5841"/>
              <a:gd name="T5" fmla="*/ 0 h 5840"/>
              <a:gd name="T6" fmla="*/ 0 w 5841"/>
              <a:gd name="T7" fmla="*/ 5840 h 5840"/>
            </a:gdLst>
            <a:ah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7" name="Freeform 8"/>
          <p:cNvSpPr>
            <a:spLocks noEditPoints="1"/>
          </p:cNvSpPr>
          <p:nvPr/>
        </p:nvSpPr>
        <p:spPr bwMode="auto">
          <a:xfrm>
            <a:off x="4567602" y="814724"/>
            <a:ext cx="1129449" cy="1129601"/>
          </a:xfrm>
          <a:custGeom>
            <a:avLst/>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8" name="Freeform 9"/>
          <p:cNvSpPr>
            <a:spLocks/>
          </p:cNvSpPr>
          <p:nvPr/>
        </p:nvSpPr>
        <p:spPr bwMode="auto">
          <a:xfrm>
            <a:off x="4572395" y="1292448"/>
            <a:ext cx="1293195" cy="647084"/>
          </a:xfrm>
          <a:custGeom>
            <a:avLst/>
            <a:gdLst>
              <a:gd name="T0" fmla="*/ 0 w 6745"/>
              <a:gd name="T1" fmla="*/ 3372 h 3372"/>
              <a:gd name="T2" fmla="*/ 6745 w 6745"/>
              <a:gd name="T3" fmla="*/ 3372 h 3372"/>
              <a:gd name="T4" fmla="*/ 5841 w 6745"/>
              <a:gd name="T5" fmla="*/ 0 h 3372"/>
              <a:gd name="T6" fmla="*/ 0 w 6745"/>
              <a:gd name="T7" fmla="*/ 3372 h 3372"/>
            </a:gdLst>
            <a:ah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9" name="Freeform 10"/>
          <p:cNvSpPr>
            <a:spLocks noEditPoints="1"/>
          </p:cNvSpPr>
          <p:nvPr/>
        </p:nvSpPr>
        <p:spPr bwMode="auto">
          <a:xfrm>
            <a:off x="4567602" y="1288453"/>
            <a:ext cx="1302780" cy="655872"/>
          </a:xfrm>
          <a:custGeom>
            <a:avLst/>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0" name="Freeform 23"/>
          <p:cNvSpPr>
            <a:spLocks/>
          </p:cNvSpPr>
          <p:nvPr/>
        </p:nvSpPr>
        <p:spPr bwMode="auto">
          <a:xfrm>
            <a:off x="3279200" y="1292448"/>
            <a:ext cx="1293195" cy="647084"/>
          </a:xfrm>
          <a:custGeom>
            <a:avLst/>
            <a:gdLst>
              <a:gd name="T0" fmla="*/ 13488 w 13488"/>
              <a:gd name="T1" fmla="*/ 6744 h 6744"/>
              <a:gd name="T2" fmla="*/ 1807 w 13488"/>
              <a:gd name="T3" fmla="*/ 0 h 6744"/>
              <a:gd name="T4" fmla="*/ 0 w 13488"/>
              <a:gd name="T5" fmla="*/ 6744 h 6744"/>
              <a:gd name="T6" fmla="*/ 13488 w 13488"/>
              <a:gd name="T7" fmla="*/ 6744 h 6744"/>
            </a:gdLst>
            <a:ah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1" name="Freeform 24"/>
          <p:cNvSpPr>
            <a:spLocks noEditPoints="1"/>
          </p:cNvSpPr>
          <p:nvPr/>
        </p:nvSpPr>
        <p:spPr bwMode="auto">
          <a:xfrm>
            <a:off x="3275207" y="1288453"/>
            <a:ext cx="1301981" cy="655872"/>
          </a:xfrm>
          <a:custGeom>
            <a:avLst/>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2" name="Freeform 25"/>
          <p:cNvSpPr>
            <a:spLocks/>
          </p:cNvSpPr>
          <p:nvPr/>
        </p:nvSpPr>
        <p:spPr bwMode="auto">
          <a:xfrm>
            <a:off x="3452532" y="819517"/>
            <a:ext cx="1119863" cy="1120015"/>
          </a:xfrm>
          <a:custGeom>
            <a:avLst/>
            <a:gdLst>
              <a:gd name="T0" fmla="*/ 11681 w 11681"/>
              <a:gd name="T1" fmla="*/ 11681 h 11681"/>
              <a:gd name="T2" fmla="*/ 4937 w 11681"/>
              <a:gd name="T3" fmla="*/ 0 h 11681"/>
              <a:gd name="T4" fmla="*/ 0 w 11681"/>
              <a:gd name="T5" fmla="*/ 4937 h 11681"/>
              <a:gd name="T6" fmla="*/ 11681 w 11681"/>
              <a:gd name="T7" fmla="*/ 11681 h 11681"/>
            </a:gdLst>
            <a:ah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3" name="Freeform 26"/>
          <p:cNvSpPr>
            <a:spLocks noEditPoints="1"/>
          </p:cNvSpPr>
          <p:nvPr/>
        </p:nvSpPr>
        <p:spPr bwMode="auto">
          <a:xfrm>
            <a:off x="3447739" y="814724"/>
            <a:ext cx="1129449" cy="1129601"/>
          </a:xfrm>
          <a:custGeom>
            <a:avLst/>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4" name="Freeform 27"/>
          <p:cNvSpPr>
            <a:spLocks/>
          </p:cNvSpPr>
          <p:nvPr/>
        </p:nvSpPr>
        <p:spPr bwMode="auto">
          <a:xfrm>
            <a:off x="3926198" y="646163"/>
            <a:ext cx="646198" cy="1293369"/>
          </a:xfrm>
          <a:custGeom>
            <a:avLst/>
            <a:gdLst>
              <a:gd name="T0" fmla="*/ 6744 w 6744"/>
              <a:gd name="T1" fmla="*/ 13488 h 13488"/>
              <a:gd name="T2" fmla="*/ 6744 w 6744"/>
              <a:gd name="T3" fmla="*/ 0 h 13488"/>
              <a:gd name="T4" fmla="*/ 0 w 6744"/>
              <a:gd name="T5" fmla="*/ 1807 h 13488"/>
              <a:gd name="T6" fmla="*/ 6744 w 6744"/>
              <a:gd name="T7" fmla="*/ 13488 h 13488"/>
            </a:gdLst>
            <a:ah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rgbClr val="0070C0"/>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5" name="Freeform 28"/>
          <p:cNvSpPr>
            <a:spLocks noEditPoints="1"/>
          </p:cNvSpPr>
          <p:nvPr/>
        </p:nvSpPr>
        <p:spPr bwMode="auto">
          <a:xfrm>
            <a:off x="3921405" y="641369"/>
            <a:ext cx="655783" cy="1302956"/>
          </a:xfrm>
          <a:custGeom>
            <a:avLst/>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1" name="Freeform 12"/>
          <p:cNvSpPr>
            <a:spLocks noEditPoints="1"/>
          </p:cNvSpPr>
          <p:nvPr/>
        </p:nvSpPr>
        <p:spPr bwMode="auto">
          <a:xfrm>
            <a:off x="4141846" y="2164920"/>
            <a:ext cx="870683" cy="867472"/>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chemeClr val="bg1"/>
          </a:solidFill>
          <a:ln>
            <a:noFill/>
          </a:ln>
        </p:spPr>
        <p:txBody>
          <a:bodyPr vert="horz" wrap="square" lIns="68571" tIns="34285" rIns="68571" bIns="34285" numCol="1" anchor="t" anchorCtr="0" compatLnSpc="1">
            <a:prstTxWarp prst="textNoShape">
              <a:avLst/>
            </a:prstTxWarp>
          </a:bodyPr>
          <a:lstStyle/>
          <a:p>
            <a:endParaRPr lang="zh-CN" altLang="en-US"/>
          </a:p>
        </p:txBody>
      </p:sp>
      <p:sp>
        <p:nvSpPr>
          <p:cNvPr id="42" name="TextBox 41"/>
          <p:cNvSpPr txBox="1"/>
          <p:nvPr/>
        </p:nvSpPr>
        <p:spPr>
          <a:xfrm>
            <a:off x="2227490" y="3328680"/>
            <a:ext cx="4692459" cy="623440"/>
          </a:xfrm>
          <a:prstGeom prst="rect">
            <a:avLst/>
          </a:prstGeom>
          <a:noFill/>
        </p:spPr>
        <p:txBody>
          <a:bodyPr wrap="square" lIns="68571" tIns="34285" rIns="68571" bIns="34285" rtlCol="0">
            <a:spAutoFit/>
          </a:bodyPr>
          <a:lstStyle/>
          <a:p>
            <a:pPr algn="ctr"/>
            <a:r>
              <a:rPr lang="zh-CN" altLang="en-US" sz="3600" b="1" dirty="0">
                <a:solidFill>
                  <a:schemeClr val="bg1"/>
                </a:solidFill>
                <a:latin typeface="微软雅黑"/>
                <a:ea typeface="微软雅黑"/>
              </a:rPr>
              <a:t>产品和运营</a:t>
            </a:r>
          </a:p>
        </p:txBody>
      </p:sp>
      <p:cxnSp>
        <p:nvCxnSpPr>
          <p:cNvPr id="43" name="直接连接符 42"/>
          <p:cNvCxnSpPr/>
          <p:nvPr/>
        </p:nvCxnSpPr>
        <p:spPr bwMode="auto">
          <a:xfrm>
            <a:off x="1981994" y="3940869"/>
            <a:ext cx="5183451"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6" name="Oval 39"/>
          <p:cNvSpPr>
            <a:spLocks noChangeAspect="1" noChangeArrowheads="1"/>
          </p:cNvSpPr>
          <p:nvPr/>
        </p:nvSpPr>
        <p:spPr bwMode="auto">
          <a:xfrm>
            <a:off x="2155470" y="4154140"/>
            <a:ext cx="161965" cy="162971"/>
          </a:xfrm>
          <a:prstGeom prst="ellipse">
            <a:avLst/>
          </a:prstGeom>
          <a:solidFill>
            <a:srgbClr val="0070C0"/>
          </a:solidFill>
          <a:ln w="28575" cap="flat">
            <a:solidFill>
              <a:schemeClr val="bg1"/>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sz="1500">
              <a:solidFill>
                <a:schemeClr val="bg1"/>
              </a:solidFill>
            </a:endParaRPr>
          </a:p>
        </p:txBody>
      </p:sp>
      <p:sp>
        <p:nvSpPr>
          <p:cNvPr id="57" name="Oval 40"/>
          <p:cNvSpPr>
            <a:spLocks noChangeAspect="1" noChangeArrowheads="1"/>
          </p:cNvSpPr>
          <p:nvPr/>
        </p:nvSpPr>
        <p:spPr bwMode="auto">
          <a:xfrm>
            <a:off x="5666393" y="4159724"/>
            <a:ext cx="161965" cy="162971"/>
          </a:xfrm>
          <a:prstGeom prst="ellipse">
            <a:avLst/>
          </a:prstGeom>
          <a:solidFill>
            <a:srgbClr val="0070C0"/>
          </a:solidFill>
          <a:ln w="28575" cap="flat">
            <a:solidFill>
              <a:schemeClr val="bg1"/>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sz="1500">
              <a:solidFill>
                <a:schemeClr val="bg1"/>
              </a:solidFill>
            </a:endParaRPr>
          </a:p>
        </p:txBody>
      </p:sp>
      <p:sp>
        <p:nvSpPr>
          <p:cNvPr id="58" name="Oval 41"/>
          <p:cNvSpPr>
            <a:spLocks noChangeAspect="1" noChangeArrowheads="1"/>
          </p:cNvSpPr>
          <p:nvPr/>
        </p:nvSpPr>
        <p:spPr bwMode="auto">
          <a:xfrm>
            <a:off x="4136046" y="4546606"/>
            <a:ext cx="161965" cy="162050"/>
          </a:xfrm>
          <a:prstGeom prst="ellipse">
            <a:avLst/>
          </a:prstGeom>
          <a:solidFill>
            <a:srgbClr val="0070C0"/>
          </a:solidFill>
          <a:ln w="28575" cap="flat">
            <a:solidFill>
              <a:schemeClr val="bg1"/>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sz="1500">
              <a:solidFill>
                <a:schemeClr val="bg1"/>
              </a:solidFill>
            </a:endParaRPr>
          </a:p>
        </p:txBody>
      </p:sp>
      <p:sp>
        <p:nvSpPr>
          <p:cNvPr id="59" name="Oval 42"/>
          <p:cNvSpPr>
            <a:spLocks noChangeAspect="1" noChangeArrowheads="1"/>
          </p:cNvSpPr>
          <p:nvPr/>
        </p:nvSpPr>
        <p:spPr bwMode="auto">
          <a:xfrm>
            <a:off x="4145192" y="4154140"/>
            <a:ext cx="161965" cy="162971"/>
          </a:xfrm>
          <a:prstGeom prst="ellipse">
            <a:avLst/>
          </a:prstGeom>
          <a:solidFill>
            <a:srgbClr val="0070C0"/>
          </a:solidFill>
          <a:ln w="28575" cap="flat">
            <a:solidFill>
              <a:schemeClr val="bg1"/>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sz="1500">
              <a:solidFill>
                <a:schemeClr val="bg1"/>
              </a:solidFill>
            </a:endParaRPr>
          </a:p>
        </p:txBody>
      </p:sp>
      <p:sp>
        <p:nvSpPr>
          <p:cNvPr id="60" name="TextBox 59"/>
          <p:cNvSpPr txBox="1"/>
          <p:nvPr/>
        </p:nvSpPr>
        <p:spPr>
          <a:xfrm>
            <a:off x="2018358" y="4085538"/>
            <a:ext cx="1698298" cy="300175"/>
          </a:xfrm>
          <a:prstGeom prst="rect">
            <a:avLst/>
          </a:prstGeom>
          <a:noFill/>
        </p:spPr>
        <p:txBody>
          <a:bodyPr wrap="square" lIns="68571" tIns="34285" rIns="68571" bIns="34285" rtlCol="0">
            <a:spAutoFit/>
          </a:bodyPr>
          <a:lstStyle/>
          <a:p>
            <a:r>
              <a:rPr lang="zh-CN" altLang="en-US" sz="1500" dirty="0">
                <a:solidFill>
                  <a:schemeClr val="bg1"/>
                </a:solidFill>
                <a:latin typeface="+mn-ea"/>
                <a:ea typeface="+mn-ea"/>
              </a:rPr>
              <a:t>产品概述</a:t>
            </a:r>
          </a:p>
        </p:txBody>
      </p:sp>
      <p:sp>
        <p:nvSpPr>
          <p:cNvPr id="61" name="TextBox 60"/>
          <p:cNvSpPr txBox="1"/>
          <p:nvPr/>
        </p:nvSpPr>
        <p:spPr>
          <a:xfrm>
            <a:off x="5693896" y="4091121"/>
            <a:ext cx="1698298" cy="300175"/>
          </a:xfrm>
          <a:prstGeom prst="rect">
            <a:avLst/>
          </a:prstGeom>
          <a:noFill/>
        </p:spPr>
        <p:txBody>
          <a:bodyPr wrap="square" lIns="68571" tIns="34285" rIns="68571" bIns="34285" rtlCol="0">
            <a:spAutoFit/>
          </a:bodyPr>
          <a:lstStyle/>
          <a:p>
            <a:r>
              <a:rPr lang="zh-CN" altLang="en-US" sz="1500" dirty="0">
                <a:solidFill>
                  <a:schemeClr val="bg1"/>
                </a:solidFill>
                <a:latin typeface="+mn-ea"/>
                <a:ea typeface="+mn-ea"/>
              </a:rPr>
              <a:t>网络营销方案</a:t>
            </a:r>
          </a:p>
        </p:txBody>
      </p:sp>
      <p:sp>
        <p:nvSpPr>
          <p:cNvPr id="62" name="TextBox 61"/>
          <p:cNvSpPr txBox="1"/>
          <p:nvPr/>
        </p:nvSpPr>
        <p:spPr>
          <a:xfrm>
            <a:off x="3977660" y="4452151"/>
            <a:ext cx="1698298" cy="330193"/>
          </a:xfrm>
          <a:prstGeom prst="rect">
            <a:avLst/>
          </a:prstGeom>
          <a:noFill/>
        </p:spPr>
        <p:txBody>
          <a:bodyPr wrap="square" lIns="68571" tIns="34285" rIns="68571" bIns="34285" rtlCol="0">
            <a:spAutoFit/>
          </a:bodyPr>
          <a:lstStyle>
            <a:defPPr>
              <a:defRPr lang="zh-CN"/>
            </a:defPPr>
            <a:lvl1pPr>
              <a:lnSpc>
                <a:spcPct val="150000"/>
              </a:lnSpc>
              <a:defRPr>
                <a:solidFill>
                  <a:schemeClr val="accent1"/>
                </a:solidFill>
                <a:latin typeface="+mn-ea"/>
                <a:ea typeface="+mn-ea"/>
              </a:defRPr>
            </a:lvl1pPr>
          </a:lstStyle>
          <a:p>
            <a:pPr>
              <a:lnSpc>
                <a:spcPct val="100000"/>
              </a:lnSpc>
            </a:pPr>
            <a:r>
              <a:rPr lang="zh-CN" altLang="en-US" sz="1500" dirty="0">
                <a:solidFill>
                  <a:schemeClr val="bg1"/>
                </a:solidFill>
              </a:rPr>
              <a:t>代理推广</a:t>
            </a:r>
          </a:p>
        </p:txBody>
      </p:sp>
      <p:sp>
        <p:nvSpPr>
          <p:cNvPr id="63" name="TextBox 62"/>
          <p:cNvSpPr txBox="1"/>
          <p:nvPr/>
        </p:nvSpPr>
        <p:spPr>
          <a:xfrm>
            <a:off x="5513510" y="4477544"/>
            <a:ext cx="1698298" cy="300175"/>
          </a:xfrm>
          <a:prstGeom prst="rect">
            <a:avLst/>
          </a:prstGeom>
          <a:noFill/>
        </p:spPr>
        <p:txBody>
          <a:bodyPr wrap="square" lIns="68571" tIns="34285" rIns="68571" bIns="34285" rtlCol="0">
            <a:spAutoFit/>
          </a:bodyPr>
          <a:lstStyle/>
          <a:p>
            <a:r>
              <a:rPr lang="zh-CN" altLang="en-US" sz="1500" dirty="0">
                <a:solidFill>
                  <a:schemeClr val="bg1"/>
                </a:solidFill>
                <a:latin typeface="+mn-ea"/>
                <a:ea typeface="+mn-ea"/>
              </a:rPr>
              <a:t>利润分析</a:t>
            </a:r>
          </a:p>
        </p:txBody>
      </p:sp>
      <p:sp>
        <p:nvSpPr>
          <p:cNvPr id="64" name="Oval 42"/>
          <p:cNvSpPr>
            <a:spLocks noChangeAspect="1" noChangeArrowheads="1"/>
          </p:cNvSpPr>
          <p:nvPr/>
        </p:nvSpPr>
        <p:spPr bwMode="auto">
          <a:xfrm>
            <a:off x="2134750" y="4550772"/>
            <a:ext cx="161965" cy="162971"/>
          </a:xfrm>
          <a:prstGeom prst="ellipse">
            <a:avLst/>
          </a:prstGeom>
          <a:solidFill>
            <a:srgbClr val="0070C0"/>
          </a:solidFill>
          <a:ln w="28575" cap="flat">
            <a:solidFill>
              <a:schemeClr val="bg1"/>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sz="1500">
              <a:solidFill>
                <a:schemeClr val="bg1"/>
              </a:solidFill>
            </a:endParaRPr>
          </a:p>
        </p:txBody>
      </p:sp>
      <p:sp>
        <p:nvSpPr>
          <p:cNvPr id="65" name="TextBox 64"/>
          <p:cNvSpPr txBox="1"/>
          <p:nvPr/>
        </p:nvSpPr>
        <p:spPr>
          <a:xfrm>
            <a:off x="4009606" y="4085538"/>
            <a:ext cx="1698298" cy="300175"/>
          </a:xfrm>
          <a:prstGeom prst="rect">
            <a:avLst/>
          </a:prstGeom>
          <a:noFill/>
        </p:spPr>
        <p:txBody>
          <a:bodyPr wrap="square" lIns="68571" tIns="34285" rIns="68571" bIns="34285" rtlCol="0">
            <a:spAutoFit/>
          </a:bodyPr>
          <a:lstStyle/>
          <a:p>
            <a:r>
              <a:rPr lang="zh-CN" altLang="en-US" sz="1500" dirty="0">
                <a:solidFill>
                  <a:schemeClr val="bg1"/>
                </a:solidFill>
                <a:latin typeface="+mn-ea"/>
                <a:ea typeface="+mn-ea"/>
              </a:rPr>
              <a:t>产品形式</a:t>
            </a:r>
          </a:p>
        </p:txBody>
      </p:sp>
      <p:sp>
        <p:nvSpPr>
          <p:cNvPr id="66" name="Oval 42"/>
          <p:cNvSpPr>
            <a:spLocks noChangeAspect="1" noChangeArrowheads="1"/>
          </p:cNvSpPr>
          <p:nvPr/>
        </p:nvSpPr>
        <p:spPr bwMode="auto">
          <a:xfrm>
            <a:off x="5665910" y="4546147"/>
            <a:ext cx="161965" cy="162971"/>
          </a:xfrm>
          <a:prstGeom prst="ellipse">
            <a:avLst/>
          </a:prstGeom>
          <a:solidFill>
            <a:srgbClr val="0070C0"/>
          </a:solidFill>
          <a:ln w="28575" cap="flat">
            <a:solidFill>
              <a:schemeClr val="bg1"/>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sz="1500">
              <a:solidFill>
                <a:schemeClr val="bg1"/>
              </a:solidFill>
            </a:endParaRPr>
          </a:p>
        </p:txBody>
      </p:sp>
      <p:sp>
        <p:nvSpPr>
          <p:cNvPr id="67" name="TextBox 66"/>
          <p:cNvSpPr txBox="1"/>
          <p:nvPr/>
        </p:nvSpPr>
        <p:spPr>
          <a:xfrm>
            <a:off x="2204340" y="4482169"/>
            <a:ext cx="1698298" cy="300175"/>
          </a:xfrm>
          <a:prstGeom prst="rect">
            <a:avLst/>
          </a:prstGeom>
          <a:noFill/>
        </p:spPr>
        <p:txBody>
          <a:bodyPr wrap="square" lIns="68571" tIns="34285" rIns="68571" bIns="34285" rtlCol="0">
            <a:spAutoFit/>
          </a:bodyPr>
          <a:lstStyle/>
          <a:p>
            <a:r>
              <a:rPr lang="zh-CN" altLang="en-US" sz="1500" dirty="0">
                <a:solidFill>
                  <a:schemeClr val="bg1"/>
                </a:solidFill>
                <a:latin typeface="+mn-ea"/>
                <a:ea typeface="+mn-ea"/>
              </a:rPr>
              <a:t>地面推广计划</a:t>
            </a:r>
          </a:p>
        </p:txBody>
      </p:sp>
    </p:spTree>
    <p:extLst>
      <p:ext uri="{BB962C8B-B14F-4D97-AF65-F5344CB8AC3E}">
        <p14:creationId xmlns:p14="http://schemas.microsoft.com/office/powerpoint/2010/main" val="229835045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500"/>
                                        <p:tgtEl>
                                          <p:spTgt spid="50"/>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500"/>
                                        <p:tgtEl>
                                          <p:spTgt spid="52"/>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500"/>
                                        <p:tgtEl>
                                          <p:spTgt spid="54"/>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500"/>
                                        <p:tgtEl>
                                          <p:spTgt spid="44"/>
                                        </p:tgtEl>
                                      </p:cBhvr>
                                    </p:animEffect>
                                  </p:childTnLst>
                                </p:cTn>
                              </p:par>
                            </p:childTnLst>
                          </p:cTn>
                        </p:par>
                        <p:par>
                          <p:cTn id="24" fill="hold">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childTnLst>
                          </p:cTn>
                        </p:par>
                        <p:par>
                          <p:cTn id="28" fill="hold">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childTnLst>
                                </p:cTn>
                              </p:par>
                            </p:childTnLst>
                          </p:cTn>
                        </p:par>
                        <p:par>
                          <p:cTn id="32" fill="hold">
                            <p:stCondLst>
                              <p:cond delay="5000"/>
                            </p:stCondLst>
                            <p:childTnLst>
                              <p:par>
                                <p:cTn id="33" presetID="31" presetClass="entr" presetSubtype="0" fill="hold" grpId="0" nodeType="after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p:cTn id="35" dur="500" fill="hold"/>
                                        <p:tgtEl>
                                          <p:spTgt spid="41"/>
                                        </p:tgtEl>
                                        <p:attrNameLst>
                                          <p:attrName>ppt_w</p:attrName>
                                        </p:attrNameLst>
                                      </p:cBhvr>
                                      <p:tavLst>
                                        <p:tav tm="0">
                                          <p:val>
                                            <p:fltVal val="0"/>
                                          </p:val>
                                        </p:tav>
                                        <p:tav tm="100000">
                                          <p:val>
                                            <p:strVal val="#ppt_w"/>
                                          </p:val>
                                        </p:tav>
                                      </p:tavLst>
                                    </p:anim>
                                    <p:anim calcmode="lin" valueType="num">
                                      <p:cBhvr>
                                        <p:cTn id="36" dur="500" fill="hold"/>
                                        <p:tgtEl>
                                          <p:spTgt spid="41"/>
                                        </p:tgtEl>
                                        <p:attrNameLst>
                                          <p:attrName>ppt_h</p:attrName>
                                        </p:attrNameLst>
                                      </p:cBhvr>
                                      <p:tavLst>
                                        <p:tav tm="0">
                                          <p:val>
                                            <p:fltVal val="0"/>
                                          </p:val>
                                        </p:tav>
                                        <p:tav tm="100000">
                                          <p:val>
                                            <p:strVal val="#ppt_h"/>
                                          </p:val>
                                        </p:tav>
                                      </p:tavLst>
                                    </p:anim>
                                    <p:anim calcmode="lin" valueType="num">
                                      <p:cBhvr>
                                        <p:cTn id="37" dur="500" fill="hold"/>
                                        <p:tgtEl>
                                          <p:spTgt spid="41"/>
                                        </p:tgtEl>
                                        <p:attrNameLst>
                                          <p:attrName>style.rotation</p:attrName>
                                        </p:attrNameLst>
                                      </p:cBhvr>
                                      <p:tavLst>
                                        <p:tav tm="0">
                                          <p:val>
                                            <p:fltVal val="90"/>
                                          </p:val>
                                        </p:tav>
                                        <p:tav tm="100000">
                                          <p:val>
                                            <p:fltVal val="0"/>
                                          </p:val>
                                        </p:tav>
                                      </p:tavLst>
                                    </p:anim>
                                    <p:animEffect transition="in" filter="fade">
                                      <p:cBhvr>
                                        <p:cTn id="38" dur="500"/>
                                        <p:tgtEl>
                                          <p:spTgt spid="41"/>
                                        </p:tgtEl>
                                      </p:cBhvr>
                                    </p:animEffect>
                                  </p:childTnLst>
                                </p:cTn>
                              </p:par>
                            </p:childTnLst>
                          </p:cTn>
                        </p:par>
                        <p:par>
                          <p:cTn id="39" fill="hold">
                            <p:stCondLst>
                              <p:cond delay="550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42"/>
                                        </p:tgtEl>
                                        <p:attrNameLst>
                                          <p:attrName>ppt_y</p:attrName>
                                        </p:attrNameLst>
                                      </p:cBhvr>
                                      <p:tavLst>
                                        <p:tav tm="0">
                                          <p:val>
                                            <p:strVal val="#ppt_y"/>
                                          </p:val>
                                        </p:tav>
                                        <p:tav tm="100000">
                                          <p:val>
                                            <p:strVal val="#ppt_y"/>
                                          </p:val>
                                        </p:tav>
                                      </p:tavLst>
                                    </p:anim>
                                    <p:anim calcmode="lin" valueType="num">
                                      <p:cBhvr>
                                        <p:cTn id="44"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42"/>
                                        </p:tgtEl>
                                      </p:cBhvr>
                                    </p:animEffect>
                                  </p:childTnLst>
                                </p:cTn>
                              </p:par>
                            </p:childTnLst>
                          </p:cTn>
                        </p:par>
                        <p:par>
                          <p:cTn id="47" fill="hold">
                            <p:stCondLst>
                              <p:cond delay="6200"/>
                            </p:stCondLst>
                            <p:childTnLst>
                              <p:par>
                                <p:cTn id="48" presetID="16" presetClass="entr" presetSubtype="21" fill="hold" nodeType="after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barn(inVertical)">
                                      <p:cBhvr>
                                        <p:cTn id="50" dur="500"/>
                                        <p:tgtEl>
                                          <p:spTgt spid="43"/>
                                        </p:tgtEl>
                                      </p:cBhvr>
                                    </p:animEffect>
                                  </p:childTnLst>
                                </p:cTn>
                              </p:par>
                            </p:childTnLst>
                          </p:cTn>
                        </p:par>
                        <p:par>
                          <p:cTn id="51" fill="hold">
                            <p:stCondLst>
                              <p:cond delay="6700"/>
                            </p:stCondLst>
                            <p:childTnLst>
                              <p:par>
                                <p:cTn id="52" presetID="2" presetClass="entr" presetSubtype="12" fill="hold" grpId="0" nodeType="afterEffect">
                                  <p:stCondLst>
                                    <p:cond delay="0"/>
                                  </p:stCondLst>
                                  <p:childTnLst>
                                    <p:set>
                                      <p:cBhvr>
                                        <p:cTn id="53" dur="1" fill="hold">
                                          <p:stCondLst>
                                            <p:cond delay="0"/>
                                          </p:stCondLst>
                                        </p:cTn>
                                        <p:tgtEl>
                                          <p:spTgt spid="56"/>
                                        </p:tgtEl>
                                        <p:attrNameLst>
                                          <p:attrName>style.visibility</p:attrName>
                                        </p:attrNameLst>
                                      </p:cBhvr>
                                      <p:to>
                                        <p:strVal val="visible"/>
                                      </p:to>
                                    </p:set>
                                    <p:anim calcmode="lin" valueType="num">
                                      <p:cBhvr additive="base">
                                        <p:cTn id="54" dur="500" fill="hold"/>
                                        <p:tgtEl>
                                          <p:spTgt spid="56"/>
                                        </p:tgtEl>
                                        <p:attrNameLst>
                                          <p:attrName>ppt_x</p:attrName>
                                        </p:attrNameLst>
                                      </p:cBhvr>
                                      <p:tavLst>
                                        <p:tav tm="0">
                                          <p:val>
                                            <p:strVal val="0-#ppt_w/2"/>
                                          </p:val>
                                        </p:tav>
                                        <p:tav tm="100000">
                                          <p:val>
                                            <p:strVal val="#ppt_x"/>
                                          </p:val>
                                        </p:tav>
                                      </p:tavLst>
                                    </p:anim>
                                    <p:anim calcmode="lin" valueType="num">
                                      <p:cBhvr additive="base">
                                        <p:cTn id="55" dur="500" fill="hold"/>
                                        <p:tgtEl>
                                          <p:spTgt spid="56"/>
                                        </p:tgtEl>
                                        <p:attrNameLst>
                                          <p:attrName>ppt_y</p:attrName>
                                        </p:attrNameLst>
                                      </p:cBhvr>
                                      <p:tavLst>
                                        <p:tav tm="0">
                                          <p:val>
                                            <p:strVal val="1+#ppt_h/2"/>
                                          </p:val>
                                        </p:tav>
                                        <p:tav tm="100000">
                                          <p:val>
                                            <p:strVal val="#ppt_y"/>
                                          </p:val>
                                        </p:tav>
                                      </p:tavLst>
                                    </p:anim>
                                  </p:childTnLst>
                                </p:cTn>
                              </p:par>
                              <p:par>
                                <p:cTn id="56" presetID="2" presetClass="entr" presetSubtype="12" fill="hold" grpId="0" nodeType="withEffect">
                                  <p:stCondLst>
                                    <p:cond delay="100"/>
                                  </p:stCondLst>
                                  <p:childTnLst>
                                    <p:set>
                                      <p:cBhvr>
                                        <p:cTn id="57" dur="1" fill="hold">
                                          <p:stCondLst>
                                            <p:cond delay="0"/>
                                          </p:stCondLst>
                                        </p:cTn>
                                        <p:tgtEl>
                                          <p:spTgt spid="57"/>
                                        </p:tgtEl>
                                        <p:attrNameLst>
                                          <p:attrName>style.visibility</p:attrName>
                                        </p:attrNameLst>
                                      </p:cBhvr>
                                      <p:to>
                                        <p:strVal val="visible"/>
                                      </p:to>
                                    </p:set>
                                    <p:anim calcmode="lin" valueType="num">
                                      <p:cBhvr additive="base">
                                        <p:cTn id="58" dur="500" fill="hold"/>
                                        <p:tgtEl>
                                          <p:spTgt spid="57"/>
                                        </p:tgtEl>
                                        <p:attrNameLst>
                                          <p:attrName>ppt_x</p:attrName>
                                        </p:attrNameLst>
                                      </p:cBhvr>
                                      <p:tavLst>
                                        <p:tav tm="0">
                                          <p:val>
                                            <p:strVal val="0-#ppt_w/2"/>
                                          </p:val>
                                        </p:tav>
                                        <p:tav tm="100000">
                                          <p:val>
                                            <p:strVal val="#ppt_x"/>
                                          </p:val>
                                        </p:tav>
                                      </p:tavLst>
                                    </p:anim>
                                    <p:anim calcmode="lin" valueType="num">
                                      <p:cBhvr additive="base">
                                        <p:cTn id="59" dur="500" fill="hold"/>
                                        <p:tgtEl>
                                          <p:spTgt spid="57"/>
                                        </p:tgtEl>
                                        <p:attrNameLst>
                                          <p:attrName>ppt_y</p:attrName>
                                        </p:attrNameLst>
                                      </p:cBhvr>
                                      <p:tavLst>
                                        <p:tav tm="0">
                                          <p:val>
                                            <p:strVal val="1+#ppt_h/2"/>
                                          </p:val>
                                        </p:tav>
                                        <p:tav tm="100000">
                                          <p:val>
                                            <p:strVal val="#ppt_y"/>
                                          </p:val>
                                        </p:tav>
                                      </p:tavLst>
                                    </p:anim>
                                  </p:childTnLst>
                                </p:cTn>
                              </p:par>
                              <p:par>
                                <p:cTn id="60" presetID="2" presetClass="entr" presetSubtype="12" fill="hold" grpId="0" nodeType="withEffect">
                                  <p:stCondLst>
                                    <p:cond delay="200"/>
                                  </p:stCondLst>
                                  <p:childTnLst>
                                    <p:set>
                                      <p:cBhvr>
                                        <p:cTn id="61" dur="1" fill="hold">
                                          <p:stCondLst>
                                            <p:cond delay="0"/>
                                          </p:stCondLst>
                                        </p:cTn>
                                        <p:tgtEl>
                                          <p:spTgt spid="58"/>
                                        </p:tgtEl>
                                        <p:attrNameLst>
                                          <p:attrName>style.visibility</p:attrName>
                                        </p:attrNameLst>
                                      </p:cBhvr>
                                      <p:to>
                                        <p:strVal val="visible"/>
                                      </p:to>
                                    </p:set>
                                    <p:anim calcmode="lin" valueType="num">
                                      <p:cBhvr additive="base">
                                        <p:cTn id="62" dur="500" fill="hold"/>
                                        <p:tgtEl>
                                          <p:spTgt spid="58"/>
                                        </p:tgtEl>
                                        <p:attrNameLst>
                                          <p:attrName>ppt_x</p:attrName>
                                        </p:attrNameLst>
                                      </p:cBhvr>
                                      <p:tavLst>
                                        <p:tav tm="0">
                                          <p:val>
                                            <p:strVal val="0-#ppt_w/2"/>
                                          </p:val>
                                        </p:tav>
                                        <p:tav tm="100000">
                                          <p:val>
                                            <p:strVal val="#ppt_x"/>
                                          </p:val>
                                        </p:tav>
                                      </p:tavLst>
                                    </p:anim>
                                    <p:anim calcmode="lin" valueType="num">
                                      <p:cBhvr additive="base">
                                        <p:cTn id="63" dur="500" fill="hold"/>
                                        <p:tgtEl>
                                          <p:spTgt spid="58"/>
                                        </p:tgtEl>
                                        <p:attrNameLst>
                                          <p:attrName>ppt_y</p:attrName>
                                        </p:attrNameLst>
                                      </p:cBhvr>
                                      <p:tavLst>
                                        <p:tav tm="0">
                                          <p:val>
                                            <p:strVal val="1+#ppt_h/2"/>
                                          </p:val>
                                        </p:tav>
                                        <p:tav tm="100000">
                                          <p:val>
                                            <p:strVal val="#ppt_y"/>
                                          </p:val>
                                        </p:tav>
                                      </p:tavLst>
                                    </p:anim>
                                  </p:childTnLst>
                                </p:cTn>
                              </p:par>
                              <p:par>
                                <p:cTn id="64" presetID="2" presetClass="entr" presetSubtype="12" fill="hold" grpId="0" nodeType="withEffect">
                                  <p:stCondLst>
                                    <p:cond delay="300"/>
                                  </p:stCondLst>
                                  <p:childTnLst>
                                    <p:set>
                                      <p:cBhvr>
                                        <p:cTn id="65" dur="1" fill="hold">
                                          <p:stCondLst>
                                            <p:cond delay="0"/>
                                          </p:stCondLst>
                                        </p:cTn>
                                        <p:tgtEl>
                                          <p:spTgt spid="59"/>
                                        </p:tgtEl>
                                        <p:attrNameLst>
                                          <p:attrName>style.visibility</p:attrName>
                                        </p:attrNameLst>
                                      </p:cBhvr>
                                      <p:to>
                                        <p:strVal val="visible"/>
                                      </p:to>
                                    </p:set>
                                    <p:anim calcmode="lin" valueType="num">
                                      <p:cBhvr additive="base">
                                        <p:cTn id="66" dur="500" fill="hold"/>
                                        <p:tgtEl>
                                          <p:spTgt spid="59"/>
                                        </p:tgtEl>
                                        <p:attrNameLst>
                                          <p:attrName>ppt_x</p:attrName>
                                        </p:attrNameLst>
                                      </p:cBhvr>
                                      <p:tavLst>
                                        <p:tav tm="0">
                                          <p:val>
                                            <p:strVal val="0-#ppt_w/2"/>
                                          </p:val>
                                        </p:tav>
                                        <p:tav tm="100000">
                                          <p:val>
                                            <p:strVal val="#ppt_x"/>
                                          </p:val>
                                        </p:tav>
                                      </p:tavLst>
                                    </p:anim>
                                    <p:anim calcmode="lin" valueType="num">
                                      <p:cBhvr additive="base">
                                        <p:cTn id="67" dur="500" fill="hold"/>
                                        <p:tgtEl>
                                          <p:spTgt spid="59"/>
                                        </p:tgtEl>
                                        <p:attrNameLst>
                                          <p:attrName>ppt_y</p:attrName>
                                        </p:attrNameLst>
                                      </p:cBhvr>
                                      <p:tavLst>
                                        <p:tav tm="0">
                                          <p:val>
                                            <p:strVal val="1+#ppt_h/2"/>
                                          </p:val>
                                        </p:tav>
                                        <p:tav tm="100000">
                                          <p:val>
                                            <p:strVal val="#ppt_y"/>
                                          </p:val>
                                        </p:tav>
                                      </p:tavLst>
                                    </p:anim>
                                  </p:childTnLst>
                                </p:cTn>
                              </p:par>
                              <p:par>
                                <p:cTn id="68" presetID="2" presetClass="entr" presetSubtype="12" fill="hold" grpId="0" nodeType="withEffect">
                                  <p:stCondLst>
                                    <p:cond delay="400"/>
                                  </p:stCondLst>
                                  <p:childTnLst>
                                    <p:set>
                                      <p:cBhvr>
                                        <p:cTn id="69" dur="1" fill="hold">
                                          <p:stCondLst>
                                            <p:cond delay="0"/>
                                          </p:stCondLst>
                                        </p:cTn>
                                        <p:tgtEl>
                                          <p:spTgt spid="64"/>
                                        </p:tgtEl>
                                        <p:attrNameLst>
                                          <p:attrName>style.visibility</p:attrName>
                                        </p:attrNameLst>
                                      </p:cBhvr>
                                      <p:to>
                                        <p:strVal val="visible"/>
                                      </p:to>
                                    </p:set>
                                    <p:anim calcmode="lin" valueType="num">
                                      <p:cBhvr additive="base">
                                        <p:cTn id="70" dur="500" fill="hold"/>
                                        <p:tgtEl>
                                          <p:spTgt spid="64"/>
                                        </p:tgtEl>
                                        <p:attrNameLst>
                                          <p:attrName>ppt_x</p:attrName>
                                        </p:attrNameLst>
                                      </p:cBhvr>
                                      <p:tavLst>
                                        <p:tav tm="0">
                                          <p:val>
                                            <p:strVal val="0-#ppt_w/2"/>
                                          </p:val>
                                        </p:tav>
                                        <p:tav tm="100000">
                                          <p:val>
                                            <p:strVal val="#ppt_x"/>
                                          </p:val>
                                        </p:tav>
                                      </p:tavLst>
                                    </p:anim>
                                    <p:anim calcmode="lin" valueType="num">
                                      <p:cBhvr additive="base">
                                        <p:cTn id="71" dur="500" fill="hold"/>
                                        <p:tgtEl>
                                          <p:spTgt spid="64"/>
                                        </p:tgtEl>
                                        <p:attrNameLst>
                                          <p:attrName>ppt_y</p:attrName>
                                        </p:attrNameLst>
                                      </p:cBhvr>
                                      <p:tavLst>
                                        <p:tav tm="0">
                                          <p:val>
                                            <p:strVal val="1+#ppt_h/2"/>
                                          </p:val>
                                        </p:tav>
                                        <p:tav tm="100000">
                                          <p:val>
                                            <p:strVal val="#ppt_y"/>
                                          </p:val>
                                        </p:tav>
                                      </p:tavLst>
                                    </p:anim>
                                  </p:childTnLst>
                                </p:cTn>
                              </p:par>
                              <p:par>
                                <p:cTn id="72" presetID="2" presetClass="entr" presetSubtype="12" fill="hold" grpId="0" nodeType="withEffect">
                                  <p:stCondLst>
                                    <p:cond delay="500"/>
                                  </p:stCondLst>
                                  <p:childTnLst>
                                    <p:set>
                                      <p:cBhvr>
                                        <p:cTn id="73" dur="1" fill="hold">
                                          <p:stCondLst>
                                            <p:cond delay="0"/>
                                          </p:stCondLst>
                                        </p:cTn>
                                        <p:tgtEl>
                                          <p:spTgt spid="66"/>
                                        </p:tgtEl>
                                        <p:attrNameLst>
                                          <p:attrName>style.visibility</p:attrName>
                                        </p:attrNameLst>
                                      </p:cBhvr>
                                      <p:to>
                                        <p:strVal val="visible"/>
                                      </p:to>
                                    </p:set>
                                    <p:anim calcmode="lin" valueType="num">
                                      <p:cBhvr additive="base">
                                        <p:cTn id="74" dur="500" fill="hold"/>
                                        <p:tgtEl>
                                          <p:spTgt spid="66"/>
                                        </p:tgtEl>
                                        <p:attrNameLst>
                                          <p:attrName>ppt_x</p:attrName>
                                        </p:attrNameLst>
                                      </p:cBhvr>
                                      <p:tavLst>
                                        <p:tav tm="0">
                                          <p:val>
                                            <p:strVal val="0-#ppt_w/2"/>
                                          </p:val>
                                        </p:tav>
                                        <p:tav tm="100000">
                                          <p:val>
                                            <p:strVal val="#ppt_x"/>
                                          </p:val>
                                        </p:tav>
                                      </p:tavLst>
                                    </p:anim>
                                    <p:anim calcmode="lin" valueType="num">
                                      <p:cBhvr additive="base">
                                        <p:cTn id="75" dur="500" fill="hold"/>
                                        <p:tgtEl>
                                          <p:spTgt spid="66"/>
                                        </p:tgtEl>
                                        <p:attrNameLst>
                                          <p:attrName>ppt_y</p:attrName>
                                        </p:attrNameLst>
                                      </p:cBhvr>
                                      <p:tavLst>
                                        <p:tav tm="0">
                                          <p:val>
                                            <p:strVal val="1+#ppt_h/2"/>
                                          </p:val>
                                        </p:tav>
                                        <p:tav tm="100000">
                                          <p:val>
                                            <p:strVal val="#ppt_y"/>
                                          </p:val>
                                        </p:tav>
                                      </p:tavLst>
                                    </p:anim>
                                  </p:childTnLst>
                                </p:cTn>
                              </p:par>
                            </p:childTnLst>
                          </p:cTn>
                        </p:par>
                        <p:par>
                          <p:cTn id="76" fill="hold">
                            <p:stCondLst>
                              <p:cond delay="7700"/>
                            </p:stCondLst>
                            <p:childTnLst>
                              <p:par>
                                <p:cTn id="77" presetID="22" presetClass="entr" presetSubtype="8" fill="hold" grpId="0" nodeType="afterEffect">
                                  <p:stCondLst>
                                    <p:cond delay="0"/>
                                  </p:stCondLst>
                                  <p:childTnLst>
                                    <p:set>
                                      <p:cBhvr>
                                        <p:cTn id="78" dur="1" fill="hold">
                                          <p:stCondLst>
                                            <p:cond delay="0"/>
                                          </p:stCondLst>
                                        </p:cTn>
                                        <p:tgtEl>
                                          <p:spTgt spid="60"/>
                                        </p:tgtEl>
                                        <p:attrNameLst>
                                          <p:attrName>style.visibility</p:attrName>
                                        </p:attrNameLst>
                                      </p:cBhvr>
                                      <p:to>
                                        <p:strVal val="visible"/>
                                      </p:to>
                                    </p:set>
                                    <p:animEffect transition="in" filter="wipe(left)">
                                      <p:cBhvr>
                                        <p:cTn id="79" dur="500"/>
                                        <p:tgtEl>
                                          <p:spTgt spid="60"/>
                                        </p:tgtEl>
                                      </p:cBhvr>
                                    </p:animEffect>
                                  </p:childTnLst>
                                </p:cTn>
                              </p:par>
                              <p:par>
                                <p:cTn id="80" presetID="22" presetClass="entr" presetSubtype="8" fill="hold" grpId="0" nodeType="withEffect">
                                  <p:stCondLst>
                                    <p:cond delay="100"/>
                                  </p:stCondLst>
                                  <p:childTnLst>
                                    <p:set>
                                      <p:cBhvr>
                                        <p:cTn id="81" dur="1" fill="hold">
                                          <p:stCondLst>
                                            <p:cond delay="0"/>
                                          </p:stCondLst>
                                        </p:cTn>
                                        <p:tgtEl>
                                          <p:spTgt spid="61"/>
                                        </p:tgtEl>
                                        <p:attrNameLst>
                                          <p:attrName>style.visibility</p:attrName>
                                        </p:attrNameLst>
                                      </p:cBhvr>
                                      <p:to>
                                        <p:strVal val="visible"/>
                                      </p:to>
                                    </p:set>
                                    <p:animEffect transition="in" filter="wipe(left)">
                                      <p:cBhvr>
                                        <p:cTn id="82" dur="500"/>
                                        <p:tgtEl>
                                          <p:spTgt spid="61"/>
                                        </p:tgtEl>
                                      </p:cBhvr>
                                    </p:animEffect>
                                  </p:childTnLst>
                                </p:cTn>
                              </p:par>
                              <p:par>
                                <p:cTn id="83" presetID="22" presetClass="entr" presetSubtype="8" fill="hold" grpId="0" nodeType="withEffect">
                                  <p:stCondLst>
                                    <p:cond delay="200"/>
                                  </p:stCondLst>
                                  <p:childTnLst>
                                    <p:set>
                                      <p:cBhvr>
                                        <p:cTn id="84" dur="1" fill="hold">
                                          <p:stCondLst>
                                            <p:cond delay="0"/>
                                          </p:stCondLst>
                                        </p:cTn>
                                        <p:tgtEl>
                                          <p:spTgt spid="62"/>
                                        </p:tgtEl>
                                        <p:attrNameLst>
                                          <p:attrName>style.visibility</p:attrName>
                                        </p:attrNameLst>
                                      </p:cBhvr>
                                      <p:to>
                                        <p:strVal val="visible"/>
                                      </p:to>
                                    </p:set>
                                    <p:animEffect transition="in" filter="wipe(left)">
                                      <p:cBhvr>
                                        <p:cTn id="85" dur="500"/>
                                        <p:tgtEl>
                                          <p:spTgt spid="62"/>
                                        </p:tgtEl>
                                      </p:cBhvr>
                                    </p:animEffect>
                                  </p:childTnLst>
                                </p:cTn>
                              </p:par>
                              <p:par>
                                <p:cTn id="86" presetID="22" presetClass="entr" presetSubtype="8" fill="hold" grpId="0" nodeType="withEffect">
                                  <p:stCondLst>
                                    <p:cond delay="300"/>
                                  </p:stCondLst>
                                  <p:childTnLst>
                                    <p:set>
                                      <p:cBhvr>
                                        <p:cTn id="87" dur="1" fill="hold">
                                          <p:stCondLst>
                                            <p:cond delay="0"/>
                                          </p:stCondLst>
                                        </p:cTn>
                                        <p:tgtEl>
                                          <p:spTgt spid="65"/>
                                        </p:tgtEl>
                                        <p:attrNameLst>
                                          <p:attrName>style.visibility</p:attrName>
                                        </p:attrNameLst>
                                      </p:cBhvr>
                                      <p:to>
                                        <p:strVal val="visible"/>
                                      </p:to>
                                    </p:set>
                                    <p:animEffect transition="in" filter="wipe(left)">
                                      <p:cBhvr>
                                        <p:cTn id="88" dur="500"/>
                                        <p:tgtEl>
                                          <p:spTgt spid="65"/>
                                        </p:tgtEl>
                                      </p:cBhvr>
                                    </p:animEffect>
                                  </p:childTnLst>
                                </p:cTn>
                              </p:par>
                              <p:par>
                                <p:cTn id="89" presetID="22" presetClass="entr" presetSubtype="8" fill="hold" grpId="0" nodeType="withEffect">
                                  <p:stCondLst>
                                    <p:cond delay="400"/>
                                  </p:stCondLst>
                                  <p:childTnLst>
                                    <p:set>
                                      <p:cBhvr>
                                        <p:cTn id="90" dur="1" fill="hold">
                                          <p:stCondLst>
                                            <p:cond delay="0"/>
                                          </p:stCondLst>
                                        </p:cTn>
                                        <p:tgtEl>
                                          <p:spTgt spid="67"/>
                                        </p:tgtEl>
                                        <p:attrNameLst>
                                          <p:attrName>style.visibility</p:attrName>
                                        </p:attrNameLst>
                                      </p:cBhvr>
                                      <p:to>
                                        <p:strVal val="visible"/>
                                      </p:to>
                                    </p:set>
                                    <p:animEffect transition="in" filter="wipe(left)">
                                      <p:cBhvr>
                                        <p:cTn id="91" dur="500"/>
                                        <p:tgtEl>
                                          <p:spTgt spid="67"/>
                                        </p:tgtEl>
                                      </p:cBhvr>
                                    </p:animEffect>
                                  </p:childTnLst>
                                </p:cTn>
                              </p:par>
                              <p:par>
                                <p:cTn id="92" presetID="22" presetClass="entr" presetSubtype="8" fill="hold" grpId="0" nodeType="withEffect">
                                  <p:stCondLst>
                                    <p:cond delay="500"/>
                                  </p:stCondLst>
                                  <p:childTnLst>
                                    <p:set>
                                      <p:cBhvr>
                                        <p:cTn id="93" dur="1" fill="hold">
                                          <p:stCondLst>
                                            <p:cond delay="0"/>
                                          </p:stCondLst>
                                        </p:cTn>
                                        <p:tgtEl>
                                          <p:spTgt spid="63"/>
                                        </p:tgtEl>
                                        <p:attrNameLst>
                                          <p:attrName>style.visibility</p:attrName>
                                        </p:attrNameLst>
                                      </p:cBhvr>
                                      <p:to>
                                        <p:strVal val="visible"/>
                                      </p:to>
                                    </p:set>
                                    <p:animEffect transition="in" filter="wipe(left)">
                                      <p:cBhvr>
                                        <p:cTn id="94"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44" grpId="0" animBg="1"/>
      <p:bldP spid="46" grpId="0" animBg="1"/>
      <p:bldP spid="48" grpId="0" animBg="1"/>
      <p:bldP spid="50" grpId="0" animBg="1"/>
      <p:bldP spid="52" grpId="0" animBg="1"/>
      <p:bldP spid="54" grpId="0" animBg="1"/>
      <p:bldP spid="41" grpId="0" animBg="1"/>
      <p:bldP spid="42" grpId="0"/>
      <p:bldP spid="56" grpId="0" animBg="1"/>
      <p:bldP spid="57" grpId="0" animBg="1"/>
      <p:bldP spid="58" grpId="0" animBg="1"/>
      <p:bldP spid="59" grpId="0" animBg="1"/>
      <p:bldP spid="60" grpId="0"/>
      <p:bldP spid="61" grpId="0"/>
      <p:bldP spid="62" grpId="0"/>
      <p:bldP spid="63" grpId="0"/>
      <p:bldP spid="64" grpId="0" animBg="1"/>
      <p:bldP spid="65" grpId="0"/>
      <p:bldP spid="66" grpId="0" animBg="1"/>
      <p:bldP spid="6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001577" y="187257"/>
            <a:ext cx="3780851" cy="377016"/>
          </a:xfrm>
          <a:prstGeom prst="rect">
            <a:avLst/>
          </a:prstGeom>
          <a:noFill/>
        </p:spPr>
        <p:txBody>
          <a:bodyPr wrap="square" lIns="68571" tIns="34285" rIns="68571" bIns="34285"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l"/>
            <a:r>
              <a:rPr lang="en-US" altLang="zh-CN" sz="2000" dirty="0">
                <a:solidFill>
                  <a:schemeClr val="bg1"/>
                </a:solidFill>
                <a:latin typeface="微软雅黑" pitchFamily="34" charset="-122"/>
                <a:ea typeface="微软雅黑" pitchFamily="34" charset="-122"/>
              </a:rPr>
              <a:t>3.1 </a:t>
            </a:r>
            <a:r>
              <a:rPr lang="zh-CN" altLang="en-US" sz="2000" dirty="0">
                <a:solidFill>
                  <a:schemeClr val="bg1"/>
                </a:solidFill>
                <a:latin typeface="微软雅黑" pitchFamily="34" charset="-122"/>
                <a:ea typeface="微软雅黑" pitchFamily="34" charset="-122"/>
              </a:rPr>
              <a:t>产品概述</a:t>
            </a:r>
          </a:p>
        </p:txBody>
      </p:sp>
      <p:sp>
        <p:nvSpPr>
          <p:cNvPr id="19" name="TextBox 18"/>
          <p:cNvSpPr txBox="1"/>
          <p:nvPr/>
        </p:nvSpPr>
        <p:spPr>
          <a:xfrm>
            <a:off x="76994" y="210370"/>
            <a:ext cx="798022" cy="346239"/>
          </a:xfrm>
          <a:prstGeom prst="rect">
            <a:avLst/>
          </a:prstGeom>
          <a:noFill/>
        </p:spPr>
        <p:txBody>
          <a:bodyPr wrap="square" lIns="68571" tIns="34285" rIns="68571" bIns="34285" rtlCol="0">
            <a:spAutoFit/>
          </a:bodyPr>
          <a:lstStyle/>
          <a:p>
            <a:pPr algn="r"/>
            <a:r>
              <a:rPr lang="en-US" altLang="zh-CN" sz="1500" dirty="0">
                <a:solidFill>
                  <a:schemeClr val="bg1"/>
                </a:solidFill>
                <a:latin typeface="+mj-lt"/>
              </a:rPr>
              <a:t>Part</a:t>
            </a:r>
            <a:r>
              <a:rPr lang="en-US" altLang="zh-CN" dirty="0" smtClean="0">
                <a:solidFill>
                  <a:schemeClr val="bg1"/>
                </a:solidFill>
                <a:latin typeface="+mj-lt"/>
              </a:rPr>
              <a:t> 3</a:t>
            </a:r>
            <a:endParaRPr lang="zh-CN" altLang="en-US" dirty="0">
              <a:solidFill>
                <a:schemeClr val="bg1"/>
              </a:solidFill>
              <a:latin typeface="+mj-lt"/>
            </a:endParaRPr>
          </a:p>
        </p:txBody>
      </p:sp>
      <p:grpSp>
        <p:nvGrpSpPr>
          <p:cNvPr id="4" name="组合 13"/>
          <p:cNvGrpSpPr>
            <a:grpSpLocks/>
          </p:cNvGrpSpPr>
          <p:nvPr/>
        </p:nvGrpSpPr>
        <p:grpSpPr bwMode="auto">
          <a:xfrm>
            <a:off x="1033642" y="1282699"/>
            <a:ext cx="2759158" cy="353943"/>
            <a:chOff x="0" y="0"/>
            <a:chExt cx="3240360" cy="354031"/>
          </a:xfrm>
        </p:grpSpPr>
        <p:sp>
          <p:nvSpPr>
            <p:cNvPr id="5" name="矩形 14"/>
            <p:cNvSpPr>
              <a:spLocks noChangeArrowheads="1"/>
            </p:cNvSpPr>
            <p:nvPr/>
          </p:nvSpPr>
          <p:spPr bwMode="auto">
            <a:xfrm>
              <a:off x="0" y="20955"/>
              <a:ext cx="3240360" cy="326896"/>
            </a:xfrm>
            <a:prstGeom prst="rect">
              <a:avLst/>
            </a:prstGeom>
            <a:solidFill>
              <a:srgbClr val="0070C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endParaRPr lang="zh-CN" altLang="zh-CN">
                <a:solidFill>
                  <a:schemeClr val="bg1"/>
                </a:solidFill>
                <a:latin typeface="宋体" pitchFamily="2" charset="-122"/>
                <a:sym typeface="宋体" pitchFamily="2" charset="-122"/>
              </a:endParaRPr>
            </a:p>
          </p:txBody>
        </p:sp>
        <p:sp>
          <p:nvSpPr>
            <p:cNvPr id="6" name="文本框 11"/>
            <p:cNvSpPr>
              <a:spLocks noChangeArrowheads="1"/>
            </p:cNvSpPr>
            <p:nvPr/>
          </p:nvSpPr>
          <p:spPr bwMode="auto">
            <a:xfrm>
              <a:off x="136017" y="0"/>
              <a:ext cx="1753048" cy="35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700" dirty="0">
                  <a:solidFill>
                    <a:schemeClr val="bg1"/>
                  </a:solidFill>
                  <a:latin typeface="方正兰亭黑_GBK" pitchFamily="2" charset="-122"/>
                  <a:ea typeface="方正兰亭黑_GBK" pitchFamily="2" charset="-122"/>
                  <a:sym typeface="方正兰亭黑_GBK" pitchFamily="2" charset="-122"/>
                </a:rPr>
                <a:t>①</a:t>
              </a:r>
              <a:r>
                <a:rPr lang="zh-CN" altLang="en-US" sz="1700" dirty="0" smtClean="0">
                  <a:solidFill>
                    <a:schemeClr val="bg1"/>
                  </a:solidFill>
                  <a:latin typeface="方正兰亭黑_GBK" pitchFamily="2" charset="-122"/>
                  <a:ea typeface="方正兰亭黑_GBK" pitchFamily="2" charset="-122"/>
                  <a:sym typeface="方正兰亭黑_GBK" pitchFamily="2" charset="-122"/>
                </a:rPr>
                <a:t>有经济效益</a:t>
              </a:r>
              <a:endParaRPr lang="zh-CN" altLang="en-US" sz="1700" dirty="0">
                <a:solidFill>
                  <a:schemeClr val="bg1"/>
                </a:solidFill>
                <a:latin typeface="方正兰亭黑_GBK" pitchFamily="2" charset="-122"/>
                <a:ea typeface="方正兰亭黑_GBK" pitchFamily="2" charset="-122"/>
                <a:sym typeface="方正兰亭黑_GBK" pitchFamily="2" charset="-122"/>
              </a:endParaRPr>
            </a:p>
          </p:txBody>
        </p:sp>
      </p:grpSp>
      <p:sp>
        <p:nvSpPr>
          <p:cNvPr id="7" name="矩形 17"/>
          <p:cNvSpPr>
            <a:spLocks noChangeArrowheads="1"/>
          </p:cNvSpPr>
          <p:nvPr/>
        </p:nvSpPr>
        <p:spPr bwMode="auto">
          <a:xfrm>
            <a:off x="1000299" y="1663817"/>
            <a:ext cx="2909202" cy="648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p>
            <a:pPr algn="l">
              <a:lnSpc>
                <a:spcPct val="114000"/>
              </a:lnSpc>
            </a:pPr>
            <a:r>
              <a:rPr lang="zh-CN" altLang="en-US" sz="1100" dirty="0">
                <a:latin typeface="方正兰亭黑_GBK" pitchFamily="2" charset="-122"/>
                <a:ea typeface="方正兰亭黑_GBK" pitchFamily="2" charset="-122"/>
                <a:sym typeface="方正兰亭黑_GBK" pitchFamily="2" charset="-122"/>
              </a:rPr>
              <a:t>在此录入上述图表的综合分析说明，在此录入上述图表的综合分析说明，在此录入上述图表的综合分析说明。</a:t>
            </a:r>
            <a:endParaRPr lang="zh-CN" altLang="en-US" sz="1100" dirty="0">
              <a:latin typeface="Calibri" pitchFamily="34" charset="0"/>
              <a:sym typeface="宋体" pitchFamily="2" charset="-122"/>
            </a:endParaRPr>
          </a:p>
        </p:txBody>
      </p:sp>
      <p:grpSp>
        <p:nvGrpSpPr>
          <p:cNvPr id="8" name="组合 18"/>
          <p:cNvGrpSpPr>
            <a:grpSpLocks/>
          </p:cNvGrpSpPr>
          <p:nvPr/>
        </p:nvGrpSpPr>
        <p:grpSpPr bwMode="auto">
          <a:xfrm>
            <a:off x="1033642" y="2530860"/>
            <a:ext cx="2759158" cy="357290"/>
            <a:chOff x="0" y="0"/>
            <a:chExt cx="3240360" cy="357379"/>
          </a:xfrm>
        </p:grpSpPr>
        <p:sp>
          <p:nvSpPr>
            <p:cNvPr id="9" name="矩形 19"/>
            <p:cNvSpPr>
              <a:spLocks noChangeArrowheads="1"/>
            </p:cNvSpPr>
            <p:nvPr/>
          </p:nvSpPr>
          <p:spPr bwMode="auto">
            <a:xfrm>
              <a:off x="0" y="30483"/>
              <a:ext cx="3240360" cy="326896"/>
            </a:xfrm>
            <a:prstGeom prst="rect">
              <a:avLst/>
            </a:prstGeom>
            <a:solidFill>
              <a:srgbClr val="0070C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endParaRPr lang="zh-CN" altLang="zh-CN">
                <a:solidFill>
                  <a:schemeClr val="bg1"/>
                </a:solidFill>
                <a:latin typeface="宋体" pitchFamily="2" charset="-122"/>
                <a:sym typeface="宋体" pitchFamily="2" charset="-122"/>
              </a:endParaRPr>
            </a:p>
          </p:txBody>
        </p:sp>
        <p:sp>
          <p:nvSpPr>
            <p:cNvPr id="10" name="文本框 11"/>
            <p:cNvSpPr>
              <a:spLocks noChangeArrowheads="1"/>
            </p:cNvSpPr>
            <p:nvPr/>
          </p:nvSpPr>
          <p:spPr bwMode="auto">
            <a:xfrm>
              <a:off x="136016" y="0"/>
              <a:ext cx="1753049" cy="35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700" dirty="0" smtClean="0">
                  <a:solidFill>
                    <a:schemeClr val="bg1"/>
                  </a:solidFill>
                  <a:latin typeface="方正兰亭黑_GBK" pitchFamily="2" charset="-122"/>
                  <a:ea typeface="方正兰亭黑_GBK" pitchFamily="2" charset="-122"/>
                  <a:sym typeface="方正兰亭黑_GBK" pitchFamily="2" charset="-122"/>
                </a:rPr>
                <a:t>②有利于群主</a:t>
              </a:r>
              <a:endParaRPr lang="zh-CN" altLang="en-US" sz="1700" dirty="0">
                <a:solidFill>
                  <a:schemeClr val="bg1"/>
                </a:solidFill>
                <a:latin typeface="方正兰亭黑_GBK" pitchFamily="2" charset="-122"/>
                <a:ea typeface="方正兰亭黑_GBK" pitchFamily="2" charset="-122"/>
                <a:sym typeface="方正兰亭黑_GBK" pitchFamily="2" charset="-122"/>
              </a:endParaRPr>
            </a:p>
          </p:txBody>
        </p:sp>
      </p:grpSp>
      <p:sp>
        <p:nvSpPr>
          <p:cNvPr id="11" name="矩形 21"/>
          <p:cNvSpPr>
            <a:spLocks noChangeArrowheads="1"/>
          </p:cNvSpPr>
          <p:nvPr/>
        </p:nvSpPr>
        <p:spPr bwMode="auto">
          <a:xfrm>
            <a:off x="1000299" y="2911977"/>
            <a:ext cx="2909202" cy="45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p>
            <a:pPr algn="l">
              <a:lnSpc>
                <a:spcPct val="114000"/>
              </a:lnSpc>
            </a:pPr>
            <a:r>
              <a:rPr lang="zh-CN" altLang="en-US" sz="1100" dirty="0">
                <a:latin typeface="方正兰亭黑_GBK" pitchFamily="2" charset="-122"/>
                <a:ea typeface="方正兰亭黑_GBK" pitchFamily="2" charset="-122"/>
                <a:sym typeface="方正兰亭黑_GBK" pitchFamily="2" charset="-122"/>
              </a:rPr>
              <a:t>在此录入上述图表的综合分析说明，在此录入上述图表的综合分析说明。</a:t>
            </a:r>
            <a:endParaRPr lang="zh-CN" altLang="en-US" sz="1100" dirty="0">
              <a:latin typeface="Calibri" pitchFamily="34" charset="0"/>
              <a:sym typeface="宋体" pitchFamily="2" charset="-122"/>
            </a:endParaRPr>
          </a:p>
        </p:txBody>
      </p:sp>
      <p:grpSp>
        <p:nvGrpSpPr>
          <p:cNvPr id="12" name="组合 22"/>
          <p:cNvGrpSpPr>
            <a:grpSpLocks/>
          </p:cNvGrpSpPr>
          <p:nvPr/>
        </p:nvGrpSpPr>
        <p:grpSpPr bwMode="auto">
          <a:xfrm>
            <a:off x="1033643" y="3582506"/>
            <a:ext cx="2759157" cy="353943"/>
            <a:chOff x="0" y="0"/>
            <a:chExt cx="3240360" cy="354031"/>
          </a:xfrm>
        </p:grpSpPr>
        <p:sp>
          <p:nvSpPr>
            <p:cNvPr id="13" name="矩形 23"/>
            <p:cNvSpPr>
              <a:spLocks noChangeArrowheads="1"/>
            </p:cNvSpPr>
            <p:nvPr/>
          </p:nvSpPr>
          <p:spPr bwMode="auto">
            <a:xfrm>
              <a:off x="0" y="20955"/>
              <a:ext cx="3240360" cy="326896"/>
            </a:xfrm>
            <a:prstGeom prst="rect">
              <a:avLst/>
            </a:prstGeom>
            <a:solidFill>
              <a:srgbClr val="0070C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endParaRPr lang="zh-CN" altLang="zh-CN">
                <a:solidFill>
                  <a:schemeClr val="bg1"/>
                </a:solidFill>
                <a:latin typeface="宋体" pitchFamily="2" charset="-122"/>
                <a:sym typeface="宋体" pitchFamily="2" charset="-122"/>
              </a:endParaRPr>
            </a:p>
          </p:txBody>
        </p:sp>
        <p:sp>
          <p:nvSpPr>
            <p:cNvPr id="14" name="文本框 11"/>
            <p:cNvSpPr>
              <a:spLocks noChangeArrowheads="1"/>
            </p:cNvSpPr>
            <p:nvPr/>
          </p:nvSpPr>
          <p:spPr bwMode="auto">
            <a:xfrm>
              <a:off x="107679" y="0"/>
              <a:ext cx="2777169" cy="35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700" dirty="0">
                  <a:solidFill>
                    <a:schemeClr val="bg1"/>
                  </a:solidFill>
                  <a:latin typeface="方正兰亭黑_GBK" pitchFamily="2" charset="-122"/>
                  <a:ea typeface="方正兰亭黑_GBK" pitchFamily="2" charset="-122"/>
                  <a:sym typeface="方正兰亭黑_GBK" pitchFamily="2" charset="-122"/>
                </a:rPr>
                <a:t>③有利于提升政府形象</a:t>
              </a:r>
            </a:p>
          </p:txBody>
        </p:sp>
      </p:grpSp>
      <p:sp>
        <p:nvSpPr>
          <p:cNvPr id="15" name="矩形 25"/>
          <p:cNvSpPr>
            <a:spLocks noChangeArrowheads="1"/>
          </p:cNvSpPr>
          <p:nvPr/>
        </p:nvSpPr>
        <p:spPr bwMode="auto">
          <a:xfrm>
            <a:off x="1000299" y="3963624"/>
            <a:ext cx="2909202" cy="648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p>
            <a:pPr algn="l">
              <a:lnSpc>
                <a:spcPct val="114000"/>
              </a:lnSpc>
            </a:pPr>
            <a:r>
              <a:rPr lang="zh-CN" altLang="en-US" sz="1100">
                <a:latin typeface="方正兰亭黑_GBK" pitchFamily="2" charset="-122"/>
                <a:ea typeface="方正兰亭黑_GBK" pitchFamily="2" charset="-122"/>
                <a:sym typeface="方正兰亭黑_GBK" pitchFamily="2" charset="-122"/>
              </a:rPr>
              <a:t>在此录入上述图表的综合分析说明，在此录入上述图表的综合分析说明，在此录入上述图表的综合分析说明。</a:t>
            </a:r>
            <a:endParaRPr lang="zh-CN" altLang="en-US" sz="1100">
              <a:latin typeface="Calibri" pitchFamily="34" charset="0"/>
              <a:sym typeface="宋体" pitchFamily="2" charset="-122"/>
            </a:endParaRPr>
          </a:p>
        </p:txBody>
      </p:sp>
      <p:pic>
        <p:nvPicPr>
          <p:cNvPr id="16" name="图片 26"/>
          <p:cNvPicPr>
            <a:picLocks noChangeAspect="1" noChangeArrowheads="1"/>
          </p:cNvPicPr>
          <p:nvPr/>
        </p:nvPicPr>
        <p:blipFill>
          <a:blip r:embed="rId3" cstate="email">
            <a:extLst>
              <a:ext uri="{28A0092B-C50C-407E-A947-70E740481C1C}">
                <a14:useLocalDpi xmlns:a14="http://schemas.microsoft.com/office/drawing/2010/main" val="0"/>
              </a:ext>
            </a:extLst>
          </a:blip>
          <a:stretch>
            <a:fillRect/>
          </a:stretch>
        </p:blipFill>
        <p:spPr bwMode="auto">
          <a:xfrm>
            <a:off x="4102387" y="1303650"/>
            <a:ext cx="4466257" cy="3308238"/>
          </a:xfrm>
          <a:prstGeom prst="rect">
            <a:avLst/>
          </a:prstGeom>
          <a:noFill/>
          <a:ln w="28575">
            <a:solidFill>
              <a:schemeClr val="bg1"/>
            </a:solidFill>
            <a:bevel/>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379427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
                                        </p:tgtEl>
                                        <p:attrNameLst>
                                          <p:attrName>ppt_y</p:attrName>
                                        </p:attrNameLst>
                                      </p:cBhvr>
                                      <p:tavLst>
                                        <p:tav tm="0">
                                          <p:val>
                                            <p:strVal val="#ppt_y"/>
                                          </p:val>
                                        </p:tav>
                                        <p:tav tm="100000">
                                          <p:val>
                                            <p:strVal val="#ppt_y"/>
                                          </p:val>
                                        </p:tav>
                                      </p:tavLst>
                                    </p:anim>
                                    <p:anim calcmode="lin" valueType="num">
                                      <p:cBhvr>
                                        <p:cTn id="9" dur="4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
                                        </p:tgtEl>
                                      </p:cBhvr>
                                    </p:animEffect>
                                  </p:childTnLst>
                                </p:cTn>
                              </p:par>
                            </p:childTnLst>
                          </p:cTn>
                        </p:par>
                        <p:par>
                          <p:cTn id="12" fill="hold">
                            <p:stCondLst>
                              <p:cond delay="640"/>
                            </p:stCondLst>
                            <p:childTnLst>
                              <p:par>
                                <p:cTn id="13" presetID="2" presetClass="entr" presetSubtype="8"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750" fill="hold"/>
                                        <p:tgtEl>
                                          <p:spTgt spid="16"/>
                                        </p:tgtEl>
                                        <p:attrNameLst>
                                          <p:attrName>ppt_x</p:attrName>
                                        </p:attrNameLst>
                                      </p:cBhvr>
                                      <p:tavLst>
                                        <p:tav tm="0">
                                          <p:val>
                                            <p:strVal val="0-#ppt_w/2"/>
                                          </p:val>
                                        </p:tav>
                                        <p:tav tm="100000">
                                          <p:val>
                                            <p:strVal val="#ppt_x"/>
                                          </p:val>
                                        </p:tav>
                                      </p:tavLst>
                                    </p:anim>
                                    <p:anim calcmode="lin" valueType="num">
                                      <p:cBhvr>
                                        <p:cTn id="16" dur="75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750" fill="hold"/>
                                        <p:tgtEl>
                                          <p:spTgt spid="4"/>
                                        </p:tgtEl>
                                        <p:attrNameLst>
                                          <p:attrName>ppt_x</p:attrName>
                                        </p:attrNameLst>
                                      </p:cBhvr>
                                      <p:tavLst>
                                        <p:tav tm="0">
                                          <p:val>
                                            <p:strVal val="1+#ppt_w/2"/>
                                          </p:val>
                                        </p:tav>
                                        <p:tav tm="100000">
                                          <p:val>
                                            <p:strVal val="#ppt_x"/>
                                          </p:val>
                                        </p:tav>
                                      </p:tavLst>
                                    </p:anim>
                                    <p:anim calcmode="lin" valueType="num">
                                      <p:cBhvr>
                                        <p:cTn id="20" dur="75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750" fill="hold"/>
                                        <p:tgtEl>
                                          <p:spTgt spid="8"/>
                                        </p:tgtEl>
                                        <p:attrNameLst>
                                          <p:attrName>ppt_x</p:attrName>
                                        </p:attrNameLst>
                                      </p:cBhvr>
                                      <p:tavLst>
                                        <p:tav tm="0">
                                          <p:val>
                                            <p:strVal val="1+#ppt_w/2"/>
                                          </p:val>
                                        </p:tav>
                                        <p:tav tm="100000">
                                          <p:val>
                                            <p:strVal val="#ppt_x"/>
                                          </p:val>
                                        </p:tav>
                                      </p:tavLst>
                                    </p:anim>
                                    <p:anim calcmode="lin" valueType="num">
                                      <p:cBhvr>
                                        <p:cTn id="24" dur="750" fill="hold"/>
                                        <p:tgtEl>
                                          <p:spTgt spid="8"/>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750" fill="hold"/>
                                        <p:tgtEl>
                                          <p:spTgt spid="12"/>
                                        </p:tgtEl>
                                        <p:attrNameLst>
                                          <p:attrName>ppt_x</p:attrName>
                                        </p:attrNameLst>
                                      </p:cBhvr>
                                      <p:tavLst>
                                        <p:tav tm="0">
                                          <p:val>
                                            <p:strVal val="1+#ppt_w/2"/>
                                          </p:val>
                                        </p:tav>
                                        <p:tav tm="100000">
                                          <p:val>
                                            <p:strVal val="#ppt_x"/>
                                          </p:val>
                                        </p:tav>
                                      </p:tavLst>
                                    </p:anim>
                                    <p:anim calcmode="lin" valueType="num">
                                      <p:cBhvr>
                                        <p:cTn id="28" dur="750" fill="hold"/>
                                        <p:tgtEl>
                                          <p:spTgt spid="12"/>
                                        </p:tgtEl>
                                        <p:attrNameLst>
                                          <p:attrName>ppt_y</p:attrName>
                                        </p:attrNameLst>
                                      </p:cBhvr>
                                      <p:tavLst>
                                        <p:tav tm="0">
                                          <p:val>
                                            <p:strVal val="#ppt_y"/>
                                          </p:val>
                                        </p:tav>
                                        <p:tav tm="100000">
                                          <p:val>
                                            <p:strVal val="#ppt_y"/>
                                          </p:val>
                                        </p:tav>
                                      </p:tavLst>
                                    </p:anim>
                                  </p:childTnLst>
                                </p:cTn>
                              </p:par>
                            </p:childTnLst>
                          </p:cTn>
                        </p:par>
                        <p:par>
                          <p:cTn id="29" fill="hold">
                            <p:stCondLst>
                              <p:cond delay="1390"/>
                            </p:stCondLst>
                            <p:childTnLst>
                              <p:par>
                                <p:cTn id="30" presetID="22" presetClass="entr" presetSubtype="1" fill="hold" grpId="0" nodeType="afterEffect">
                                  <p:stCondLst>
                                    <p:cond delay="250"/>
                                  </p:stCondLst>
                                  <p:childTnLst>
                                    <p:set>
                                      <p:cBhvr>
                                        <p:cTn id="31" dur="1" fill="hold">
                                          <p:stCondLst>
                                            <p:cond delay="0"/>
                                          </p:stCondLst>
                                        </p:cTn>
                                        <p:tgtEl>
                                          <p:spTgt spid="7"/>
                                        </p:tgtEl>
                                        <p:attrNameLst>
                                          <p:attrName>style.visibility</p:attrName>
                                        </p:attrNameLst>
                                      </p:cBhvr>
                                      <p:to>
                                        <p:strVal val="visible"/>
                                      </p:to>
                                    </p:set>
                                    <p:animEffect>
                                      <p:cBhvr>
                                        <p:cTn id="32" dur="750"/>
                                        <p:tgtEl>
                                          <p:spTgt spid="7"/>
                                        </p:tgtEl>
                                      </p:cBhvr>
                                    </p:animEffect>
                                  </p:childTnLst>
                                </p:cTn>
                              </p:par>
                            </p:childTnLst>
                          </p:cTn>
                        </p:par>
                        <p:par>
                          <p:cTn id="33" fill="hold">
                            <p:stCondLst>
                              <p:cond delay="2390"/>
                            </p:stCondLst>
                            <p:childTnLst>
                              <p:par>
                                <p:cTn id="34" presetID="22" presetClass="entr" presetSubtype="1"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p:cBhvr>
                                        <p:cTn id="36" dur="500"/>
                                        <p:tgtEl>
                                          <p:spTgt spid="11"/>
                                        </p:tgtEl>
                                      </p:cBhvr>
                                    </p:animEffect>
                                  </p:childTnLst>
                                </p:cTn>
                              </p:par>
                            </p:childTnLst>
                          </p:cTn>
                        </p:par>
                        <p:par>
                          <p:cTn id="37" fill="hold">
                            <p:stCondLst>
                              <p:cond delay="2890"/>
                            </p:stCondLst>
                            <p:childTnLst>
                              <p:par>
                                <p:cTn id="38" presetID="22" presetClass="entr" presetSubtype="1"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p:cBhvr>
                                        <p:cTn id="40"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7" grpId="0" bldLvl="0" autoUpdateAnimBg="0"/>
      <p:bldP spid="11" grpId="0" bldLvl="0" autoUpdateAnimBg="0"/>
      <p:bldP spid="15" grpId="0" bldLvl="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001577" y="187257"/>
            <a:ext cx="3780851" cy="377016"/>
          </a:xfrm>
          <a:prstGeom prst="rect">
            <a:avLst/>
          </a:prstGeom>
          <a:noFill/>
        </p:spPr>
        <p:txBody>
          <a:bodyPr wrap="square" lIns="68571" tIns="34285" rIns="68571" bIns="34285"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l"/>
            <a:r>
              <a:rPr lang="en-US" altLang="zh-CN" sz="2000" dirty="0" smtClean="0">
                <a:solidFill>
                  <a:schemeClr val="bg1"/>
                </a:solidFill>
                <a:latin typeface="微软雅黑" pitchFamily="34" charset="-122"/>
                <a:ea typeface="微软雅黑" pitchFamily="34" charset="-122"/>
              </a:rPr>
              <a:t>3.2</a:t>
            </a:r>
            <a:r>
              <a:rPr lang="zh-CN" altLang="en-US" sz="2000" dirty="0">
                <a:solidFill>
                  <a:schemeClr val="bg1"/>
                </a:solidFill>
                <a:latin typeface="微软雅黑" pitchFamily="34" charset="-122"/>
                <a:ea typeface="微软雅黑" pitchFamily="34" charset="-122"/>
              </a:rPr>
              <a:t> </a:t>
            </a:r>
            <a:r>
              <a:rPr lang="zh-CN" altLang="en-US" sz="2000" dirty="0" smtClean="0">
                <a:solidFill>
                  <a:schemeClr val="bg1"/>
                </a:solidFill>
                <a:latin typeface="微软雅黑" pitchFamily="34" charset="-122"/>
                <a:ea typeface="微软雅黑" pitchFamily="34" charset="-122"/>
              </a:rPr>
              <a:t>产品形式</a:t>
            </a:r>
            <a:endParaRPr lang="zh-CN" altLang="en-US" sz="2000" dirty="0">
              <a:solidFill>
                <a:schemeClr val="bg1"/>
              </a:solidFill>
              <a:latin typeface="微软雅黑" pitchFamily="34" charset="-122"/>
              <a:ea typeface="微软雅黑" pitchFamily="34" charset="-122"/>
            </a:endParaRPr>
          </a:p>
        </p:txBody>
      </p:sp>
      <p:sp>
        <p:nvSpPr>
          <p:cNvPr id="19" name="TextBox 18"/>
          <p:cNvSpPr txBox="1"/>
          <p:nvPr/>
        </p:nvSpPr>
        <p:spPr>
          <a:xfrm>
            <a:off x="76994" y="210370"/>
            <a:ext cx="798022" cy="346239"/>
          </a:xfrm>
          <a:prstGeom prst="rect">
            <a:avLst/>
          </a:prstGeom>
          <a:noFill/>
        </p:spPr>
        <p:txBody>
          <a:bodyPr wrap="square" lIns="68571" tIns="34285" rIns="68571" bIns="34285" rtlCol="0">
            <a:spAutoFit/>
          </a:bodyPr>
          <a:lstStyle/>
          <a:p>
            <a:pPr algn="r"/>
            <a:r>
              <a:rPr lang="en-US" altLang="zh-CN" sz="1500" dirty="0">
                <a:solidFill>
                  <a:schemeClr val="bg1"/>
                </a:solidFill>
                <a:latin typeface="+mj-lt"/>
              </a:rPr>
              <a:t>Part</a:t>
            </a:r>
            <a:r>
              <a:rPr lang="en-US" altLang="zh-CN" dirty="0" smtClean="0">
                <a:solidFill>
                  <a:schemeClr val="bg1"/>
                </a:solidFill>
                <a:latin typeface="+mj-lt"/>
              </a:rPr>
              <a:t> 3</a:t>
            </a:r>
            <a:endParaRPr lang="zh-CN" altLang="en-US" dirty="0">
              <a:solidFill>
                <a:schemeClr val="bg1"/>
              </a:solidFill>
              <a:latin typeface="+mj-lt"/>
            </a:endParaRPr>
          </a:p>
        </p:txBody>
      </p:sp>
      <p:grpSp>
        <p:nvGrpSpPr>
          <p:cNvPr id="29" name="组合 28"/>
          <p:cNvGrpSpPr/>
          <p:nvPr/>
        </p:nvGrpSpPr>
        <p:grpSpPr>
          <a:xfrm rot="3152971">
            <a:off x="958645" y="1474488"/>
            <a:ext cx="3988520" cy="1628163"/>
            <a:chOff x="2482316" y="2299046"/>
            <a:chExt cx="4752528" cy="1940039"/>
          </a:xfrm>
        </p:grpSpPr>
        <p:sp>
          <p:nvSpPr>
            <p:cNvPr id="30" name="矩形 29"/>
            <p:cNvSpPr/>
            <p:nvPr/>
          </p:nvSpPr>
          <p:spPr>
            <a:xfrm>
              <a:off x="2482316" y="4221085"/>
              <a:ext cx="4752528" cy="18000"/>
            </a:xfrm>
            <a:prstGeom prst="rect">
              <a:avLst/>
            </a:prstGeom>
            <a:gradFill>
              <a:gsLst>
                <a:gs pos="49628">
                  <a:sysClr val="windowText" lastClr="000000">
                    <a:lumMod val="65000"/>
                    <a:lumOff val="35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1" name="椭圆 3"/>
            <p:cNvSpPr/>
            <p:nvPr/>
          </p:nvSpPr>
          <p:spPr>
            <a:xfrm>
              <a:off x="2626332" y="3933053"/>
              <a:ext cx="4464497" cy="291171"/>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2" name="椭圆 6"/>
            <p:cNvSpPr/>
            <p:nvPr/>
          </p:nvSpPr>
          <p:spPr>
            <a:xfrm>
              <a:off x="3491881" y="2299046"/>
              <a:ext cx="2448272" cy="1925180"/>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ysClr val="window" lastClr="FFFFFF"/>
            </a:solidFill>
            <a:ln w="25400" cap="flat" cmpd="sng" algn="ctr">
              <a:noFill/>
              <a:prstDash val="solid"/>
            </a:ln>
            <a:effectLst>
              <a:outerShdw blurRad="50800" dist="38100" dir="16200000" sx="101000" sy="101000"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3" name="椭圆 6"/>
            <p:cNvSpPr/>
            <p:nvPr/>
          </p:nvSpPr>
          <p:spPr>
            <a:xfrm>
              <a:off x="3563889" y="2405560"/>
              <a:ext cx="2308825" cy="1815528"/>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rgbClr val="3399FF"/>
            </a:solidFill>
            <a:ln w="25400" cap="flat" cmpd="sng" algn="ctr">
              <a:noFill/>
              <a:prstDash val="solid"/>
            </a:ln>
            <a:effectLst>
              <a:innerShdw blurRad="114300">
                <a:srgbClr val="7C3B06"/>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34" name="矩形 33"/>
          <p:cNvSpPr/>
          <p:nvPr/>
        </p:nvSpPr>
        <p:spPr>
          <a:xfrm rot="5400000">
            <a:off x="1780256" y="2146870"/>
            <a:ext cx="938922" cy="16765"/>
          </a:xfrm>
          <a:prstGeom prst="rect">
            <a:avLst/>
          </a:prstGeom>
          <a:gradFill>
            <a:gsLst>
              <a:gs pos="49628">
                <a:sysClr val="window" lastClr="FFFFFF"/>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5" name="TextBox 34"/>
          <p:cNvSpPr txBox="1"/>
          <p:nvPr/>
        </p:nvSpPr>
        <p:spPr>
          <a:xfrm>
            <a:off x="2311005" y="1751226"/>
            <a:ext cx="1215339" cy="418191"/>
          </a:xfrm>
          <a:prstGeom prst="rect">
            <a:avLst/>
          </a:prstGeom>
          <a:noFill/>
        </p:spPr>
        <p:txBody>
          <a:bodyPr wrap="square" rtlCol="0">
            <a:spAutoFit/>
          </a:bodyPr>
          <a:lstStyle/>
          <a:p>
            <a:pPr lvl="0">
              <a:lnSpc>
                <a:spcPct val="150000"/>
              </a:lnSpc>
              <a:defRPr/>
            </a:pPr>
            <a:r>
              <a:rPr kumimoji="0" lang="zh-CN" altLang="en-US" sz="16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线下门店</a:t>
            </a:r>
            <a:endParaRPr kumimoji="0" lang="zh-CN" altLang="en-US" sz="1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36" name="TextBox 35"/>
          <p:cNvSpPr txBox="1"/>
          <p:nvPr/>
        </p:nvSpPr>
        <p:spPr>
          <a:xfrm>
            <a:off x="1761384" y="1916736"/>
            <a:ext cx="649834"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01</a:t>
            </a:r>
            <a:endParaRPr kumimoji="0" lang="zh-CN" altLang="en-US" sz="20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grpSp>
        <p:nvGrpSpPr>
          <p:cNvPr id="37" name="组合 36"/>
          <p:cNvGrpSpPr/>
          <p:nvPr/>
        </p:nvGrpSpPr>
        <p:grpSpPr>
          <a:xfrm>
            <a:off x="4373626" y="784740"/>
            <a:ext cx="1615693" cy="3988520"/>
            <a:chOff x="4087898" y="1096515"/>
            <a:chExt cx="1615693" cy="3988520"/>
          </a:xfrm>
        </p:grpSpPr>
        <p:sp>
          <p:nvSpPr>
            <p:cNvPr id="38" name="矩形 37"/>
            <p:cNvSpPr/>
            <p:nvPr/>
          </p:nvSpPr>
          <p:spPr>
            <a:xfrm rot="3152971">
              <a:off x="2329001" y="3083222"/>
              <a:ext cx="3988520" cy="15106"/>
            </a:xfrm>
            <a:prstGeom prst="rect">
              <a:avLst/>
            </a:prstGeom>
            <a:gradFill>
              <a:gsLst>
                <a:gs pos="49628">
                  <a:sysClr val="windowText" lastClr="000000">
                    <a:lumMod val="65000"/>
                    <a:lumOff val="35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9" name="椭圆 3"/>
            <p:cNvSpPr/>
            <p:nvPr/>
          </p:nvSpPr>
          <p:spPr>
            <a:xfrm rot="3152971">
              <a:off x="2550768" y="2891307"/>
              <a:ext cx="3746792" cy="244363"/>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0" name="椭圆 6"/>
            <p:cNvSpPr/>
            <p:nvPr/>
          </p:nvSpPr>
          <p:spPr>
            <a:xfrm rot="3152971">
              <a:off x="3868399" y="1693722"/>
              <a:ext cx="2054692" cy="1615693"/>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ysClr val="window" lastClr="FFFFFF"/>
            </a:solidFill>
            <a:ln w="25400" cap="flat" cmpd="sng" algn="ctr">
              <a:noFill/>
              <a:prstDash val="solid"/>
            </a:ln>
            <a:effectLst>
              <a:outerShdw blurRad="50800" dist="38100" dir="16200000" sx="101000" sy="101000"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1" name="椭圆 6"/>
            <p:cNvSpPr/>
            <p:nvPr/>
          </p:nvSpPr>
          <p:spPr>
            <a:xfrm rot="3152971">
              <a:off x="3893643" y="1767634"/>
              <a:ext cx="1937662" cy="1523668"/>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rgbClr val="0070C0"/>
            </a:solidFill>
            <a:ln w="25400" cap="flat" cmpd="sng" algn="ctr">
              <a:noFill/>
              <a:prstDash val="solid"/>
            </a:ln>
            <a:effectLst>
              <a:innerShdw blurRad="114300">
                <a:srgbClr val="7C3B06"/>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42" name="矩形 41"/>
          <p:cNvSpPr/>
          <p:nvPr/>
        </p:nvSpPr>
        <p:spPr>
          <a:xfrm rot="5400000">
            <a:off x="4092609" y="2146870"/>
            <a:ext cx="938922" cy="16765"/>
          </a:xfrm>
          <a:prstGeom prst="rect">
            <a:avLst/>
          </a:prstGeom>
          <a:gradFill>
            <a:gsLst>
              <a:gs pos="49628">
                <a:sysClr val="window" lastClr="FFFFFF"/>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3" name="TextBox 42"/>
          <p:cNvSpPr txBox="1"/>
          <p:nvPr/>
        </p:nvSpPr>
        <p:spPr>
          <a:xfrm>
            <a:off x="4073738" y="1916736"/>
            <a:ext cx="636154"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02</a:t>
            </a:r>
            <a:endParaRPr kumimoji="0" lang="zh-CN" altLang="en-US" sz="20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44" name="TextBox 43"/>
          <p:cNvSpPr txBox="1"/>
          <p:nvPr/>
        </p:nvSpPr>
        <p:spPr>
          <a:xfrm>
            <a:off x="4609333" y="1751226"/>
            <a:ext cx="1215339" cy="418191"/>
          </a:xfrm>
          <a:prstGeom prst="rect">
            <a:avLst/>
          </a:prstGeom>
          <a:noFill/>
        </p:spPr>
        <p:txBody>
          <a:bodyPr wrap="square" rtlCol="0">
            <a:spAutoFit/>
          </a:bodyPr>
          <a:lstStyle/>
          <a:p>
            <a:pPr lvl="0">
              <a:lnSpc>
                <a:spcPct val="150000"/>
              </a:lnSpc>
              <a:defRPr/>
            </a:pPr>
            <a:r>
              <a:rPr lang="zh-CN" altLang="en-US" sz="1600" b="1" kern="0" dirty="0">
                <a:solidFill>
                  <a:sysClr val="window" lastClr="FFFFFF"/>
                </a:solidFill>
                <a:latin typeface="微软雅黑" pitchFamily="34" charset="-122"/>
                <a:ea typeface="微软雅黑" pitchFamily="34" charset="-122"/>
              </a:rPr>
              <a:t>手</a:t>
            </a:r>
            <a:r>
              <a:rPr lang="zh-CN" altLang="en-US" sz="1600" b="1" kern="0" dirty="0" smtClean="0">
                <a:solidFill>
                  <a:sysClr val="window" lastClr="FFFFFF"/>
                </a:solidFill>
                <a:latin typeface="微软雅黑" pitchFamily="34" charset="-122"/>
                <a:ea typeface="微软雅黑" pitchFamily="34" charset="-122"/>
              </a:rPr>
              <a:t>机</a:t>
            </a:r>
            <a:r>
              <a:rPr lang="en-US" altLang="zh-CN" sz="1600" b="1" kern="0" dirty="0" smtClean="0">
                <a:solidFill>
                  <a:sysClr val="window" lastClr="FFFFFF"/>
                </a:solidFill>
                <a:latin typeface="微软雅黑" pitchFamily="34" charset="-122"/>
                <a:ea typeface="微软雅黑" pitchFamily="34" charset="-122"/>
              </a:rPr>
              <a:t>APP</a:t>
            </a:r>
            <a:endParaRPr lang="zh-CN" altLang="en-US" sz="1600" b="1" kern="0" dirty="0">
              <a:solidFill>
                <a:sysClr val="window" lastClr="FFFFFF"/>
              </a:solidFill>
              <a:latin typeface="微软雅黑" pitchFamily="34" charset="-122"/>
              <a:ea typeface="微软雅黑" pitchFamily="34" charset="-122"/>
            </a:endParaRPr>
          </a:p>
        </p:txBody>
      </p:sp>
      <p:grpSp>
        <p:nvGrpSpPr>
          <p:cNvPr id="45" name="组合 44"/>
          <p:cNvGrpSpPr/>
          <p:nvPr/>
        </p:nvGrpSpPr>
        <p:grpSpPr>
          <a:xfrm>
            <a:off x="6672300" y="784740"/>
            <a:ext cx="1615693" cy="3988520"/>
            <a:chOff x="6386572" y="1096515"/>
            <a:chExt cx="1615693" cy="3988520"/>
          </a:xfrm>
        </p:grpSpPr>
        <p:sp>
          <p:nvSpPr>
            <p:cNvPr id="46" name="矩形 45"/>
            <p:cNvSpPr/>
            <p:nvPr/>
          </p:nvSpPr>
          <p:spPr>
            <a:xfrm rot="3152971">
              <a:off x="4627675" y="3083222"/>
              <a:ext cx="3988520" cy="15106"/>
            </a:xfrm>
            <a:prstGeom prst="rect">
              <a:avLst/>
            </a:prstGeom>
            <a:gradFill>
              <a:gsLst>
                <a:gs pos="49628">
                  <a:sysClr val="windowText" lastClr="000000">
                    <a:lumMod val="65000"/>
                    <a:lumOff val="35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7" name="椭圆 3"/>
            <p:cNvSpPr/>
            <p:nvPr/>
          </p:nvSpPr>
          <p:spPr>
            <a:xfrm rot="3152971">
              <a:off x="4849442" y="2891307"/>
              <a:ext cx="3746792" cy="244363"/>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8" name="椭圆 6"/>
            <p:cNvSpPr/>
            <p:nvPr/>
          </p:nvSpPr>
          <p:spPr>
            <a:xfrm rot="3152971">
              <a:off x="6167073" y="1693722"/>
              <a:ext cx="2054692" cy="1615693"/>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ysClr val="window" lastClr="FFFFFF"/>
            </a:solidFill>
            <a:ln w="25400" cap="flat" cmpd="sng" algn="ctr">
              <a:noFill/>
              <a:prstDash val="solid"/>
            </a:ln>
            <a:effectLst>
              <a:outerShdw blurRad="50800" dist="38100" dir="16200000" sx="101000" sy="101000" rotWithShape="0">
                <a:prstClr val="black">
                  <a:alpha val="25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9" name="椭圆 6"/>
            <p:cNvSpPr/>
            <p:nvPr/>
          </p:nvSpPr>
          <p:spPr>
            <a:xfrm rot="3152971">
              <a:off x="6192317" y="1767634"/>
              <a:ext cx="1937662" cy="1523668"/>
            </a:xfrm>
            <a:custGeom>
              <a:avLst/>
              <a:gdLst/>
              <a:ahLst/>
              <a:cxnLst/>
              <a:rect l="l" t="t" r="r" b="b"/>
              <a:pathLst>
                <a:path w="2448272" h="1925181">
                  <a:moveTo>
                    <a:pt x="1224136" y="0"/>
                  </a:moveTo>
                  <a:cubicBezTo>
                    <a:pt x="1900208" y="0"/>
                    <a:pt x="2448272" y="548064"/>
                    <a:pt x="2448272" y="1224136"/>
                  </a:cubicBezTo>
                  <a:cubicBezTo>
                    <a:pt x="2448272" y="1485100"/>
                    <a:pt x="2366613" y="1726991"/>
                    <a:pt x="2226782" y="1925181"/>
                  </a:cubicBezTo>
                  <a:lnTo>
                    <a:pt x="221490" y="1925181"/>
                  </a:lnTo>
                  <a:cubicBezTo>
                    <a:pt x="81659" y="1726991"/>
                    <a:pt x="0" y="1485100"/>
                    <a:pt x="0" y="1224136"/>
                  </a:cubicBezTo>
                  <a:cubicBezTo>
                    <a:pt x="0" y="548064"/>
                    <a:pt x="548064" y="0"/>
                    <a:pt x="1224136" y="0"/>
                  </a:cubicBezTo>
                  <a:close/>
                </a:path>
              </a:pathLst>
            </a:custGeom>
            <a:solidFill>
              <a:srgbClr val="0099FF"/>
            </a:solidFill>
            <a:ln w="25400" cap="flat" cmpd="sng" algn="ctr">
              <a:noFill/>
              <a:prstDash val="solid"/>
            </a:ln>
            <a:effectLst>
              <a:innerShdw blurRad="114300">
                <a:srgbClr val="9BBB59">
                  <a:lumMod val="50000"/>
                </a:srgbClr>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50" name="矩形 49"/>
          <p:cNvSpPr/>
          <p:nvPr/>
        </p:nvSpPr>
        <p:spPr>
          <a:xfrm rot="5400000">
            <a:off x="6383982" y="2146870"/>
            <a:ext cx="938922" cy="16765"/>
          </a:xfrm>
          <a:prstGeom prst="rect">
            <a:avLst/>
          </a:prstGeom>
          <a:gradFill>
            <a:gsLst>
              <a:gs pos="49628">
                <a:sysClr val="window" lastClr="FFFFFF"/>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51" name="TextBox 50"/>
          <p:cNvSpPr txBox="1"/>
          <p:nvPr/>
        </p:nvSpPr>
        <p:spPr>
          <a:xfrm>
            <a:off x="6365109" y="1916736"/>
            <a:ext cx="643457"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03</a:t>
            </a:r>
            <a:endParaRPr kumimoji="0" lang="zh-CN" altLang="en-US" sz="20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52" name="TextBox 51"/>
          <p:cNvSpPr txBox="1"/>
          <p:nvPr/>
        </p:nvSpPr>
        <p:spPr>
          <a:xfrm>
            <a:off x="6907662" y="1751226"/>
            <a:ext cx="1215339" cy="418191"/>
          </a:xfrm>
          <a:prstGeom prst="rect">
            <a:avLst/>
          </a:prstGeom>
          <a:noFill/>
        </p:spPr>
        <p:txBody>
          <a:bodyPr wrap="square" rtlCol="0">
            <a:spAutoFit/>
          </a:bodyPr>
          <a:lstStyle/>
          <a:p>
            <a:pPr lvl="0">
              <a:lnSpc>
                <a:spcPct val="150000"/>
              </a:lnSpc>
              <a:defRPr/>
            </a:pPr>
            <a:r>
              <a:rPr lang="zh-CN" altLang="en-US" sz="1600" b="1" kern="0" dirty="0" smtClean="0">
                <a:solidFill>
                  <a:sysClr val="window" lastClr="FFFFFF"/>
                </a:solidFill>
                <a:latin typeface="微软雅黑" pitchFamily="34" charset="-122"/>
                <a:ea typeface="微软雅黑" pitchFamily="34" charset="-122"/>
              </a:rPr>
              <a:t>电脑客户端</a:t>
            </a:r>
            <a:endParaRPr lang="zh-CN" altLang="en-US" sz="1600" b="1" kern="0" dirty="0">
              <a:solidFill>
                <a:sysClr val="window" lastClr="FFFFFF"/>
              </a:solidFill>
              <a:latin typeface="微软雅黑" pitchFamily="34" charset="-122"/>
              <a:ea typeface="微软雅黑" pitchFamily="34" charset="-122"/>
            </a:endParaRPr>
          </a:p>
        </p:txBody>
      </p:sp>
      <p:pic>
        <p:nvPicPr>
          <p:cNvPr id="53" name="Picture 126" descr="170"/>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27584" y="2534158"/>
            <a:ext cx="1587641" cy="220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Freeform 11"/>
          <p:cNvSpPr>
            <a:spLocks noEditPoints="1"/>
          </p:cNvSpPr>
          <p:nvPr/>
        </p:nvSpPr>
        <p:spPr bwMode="auto">
          <a:xfrm>
            <a:off x="2447487" y="2285828"/>
            <a:ext cx="942374" cy="622002"/>
          </a:xfrm>
          <a:custGeom>
            <a:avLst/>
            <a:gdLst>
              <a:gd name="T0" fmla="*/ 1295 w 1747"/>
              <a:gd name="T1" fmla="*/ 377 h 1154"/>
              <a:gd name="T2" fmla="*/ 1260 w 1747"/>
              <a:gd name="T3" fmla="*/ 0 h 1154"/>
              <a:gd name="T4" fmla="*/ 641 w 1747"/>
              <a:gd name="T5" fmla="*/ 1031 h 1154"/>
              <a:gd name="T6" fmla="*/ 59 w 1747"/>
              <a:gd name="T7" fmla="*/ 1031 h 1154"/>
              <a:gd name="T8" fmla="*/ 1747 w 1747"/>
              <a:gd name="T9" fmla="*/ 1154 h 1154"/>
              <a:gd name="T10" fmla="*/ 371 w 1747"/>
              <a:gd name="T11" fmla="*/ 962 h 1154"/>
              <a:gd name="T12" fmla="*/ 270 w 1747"/>
              <a:gd name="T13" fmla="*/ 863 h 1154"/>
              <a:gd name="T14" fmla="*/ 371 w 1747"/>
              <a:gd name="T15" fmla="*/ 830 h 1154"/>
              <a:gd name="T16" fmla="*/ 270 w 1747"/>
              <a:gd name="T17" fmla="*/ 731 h 1154"/>
              <a:gd name="T18" fmla="*/ 371 w 1747"/>
              <a:gd name="T19" fmla="*/ 691 h 1154"/>
              <a:gd name="T20" fmla="*/ 270 w 1747"/>
              <a:gd name="T21" fmla="*/ 592 h 1154"/>
              <a:gd name="T22" fmla="*/ 371 w 1747"/>
              <a:gd name="T23" fmla="*/ 559 h 1154"/>
              <a:gd name="T24" fmla="*/ 270 w 1747"/>
              <a:gd name="T25" fmla="*/ 460 h 1154"/>
              <a:gd name="T26" fmla="*/ 524 w 1747"/>
              <a:gd name="T27" fmla="*/ 962 h 1154"/>
              <a:gd name="T28" fmla="*/ 422 w 1747"/>
              <a:gd name="T29" fmla="*/ 863 h 1154"/>
              <a:gd name="T30" fmla="*/ 524 w 1747"/>
              <a:gd name="T31" fmla="*/ 830 h 1154"/>
              <a:gd name="T32" fmla="*/ 422 w 1747"/>
              <a:gd name="T33" fmla="*/ 731 h 1154"/>
              <a:gd name="T34" fmla="*/ 524 w 1747"/>
              <a:gd name="T35" fmla="*/ 691 h 1154"/>
              <a:gd name="T36" fmla="*/ 422 w 1747"/>
              <a:gd name="T37" fmla="*/ 592 h 1154"/>
              <a:gd name="T38" fmla="*/ 524 w 1747"/>
              <a:gd name="T39" fmla="*/ 559 h 1154"/>
              <a:gd name="T40" fmla="*/ 422 w 1747"/>
              <a:gd name="T41" fmla="*/ 460 h 1154"/>
              <a:gd name="T42" fmla="*/ 940 w 1747"/>
              <a:gd name="T43" fmla="*/ 938 h 1154"/>
              <a:gd name="T44" fmla="*/ 774 w 1747"/>
              <a:gd name="T45" fmla="*/ 776 h 1154"/>
              <a:gd name="T46" fmla="*/ 940 w 1747"/>
              <a:gd name="T47" fmla="*/ 723 h 1154"/>
              <a:gd name="T48" fmla="*/ 774 w 1747"/>
              <a:gd name="T49" fmla="*/ 561 h 1154"/>
              <a:gd name="T50" fmla="*/ 940 w 1747"/>
              <a:gd name="T51" fmla="*/ 496 h 1154"/>
              <a:gd name="T52" fmla="*/ 774 w 1747"/>
              <a:gd name="T53" fmla="*/ 334 h 1154"/>
              <a:gd name="T54" fmla="*/ 940 w 1747"/>
              <a:gd name="T55" fmla="*/ 281 h 1154"/>
              <a:gd name="T56" fmla="*/ 774 w 1747"/>
              <a:gd name="T57" fmla="*/ 119 h 1154"/>
              <a:gd name="T58" fmla="*/ 1163 w 1747"/>
              <a:gd name="T59" fmla="*/ 938 h 1154"/>
              <a:gd name="T60" fmla="*/ 997 w 1747"/>
              <a:gd name="T61" fmla="*/ 776 h 1154"/>
              <a:gd name="T62" fmla="*/ 1163 w 1747"/>
              <a:gd name="T63" fmla="*/ 723 h 1154"/>
              <a:gd name="T64" fmla="*/ 997 w 1747"/>
              <a:gd name="T65" fmla="*/ 561 h 1154"/>
              <a:gd name="T66" fmla="*/ 1163 w 1747"/>
              <a:gd name="T67" fmla="*/ 496 h 1154"/>
              <a:gd name="T68" fmla="*/ 997 w 1747"/>
              <a:gd name="T69" fmla="*/ 334 h 1154"/>
              <a:gd name="T70" fmla="*/ 1163 w 1747"/>
              <a:gd name="T71" fmla="*/ 281 h 1154"/>
              <a:gd name="T72" fmla="*/ 997 w 1747"/>
              <a:gd name="T73" fmla="*/ 119 h 1154"/>
              <a:gd name="T74" fmla="*/ 1463 w 1747"/>
              <a:gd name="T75" fmla="*/ 950 h 1154"/>
              <a:gd name="T76" fmla="*/ 1361 w 1747"/>
              <a:gd name="T77" fmla="*/ 850 h 1154"/>
              <a:gd name="T78" fmla="*/ 1463 w 1747"/>
              <a:gd name="T79" fmla="*/ 810 h 1154"/>
              <a:gd name="T80" fmla="*/ 1361 w 1747"/>
              <a:gd name="T81" fmla="*/ 711 h 1154"/>
              <a:gd name="T82" fmla="*/ 1463 w 1747"/>
              <a:gd name="T83" fmla="*/ 679 h 1154"/>
              <a:gd name="T84" fmla="*/ 1361 w 1747"/>
              <a:gd name="T85" fmla="*/ 579 h 1154"/>
              <a:gd name="T86" fmla="*/ 1615 w 1747"/>
              <a:gd name="T87" fmla="*/ 950 h 1154"/>
              <a:gd name="T88" fmla="*/ 1514 w 1747"/>
              <a:gd name="T89" fmla="*/ 850 h 1154"/>
              <a:gd name="T90" fmla="*/ 1615 w 1747"/>
              <a:gd name="T91" fmla="*/ 810 h 1154"/>
              <a:gd name="T92" fmla="*/ 1514 w 1747"/>
              <a:gd name="T93" fmla="*/ 711 h 1154"/>
              <a:gd name="T94" fmla="*/ 1615 w 1747"/>
              <a:gd name="T95" fmla="*/ 679 h 1154"/>
              <a:gd name="T96" fmla="*/ 1514 w 1747"/>
              <a:gd name="T97" fmla="*/ 579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7" h="1154">
                <a:moveTo>
                  <a:pt x="1689" y="1031"/>
                </a:moveTo>
                <a:lnTo>
                  <a:pt x="1689" y="548"/>
                </a:lnTo>
                <a:lnTo>
                  <a:pt x="1295" y="377"/>
                </a:lnTo>
                <a:lnTo>
                  <a:pt x="1295" y="1031"/>
                </a:lnTo>
                <a:lnTo>
                  <a:pt x="1260" y="1031"/>
                </a:lnTo>
                <a:lnTo>
                  <a:pt x="1260" y="0"/>
                </a:lnTo>
                <a:lnTo>
                  <a:pt x="677" y="0"/>
                </a:lnTo>
                <a:lnTo>
                  <a:pt x="677" y="1031"/>
                </a:lnTo>
                <a:lnTo>
                  <a:pt x="641" y="1031"/>
                </a:lnTo>
                <a:lnTo>
                  <a:pt x="641" y="262"/>
                </a:lnTo>
                <a:lnTo>
                  <a:pt x="59" y="463"/>
                </a:lnTo>
                <a:lnTo>
                  <a:pt x="59" y="1031"/>
                </a:lnTo>
                <a:lnTo>
                  <a:pt x="0" y="1031"/>
                </a:lnTo>
                <a:lnTo>
                  <a:pt x="0" y="1154"/>
                </a:lnTo>
                <a:lnTo>
                  <a:pt x="1747" y="1154"/>
                </a:lnTo>
                <a:lnTo>
                  <a:pt x="1747" y="1031"/>
                </a:lnTo>
                <a:lnTo>
                  <a:pt x="1689" y="1031"/>
                </a:lnTo>
                <a:close/>
                <a:moveTo>
                  <a:pt x="371" y="962"/>
                </a:moveTo>
                <a:lnTo>
                  <a:pt x="371" y="962"/>
                </a:lnTo>
                <a:lnTo>
                  <a:pt x="270" y="962"/>
                </a:lnTo>
                <a:lnTo>
                  <a:pt x="270" y="863"/>
                </a:lnTo>
                <a:lnTo>
                  <a:pt x="371" y="863"/>
                </a:lnTo>
                <a:lnTo>
                  <a:pt x="371" y="962"/>
                </a:lnTo>
                <a:close/>
                <a:moveTo>
                  <a:pt x="371" y="830"/>
                </a:moveTo>
                <a:lnTo>
                  <a:pt x="371" y="830"/>
                </a:lnTo>
                <a:lnTo>
                  <a:pt x="270" y="830"/>
                </a:lnTo>
                <a:lnTo>
                  <a:pt x="270" y="731"/>
                </a:lnTo>
                <a:lnTo>
                  <a:pt x="371" y="731"/>
                </a:lnTo>
                <a:lnTo>
                  <a:pt x="371" y="830"/>
                </a:lnTo>
                <a:close/>
                <a:moveTo>
                  <a:pt x="371" y="691"/>
                </a:moveTo>
                <a:lnTo>
                  <a:pt x="371" y="691"/>
                </a:lnTo>
                <a:lnTo>
                  <a:pt x="270" y="691"/>
                </a:lnTo>
                <a:lnTo>
                  <a:pt x="270" y="592"/>
                </a:lnTo>
                <a:lnTo>
                  <a:pt x="371" y="592"/>
                </a:lnTo>
                <a:lnTo>
                  <a:pt x="371" y="691"/>
                </a:lnTo>
                <a:close/>
                <a:moveTo>
                  <a:pt x="371" y="559"/>
                </a:moveTo>
                <a:lnTo>
                  <a:pt x="371" y="559"/>
                </a:lnTo>
                <a:lnTo>
                  <a:pt x="270" y="559"/>
                </a:lnTo>
                <a:lnTo>
                  <a:pt x="270" y="460"/>
                </a:lnTo>
                <a:lnTo>
                  <a:pt x="371" y="460"/>
                </a:lnTo>
                <a:lnTo>
                  <a:pt x="371" y="559"/>
                </a:lnTo>
                <a:close/>
                <a:moveTo>
                  <a:pt x="524" y="962"/>
                </a:moveTo>
                <a:lnTo>
                  <a:pt x="524" y="962"/>
                </a:lnTo>
                <a:lnTo>
                  <a:pt x="422" y="962"/>
                </a:lnTo>
                <a:lnTo>
                  <a:pt x="422" y="863"/>
                </a:lnTo>
                <a:lnTo>
                  <a:pt x="524" y="863"/>
                </a:lnTo>
                <a:lnTo>
                  <a:pt x="524" y="962"/>
                </a:lnTo>
                <a:close/>
                <a:moveTo>
                  <a:pt x="524" y="830"/>
                </a:moveTo>
                <a:lnTo>
                  <a:pt x="524" y="830"/>
                </a:lnTo>
                <a:lnTo>
                  <a:pt x="422" y="830"/>
                </a:lnTo>
                <a:lnTo>
                  <a:pt x="422" y="731"/>
                </a:lnTo>
                <a:lnTo>
                  <a:pt x="524" y="731"/>
                </a:lnTo>
                <a:lnTo>
                  <a:pt x="524" y="830"/>
                </a:lnTo>
                <a:close/>
                <a:moveTo>
                  <a:pt x="524" y="691"/>
                </a:moveTo>
                <a:lnTo>
                  <a:pt x="524" y="691"/>
                </a:lnTo>
                <a:lnTo>
                  <a:pt x="422" y="691"/>
                </a:lnTo>
                <a:lnTo>
                  <a:pt x="422" y="592"/>
                </a:lnTo>
                <a:lnTo>
                  <a:pt x="524" y="592"/>
                </a:lnTo>
                <a:lnTo>
                  <a:pt x="524" y="691"/>
                </a:lnTo>
                <a:close/>
                <a:moveTo>
                  <a:pt x="524" y="559"/>
                </a:moveTo>
                <a:lnTo>
                  <a:pt x="524" y="559"/>
                </a:lnTo>
                <a:lnTo>
                  <a:pt x="422" y="559"/>
                </a:lnTo>
                <a:lnTo>
                  <a:pt x="422" y="460"/>
                </a:lnTo>
                <a:lnTo>
                  <a:pt x="524" y="460"/>
                </a:lnTo>
                <a:lnTo>
                  <a:pt x="524" y="559"/>
                </a:lnTo>
                <a:close/>
                <a:moveTo>
                  <a:pt x="940" y="938"/>
                </a:moveTo>
                <a:lnTo>
                  <a:pt x="940" y="938"/>
                </a:lnTo>
                <a:lnTo>
                  <a:pt x="774" y="938"/>
                </a:lnTo>
                <a:lnTo>
                  <a:pt x="774" y="776"/>
                </a:lnTo>
                <a:lnTo>
                  <a:pt x="940" y="776"/>
                </a:lnTo>
                <a:lnTo>
                  <a:pt x="940" y="938"/>
                </a:lnTo>
                <a:close/>
                <a:moveTo>
                  <a:pt x="940" y="723"/>
                </a:moveTo>
                <a:lnTo>
                  <a:pt x="940" y="723"/>
                </a:lnTo>
                <a:lnTo>
                  <a:pt x="774" y="723"/>
                </a:lnTo>
                <a:lnTo>
                  <a:pt x="774" y="561"/>
                </a:lnTo>
                <a:lnTo>
                  <a:pt x="940" y="561"/>
                </a:lnTo>
                <a:lnTo>
                  <a:pt x="940" y="723"/>
                </a:lnTo>
                <a:close/>
                <a:moveTo>
                  <a:pt x="940" y="496"/>
                </a:moveTo>
                <a:lnTo>
                  <a:pt x="940" y="496"/>
                </a:lnTo>
                <a:lnTo>
                  <a:pt x="774" y="496"/>
                </a:lnTo>
                <a:lnTo>
                  <a:pt x="774" y="334"/>
                </a:lnTo>
                <a:lnTo>
                  <a:pt x="940" y="334"/>
                </a:lnTo>
                <a:lnTo>
                  <a:pt x="940" y="496"/>
                </a:lnTo>
                <a:close/>
                <a:moveTo>
                  <a:pt x="940" y="281"/>
                </a:moveTo>
                <a:lnTo>
                  <a:pt x="940" y="281"/>
                </a:lnTo>
                <a:lnTo>
                  <a:pt x="774" y="281"/>
                </a:lnTo>
                <a:lnTo>
                  <a:pt x="774" y="119"/>
                </a:lnTo>
                <a:lnTo>
                  <a:pt x="940" y="119"/>
                </a:lnTo>
                <a:lnTo>
                  <a:pt x="940" y="281"/>
                </a:lnTo>
                <a:close/>
                <a:moveTo>
                  <a:pt x="1163" y="938"/>
                </a:moveTo>
                <a:lnTo>
                  <a:pt x="1163" y="938"/>
                </a:lnTo>
                <a:lnTo>
                  <a:pt x="997" y="938"/>
                </a:lnTo>
                <a:lnTo>
                  <a:pt x="997" y="776"/>
                </a:lnTo>
                <a:lnTo>
                  <a:pt x="1163" y="776"/>
                </a:lnTo>
                <a:lnTo>
                  <a:pt x="1163" y="938"/>
                </a:lnTo>
                <a:close/>
                <a:moveTo>
                  <a:pt x="1163" y="723"/>
                </a:moveTo>
                <a:lnTo>
                  <a:pt x="1163" y="723"/>
                </a:lnTo>
                <a:lnTo>
                  <a:pt x="997" y="723"/>
                </a:lnTo>
                <a:lnTo>
                  <a:pt x="997" y="561"/>
                </a:lnTo>
                <a:lnTo>
                  <a:pt x="1163" y="561"/>
                </a:lnTo>
                <a:lnTo>
                  <a:pt x="1163" y="723"/>
                </a:lnTo>
                <a:close/>
                <a:moveTo>
                  <a:pt x="1163" y="496"/>
                </a:moveTo>
                <a:lnTo>
                  <a:pt x="1163" y="496"/>
                </a:lnTo>
                <a:lnTo>
                  <a:pt x="997" y="496"/>
                </a:lnTo>
                <a:lnTo>
                  <a:pt x="997" y="334"/>
                </a:lnTo>
                <a:lnTo>
                  <a:pt x="1163" y="334"/>
                </a:lnTo>
                <a:lnTo>
                  <a:pt x="1163" y="496"/>
                </a:lnTo>
                <a:close/>
                <a:moveTo>
                  <a:pt x="1163" y="281"/>
                </a:moveTo>
                <a:lnTo>
                  <a:pt x="1163" y="281"/>
                </a:lnTo>
                <a:lnTo>
                  <a:pt x="997" y="281"/>
                </a:lnTo>
                <a:lnTo>
                  <a:pt x="997" y="119"/>
                </a:lnTo>
                <a:lnTo>
                  <a:pt x="1163" y="119"/>
                </a:lnTo>
                <a:lnTo>
                  <a:pt x="1163" y="281"/>
                </a:lnTo>
                <a:close/>
                <a:moveTo>
                  <a:pt x="1463" y="950"/>
                </a:moveTo>
                <a:lnTo>
                  <a:pt x="1463" y="950"/>
                </a:lnTo>
                <a:lnTo>
                  <a:pt x="1361" y="950"/>
                </a:lnTo>
                <a:lnTo>
                  <a:pt x="1361" y="850"/>
                </a:lnTo>
                <a:lnTo>
                  <a:pt x="1463" y="850"/>
                </a:lnTo>
                <a:lnTo>
                  <a:pt x="1463" y="950"/>
                </a:lnTo>
                <a:close/>
                <a:moveTo>
                  <a:pt x="1463" y="810"/>
                </a:moveTo>
                <a:lnTo>
                  <a:pt x="1463" y="810"/>
                </a:lnTo>
                <a:lnTo>
                  <a:pt x="1361" y="810"/>
                </a:lnTo>
                <a:lnTo>
                  <a:pt x="1361" y="711"/>
                </a:lnTo>
                <a:lnTo>
                  <a:pt x="1463" y="711"/>
                </a:lnTo>
                <a:lnTo>
                  <a:pt x="1463" y="810"/>
                </a:lnTo>
                <a:close/>
                <a:moveTo>
                  <a:pt x="1463" y="679"/>
                </a:moveTo>
                <a:lnTo>
                  <a:pt x="1463" y="679"/>
                </a:lnTo>
                <a:lnTo>
                  <a:pt x="1361" y="679"/>
                </a:lnTo>
                <a:lnTo>
                  <a:pt x="1361" y="579"/>
                </a:lnTo>
                <a:lnTo>
                  <a:pt x="1463" y="579"/>
                </a:lnTo>
                <a:lnTo>
                  <a:pt x="1463" y="679"/>
                </a:lnTo>
                <a:close/>
                <a:moveTo>
                  <a:pt x="1615" y="950"/>
                </a:moveTo>
                <a:lnTo>
                  <a:pt x="1615" y="950"/>
                </a:lnTo>
                <a:lnTo>
                  <a:pt x="1514" y="950"/>
                </a:lnTo>
                <a:lnTo>
                  <a:pt x="1514" y="850"/>
                </a:lnTo>
                <a:lnTo>
                  <a:pt x="1615" y="850"/>
                </a:lnTo>
                <a:lnTo>
                  <a:pt x="1615" y="950"/>
                </a:lnTo>
                <a:close/>
                <a:moveTo>
                  <a:pt x="1615" y="810"/>
                </a:moveTo>
                <a:lnTo>
                  <a:pt x="1615" y="810"/>
                </a:lnTo>
                <a:lnTo>
                  <a:pt x="1514" y="810"/>
                </a:lnTo>
                <a:lnTo>
                  <a:pt x="1514" y="711"/>
                </a:lnTo>
                <a:lnTo>
                  <a:pt x="1615" y="711"/>
                </a:lnTo>
                <a:lnTo>
                  <a:pt x="1615" y="810"/>
                </a:lnTo>
                <a:close/>
                <a:moveTo>
                  <a:pt x="1615" y="679"/>
                </a:moveTo>
                <a:lnTo>
                  <a:pt x="1615" y="679"/>
                </a:lnTo>
                <a:lnTo>
                  <a:pt x="1514" y="679"/>
                </a:lnTo>
                <a:lnTo>
                  <a:pt x="1514" y="579"/>
                </a:lnTo>
                <a:lnTo>
                  <a:pt x="1615" y="579"/>
                </a:lnTo>
                <a:lnTo>
                  <a:pt x="1615" y="6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
          <p:cNvSpPr>
            <a:spLocks noEditPoints="1"/>
          </p:cNvSpPr>
          <p:nvPr/>
        </p:nvSpPr>
        <p:spPr bwMode="auto">
          <a:xfrm>
            <a:off x="4898572" y="2187967"/>
            <a:ext cx="537524" cy="861007"/>
          </a:xfrm>
          <a:custGeom>
            <a:avLst/>
            <a:gdLst>
              <a:gd name="T0" fmla="*/ 74 w 991"/>
              <a:gd name="T1" fmla="*/ 0 h 1589"/>
              <a:gd name="T2" fmla="*/ 0 w 991"/>
              <a:gd name="T3" fmla="*/ 1517 h 1589"/>
              <a:gd name="T4" fmla="*/ 917 w 991"/>
              <a:gd name="T5" fmla="*/ 1589 h 1589"/>
              <a:gd name="T6" fmla="*/ 991 w 991"/>
              <a:gd name="T7" fmla="*/ 72 h 1589"/>
              <a:gd name="T8" fmla="*/ 401 w 991"/>
              <a:gd name="T9" fmla="*/ 38 h 1589"/>
              <a:gd name="T10" fmla="*/ 577 w 991"/>
              <a:gd name="T11" fmla="*/ 38 h 1589"/>
              <a:gd name="T12" fmla="*/ 577 w 991"/>
              <a:gd name="T13" fmla="*/ 88 h 1589"/>
              <a:gd name="T14" fmla="*/ 376 w 991"/>
              <a:gd name="T15" fmla="*/ 63 h 1589"/>
              <a:gd name="T16" fmla="*/ 753 w 991"/>
              <a:gd name="T17" fmla="*/ 1472 h 1589"/>
              <a:gd name="T18" fmla="*/ 722 w 991"/>
              <a:gd name="T19" fmla="*/ 1503 h 1589"/>
              <a:gd name="T20" fmla="*/ 180 w 991"/>
              <a:gd name="T21" fmla="*/ 1472 h 1589"/>
              <a:gd name="T22" fmla="*/ 211 w 991"/>
              <a:gd name="T23" fmla="*/ 1439 h 1589"/>
              <a:gd name="T24" fmla="*/ 753 w 991"/>
              <a:gd name="T25" fmla="*/ 1470 h 1589"/>
              <a:gd name="T26" fmla="*/ 866 w 991"/>
              <a:gd name="T27" fmla="*/ 1503 h 1589"/>
              <a:gd name="T28" fmla="*/ 835 w 991"/>
              <a:gd name="T29" fmla="*/ 1471 h 1589"/>
              <a:gd name="T30" fmla="*/ 898 w 991"/>
              <a:gd name="T31" fmla="*/ 1471 h 1589"/>
              <a:gd name="T32" fmla="*/ 903 w 991"/>
              <a:gd name="T33" fmla="*/ 1349 h 1589"/>
              <a:gd name="T34" fmla="*/ 88 w 991"/>
              <a:gd name="T35" fmla="*/ 1349 h 1589"/>
              <a:gd name="T36" fmla="*/ 903 w 991"/>
              <a:gd name="T37" fmla="*/ 141 h 1589"/>
              <a:gd name="T38" fmla="*/ 211 w 991"/>
              <a:gd name="T39" fmla="*/ 877 h 1589"/>
              <a:gd name="T40" fmla="*/ 347 w 991"/>
              <a:gd name="T41" fmla="*/ 1004 h 1589"/>
              <a:gd name="T42" fmla="*/ 289 w 991"/>
              <a:gd name="T43" fmla="*/ 556 h 1589"/>
              <a:gd name="T44" fmla="*/ 145 w 991"/>
              <a:gd name="T45" fmla="*/ 1004 h 1589"/>
              <a:gd name="T46" fmla="*/ 211 w 991"/>
              <a:gd name="T47" fmla="*/ 877 h 1589"/>
              <a:gd name="T48" fmla="*/ 222 w 991"/>
              <a:gd name="T49" fmla="*/ 823 h 1589"/>
              <a:gd name="T50" fmla="*/ 306 w 991"/>
              <a:gd name="T51" fmla="*/ 823 h 1589"/>
              <a:gd name="T52" fmla="*/ 456 w 991"/>
              <a:gd name="T53" fmla="*/ 818 h 1589"/>
              <a:gd name="T54" fmla="*/ 621 w 991"/>
              <a:gd name="T55" fmla="*/ 684 h 1589"/>
              <a:gd name="T56" fmla="*/ 420 w 991"/>
              <a:gd name="T57" fmla="*/ 556 h 1589"/>
              <a:gd name="T58" fmla="*/ 456 w 991"/>
              <a:gd name="T59" fmla="*/ 1004 h 1589"/>
              <a:gd name="T60" fmla="*/ 456 w 991"/>
              <a:gd name="T61" fmla="*/ 608 h 1589"/>
              <a:gd name="T62" fmla="*/ 584 w 991"/>
              <a:gd name="T63" fmla="*/ 684 h 1589"/>
              <a:gd name="T64" fmla="*/ 456 w 991"/>
              <a:gd name="T65" fmla="*/ 765 h 1589"/>
              <a:gd name="T66" fmla="*/ 690 w 991"/>
              <a:gd name="T67" fmla="*/ 818 h 1589"/>
              <a:gd name="T68" fmla="*/ 856 w 991"/>
              <a:gd name="T69" fmla="*/ 684 h 1589"/>
              <a:gd name="T70" fmla="*/ 654 w 991"/>
              <a:gd name="T71" fmla="*/ 556 h 1589"/>
              <a:gd name="T72" fmla="*/ 690 w 991"/>
              <a:gd name="T73" fmla="*/ 1004 h 1589"/>
              <a:gd name="T74" fmla="*/ 690 w 991"/>
              <a:gd name="T75" fmla="*/ 608 h 1589"/>
              <a:gd name="T76" fmla="*/ 818 w 991"/>
              <a:gd name="T77" fmla="*/ 684 h 1589"/>
              <a:gd name="T78" fmla="*/ 690 w 991"/>
              <a:gd name="T79" fmla="*/ 765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1" h="1589">
                <a:moveTo>
                  <a:pt x="917" y="0"/>
                </a:moveTo>
                <a:lnTo>
                  <a:pt x="74" y="0"/>
                </a:lnTo>
                <a:cubicBezTo>
                  <a:pt x="33" y="0"/>
                  <a:pt x="0" y="32"/>
                  <a:pt x="0" y="72"/>
                </a:cubicBezTo>
                <a:lnTo>
                  <a:pt x="0" y="1517"/>
                </a:lnTo>
                <a:cubicBezTo>
                  <a:pt x="0" y="1556"/>
                  <a:pt x="33" y="1589"/>
                  <a:pt x="74" y="1589"/>
                </a:cubicBezTo>
                <a:lnTo>
                  <a:pt x="917" y="1589"/>
                </a:lnTo>
                <a:cubicBezTo>
                  <a:pt x="957" y="1589"/>
                  <a:pt x="991" y="1556"/>
                  <a:pt x="991" y="1517"/>
                </a:cubicBezTo>
                <a:lnTo>
                  <a:pt x="991" y="72"/>
                </a:lnTo>
                <a:cubicBezTo>
                  <a:pt x="991" y="32"/>
                  <a:pt x="957" y="0"/>
                  <a:pt x="917" y="0"/>
                </a:cubicBezTo>
                <a:close/>
                <a:moveTo>
                  <a:pt x="401" y="38"/>
                </a:moveTo>
                <a:lnTo>
                  <a:pt x="401" y="38"/>
                </a:lnTo>
                <a:lnTo>
                  <a:pt x="577" y="38"/>
                </a:lnTo>
                <a:cubicBezTo>
                  <a:pt x="591" y="38"/>
                  <a:pt x="602" y="49"/>
                  <a:pt x="602" y="63"/>
                </a:cubicBezTo>
                <a:cubicBezTo>
                  <a:pt x="602" y="77"/>
                  <a:pt x="591" y="88"/>
                  <a:pt x="577" y="88"/>
                </a:cubicBezTo>
                <a:lnTo>
                  <a:pt x="401" y="88"/>
                </a:lnTo>
                <a:cubicBezTo>
                  <a:pt x="387" y="88"/>
                  <a:pt x="376" y="77"/>
                  <a:pt x="376" y="63"/>
                </a:cubicBezTo>
                <a:cubicBezTo>
                  <a:pt x="376" y="49"/>
                  <a:pt x="387" y="38"/>
                  <a:pt x="401" y="38"/>
                </a:cubicBezTo>
                <a:close/>
                <a:moveTo>
                  <a:pt x="753" y="1472"/>
                </a:moveTo>
                <a:lnTo>
                  <a:pt x="753" y="1472"/>
                </a:lnTo>
                <a:cubicBezTo>
                  <a:pt x="753" y="1489"/>
                  <a:pt x="739" y="1503"/>
                  <a:pt x="722" y="1503"/>
                </a:cubicBezTo>
                <a:lnTo>
                  <a:pt x="211" y="1503"/>
                </a:lnTo>
                <a:cubicBezTo>
                  <a:pt x="194" y="1503"/>
                  <a:pt x="180" y="1489"/>
                  <a:pt x="180" y="1472"/>
                </a:cubicBezTo>
                <a:lnTo>
                  <a:pt x="180" y="1470"/>
                </a:lnTo>
                <a:cubicBezTo>
                  <a:pt x="180" y="1453"/>
                  <a:pt x="194" y="1439"/>
                  <a:pt x="211" y="1439"/>
                </a:cubicBezTo>
                <a:lnTo>
                  <a:pt x="722" y="1439"/>
                </a:lnTo>
                <a:cubicBezTo>
                  <a:pt x="739" y="1439"/>
                  <a:pt x="753" y="1453"/>
                  <a:pt x="753" y="1470"/>
                </a:cubicBezTo>
                <a:lnTo>
                  <a:pt x="753" y="1472"/>
                </a:lnTo>
                <a:close/>
                <a:moveTo>
                  <a:pt x="866" y="1503"/>
                </a:moveTo>
                <a:lnTo>
                  <a:pt x="866" y="1503"/>
                </a:lnTo>
                <a:cubicBezTo>
                  <a:pt x="849" y="1503"/>
                  <a:pt x="835" y="1488"/>
                  <a:pt x="835" y="1471"/>
                </a:cubicBezTo>
                <a:cubicBezTo>
                  <a:pt x="835" y="1453"/>
                  <a:pt x="849" y="1439"/>
                  <a:pt x="866" y="1439"/>
                </a:cubicBezTo>
                <a:cubicBezTo>
                  <a:pt x="884" y="1439"/>
                  <a:pt x="898" y="1453"/>
                  <a:pt x="898" y="1471"/>
                </a:cubicBezTo>
                <a:cubicBezTo>
                  <a:pt x="898" y="1488"/>
                  <a:pt x="884" y="1503"/>
                  <a:pt x="866" y="1503"/>
                </a:cubicBezTo>
                <a:close/>
                <a:moveTo>
                  <a:pt x="903" y="1349"/>
                </a:moveTo>
                <a:lnTo>
                  <a:pt x="903" y="1349"/>
                </a:lnTo>
                <a:lnTo>
                  <a:pt x="88" y="1349"/>
                </a:lnTo>
                <a:lnTo>
                  <a:pt x="88" y="141"/>
                </a:lnTo>
                <a:lnTo>
                  <a:pt x="903" y="141"/>
                </a:lnTo>
                <a:lnTo>
                  <a:pt x="903" y="1349"/>
                </a:lnTo>
                <a:close/>
                <a:moveTo>
                  <a:pt x="211" y="877"/>
                </a:moveTo>
                <a:lnTo>
                  <a:pt x="320" y="877"/>
                </a:lnTo>
                <a:lnTo>
                  <a:pt x="347" y="1004"/>
                </a:lnTo>
                <a:lnTo>
                  <a:pt x="387" y="1004"/>
                </a:lnTo>
                <a:lnTo>
                  <a:pt x="289" y="556"/>
                </a:lnTo>
                <a:lnTo>
                  <a:pt x="247" y="556"/>
                </a:lnTo>
                <a:lnTo>
                  <a:pt x="145" y="1004"/>
                </a:lnTo>
                <a:lnTo>
                  <a:pt x="183" y="1004"/>
                </a:lnTo>
                <a:lnTo>
                  <a:pt x="211" y="877"/>
                </a:lnTo>
                <a:close/>
                <a:moveTo>
                  <a:pt x="306" y="823"/>
                </a:moveTo>
                <a:lnTo>
                  <a:pt x="222" y="823"/>
                </a:lnTo>
                <a:lnTo>
                  <a:pt x="266" y="623"/>
                </a:lnTo>
                <a:lnTo>
                  <a:pt x="306" y="823"/>
                </a:lnTo>
                <a:close/>
                <a:moveTo>
                  <a:pt x="456" y="1004"/>
                </a:moveTo>
                <a:lnTo>
                  <a:pt x="456" y="818"/>
                </a:lnTo>
                <a:lnTo>
                  <a:pt x="541" y="818"/>
                </a:lnTo>
                <a:cubicBezTo>
                  <a:pt x="592" y="815"/>
                  <a:pt x="619" y="770"/>
                  <a:pt x="621" y="684"/>
                </a:cubicBezTo>
                <a:cubicBezTo>
                  <a:pt x="619" y="602"/>
                  <a:pt x="592" y="559"/>
                  <a:pt x="541" y="556"/>
                </a:cubicBezTo>
                <a:lnTo>
                  <a:pt x="420" y="556"/>
                </a:lnTo>
                <a:lnTo>
                  <a:pt x="420" y="1004"/>
                </a:lnTo>
                <a:lnTo>
                  <a:pt x="456" y="1004"/>
                </a:lnTo>
                <a:close/>
                <a:moveTo>
                  <a:pt x="456" y="765"/>
                </a:moveTo>
                <a:lnTo>
                  <a:pt x="456" y="608"/>
                </a:lnTo>
                <a:lnTo>
                  <a:pt x="530" y="608"/>
                </a:lnTo>
                <a:cubicBezTo>
                  <a:pt x="566" y="608"/>
                  <a:pt x="584" y="633"/>
                  <a:pt x="584" y="684"/>
                </a:cubicBezTo>
                <a:cubicBezTo>
                  <a:pt x="585" y="739"/>
                  <a:pt x="566" y="766"/>
                  <a:pt x="529" y="765"/>
                </a:cubicBezTo>
                <a:lnTo>
                  <a:pt x="456" y="765"/>
                </a:lnTo>
                <a:close/>
                <a:moveTo>
                  <a:pt x="690" y="1004"/>
                </a:moveTo>
                <a:lnTo>
                  <a:pt x="690" y="818"/>
                </a:lnTo>
                <a:lnTo>
                  <a:pt x="775" y="818"/>
                </a:lnTo>
                <a:cubicBezTo>
                  <a:pt x="826" y="815"/>
                  <a:pt x="853" y="770"/>
                  <a:pt x="856" y="684"/>
                </a:cubicBezTo>
                <a:cubicBezTo>
                  <a:pt x="853" y="602"/>
                  <a:pt x="826" y="559"/>
                  <a:pt x="775" y="556"/>
                </a:cubicBezTo>
                <a:lnTo>
                  <a:pt x="654" y="556"/>
                </a:lnTo>
                <a:lnTo>
                  <a:pt x="654" y="1004"/>
                </a:lnTo>
                <a:lnTo>
                  <a:pt x="690" y="1004"/>
                </a:lnTo>
                <a:close/>
                <a:moveTo>
                  <a:pt x="690" y="765"/>
                </a:moveTo>
                <a:lnTo>
                  <a:pt x="690" y="608"/>
                </a:lnTo>
                <a:lnTo>
                  <a:pt x="764" y="608"/>
                </a:lnTo>
                <a:cubicBezTo>
                  <a:pt x="800" y="608"/>
                  <a:pt x="818" y="633"/>
                  <a:pt x="818" y="684"/>
                </a:cubicBezTo>
                <a:cubicBezTo>
                  <a:pt x="819" y="739"/>
                  <a:pt x="801" y="766"/>
                  <a:pt x="763" y="765"/>
                </a:cubicBezTo>
                <a:lnTo>
                  <a:pt x="690" y="7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9"/>
          <p:cNvSpPr>
            <a:spLocks noEditPoints="1"/>
          </p:cNvSpPr>
          <p:nvPr/>
        </p:nvSpPr>
        <p:spPr bwMode="auto">
          <a:xfrm>
            <a:off x="7036025" y="2316846"/>
            <a:ext cx="880160" cy="662279"/>
          </a:xfrm>
          <a:custGeom>
            <a:avLst/>
            <a:gdLst>
              <a:gd name="T0" fmla="*/ 42 w 1545"/>
              <a:gd name="T1" fmla="*/ 0 h 1162"/>
              <a:gd name="T2" fmla="*/ 0 w 1545"/>
              <a:gd name="T3" fmla="*/ 932 h 1162"/>
              <a:gd name="T4" fmla="*/ 1503 w 1545"/>
              <a:gd name="T5" fmla="*/ 973 h 1162"/>
              <a:gd name="T6" fmla="*/ 1545 w 1545"/>
              <a:gd name="T7" fmla="*/ 41 h 1162"/>
              <a:gd name="T8" fmla="*/ 866 w 1545"/>
              <a:gd name="T9" fmla="*/ 907 h 1162"/>
              <a:gd name="T10" fmla="*/ 850 w 1545"/>
              <a:gd name="T11" fmla="*/ 922 h 1162"/>
              <a:gd name="T12" fmla="*/ 681 w 1545"/>
              <a:gd name="T13" fmla="*/ 907 h 1162"/>
              <a:gd name="T14" fmla="*/ 696 w 1545"/>
              <a:gd name="T15" fmla="*/ 885 h 1162"/>
              <a:gd name="T16" fmla="*/ 866 w 1545"/>
              <a:gd name="T17" fmla="*/ 900 h 1162"/>
              <a:gd name="T18" fmla="*/ 1481 w 1545"/>
              <a:gd name="T19" fmla="*/ 818 h 1162"/>
              <a:gd name="T20" fmla="*/ 64 w 1545"/>
              <a:gd name="T21" fmla="*/ 818 h 1162"/>
              <a:gd name="T22" fmla="*/ 1481 w 1545"/>
              <a:gd name="T23" fmla="*/ 65 h 1162"/>
              <a:gd name="T24" fmla="*/ 1008 w 1545"/>
              <a:gd name="T25" fmla="*/ 1083 h 1162"/>
              <a:gd name="T26" fmla="*/ 648 w 1545"/>
              <a:gd name="T27" fmla="*/ 1000 h 1162"/>
              <a:gd name="T28" fmla="*/ 1008 w 1545"/>
              <a:gd name="T29" fmla="*/ 1083 h 1162"/>
              <a:gd name="T30" fmla="*/ 477 w 1545"/>
              <a:gd name="T31" fmla="*/ 1162 h 1162"/>
              <a:gd name="T32" fmla="*/ 1051 w 1545"/>
              <a:gd name="T33" fmla="*/ 1107 h 1162"/>
              <a:gd name="T34" fmla="*/ 307 w 1545"/>
              <a:gd name="T35" fmla="*/ 550 h 1162"/>
              <a:gd name="T36" fmla="*/ 533 w 1545"/>
              <a:gd name="T37" fmla="*/ 678 h 1162"/>
              <a:gd name="T38" fmla="*/ 437 w 1545"/>
              <a:gd name="T39" fmla="*/ 230 h 1162"/>
              <a:gd name="T40" fmla="*/ 197 w 1545"/>
              <a:gd name="T41" fmla="*/ 678 h 1162"/>
              <a:gd name="T42" fmla="*/ 307 w 1545"/>
              <a:gd name="T43" fmla="*/ 550 h 1162"/>
              <a:gd name="T44" fmla="*/ 325 w 1545"/>
              <a:gd name="T45" fmla="*/ 497 h 1162"/>
              <a:gd name="T46" fmla="*/ 466 w 1545"/>
              <a:gd name="T47" fmla="*/ 497 h 1162"/>
              <a:gd name="T48" fmla="*/ 715 w 1545"/>
              <a:gd name="T49" fmla="*/ 492 h 1162"/>
              <a:gd name="T50" fmla="*/ 991 w 1545"/>
              <a:gd name="T51" fmla="*/ 358 h 1162"/>
              <a:gd name="T52" fmla="*/ 655 w 1545"/>
              <a:gd name="T53" fmla="*/ 230 h 1162"/>
              <a:gd name="T54" fmla="*/ 715 w 1545"/>
              <a:gd name="T55" fmla="*/ 678 h 1162"/>
              <a:gd name="T56" fmla="*/ 715 w 1545"/>
              <a:gd name="T57" fmla="*/ 282 h 1162"/>
              <a:gd name="T58" fmla="*/ 928 w 1545"/>
              <a:gd name="T59" fmla="*/ 358 h 1162"/>
              <a:gd name="T60" fmla="*/ 715 w 1545"/>
              <a:gd name="T61" fmla="*/ 438 h 1162"/>
              <a:gd name="T62" fmla="*/ 1106 w 1545"/>
              <a:gd name="T63" fmla="*/ 492 h 1162"/>
              <a:gd name="T64" fmla="*/ 1381 w 1545"/>
              <a:gd name="T65" fmla="*/ 358 h 1162"/>
              <a:gd name="T66" fmla="*/ 1045 w 1545"/>
              <a:gd name="T67" fmla="*/ 230 h 1162"/>
              <a:gd name="T68" fmla="*/ 1106 w 1545"/>
              <a:gd name="T69" fmla="*/ 678 h 1162"/>
              <a:gd name="T70" fmla="*/ 1106 w 1545"/>
              <a:gd name="T71" fmla="*/ 282 h 1162"/>
              <a:gd name="T72" fmla="*/ 1318 w 1545"/>
              <a:gd name="T73" fmla="*/ 358 h 1162"/>
              <a:gd name="T74" fmla="*/ 1106 w 1545"/>
              <a:gd name="T75" fmla="*/ 438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45" h="1162">
                <a:moveTo>
                  <a:pt x="1503" y="0"/>
                </a:moveTo>
                <a:lnTo>
                  <a:pt x="42" y="0"/>
                </a:lnTo>
                <a:cubicBezTo>
                  <a:pt x="19" y="0"/>
                  <a:pt x="0" y="18"/>
                  <a:pt x="0" y="41"/>
                </a:cubicBezTo>
                <a:lnTo>
                  <a:pt x="0" y="932"/>
                </a:lnTo>
                <a:cubicBezTo>
                  <a:pt x="0" y="955"/>
                  <a:pt x="19" y="973"/>
                  <a:pt x="42" y="973"/>
                </a:cubicBezTo>
                <a:lnTo>
                  <a:pt x="1503" y="973"/>
                </a:lnTo>
                <a:cubicBezTo>
                  <a:pt x="1526" y="973"/>
                  <a:pt x="1545" y="955"/>
                  <a:pt x="1545" y="932"/>
                </a:cubicBezTo>
                <a:lnTo>
                  <a:pt x="1545" y="41"/>
                </a:lnTo>
                <a:cubicBezTo>
                  <a:pt x="1545" y="18"/>
                  <a:pt x="1526" y="0"/>
                  <a:pt x="1503" y="0"/>
                </a:cubicBezTo>
                <a:close/>
                <a:moveTo>
                  <a:pt x="866" y="907"/>
                </a:moveTo>
                <a:lnTo>
                  <a:pt x="866" y="907"/>
                </a:lnTo>
                <a:cubicBezTo>
                  <a:pt x="866" y="915"/>
                  <a:pt x="859" y="922"/>
                  <a:pt x="850" y="922"/>
                </a:cubicBezTo>
                <a:lnTo>
                  <a:pt x="696" y="922"/>
                </a:lnTo>
                <a:cubicBezTo>
                  <a:pt x="687" y="922"/>
                  <a:pt x="681" y="915"/>
                  <a:pt x="681" y="907"/>
                </a:cubicBezTo>
                <a:lnTo>
                  <a:pt x="681" y="900"/>
                </a:lnTo>
                <a:cubicBezTo>
                  <a:pt x="681" y="892"/>
                  <a:pt x="687" y="885"/>
                  <a:pt x="696" y="885"/>
                </a:cubicBezTo>
                <a:lnTo>
                  <a:pt x="850" y="885"/>
                </a:lnTo>
                <a:cubicBezTo>
                  <a:pt x="859" y="885"/>
                  <a:pt x="866" y="892"/>
                  <a:pt x="866" y="900"/>
                </a:cubicBezTo>
                <a:lnTo>
                  <a:pt x="866" y="907"/>
                </a:lnTo>
                <a:close/>
                <a:moveTo>
                  <a:pt x="1481" y="818"/>
                </a:moveTo>
                <a:lnTo>
                  <a:pt x="1481" y="818"/>
                </a:lnTo>
                <a:lnTo>
                  <a:pt x="64" y="818"/>
                </a:lnTo>
                <a:lnTo>
                  <a:pt x="64" y="65"/>
                </a:lnTo>
                <a:lnTo>
                  <a:pt x="1481" y="65"/>
                </a:lnTo>
                <a:lnTo>
                  <a:pt x="1481" y="818"/>
                </a:lnTo>
                <a:close/>
                <a:moveTo>
                  <a:pt x="1008" y="1083"/>
                </a:moveTo>
                <a:lnTo>
                  <a:pt x="537" y="1083"/>
                </a:lnTo>
                <a:lnTo>
                  <a:pt x="648" y="1000"/>
                </a:lnTo>
                <a:lnTo>
                  <a:pt x="897" y="1000"/>
                </a:lnTo>
                <a:lnTo>
                  <a:pt x="1008" y="1083"/>
                </a:lnTo>
                <a:close/>
                <a:moveTo>
                  <a:pt x="1051" y="1162"/>
                </a:moveTo>
                <a:lnTo>
                  <a:pt x="477" y="1162"/>
                </a:lnTo>
                <a:lnTo>
                  <a:pt x="477" y="1107"/>
                </a:lnTo>
                <a:lnTo>
                  <a:pt x="1051" y="1107"/>
                </a:lnTo>
                <a:lnTo>
                  <a:pt x="1051" y="1162"/>
                </a:lnTo>
                <a:close/>
                <a:moveTo>
                  <a:pt x="307" y="550"/>
                </a:moveTo>
                <a:lnTo>
                  <a:pt x="489" y="550"/>
                </a:lnTo>
                <a:lnTo>
                  <a:pt x="533" y="678"/>
                </a:lnTo>
                <a:lnTo>
                  <a:pt x="600" y="678"/>
                </a:lnTo>
                <a:lnTo>
                  <a:pt x="437" y="230"/>
                </a:lnTo>
                <a:lnTo>
                  <a:pt x="367" y="230"/>
                </a:lnTo>
                <a:lnTo>
                  <a:pt x="197" y="678"/>
                </a:lnTo>
                <a:lnTo>
                  <a:pt x="260" y="678"/>
                </a:lnTo>
                <a:lnTo>
                  <a:pt x="307" y="550"/>
                </a:lnTo>
                <a:close/>
                <a:moveTo>
                  <a:pt x="466" y="497"/>
                </a:moveTo>
                <a:lnTo>
                  <a:pt x="325" y="497"/>
                </a:lnTo>
                <a:lnTo>
                  <a:pt x="399" y="297"/>
                </a:lnTo>
                <a:lnTo>
                  <a:pt x="466" y="497"/>
                </a:lnTo>
                <a:close/>
                <a:moveTo>
                  <a:pt x="715" y="678"/>
                </a:moveTo>
                <a:lnTo>
                  <a:pt x="715" y="492"/>
                </a:lnTo>
                <a:lnTo>
                  <a:pt x="856" y="492"/>
                </a:lnTo>
                <a:cubicBezTo>
                  <a:pt x="942" y="489"/>
                  <a:pt x="986" y="444"/>
                  <a:pt x="991" y="358"/>
                </a:cubicBezTo>
                <a:cubicBezTo>
                  <a:pt x="986" y="276"/>
                  <a:pt x="942" y="233"/>
                  <a:pt x="856" y="230"/>
                </a:cubicBezTo>
                <a:lnTo>
                  <a:pt x="655" y="230"/>
                </a:lnTo>
                <a:lnTo>
                  <a:pt x="655" y="678"/>
                </a:lnTo>
                <a:lnTo>
                  <a:pt x="715" y="678"/>
                </a:lnTo>
                <a:close/>
                <a:moveTo>
                  <a:pt x="715" y="438"/>
                </a:moveTo>
                <a:lnTo>
                  <a:pt x="715" y="282"/>
                </a:lnTo>
                <a:lnTo>
                  <a:pt x="838" y="282"/>
                </a:lnTo>
                <a:cubicBezTo>
                  <a:pt x="898" y="282"/>
                  <a:pt x="928" y="307"/>
                  <a:pt x="928" y="358"/>
                </a:cubicBezTo>
                <a:cubicBezTo>
                  <a:pt x="930" y="413"/>
                  <a:pt x="899" y="440"/>
                  <a:pt x="836" y="438"/>
                </a:cubicBezTo>
                <a:lnTo>
                  <a:pt x="715" y="438"/>
                </a:lnTo>
                <a:close/>
                <a:moveTo>
                  <a:pt x="1106" y="678"/>
                </a:moveTo>
                <a:lnTo>
                  <a:pt x="1106" y="492"/>
                </a:lnTo>
                <a:lnTo>
                  <a:pt x="1247" y="492"/>
                </a:lnTo>
                <a:cubicBezTo>
                  <a:pt x="1332" y="489"/>
                  <a:pt x="1377" y="444"/>
                  <a:pt x="1381" y="358"/>
                </a:cubicBezTo>
                <a:cubicBezTo>
                  <a:pt x="1377" y="276"/>
                  <a:pt x="1332" y="233"/>
                  <a:pt x="1247" y="230"/>
                </a:cubicBezTo>
                <a:lnTo>
                  <a:pt x="1045" y="230"/>
                </a:lnTo>
                <a:lnTo>
                  <a:pt x="1045" y="678"/>
                </a:lnTo>
                <a:lnTo>
                  <a:pt x="1106" y="678"/>
                </a:lnTo>
                <a:close/>
                <a:moveTo>
                  <a:pt x="1106" y="438"/>
                </a:moveTo>
                <a:lnTo>
                  <a:pt x="1106" y="282"/>
                </a:lnTo>
                <a:lnTo>
                  <a:pt x="1229" y="282"/>
                </a:lnTo>
                <a:cubicBezTo>
                  <a:pt x="1289" y="282"/>
                  <a:pt x="1318" y="307"/>
                  <a:pt x="1318" y="358"/>
                </a:cubicBezTo>
                <a:cubicBezTo>
                  <a:pt x="1320" y="413"/>
                  <a:pt x="1289" y="440"/>
                  <a:pt x="1227" y="438"/>
                </a:cubicBezTo>
                <a:lnTo>
                  <a:pt x="1106" y="4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TextBox 84"/>
          <p:cNvSpPr txBox="1">
            <a:spLocks noChangeArrowheads="1"/>
          </p:cNvSpPr>
          <p:nvPr/>
        </p:nvSpPr>
        <p:spPr bwMode="auto">
          <a:xfrm>
            <a:off x="2470832" y="4159107"/>
            <a:ext cx="5759562" cy="577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100" dirty="0">
                <a:solidFill>
                  <a:srgbClr val="595959"/>
                </a:solidFill>
                <a:latin typeface="微软雅黑" pitchFamily="34" charset="-122"/>
                <a:ea typeface="微软雅黑" pitchFamily="34" charset="-122"/>
                <a:sym typeface="微软雅黑" pitchFamily="34" charset="-122"/>
              </a:rPr>
              <a:t>这里输入产品形式的简介，这里输入产品形式的简介</a:t>
            </a:r>
            <a:r>
              <a:rPr lang="zh-CN" altLang="en-US" sz="1100" dirty="0" smtClean="0">
                <a:solidFill>
                  <a:srgbClr val="595959"/>
                </a:solidFill>
                <a:latin typeface="微软雅黑" pitchFamily="34" charset="-122"/>
                <a:ea typeface="微软雅黑" pitchFamily="34" charset="-122"/>
                <a:sym typeface="微软雅黑" pitchFamily="34" charset="-122"/>
              </a:rPr>
              <a:t>，</a:t>
            </a:r>
            <a:r>
              <a:rPr lang="zh-CN" altLang="en-US" sz="1100" dirty="0">
                <a:solidFill>
                  <a:srgbClr val="595959"/>
                </a:solidFill>
                <a:latin typeface="微软雅黑" pitchFamily="34" charset="-122"/>
                <a:ea typeface="微软雅黑" pitchFamily="34" charset="-122"/>
                <a:sym typeface="微软雅黑" pitchFamily="34" charset="-122"/>
              </a:rPr>
              <a:t>这里输入产品形式的简介</a:t>
            </a:r>
            <a:r>
              <a:rPr lang="zh-CN" altLang="en-US" sz="1100" dirty="0" smtClean="0">
                <a:solidFill>
                  <a:srgbClr val="595959"/>
                </a:solidFill>
                <a:latin typeface="微软雅黑" pitchFamily="34" charset="-122"/>
                <a:ea typeface="微软雅黑" pitchFamily="34" charset="-122"/>
                <a:sym typeface="微软雅黑" pitchFamily="34" charset="-122"/>
              </a:rPr>
              <a:t>，</a:t>
            </a:r>
            <a:r>
              <a:rPr lang="zh-CN" altLang="en-US" sz="1100" dirty="0">
                <a:solidFill>
                  <a:srgbClr val="595959"/>
                </a:solidFill>
                <a:latin typeface="微软雅黑" pitchFamily="34" charset="-122"/>
                <a:ea typeface="微软雅黑" pitchFamily="34" charset="-122"/>
                <a:sym typeface="微软雅黑" pitchFamily="34" charset="-122"/>
              </a:rPr>
              <a:t>这里输入产品形式的简介</a:t>
            </a:r>
            <a:r>
              <a:rPr lang="zh-CN" altLang="en-US" sz="1100" dirty="0" smtClean="0">
                <a:solidFill>
                  <a:srgbClr val="595959"/>
                </a:solidFill>
                <a:latin typeface="微软雅黑" pitchFamily="34" charset="-122"/>
                <a:ea typeface="微软雅黑" pitchFamily="34" charset="-122"/>
                <a:sym typeface="微软雅黑" pitchFamily="34" charset="-122"/>
              </a:rPr>
              <a:t>，</a:t>
            </a:r>
            <a:r>
              <a:rPr lang="zh-CN" altLang="en-US" sz="1100" dirty="0">
                <a:solidFill>
                  <a:srgbClr val="595959"/>
                </a:solidFill>
                <a:latin typeface="微软雅黑" pitchFamily="34" charset="-122"/>
                <a:ea typeface="微软雅黑" pitchFamily="34" charset="-122"/>
                <a:sym typeface="微软雅黑" pitchFamily="34" charset="-122"/>
              </a:rPr>
              <a:t>这里输入产品形式的简介</a:t>
            </a:r>
            <a:r>
              <a:rPr lang="zh-CN" altLang="en-US" sz="1100" dirty="0" smtClean="0">
                <a:solidFill>
                  <a:srgbClr val="595959"/>
                </a:solidFill>
                <a:latin typeface="微软雅黑" pitchFamily="34" charset="-122"/>
                <a:ea typeface="微软雅黑" pitchFamily="34" charset="-122"/>
                <a:sym typeface="微软雅黑" pitchFamily="34" charset="-122"/>
              </a:rPr>
              <a:t>，里</a:t>
            </a:r>
            <a:r>
              <a:rPr lang="zh-CN" altLang="en-US" sz="1100" dirty="0">
                <a:solidFill>
                  <a:srgbClr val="595959"/>
                </a:solidFill>
                <a:latin typeface="微软雅黑" pitchFamily="34" charset="-122"/>
                <a:ea typeface="微软雅黑" pitchFamily="34" charset="-122"/>
                <a:sym typeface="微软雅黑" pitchFamily="34" charset="-122"/>
              </a:rPr>
              <a:t>输入产品形式的简介</a:t>
            </a:r>
            <a:r>
              <a:rPr lang="zh-CN" altLang="en-US" sz="1100" dirty="0" smtClean="0">
                <a:solidFill>
                  <a:srgbClr val="595959"/>
                </a:solidFill>
                <a:latin typeface="微软雅黑" pitchFamily="34" charset="-122"/>
                <a:ea typeface="微软雅黑" pitchFamily="34" charset="-122"/>
                <a:sym typeface="微软雅黑" pitchFamily="34" charset="-122"/>
              </a:rPr>
              <a:t>，</a:t>
            </a:r>
            <a:r>
              <a:rPr lang="zh-CN" altLang="en-US" sz="1100"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a:t>
            </a:r>
            <a:r>
              <a:rPr lang="zh-CN" altLang="en-US" sz="1100" dirty="0" smtClean="0">
                <a:solidFill>
                  <a:srgbClr val="595959"/>
                </a:solidFill>
                <a:latin typeface="微软雅黑" pitchFamily="34" charset="-122"/>
                <a:ea typeface="微软雅黑" pitchFamily="34" charset="-122"/>
                <a:sym typeface="微软雅黑" pitchFamily="34" charset="-122"/>
              </a:rPr>
              <a:t>的</a:t>
            </a:r>
            <a:endParaRPr lang="zh-CN" altLang="en-US" sz="1100" dirty="0">
              <a:solidFill>
                <a:srgbClr val="595959"/>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278513468"/>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
                                            </p:tgtEl>
                                            <p:attrNameLst>
                                              <p:attrName>ppt_y</p:attrName>
                                            </p:attrNameLst>
                                          </p:cBhvr>
                                          <p:tavLst>
                                            <p:tav tm="0">
                                              <p:val>
                                                <p:strVal val="#ppt_y"/>
                                              </p:val>
                                            </p:tav>
                                            <p:tav tm="100000">
                                              <p:val>
                                                <p:strVal val="#ppt_y"/>
                                              </p:val>
                                            </p:tav>
                                          </p:tavLst>
                                        </p:anim>
                                        <p:anim calcmode="lin" valueType="num">
                                          <p:cBhvr>
                                            <p:cTn id="9" dur="4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
                                            </p:tgtEl>
                                          </p:cBhvr>
                                        </p:animEffect>
                                      </p:childTnLst>
                                    </p:cTn>
                                  </p:par>
                                </p:childTnLst>
                              </p:cTn>
                            </p:par>
                            <p:par>
                              <p:cTn id="12" fill="hold">
                                <p:stCondLst>
                                  <p:cond delay="640"/>
                                </p:stCondLst>
                                <p:childTnLst>
                                  <p:par>
                                    <p:cTn id="13" presetID="10" presetClass="entr" presetSubtype="0"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750"/>
                                            <p:tgtEl>
                                              <p:spTgt spid="29"/>
                                            </p:tgtEl>
                                          </p:cBhvr>
                                        </p:animEffect>
                                      </p:childTnLst>
                                    </p:cTn>
                                  </p:par>
                                  <p:par>
                                    <p:cTn id="16" presetID="2" presetClass="entr" presetSubtype="1" fill="hold" grpId="0" nodeType="withEffect" p14:presetBounceEnd="50000">
                                      <p:stCondLst>
                                        <p:cond delay="250"/>
                                      </p:stCondLst>
                                      <p:childTnLst>
                                        <p:set>
                                          <p:cBhvr>
                                            <p:cTn id="17" dur="1" fill="hold">
                                              <p:stCondLst>
                                                <p:cond delay="0"/>
                                              </p:stCondLst>
                                            </p:cTn>
                                            <p:tgtEl>
                                              <p:spTgt spid="34"/>
                                            </p:tgtEl>
                                            <p:attrNameLst>
                                              <p:attrName>style.visibility</p:attrName>
                                            </p:attrNameLst>
                                          </p:cBhvr>
                                          <p:to>
                                            <p:strVal val="visible"/>
                                          </p:to>
                                        </p:set>
                                        <p:anim calcmode="lin" valueType="num" p14:bounceEnd="50000">
                                          <p:cBhvr additive="base">
                                            <p:cTn id="18" dur="500" fill="hold"/>
                                            <p:tgtEl>
                                              <p:spTgt spid="34"/>
                                            </p:tgtEl>
                                            <p:attrNameLst>
                                              <p:attrName>ppt_x</p:attrName>
                                            </p:attrNameLst>
                                          </p:cBhvr>
                                          <p:tavLst>
                                            <p:tav tm="0">
                                              <p:val>
                                                <p:strVal val="#ppt_x"/>
                                              </p:val>
                                            </p:tav>
                                            <p:tav tm="100000">
                                              <p:val>
                                                <p:strVal val="#ppt_x"/>
                                              </p:val>
                                            </p:tav>
                                          </p:tavLst>
                                        </p:anim>
                                        <p:anim calcmode="lin" valueType="num" p14:bounceEnd="50000">
                                          <p:cBhvr additive="base">
                                            <p:cTn id="19" dur="500" fill="hold"/>
                                            <p:tgtEl>
                                              <p:spTgt spid="34"/>
                                            </p:tgtEl>
                                            <p:attrNameLst>
                                              <p:attrName>ppt_y</p:attrName>
                                            </p:attrNameLst>
                                          </p:cBhvr>
                                          <p:tavLst>
                                            <p:tav tm="0">
                                              <p:val>
                                                <p:strVal val="0-#ppt_h/2"/>
                                              </p:val>
                                            </p:tav>
                                            <p:tav tm="100000">
                                              <p:val>
                                                <p:strVal val="#ppt_y"/>
                                              </p:val>
                                            </p:tav>
                                          </p:tavLst>
                                        </p:anim>
                                      </p:childTnLst>
                                    </p:cTn>
                                  </p:par>
                                </p:childTnLst>
                              </p:cTn>
                            </p:par>
                            <p:par>
                              <p:cTn id="20" fill="hold">
                                <p:stCondLst>
                                  <p:cond delay="1390"/>
                                </p:stCondLst>
                                <p:childTnLst>
                                  <p:par>
                                    <p:cTn id="21" presetID="22" presetClass="entr" presetSubtype="2"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right)">
                                          <p:cBhvr>
                                            <p:cTn id="23" dur="500"/>
                                            <p:tgtEl>
                                              <p:spTgt spid="36"/>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wipe(left)">
                                          <p:cBhvr>
                                            <p:cTn id="26" dur="500"/>
                                            <p:tgtEl>
                                              <p:spTgt spid="35"/>
                                            </p:tgtEl>
                                          </p:cBhvr>
                                        </p:animEffect>
                                      </p:childTnLst>
                                    </p:cTn>
                                  </p:par>
                                </p:childTnLst>
                              </p:cTn>
                            </p:par>
                            <p:par>
                              <p:cTn id="27" fill="hold">
                                <p:stCondLst>
                                  <p:cond delay="1890"/>
                                </p:stCondLst>
                                <p:childTnLst>
                                  <p:par>
                                    <p:cTn id="28" presetID="42" presetClass="entr" presetSubtype="0" fill="hold" grpId="0" nodeType="after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fade">
                                          <p:cBhvr>
                                            <p:cTn id="30" dur="1000"/>
                                            <p:tgtEl>
                                              <p:spTgt spid="54"/>
                                            </p:tgtEl>
                                          </p:cBhvr>
                                        </p:animEffect>
                                        <p:anim calcmode="lin" valueType="num">
                                          <p:cBhvr>
                                            <p:cTn id="31" dur="1000" fill="hold"/>
                                            <p:tgtEl>
                                              <p:spTgt spid="54"/>
                                            </p:tgtEl>
                                            <p:attrNameLst>
                                              <p:attrName>ppt_x</p:attrName>
                                            </p:attrNameLst>
                                          </p:cBhvr>
                                          <p:tavLst>
                                            <p:tav tm="0">
                                              <p:val>
                                                <p:strVal val="#ppt_x"/>
                                              </p:val>
                                            </p:tav>
                                            <p:tav tm="100000">
                                              <p:val>
                                                <p:strVal val="#ppt_x"/>
                                              </p:val>
                                            </p:tav>
                                          </p:tavLst>
                                        </p:anim>
                                        <p:anim calcmode="lin" valueType="num">
                                          <p:cBhvr>
                                            <p:cTn id="32" dur="1000" fill="hold"/>
                                            <p:tgtEl>
                                              <p:spTgt spid="54"/>
                                            </p:tgtEl>
                                            <p:attrNameLst>
                                              <p:attrName>ppt_y</p:attrName>
                                            </p:attrNameLst>
                                          </p:cBhvr>
                                          <p:tavLst>
                                            <p:tav tm="0">
                                              <p:val>
                                                <p:strVal val="#ppt_y+.1"/>
                                              </p:val>
                                            </p:tav>
                                            <p:tav tm="100000">
                                              <p:val>
                                                <p:strVal val="#ppt_y"/>
                                              </p:val>
                                            </p:tav>
                                          </p:tavLst>
                                        </p:anim>
                                      </p:childTnLst>
                                    </p:cTn>
                                  </p:par>
                                  <p:par>
                                    <p:cTn id="33" presetID="10" presetClass="entr" presetSubtype="0" fill="hold" nodeType="withEffect">
                                      <p:stCondLst>
                                        <p:cond delay="25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750"/>
                                            <p:tgtEl>
                                              <p:spTgt spid="37"/>
                                            </p:tgtEl>
                                          </p:cBhvr>
                                        </p:animEffect>
                                      </p:childTnLst>
                                    </p:cTn>
                                  </p:par>
                                  <p:par>
                                    <p:cTn id="36" presetID="2" presetClass="entr" presetSubtype="1" fill="hold" grpId="0" nodeType="withEffect" p14:presetBounceEnd="50000">
                                      <p:stCondLst>
                                        <p:cond delay="500"/>
                                      </p:stCondLst>
                                      <p:childTnLst>
                                        <p:set>
                                          <p:cBhvr>
                                            <p:cTn id="37" dur="1" fill="hold">
                                              <p:stCondLst>
                                                <p:cond delay="0"/>
                                              </p:stCondLst>
                                            </p:cTn>
                                            <p:tgtEl>
                                              <p:spTgt spid="42"/>
                                            </p:tgtEl>
                                            <p:attrNameLst>
                                              <p:attrName>style.visibility</p:attrName>
                                            </p:attrNameLst>
                                          </p:cBhvr>
                                          <p:to>
                                            <p:strVal val="visible"/>
                                          </p:to>
                                        </p:set>
                                        <p:anim calcmode="lin" valueType="num" p14:bounceEnd="50000">
                                          <p:cBhvr additive="base">
                                            <p:cTn id="38" dur="500" fill="hold"/>
                                            <p:tgtEl>
                                              <p:spTgt spid="42"/>
                                            </p:tgtEl>
                                            <p:attrNameLst>
                                              <p:attrName>ppt_x</p:attrName>
                                            </p:attrNameLst>
                                          </p:cBhvr>
                                          <p:tavLst>
                                            <p:tav tm="0">
                                              <p:val>
                                                <p:strVal val="#ppt_x"/>
                                              </p:val>
                                            </p:tav>
                                            <p:tav tm="100000">
                                              <p:val>
                                                <p:strVal val="#ppt_x"/>
                                              </p:val>
                                            </p:tav>
                                          </p:tavLst>
                                        </p:anim>
                                        <p:anim calcmode="lin" valueType="num" p14:bounceEnd="50000">
                                          <p:cBhvr additive="base">
                                            <p:cTn id="39" dur="500" fill="hold"/>
                                            <p:tgtEl>
                                              <p:spTgt spid="42"/>
                                            </p:tgtEl>
                                            <p:attrNameLst>
                                              <p:attrName>ppt_y</p:attrName>
                                            </p:attrNameLst>
                                          </p:cBhvr>
                                          <p:tavLst>
                                            <p:tav tm="0">
                                              <p:val>
                                                <p:strVal val="0-#ppt_h/2"/>
                                              </p:val>
                                            </p:tav>
                                            <p:tav tm="100000">
                                              <p:val>
                                                <p:strVal val="#ppt_y"/>
                                              </p:val>
                                            </p:tav>
                                          </p:tavLst>
                                        </p:anim>
                                      </p:childTnLst>
                                    </p:cTn>
                                  </p:par>
                                </p:childTnLst>
                              </p:cTn>
                            </p:par>
                            <p:par>
                              <p:cTn id="40" fill="hold">
                                <p:stCondLst>
                                  <p:cond delay="2890"/>
                                </p:stCondLst>
                                <p:childTnLst>
                                  <p:par>
                                    <p:cTn id="41" presetID="22" presetClass="entr" presetSubtype="2" fill="hold" grpId="0" nodeType="after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right)">
                                          <p:cBhvr>
                                            <p:cTn id="43" dur="500"/>
                                            <p:tgtEl>
                                              <p:spTgt spid="43"/>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ipe(left)">
                                          <p:cBhvr>
                                            <p:cTn id="46" dur="500"/>
                                            <p:tgtEl>
                                              <p:spTgt spid="44"/>
                                            </p:tgtEl>
                                          </p:cBhvr>
                                        </p:animEffect>
                                      </p:childTnLst>
                                    </p:cTn>
                                  </p:par>
                                </p:childTnLst>
                              </p:cTn>
                            </p:par>
                            <p:par>
                              <p:cTn id="47" fill="hold">
                                <p:stCondLst>
                                  <p:cond delay="3390"/>
                                </p:stCondLst>
                                <p:childTnLst>
                                  <p:par>
                                    <p:cTn id="48" presetID="42" presetClass="entr" presetSubtype="0" fill="hold" grpId="0" nodeType="after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fade">
                                          <p:cBhvr>
                                            <p:cTn id="50" dur="1000"/>
                                            <p:tgtEl>
                                              <p:spTgt spid="55"/>
                                            </p:tgtEl>
                                          </p:cBhvr>
                                        </p:animEffect>
                                        <p:anim calcmode="lin" valueType="num">
                                          <p:cBhvr>
                                            <p:cTn id="51" dur="1000" fill="hold"/>
                                            <p:tgtEl>
                                              <p:spTgt spid="55"/>
                                            </p:tgtEl>
                                            <p:attrNameLst>
                                              <p:attrName>ppt_x</p:attrName>
                                            </p:attrNameLst>
                                          </p:cBhvr>
                                          <p:tavLst>
                                            <p:tav tm="0">
                                              <p:val>
                                                <p:strVal val="#ppt_x"/>
                                              </p:val>
                                            </p:tav>
                                            <p:tav tm="100000">
                                              <p:val>
                                                <p:strVal val="#ppt_x"/>
                                              </p:val>
                                            </p:tav>
                                          </p:tavLst>
                                        </p:anim>
                                        <p:anim calcmode="lin" valueType="num">
                                          <p:cBhvr>
                                            <p:cTn id="52" dur="1000" fill="hold"/>
                                            <p:tgtEl>
                                              <p:spTgt spid="55"/>
                                            </p:tgtEl>
                                            <p:attrNameLst>
                                              <p:attrName>ppt_y</p:attrName>
                                            </p:attrNameLst>
                                          </p:cBhvr>
                                          <p:tavLst>
                                            <p:tav tm="0">
                                              <p:val>
                                                <p:strVal val="#ppt_y+.1"/>
                                              </p:val>
                                            </p:tav>
                                            <p:tav tm="100000">
                                              <p:val>
                                                <p:strVal val="#ppt_y"/>
                                              </p:val>
                                            </p:tav>
                                          </p:tavLst>
                                        </p:anim>
                                      </p:childTnLst>
                                    </p:cTn>
                                  </p:par>
                                  <p:par>
                                    <p:cTn id="53" presetID="10" presetClass="entr" presetSubtype="0" fill="hold" nodeType="withEffect">
                                      <p:stCondLst>
                                        <p:cond delay="500"/>
                                      </p:stCondLst>
                                      <p:childTnLst>
                                        <p:set>
                                          <p:cBhvr>
                                            <p:cTn id="54" dur="1" fill="hold">
                                              <p:stCondLst>
                                                <p:cond delay="0"/>
                                              </p:stCondLst>
                                            </p:cTn>
                                            <p:tgtEl>
                                              <p:spTgt spid="45"/>
                                            </p:tgtEl>
                                            <p:attrNameLst>
                                              <p:attrName>style.visibility</p:attrName>
                                            </p:attrNameLst>
                                          </p:cBhvr>
                                          <p:to>
                                            <p:strVal val="visible"/>
                                          </p:to>
                                        </p:set>
                                        <p:animEffect transition="in" filter="fade">
                                          <p:cBhvr>
                                            <p:cTn id="55" dur="750"/>
                                            <p:tgtEl>
                                              <p:spTgt spid="45"/>
                                            </p:tgtEl>
                                          </p:cBhvr>
                                        </p:animEffect>
                                      </p:childTnLst>
                                    </p:cTn>
                                  </p:par>
                                  <p:par>
                                    <p:cTn id="56" presetID="2" presetClass="entr" presetSubtype="1" fill="hold" grpId="0" nodeType="withEffect" p14:presetBounceEnd="50000">
                                      <p:stCondLst>
                                        <p:cond delay="750"/>
                                      </p:stCondLst>
                                      <p:childTnLst>
                                        <p:set>
                                          <p:cBhvr>
                                            <p:cTn id="57" dur="1" fill="hold">
                                              <p:stCondLst>
                                                <p:cond delay="0"/>
                                              </p:stCondLst>
                                            </p:cTn>
                                            <p:tgtEl>
                                              <p:spTgt spid="50"/>
                                            </p:tgtEl>
                                            <p:attrNameLst>
                                              <p:attrName>style.visibility</p:attrName>
                                            </p:attrNameLst>
                                          </p:cBhvr>
                                          <p:to>
                                            <p:strVal val="visible"/>
                                          </p:to>
                                        </p:set>
                                        <p:anim calcmode="lin" valueType="num" p14:bounceEnd="50000">
                                          <p:cBhvr additive="base">
                                            <p:cTn id="58" dur="500" fill="hold"/>
                                            <p:tgtEl>
                                              <p:spTgt spid="50"/>
                                            </p:tgtEl>
                                            <p:attrNameLst>
                                              <p:attrName>ppt_x</p:attrName>
                                            </p:attrNameLst>
                                          </p:cBhvr>
                                          <p:tavLst>
                                            <p:tav tm="0">
                                              <p:val>
                                                <p:strVal val="#ppt_x"/>
                                              </p:val>
                                            </p:tav>
                                            <p:tav tm="100000">
                                              <p:val>
                                                <p:strVal val="#ppt_x"/>
                                              </p:val>
                                            </p:tav>
                                          </p:tavLst>
                                        </p:anim>
                                        <p:anim calcmode="lin" valueType="num" p14:bounceEnd="50000">
                                          <p:cBhvr additive="base">
                                            <p:cTn id="59" dur="500" fill="hold"/>
                                            <p:tgtEl>
                                              <p:spTgt spid="50"/>
                                            </p:tgtEl>
                                            <p:attrNameLst>
                                              <p:attrName>ppt_y</p:attrName>
                                            </p:attrNameLst>
                                          </p:cBhvr>
                                          <p:tavLst>
                                            <p:tav tm="0">
                                              <p:val>
                                                <p:strVal val="0-#ppt_h/2"/>
                                              </p:val>
                                            </p:tav>
                                            <p:tav tm="100000">
                                              <p:val>
                                                <p:strVal val="#ppt_y"/>
                                              </p:val>
                                            </p:tav>
                                          </p:tavLst>
                                        </p:anim>
                                      </p:childTnLst>
                                    </p:cTn>
                                  </p:par>
                                </p:childTnLst>
                              </p:cTn>
                            </p:par>
                            <p:par>
                              <p:cTn id="60" fill="hold">
                                <p:stCondLst>
                                  <p:cond delay="4640"/>
                                </p:stCondLst>
                                <p:childTnLst>
                                  <p:par>
                                    <p:cTn id="61" presetID="22" presetClass="entr" presetSubtype="2" fill="hold" grpId="0" nodeType="after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wipe(right)">
                                          <p:cBhvr>
                                            <p:cTn id="63" dur="500"/>
                                            <p:tgtEl>
                                              <p:spTgt spid="51"/>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wipe(left)">
                                          <p:cBhvr>
                                            <p:cTn id="66" dur="500"/>
                                            <p:tgtEl>
                                              <p:spTgt spid="52"/>
                                            </p:tgtEl>
                                          </p:cBhvr>
                                        </p:animEffect>
                                      </p:childTnLst>
                                    </p:cTn>
                                  </p:par>
                                </p:childTnLst>
                              </p:cTn>
                            </p:par>
                            <p:par>
                              <p:cTn id="67" fill="hold">
                                <p:stCondLst>
                                  <p:cond delay="5140"/>
                                </p:stCondLst>
                                <p:childTnLst>
                                  <p:par>
                                    <p:cTn id="68" presetID="42" presetClass="entr" presetSubtype="0" fill="hold" grpId="0" nodeType="after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fade">
                                          <p:cBhvr>
                                            <p:cTn id="70" dur="1000"/>
                                            <p:tgtEl>
                                              <p:spTgt spid="56"/>
                                            </p:tgtEl>
                                          </p:cBhvr>
                                        </p:animEffect>
                                        <p:anim calcmode="lin" valueType="num">
                                          <p:cBhvr>
                                            <p:cTn id="71" dur="1000" fill="hold"/>
                                            <p:tgtEl>
                                              <p:spTgt spid="56"/>
                                            </p:tgtEl>
                                            <p:attrNameLst>
                                              <p:attrName>ppt_x</p:attrName>
                                            </p:attrNameLst>
                                          </p:cBhvr>
                                          <p:tavLst>
                                            <p:tav tm="0">
                                              <p:val>
                                                <p:strVal val="#ppt_x"/>
                                              </p:val>
                                            </p:tav>
                                            <p:tav tm="100000">
                                              <p:val>
                                                <p:strVal val="#ppt_x"/>
                                              </p:val>
                                            </p:tav>
                                          </p:tavLst>
                                        </p:anim>
                                        <p:anim calcmode="lin" valueType="num">
                                          <p:cBhvr>
                                            <p:cTn id="72" dur="1000" fill="hold"/>
                                            <p:tgtEl>
                                              <p:spTgt spid="56"/>
                                            </p:tgtEl>
                                            <p:attrNameLst>
                                              <p:attrName>ppt_y</p:attrName>
                                            </p:attrNameLst>
                                          </p:cBhvr>
                                          <p:tavLst>
                                            <p:tav tm="0">
                                              <p:val>
                                                <p:strVal val="#ppt_y+.1"/>
                                              </p:val>
                                            </p:tav>
                                            <p:tav tm="100000">
                                              <p:val>
                                                <p:strVal val="#ppt_y"/>
                                              </p:val>
                                            </p:tav>
                                          </p:tavLst>
                                        </p:anim>
                                      </p:childTnLst>
                                    </p:cTn>
                                  </p:par>
                                </p:childTnLst>
                              </p:cTn>
                            </p:par>
                            <p:par>
                              <p:cTn id="73" fill="hold">
                                <p:stCondLst>
                                  <p:cond delay="6140"/>
                                </p:stCondLst>
                                <p:childTnLst>
                                  <p:par>
                                    <p:cTn id="74" presetID="14" presetClass="entr" presetSubtype="10" fill="hold" nodeType="after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randombar(horizontal)">
                                          <p:cBhvr>
                                            <p:cTn id="76" dur="500"/>
                                            <p:tgtEl>
                                              <p:spTgt spid="53"/>
                                            </p:tgtEl>
                                          </p:cBhvr>
                                        </p:animEffect>
                                      </p:childTnLst>
                                    </p:cTn>
                                  </p:par>
                                </p:childTnLst>
                              </p:cTn>
                            </p:par>
                            <p:par>
                              <p:cTn id="77" fill="hold">
                                <p:stCondLst>
                                  <p:cond delay="6640"/>
                                </p:stCondLst>
                                <p:childTnLst>
                                  <p:par>
                                    <p:cTn id="78" presetID="22" presetClass="entr" presetSubtype="1" fill="hold" nodeType="afterEffect">
                                      <p:stCondLst>
                                        <p:cond delay="0"/>
                                      </p:stCondLst>
                                      <p:childTnLst>
                                        <p:set>
                                          <p:cBhvr>
                                            <p:cTn id="79" dur="1" fill="hold">
                                              <p:stCondLst>
                                                <p:cond delay="0"/>
                                              </p:stCondLst>
                                            </p:cTn>
                                            <p:tgtEl>
                                              <p:spTgt spid="57">
                                                <p:txEl>
                                                  <p:pRg st="0" end="0"/>
                                                </p:txEl>
                                              </p:spTgt>
                                            </p:tgtEl>
                                            <p:attrNameLst>
                                              <p:attrName>style.visibility</p:attrName>
                                            </p:attrNameLst>
                                          </p:cBhvr>
                                          <p:to>
                                            <p:strVal val="visible"/>
                                          </p:to>
                                        </p:set>
                                        <p:animEffect transition="in" filter="wipe(up)">
                                          <p:cBhvr>
                                            <p:cTn id="80" dur="500"/>
                                            <p:tgtEl>
                                              <p:spTgt spid="5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4" grpId="0" animBg="1"/>
          <p:bldP spid="35" grpId="0"/>
          <p:bldP spid="36" grpId="0"/>
          <p:bldP spid="42" grpId="0" animBg="1"/>
          <p:bldP spid="43" grpId="0"/>
          <p:bldP spid="44" grpId="0"/>
          <p:bldP spid="50" grpId="0" animBg="1"/>
          <p:bldP spid="51" grpId="0"/>
          <p:bldP spid="52" grpId="0"/>
          <p:bldP spid="54" grpId="0" animBg="1"/>
          <p:bldP spid="55" grpId="0" animBg="1"/>
          <p:bldP spid="5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
                                            </p:tgtEl>
                                            <p:attrNameLst>
                                              <p:attrName>ppt_y</p:attrName>
                                            </p:attrNameLst>
                                          </p:cBhvr>
                                          <p:tavLst>
                                            <p:tav tm="0">
                                              <p:val>
                                                <p:strVal val="#ppt_y"/>
                                              </p:val>
                                            </p:tav>
                                            <p:tav tm="100000">
                                              <p:val>
                                                <p:strVal val="#ppt_y"/>
                                              </p:val>
                                            </p:tav>
                                          </p:tavLst>
                                        </p:anim>
                                        <p:anim calcmode="lin" valueType="num">
                                          <p:cBhvr>
                                            <p:cTn id="9" dur="4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
                                            </p:tgtEl>
                                          </p:cBhvr>
                                        </p:animEffect>
                                      </p:childTnLst>
                                    </p:cTn>
                                  </p:par>
                                </p:childTnLst>
                              </p:cTn>
                            </p:par>
                            <p:par>
                              <p:cTn id="12" fill="hold">
                                <p:stCondLst>
                                  <p:cond delay="640"/>
                                </p:stCondLst>
                                <p:childTnLst>
                                  <p:par>
                                    <p:cTn id="13" presetID="10" presetClass="entr" presetSubtype="0"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750"/>
                                            <p:tgtEl>
                                              <p:spTgt spid="29"/>
                                            </p:tgtEl>
                                          </p:cBhvr>
                                        </p:animEffect>
                                      </p:childTnLst>
                                    </p:cTn>
                                  </p:par>
                                  <p:par>
                                    <p:cTn id="16" presetID="2" presetClass="entr" presetSubtype="1" fill="hold" grpId="0" nodeType="withEffect">
                                      <p:stCondLst>
                                        <p:cond delay="250"/>
                                      </p:stCondLst>
                                      <p:childTnLst>
                                        <p:set>
                                          <p:cBhvr>
                                            <p:cTn id="17" dur="1" fill="hold">
                                              <p:stCondLst>
                                                <p:cond delay="0"/>
                                              </p:stCondLst>
                                            </p:cTn>
                                            <p:tgtEl>
                                              <p:spTgt spid="34"/>
                                            </p:tgtEl>
                                            <p:attrNameLst>
                                              <p:attrName>style.visibility</p:attrName>
                                            </p:attrNameLst>
                                          </p:cBhvr>
                                          <p:to>
                                            <p:strVal val="visible"/>
                                          </p:to>
                                        </p:set>
                                        <p:anim calcmode="lin" valueType="num">
                                          <p:cBhvr additive="base">
                                            <p:cTn id="18" dur="500" fill="hold"/>
                                            <p:tgtEl>
                                              <p:spTgt spid="34"/>
                                            </p:tgtEl>
                                            <p:attrNameLst>
                                              <p:attrName>ppt_x</p:attrName>
                                            </p:attrNameLst>
                                          </p:cBhvr>
                                          <p:tavLst>
                                            <p:tav tm="0">
                                              <p:val>
                                                <p:strVal val="#ppt_x"/>
                                              </p:val>
                                            </p:tav>
                                            <p:tav tm="100000">
                                              <p:val>
                                                <p:strVal val="#ppt_x"/>
                                              </p:val>
                                            </p:tav>
                                          </p:tavLst>
                                        </p:anim>
                                        <p:anim calcmode="lin" valueType="num">
                                          <p:cBhvr additive="base">
                                            <p:cTn id="19" dur="500" fill="hold"/>
                                            <p:tgtEl>
                                              <p:spTgt spid="34"/>
                                            </p:tgtEl>
                                            <p:attrNameLst>
                                              <p:attrName>ppt_y</p:attrName>
                                            </p:attrNameLst>
                                          </p:cBhvr>
                                          <p:tavLst>
                                            <p:tav tm="0">
                                              <p:val>
                                                <p:strVal val="0-#ppt_h/2"/>
                                              </p:val>
                                            </p:tav>
                                            <p:tav tm="100000">
                                              <p:val>
                                                <p:strVal val="#ppt_y"/>
                                              </p:val>
                                            </p:tav>
                                          </p:tavLst>
                                        </p:anim>
                                      </p:childTnLst>
                                    </p:cTn>
                                  </p:par>
                                </p:childTnLst>
                              </p:cTn>
                            </p:par>
                            <p:par>
                              <p:cTn id="20" fill="hold">
                                <p:stCondLst>
                                  <p:cond delay="1390"/>
                                </p:stCondLst>
                                <p:childTnLst>
                                  <p:par>
                                    <p:cTn id="21" presetID="22" presetClass="entr" presetSubtype="2"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right)">
                                          <p:cBhvr>
                                            <p:cTn id="23" dur="500"/>
                                            <p:tgtEl>
                                              <p:spTgt spid="36"/>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wipe(left)">
                                          <p:cBhvr>
                                            <p:cTn id="26" dur="500"/>
                                            <p:tgtEl>
                                              <p:spTgt spid="35"/>
                                            </p:tgtEl>
                                          </p:cBhvr>
                                        </p:animEffect>
                                      </p:childTnLst>
                                    </p:cTn>
                                  </p:par>
                                </p:childTnLst>
                              </p:cTn>
                            </p:par>
                            <p:par>
                              <p:cTn id="27" fill="hold">
                                <p:stCondLst>
                                  <p:cond delay="1890"/>
                                </p:stCondLst>
                                <p:childTnLst>
                                  <p:par>
                                    <p:cTn id="28" presetID="42" presetClass="entr" presetSubtype="0" fill="hold" grpId="0" nodeType="after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fade">
                                          <p:cBhvr>
                                            <p:cTn id="30" dur="1000"/>
                                            <p:tgtEl>
                                              <p:spTgt spid="54"/>
                                            </p:tgtEl>
                                          </p:cBhvr>
                                        </p:animEffect>
                                        <p:anim calcmode="lin" valueType="num">
                                          <p:cBhvr>
                                            <p:cTn id="31" dur="1000" fill="hold"/>
                                            <p:tgtEl>
                                              <p:spTgt spid="54"/>
                                            </p:tgtEl>
                                            <p:attrNameLst>
                                              <p:attrName>ppt_x</p:attrName>
                                            </p:attrNameLst>
                                          </p:cBhvr>
                                          <p:tavLst>
                                            <p:tav tm="0">
                                              <p:val>
                                                <p:strVal val="#ppt_x"/>
                                              </p:val>
                                            </p:tav>
                                            <p:tav tm="100000">
                                              <p:val>
                                                <p:strVal val="#ppt_x"/>
                                              </p:val>
                                            </p:tav>
                                          </p:tavLst>
                                        </p:anim>
                                        <p:anim calcmode="lin" valueType="num">
                                          <p:cBhvr>
                                            <p:cTn id="32" dur="1000" fill="hold"/>
                                            <p:tgtEl>
                                              <p:spTgt spid="54"/>
                                            </p:tgtEl>
                                            <p:attrNameLst>
                                              <p:attrName>ppt_y</p:attrName>
                                            </p:attrNameLst>
                                          </p:cBhvr>
                                          <p:tavLst>
                                            <p:tav tm="0">
                                              <p:val>
                                                <p:strVal val="#ppt_y+.1"/>
                                              </p:val>
                                            </p:tav>
                                            <p:tav tm="100000">
                                              <p:val>
                                                <p:strVal val="#ppt_y"/>
                                              </p:val>
                                            </p:tav>
                                          </p:tavLst>
                                        </p:anim>
                                      </p:childTnLst>
                                    </p:cTn>
                                  </p:par>
                                  <p:par>
                                    <p:cTn id="33" presetID="10" presetClass="entr" presetSubtype="0" fill="hold" nodeType="withEffect">
                                      <p:stCondLst>
                                        <p:cond delay="25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750"/>
                                            <p:tgtEl>
                                              <p:spTgt spid="37"/>
                                            </p:tgtEl>
                                          </p:cBhvr>
                                        </p:animEffect>
                                      </p:childTnLst>
                                    </p:cTn>
                                  </p:par>
                                  <p:par>
                                    <p:cTn id="36" presetID="2" presetClass="entr" presetSubtype="1" fill="hold" grpId="0" nodeType="withEffect">
                                      <p:stCondLst>
                                        <p:cond delay="500"/>
                                      </p:stCondLst>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500" fill="hold"/>
                                            <p:tgtEl>
                                              <p:spTgt spid="42"/>
                                            </p:tgtEl>
                                            <p:attrNameLst>
                                              <p:attrName>ppt_x</p:attrName>
                                            </p:attrNameLst>
                                          </p:cBhvr>
                                          <p:tavLst>
                                            <p:tav tm="0">
                                              <p:val>
                                                <p:strVal val="#ppt_x"/>
                                              </p:val>
                                            </p:tav>
                                            <p:tav tm="100000">
                                              <p:val>
                                                <p:strVal val="#ppt_x"/>
                                              </p:val>
                                            </p:tav>
                                          </p:tavLst>
                                        </p:anim>
                                        <p:anim calcmode="lin" valueType="num">
                                          <p:cBhvr additive="base">
                                            <p:cTn id="39" dur="500" fill="hold"/>
                                            <p:tgtEl>
                                              <p:spTgt spid="42"/>
                                            </p:tgtEl>
                                            <p:attrNameLst>
                                              <p:attrName>ppt_y</p:attrName>
                                            </p:attrNameLst>
                                          </p:cBhvr>
                                          <p:tavLst>
                                            <p:tav tm="0">
                                              <p:val>
                                                <p:strVal val="0-#ppt_h/2"/>
                                              </p:val>
                                            </p:tav>
                                            <p:tav tm="100000">
                                              <p:val>
                                                <p:strVal val="#ppt_y"/>
                                              </p:val>
                                            </p:tav>
                                          </p:tavLst>
                                        </p:anim>
                                      </p:childTnLst>
                                    </p:cTn>
                                  </p:par>
                                </p:childTnLst>
                              </p:cTn>
                            </p:par>
                            <p:par>
                              <p:cTn id="40" fill="hold">
                                <p:stCondLst>
                                  <p:cond delay="2890"/>
                                </p:stCondLst>
                                <p:childTnLst>
                                  <p:par>
                                    <p:cTn id="41" presetID="22" presetClass="entr" presetSubtype="2" fill="hold" grpId="0" nodeType="after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right)">
                                          <p:cBhvr>
                                            <p:cTn id="43" dur="500"/>
                                            <p:tgtEl>
                                              <p:spTgt spid="43"/>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ipe(left)">
                                          <p:cBhvr>
                                            <p:cTn id="46" dur="500"/>
                                            <p:tgtEl>
                                              <p:spTgt spid="44"/>
                                            </p:tgtEl>
                                          </p:cBhvr>
                                        </p:animEffect>
                                      </p:childTnLst>
                                    </p:cTn>
                                  </p:par>
                                </p:childTnLst>
                              </p:cTn>
                            </p:par>
                            <p:par>
                              <p:cTn id="47" fill="hold">
                                <p:stCondLst>
                                  <p:cond delay="3390"/>
                                </p:stCondLst>
                                <p:childTnLst>
                                  <p:par>
                                    <p:cTn id="48" presetID="42" presetClass="entr" presetSubtype="0" fill="hold" grpId="0" nodeType="after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fade">
                                          <p:cBhvr>
                                            <p:cTn id="50" dur="1000"/>
                                            <p:tgtEl>
                                              <p:spTgt spid="55"/>
                                            </p:tgtEl>
                                          </p:cBhvr>
                                        </p:animEffect>
                                        <p:anim calcmode="lin" valueType="num">
                                          <p:cBhvr>
                                            <p:cTn id="51" dur="1000" fill="hold"/>
                                            <p:tgtEl>
                                              <p:spTgt spid="55"/>
                                            </p:tgtEl>
                                            <p:attrNameLst>
                                              <p:attrName>ppt_x</p:attrName>
                                            </p:attrNameLst>
                                          </p:cBhvr>
                                          <p:tavLst>
                                            <p:tav tm="0">
                                              <p:val>
                                                <p:strVal val="#ppt_x"/>
                                              </p:val>
                                            </p:tav>
                                            <p:tav tm="100000">
                                              <p:val>
                                                <p:strVal val="#ppt_x"/>
                                              </p:val>
                                            </p:tav>
                                          </p:tavLst>
                                        </p:anim>
                                        <p:anim calcmode="lin" valueType="num">
                                          <p:cBhvr>
                                            <p:cTn id="52" dur="1000" fill="hold"/>
                                            <p:tgtEl>
                                              <p:spTgt spid="55"/>
                                            </p:tgtEl>
                                            <p:attrNameLst>
                                              <p:attrName>ppt_y</p:attrName>
                                            </p:attrNameLst>
                                          </p:cBhvr>
                                          <p:tavLst>
                                            <p:tav tm="0">
                                              <p:val>
                                                <p:strVal val="#ppt_y+.1"/>
                                              </p:val>
                                            </p:tav>
                                            <p:tav tm="100000">
                                              <p:val>
                                                <p:strVal val="#ppt_y"/>
                                              </p:val>
                                            </p:tav>
                                          </p:tavLst>
                                        </p:anim>
                                      </p:childTnLst>
                                    </p:cTn>
                                  </p:par>
                                  <p:par>
                                    <p:cTn id="53" presetID="10" presetClass="entr" presetSubtype="0" fill="hold" nodeType="withEffect">
                                      <p:stCondLst>
                                        <p:cond delay="500"/>
                                      </p:stCondLst>
                                      <p:childTnLst>
                                        <p:set>
                                          <p:cBhvr>
                                            <p:cTn id="54" dur="1" fill="hold">
                                              <p:stCondLst>
                                                <p:cond delay="0"/>
                                              </p:stCondLst>
                                            </p:cTn>
                                            <p:tgtEl>
                                              <p:spTgt spid="45"/>
                                            </p:tgtEl>
                                            <p:attrNameLst>
                                              <p:attrName>style.visibility</p:attrName>
                                            </p:attrNameLst>
                                          </p:cBhvr>
                                          <p:to>
                                            <p:strVal val="visible"/>
                                          </p:to>
                                        </p:set>
                                        <p:animEffect transition="in" filter="fade">
                                          <p:cBhvr>
                                            <p:cTn id="55" dur="750"/>
                                            <p:tgtEl>
                                              <p:spTgt spid="45"/>
                                            </p:tgtEl>
                                          </p:cBhvr>
                                        </p:animEffect>
                                      </p:childTnLst>
                                    </p:cTn>
                                  </p:par>
                                  <p:par>
                                    <p:cTn id="56" presetID="2" presetClass="entr" presetSubtype="1" fill="hold" grpId="0" nodeType="withEffect">
                                      <p:stCondLst>
                                        <p:cond delay="750"/>
                                      </p:stCondLst>
                                      <p:childTnLst>
                                        <p:set>
                                          <p:cBhvr>
                                            <p:cTn id="57" dur="1" fill="hold">
                                              <p:stCondLst>
                                                <p:cond delay="0"/>
                                              </p:stCondLst>
                                            </p:cTn>
                                            <p:tgtEl>
                                              <p:spTgt spid="50"/>
                                            </p:tgtEl>
                                            <p:attrNameLst>
                                              <p:attrName>style.visibility</p:attrName>
                                            </p:attrNameLst>
                                          </p:cBhvr>
                                          <p:to>
                                            <p:strVal val="visible"/>
                                          </p:to>
                                        </p:set>
                                        <p:anim calcmode="lin" valueType="num">
                                          <p:cBhvr additive="base">
                                            <p:cTn id="58" dur="500" fill="hold"/>
                                            <p:tgtEl>
                                              <p:spTgt spid="50"/>
                                            </p:tgtEl>
                                            <p:attrNameLst>
                                              <p:attrName>ppt_x</p:attrName>
                                            </p:attrNameLst>
                                          </p:cBhvr>
                                          <p:tavLst>
                                            <p:tav tm="0">
                                              <p:val>
                                                <p:strVal val="#ppt_x"/>
                                              </p:val>
                                            </p:tav>
                                            <p:tav tm="100000">
                                              <p:val>
                                                <p:strVal val="#ppt_x"/>
                                              </p:val>
                                            </p:tav>
                                          </p:tavLst>
                                        </p:anim>
                                        <p:anim calcmode="lin" valueType="num">
                                          <p:cBhvr additive="base">
                                            <p:cTn id="59" dur="500" fill="hold"/>
                                            <p:tgtEl>
                                              <p:spTgt spid="50"/>
                                            </p:tgtEl>
                                            <p:attrNameLst>
                                              <p:attrName>ppt_y</p:attrName>
                                            </p:attrNameLst>
                                          </p:cBhvr>
                                          <p:tavLst>
                                            <p:tav tm="0">
                                              <p:val>
                                                <p:strVal val="0-#ppt_h/2"/>
                                              </p:val>
                                            </p:tav>
                                            <p:tav tm="100000">
                                              <p:val>
                                                <p:strVal val="#ppt_y"/>
                                              </p:val>
                                            </p:tav>
                                          </p:tavLst>
                                        </p:anim>
                                      </p:childTnLst>
                                    </p:cTn>
                                  </p:par>
                                </p:childTnLst>
                              </p:cTn>
                            </p:par>
                            <p:par>
                              <p:cTn id="60" fill="hold">
                                <p:stCondLst>
                                  <p:cond delay="4640"/>
                                </p:stCondLst>
                                <p:childTnLst>
                                  <p:par>
                                    <p:cTn id="61" presetID="22" presetClass="entr" presetSubtype="2" fill="hold" grpId="0" nodeType="after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wipe(right)">
                                          <p:cBhvr>
                                            <p:cTn id="63" dur="500"/>
                                            <p:tgtEl>
                                              <p:spTgt spid="51"/>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wipe(left)">
                                          <p:cBhvr>
                                            <p:cTn id="66" dur="500"/>
                                            <p:tgtEl>
                                              <p:spTgt spid="52"/>
                                            </p:tgtEl>
                                          </p:cBhvr>
                                        </p:animEffect>
                                      </p:childTnLst>
                                    </p:cTn>
                                  </p:par>
                                </p:childTnLst>
                              </p:cTn>
                            </p:par>
                            <p:par>
                              <p:cTn id="67" fill="hold">
                                <p:stCondLst>
                                  <p:cond delay="5140"/>
                                </p:stCondLst>
                                <p:childTnLst>
                                  <p:par>
                                    <p:cTn id="68" presetID="42" presetClass="entr" presetSubtype="0" fill="hold" grpId="0" nodeType="after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fade">
                                          <p:cBhvr>
                                            <p:cTn id="70" dur="1000"/>
                                            <p:tgtEl>
                                              <p:spTgt spid="56"/>
                                            </p:tgtEl>
                                          </p:cBhvr>
                                        </p:animEffect>
                                        <p:anim calcmode="lin" valueType="num">
                                          <p:cBhvr>
                                            <p:cTn id="71" dur="1000" fill="hold"/>
                                            <p:tgtEl>
                                              <p:spTgt spid="56"/>
                                            </p:tgtEl>
                                            <p:attrNameLst>
                                              <p:attrName>ppt_x</p:attrName>
                                            </p:attrNameLst>
                                          </p:cBhvr>
                                          <p:tavLst>
                                            <p:tav tm="0">
                                              <p:val>
                                                <p:strVal val="#ppt_x"/>
                                              </p:val>
                                            </p:tav>
                                            <p:tav tm="100000">
                                              <p:val>
                                                <p:strVal val="#ppt_x"/>
                                              </p:val>
                                            </p:tav>
                                          </p:tavLst>
                                        </p:anim>
                                        <p:anim calcmode="lin" valueType="num">
                                          <p:cBhvr>
                                            <p:cTn id="72" dur="1000" fill="hold"/>
                                            <p:tgtEl>
                                              <p:spTgt spid="56"/>
                                            </p:tgtEl>
                                            <p:attrNameLst>
                                              <p:attrName>ppt_y</p:attrName>
                                            </p:attrNameLst>
                                          </p:cBhvr>
                                          <p:tavLst>
                                            <p:tav tm="0">
                                              <p:val>
                                                <p:strVal val="#ppt_y+.1"/>
                                              </p:val>
                                            </p:tav>
                                            <p:tav tm="100000">
                                              <p:val>
                                                <p:strVal val="#ppt_y"/>
                                              </p:val>
                                            </p:tav>
                                          </p:tavLst>
                                        </p:anim>
                                      </p:childTnLst>
                                    </p:cTn>
                                  </p:par>
                                </p:childTnLst>
                              </p:cTn>
                            </p:par>
                            <p:par>
                              <p:cTn id="73" fill="hold">
                                <p:stCondLst>
                                  <p:cond delay="6140"/>
                                </p:stCondLst>
                                <p:childTnLst>
                                  <p:par>
                                    <p:cTn id="74" presetID="14" presetClass="entr" presetSubtype="10" fill="hold" nodeType="after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randombar(horizontal)">
                                          <p:cBhvr>
                                            <p:cTn id="76" dur="500"/>
                                            <p:tgtEl>
                                              <p:spTgt spid="53"/>
                                            </p:tgtEl>
                                          </p:cBhvr>
                                        </p:animEffect>
                                      </p:childTnLst>
                                    </p:cTn>
                                  </p:par>
                                </p:childTnLst>
                              </p:cTn>
                            </p:par>
                            <p:par>
                              <p:cTn id="77" fill="hold">
                                <p:stCondLst>
                                  <p:cond delay="6640"/>
                                </p:stCondLst>
                                <p:childTnLst>
                                  <p:par>
                                    <p:cTn id="78" presetID="22" presetClass="entr" presetSubtype="1" fill="hold" nodeType="afterEffect">
                                      <p:stCondLst>
                                        <p:cond delay="0"/>
                                      </p:stCondLst>
                                      <p:childTnLst>
                                        <p:set>
                                          <p:cBhvr>
                                            <p:cTn id="79" dur="1" fill="hold">
                                              <p:stCondLst>
                                                <p:cond delay="0"/>
                                              </p:stCondLst>
                                            </p:cTn>
                                            <p:tgtEl>
                                              <p:spTgt spid="57">
                                                <p:txEl>
                                                  <p:pRg st="0" end="0"/>
                                                </p:txEl>
                                              </p:spTgt>
                                            </p:tgtEl>
                                            <p:attrNameLst>
                                              <p:attrName>style.visibility</p:attrName>
                                            </p:attrNameLst>
                                          </p:cBhvr>
                                          <p:to>
                                            <p:strVal val="visible"/>
                                          </p:to>
                                        </p:set>
                                        <p:animEffect transition="in" filter="wipe(up)">
                                          <p:cBhvr>
                                            <p:cTn id="80" dur="500"/>
                                            <p:tgtEl>
                                              <p:spTgt spid="5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4" grpId="0" animBg="1"/>
          <p:bldP spid="35" grpId="0"/>
          <p:bldP spid="36" grpId="0"/>
          <p:bldP spid="42" grpId="0" animBg="1"/>
          <p:bldP spid="43" grpId="0"/>
          <p:bldP spid="44" grpId="0"/>
          <p:bldP spid="50" grpId="0" animBg="1"/>
          <p:bldP spid="51" grpId="0"/>
          <p:bldP spid="52" grpId="0"/>
          <p:bldP spid="54" grpId="0" animBg="1"/>
          <p:bldP spid="55" grpId="0" animBg="1"/>
          <p:bldP spid="56"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001577" y="187257"/>
            <a:ext cx="3780851" cy="377016"/>
          </a:xfrm>
          <a:prstGeom prst="rect">
            <a:avLst/>
          </a:prstGeom>
          <a:noFill/>
        </p:spPr>
        <p:txBody>
          <a:bodyPr wrap="square" lIns="68571" tIns="34285" rIns="68571" bIns="34285"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l"/>
            <a:r>
              <a:rPr lang="en-US" altLang="zh-CN" sz="2000" dirty="0" smtClean="0">
                <a:solidFill>
                  <a:schemeClr val="bg1"/>
                </a:solidFill>
                <a:latin typeface="微软雅黑" pitchFamily="34" charset="-122"/>
                <a:ea typeface="微软雅黑" pitchFamily="34" charset="-122"/>
              </a:rPr>
              <a:t>3.3 </a:t>
            </a:r>
            <a:r>
              <a:rPr lang="zh-CN" altLang="en-US" sz="2000" dirty="0">
                <a:solidFill>
                  <a:schemeClr val="bg1"/>
                </a:solidFill>
                <a:latin typeface="微软雅黑" pitchFamily="34" charset="-122"/>
                <a:ea typeface="微软雅黑" pitchFamily="34" charset="-122"/>
              </a:rPr>
              <a:t>网络营销方案</a:t>
            </a:r>
          </a:p>
        </p:txBody>
      </p:sp>
      <p:sp>
        <p:nvSpPr>
          <p:cNvPr id="19" name="TextBox 18"/>
          <p:cNvSpPr txBox="1"/>
          <p:nvPr/>
        </p:nvSpPr>
        <p:spPr>
          <a:xfrm>
            <a:off x="76994" y="210370"/>
            <a:ext cx="798022" cy="346239"/>
          </a:xfrm>
          <a:prstGeom prst="rect">
            <a:avLst/>
          </a:prstGeom>
          <a:noFill/>
        </p:spPr>
        <p:txBody>
          <a:bodyPr wrap="square" lIns="68571" tIns="34285" rIns="68571" bIns="34285" rtlCol="0">
            <a:spAutoFit/>
          </a:bodyPr>
          <a:lstStyle/>
          <a:p>
            <a:pPr algn="r"/>
            <a:r>
              <a:rPr lang="en-US" altLang="zh-CN" sz="1500" dirty="0">
                <a:solidFill>
                  <a:schemeClr val="bg1"/>
                </a:solidFill>
                <a:latin typeface="+mj-lt"/>
              </a:rPr>
              <a:t>Part</a:t>
            </a:r>
            <a:r>
              <a:rPr lang="en-US" altLang="zh-CN" dirty="0" smtClean="0">
                <a:solidFill>
                  <a:schemeClr val="bg1"/>
                </a:solidFill>
                <a:latin typeface="+mj-lt"/>
              </a:rPr>
              <a:t> 3</a:t>
            </a:r>
            <a:endParaRPr lang="zh-CN" altLang="en-US" dirty="0">
              <a:solidFill>
                <a:schemeClr val="bg1"/>
              </a:solidFill>
              <a:latin typeface="+mj-lt"/>
            </a:endParaRPr>
          </a:p>
        </p:txBody>
      </p:sp>
      <p:grpSp>
        <p:nvGrpSpPr>
          <p:cNvPr id="4" name="组合 3"/>
          <p:cNvGrpSpPr/>
          <p:nvPr/>
        </p:nvGrpSpPr>
        <p:grpSpPr>
          <a:xfrm>
            <a:off x="726885" y="2131270"/>
            <a:ext cx="1308576" cy="1308577"/>
            <a:chOff x="1912555" y="1862545"/>
            <a:chExt cx="1308576" cy="1308577"/>
          </a:xfrm>
        </p:grpSpPr>
        <p:sp>
          <p:nvSpPr>
            <p:cNvPr id="5" name="椭圆 4"/>
            <p:cNvSpPr/>
            <p:nvPr/>
          </p:nvSpPr>
          <p:spPr>
            <a:xfrm>
              <a:off x="1912555" y="1862545"/>
              <a:ext cx="1308576" cy="1308577"/>
            </a:xfrm>
            <a:prstGeom prst="ellipse">
              <a:avLst/>
            </a:prstGeom>
            <a:gradFill flip="none" rotWithShape="1">
              <a:gsLst>
                <a:gs pos="0">
                  <a:srgbClr val="267DBF">
                    <a:lumMod val="88000"/>
                  </a:srgbClr>
                </a:gs>
                <a:gs pos="71000">
                  <a:srgbClr val="31A6FE"/>
                </a:gs>
              </a:gsLst>
              <a:lin ang="0" scaled="1"/>
              <a:tileRect/>
            </a:gradFill>
            <a:ln w="28575">
              <a:solidFill>
                <a:schemeClr val="bg1"/>
              </a:solidFill>
            </a:ln>
            <a:effectLst>
              <a:outerShdw blurRad="50800" dist="38100" algn="l" rotWithShape="0">
                <a:prstClr val="black">
                  <a:alpha val="40000"/>
                </a:prstClr>
              </a:outerShdw>
            </a:effectLst>
            <a:scene3d>
              <a:camera prst="orthographicFront"/>
              <a:lightRig rig="threePt" dir="t"/>
            </a:scene3d>
            <a:sp3d>
              <a:bevelT w="152400" h="50800" prst="softRound"/>
            </a:sp3d>
          </p:spPr>
          <p:txBody>
            <a:bodyPr spcFirstLastPara="0" vert="horz" wrap="square" lIns="48403" tIns="48403" rIns="48403" bIns="48403" numCol="1" spcCol="1270" anchor="ctr" anchorCtr="0">
              <a:noAutofit/>
            </a:bodyPr>
            <a:lstStyle/>
            <a:p>
              <a:pPr algn="ctr" defTabSz="800100" fontAlgn="base">
                <a:lnSpc>
                  <a:spcPct val="90000"/>
                </a:lnSpc>
                <a:spcBef>
                  <a:spcPct val="0"/>
                </a:spcBef>
                <a:spcAft>
                  <a:spcPct val="35000"/>
                </a:spcAft>
              </a:pPr>
              <a:endParaRPr lang="zh-CN" altLang="en-US" b="1" ker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Calibri"/>
                <a:ea typeface="微软雅黑"/>
              </a:endParaRPr>
            </a:p>
          </p:txBody>
        </p:sp>
        <p:sp>
          <p:nvSpPr>
            <p:cNvPr id="6" name="TextBox 5"/>
            <p:cNvSpPr txBox="1"/>
            <p:nvPr/>
          </p:nvSpPr>
          <p:spPr>
            <a:xfrm>
              <a:off x="2125809" y="2064099"/>
              <a:ext cx="906017" cy="954107"/>
            </a:xfrm>
            <a:prstGeom prst="rect">
              <a:avLst/>
            </a:prstGeom>
            <a:noFill/>
          </p:spPr>
          <p:txBody>
            <a:bodyPr wrap="none" rtlCol="0">
              <a:spAutoFit/>
            </a:bodyPr>
            <a:lstStyle/>
            <a:p>
              <a:r>
                <a:rPr lang="zh-CN" altLang="en-US" sz="28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网络</a:t>
              </a:r>
              <a:endParaRPr lang="en-US" altLang="zh-CN" sz="28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a:p>
              <a:r>
                <a:rPr lang="zh-CN" altLang="en-US" sz="2800" b="1" dirty="0" smtClean="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营销</a:t>
              </a:r>
              <a:endParaRPr lang="zh-CN" altLang="en-US" sz="2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grpSp>
      <p:grpSp>
        <p:nvGrpSpPr>
          <p:cNvPr id="2" name="组合 1"/>
          <p:cNvGrpSpPr/>
          <p:nvPr/>
        </p:nvGrpSpPr>
        <p:grpSpPr>
          <a:xfrm>
            <a:off x="1600994" y="1200944"/>
            <a:ext cx="930587" cy="811934"/>
            <a:chOff x="2141839" y="1506864"/>
            <a:chExt cx="930587" cy="811934"/>
          </a:xfrm>
        </p:grpSpPr>
        <p:grpSp>
          <p:nvGrpSpPr>
            <p:cNvPr id="8" name="组合 73"/>
            <p:cNvGrpSpPr>
              <a:grpSpLocks/>
            </p:cNvGrpSpPr>
            <p:nvPr/>
          </p:nvGrpSpPr>
          <p:grpSpPr bwMode="auto">
            <a:xfrm>
              <a:off x="2141839" y="1506864"/>
              <a:ext cx="930587" cy="811934"/>
              <a:chOff x="985377" y="1960081"/>
              <a:chExt cx="1800200" cy="1551897"/>
            </a:xfrm>
          </p:grpSpPr>
          <p:sp>
            <p:nvSpPr>
              <p:cNvPr id="10" name="六边形 9"/>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75" fontAlgn="auto">
                  <a:spcBef>
                    <a:spcPts val="0"/>
                  </a:spcBef>
                  <a:spcAft>
                    <a:spcPts val="0"/>
                  </a:spcAft>
                  <a:defRPr/>
                </a:pPr>
                <a:endParaRPr lang="zh-CN" altLang="en-US"/>
              </a:p>
            </p:txBody>
          </p:sp>
          <p:sp>
            <p:nvSpPr>
              <p:cNvPr id="11" name="六边形 10"/>
              <p:cNvSpPr/>
              <p:nvPr/>
            </p:nvSpPr>
            <p:spPr>
              <a:xfrm>
                <a:off x="1081631" y="2043058"/>
                <a:ext cx="1607692" cy="1385942"/>
              </a:xfrm>
              <a:prstGeom prst="hexagon">
                <a:avLst/>
              </a:prstGeom>
              <a:solidFill>
                <a:srgbClr val="0099FF"/>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75" fontAlgn="auto">
                  <a:spcBef>
                    <a:spcPts val="0"/>
                  </a:spcBef>
                  <a:spcAft>
                    <a:spcPts val="0"/>
                  </a:spcAft>
                  <a:defRPr/>
                </a:pPr>
                <a:endParaRPr lang="zh-CN" altLang="en-US"/>
              </a:p>
            </p:txBody>
          </p:sp>
        </p:grpSp>
        <p:sp>
          <p:nvSpPr>
            <p:cNvPr id="12" name="Freeform 12"/>
            <p:cNvSpPr>
              <a:spLocks/>
            </p:cNvSpPr>
            <p:nvPr/>
          </p:nvSpPr>
          <p:spPr bwMode="auto">
            <a:xfrm>
              <a:off x="2319197" y="1617642"/>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
          <p:cNvGrpSpPr/>
          <p:nvPr/>
        </p:nvGrpSpPr>
        <p:grpSpPr>
          <a:xfrm>
            <a:off x="2346699" y="2065410"/>
            <a:ext cx="930587" cy="811934"/>
            <a:chOff x="2191596" y="2527413"/>
            <a:chExt cx="930587" cy="811934"/>
          </a:xfrm>
        </p:grpSpPr>
        <p:grpSp>
          <p:nvGrpSpPr>
            <p:cNvPr id="14" name="组合 73"/>
            <p:cNvGrpSpPr>
              <a:grpSpLocks/>
            </p:cNvGrpSpPr>
            <p:nvPr/>
          </p:nvGrpSpPr>
          <p:grpSpPr bwMode="auto">
            <a:xfrm>
              <a:off x="2191596" y="2527413"/>
              <a:ext cx="930587" cy="811934"/>
              <a:chOff x="985377" y="1960081"/>
              <a:chExt cx="1800200" cy="1551897"/>
            </a:xfrm>
          </p:grpSpPr>
          <p:sp>
            <p:nvSpPr>
              <p:cNvPr id="15" name="六边形 14"/>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75" fontAlgn="auto">
                  <a:spcBef>
                    <a:spcPts val="0"/>
                  </a:spcBef>
                  <a:spcAft>
                    <a:spcPts val="0"/>
                  </a:spcAft>
                  <a:defRPr/>
                </a:pPr>
                <a:endParaRPr lang="zh-CN" altLang="en-US"/>
              </a:p>
            </p:txBody>
          </p:sp>
          <p:sp>
            <p:nvSpPr>
              <p:cNvPr id="16" name="六边形 15"/>
              <p:cNvSpPr/>
              <p:nvPr/>
            </p:nvSpPr>
            <p:spPr>
              <a:xfrm>
                <a:off x="1081631" y="2043058"/>
                <a:ext cx="1607692" cy="1385942"/>
              </a:xfrm>
              <a:prstGeom prst="hexagon">
                <a:avLst/>
              </a:prstGeom>
              <a:solidFill>
                <a:srgbClr val="0099FF"/>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75" fontAlgn="auto">
                  <a:spcBef>
                    <a:spcPts val="0"/>
                  </a:spcBef>
                  <a:spcAft>
                    <a:spcPts val="0"/>
                  </a:spcAft>
                  <a:defRPr/>
                </a:pPr>
                <a:endParaRPr lang="zh-CN" altLang="en-US"/>
              </a:p>
            </p:txBody>
          </p:sp>
        </p:grpSp>
        <p:grpSp>
          <p:nvGrpSpPr>
            <p:cNvPr id="17" name="组合 16"/>
            <p:cNvGrpSpPr/>
            <p:nvPr/>
          </p:nvGrpSpPr>
          <p:grpSpPr>
            <a:xfrm>
              <a:off x="2377489" y="2703192"/>
              <a:ext cx="558800" cy="460375"/>
              <a:chOff x="3376613" y="2879725"/>
              <a:chExt cx="558800" cy="460375"/>
            </a:xfrm>
          </p:grpSpPr>
          <p:sp>
            <p:nvSpPr>
              <p:cNvPr id="20"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5" name="组合 34"/>
          <p:cNvGrpSpPr/>
          <p:nvPr/>
        </p:nvGrpSpPr>
        <p:grpSpPr>
          <a:xfrm>
            <a:off x="2087093" y="3056010"/>
            <a:ext cx="930587" cy="811934"/>
            <a:chOff x="1962654" y="3563144"/>
            <a:chExt cx="930587" cy="811934"/>
          </a:xfrm>
        </p:grpSpPr>
        <p:grpSp>
          <p:nvGrpSpPr>
            <p:cNvPr id="22" name="组合 73"/>
            <p:cNvGrpSpPr>
              <a:grpSpLocks/>
            </p:cNvGrpSpPr>
            <p:nvPr/>
          </p:nvGrpSpPr>
          <p:grpSpPr bwMode="auto">
            <a:xfrm>
              <a:off x="1962654" y="3563144"/>
              <a:ext cx="930587" cy="811934"/>
              <a:chOff x="985377" y="1960081"/>
              <a:chExt cx="1800200" cy="1551897"/>
            </a:xfrm>
          </p:grpSpPr>
          <p:sp>
            <p:nvSpPr>
              <p:cNvPr id="23" name="六边形 22"/>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75" fontAlgn="auto">
                  <a:spcBef>
                    <a:spcPts val="0"/>
                  </a:spcBef>
                  <a:spcAft>
                    <a:spcPts val="0"/>
                  </a:spcAft>
                  <a:defRPr/>
                </a:pPr>
                <a:endParaRPr lang="zh-CN" altLang="en-US"/>
              </a:p>
            </p:txBody>
          </p:sp>
          <p:sp>
            <p:nvSpPr>
              <p:cNvPr id="24" name="六边形 23"/>
              <p:cNvSpPr/>
              <p:nvPr/>
            </p:nvSpPr>
            <p:spPr>
              <a:xfrm>
                <a:off x="1081631" y="2043058"/>
                <a:ext cx="1607692" cy="1385942"/>
              </a:xfrm>
              <a:prstGeom prst="hexagon">
                <a:avLst/>
              </a:prstGeom>
              <a:solidFill>
                <a:srgbClr val="0099FF"/>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75" fontAlgn="auto">
                  <a:spcBef>
                    <a:spcPts val="0"/>
                  </a:spcBef>
                  <a:spcAft>
                    <a:spcPts val="0"/>
                  </a:spcAft>
                  <a:defRPr/>
                </a:pPr>
                <a:endParaRPr lang="zh-CN" altLang="en-US"/>
              </a:p>
            </p:txBody>
          </p:sp>
        </p:grpSp>
        <p:grpSp>
          <p:nvGrpSpPr>
            <p:cNvPr id="26" name="组合 25"/>
            <p:cNvGrpSpPr/>
            <p:nvPr/>
          </p:nvGrpSpPr>
          <p:grpSpPr>
            <a:xfrm>
              <a:off x="2165216" y="3742892"/>
              <a:ext cx="525462" cy="452437"/>
              <a:chOff x="3379788" y="4325938"/>
              <a:chExt cx="525462" cy="452437"/>
            </a:xfrm>
          </p:grpSpPr>
          <p:sp>
            <p:nvSpPr>
              <p:cNvPr id="27"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6"/>
              <p:cNvSpPr>
                <a:spLocks/>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17"/>
              <p:cNvSpPr>
                <a:spLocks/>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6" name="组合 35"/>
          <p:cNvGrpSpPr/>
          <p:nvPr/>
        </p:nvGrpSpPr>
        <p:grpSpPr>
          <a:xfrm>
            <a:off x="1356207" y="3874397"/>
            <a:ext cx="930587" cy="811934"/>
            <a:chOff x="896521" y="4226299"/>
            <a:chExt cx="930587" cy="811934"/>
          </a:xfrm>
        </p:grpSpPr>
        <p:grpSp>
          <p:nvGrpSpPr>
            <p:cNvPr id="31" name="组合 73"/>
            <p:cNvGrpSpPr>
              <a:grpSpLocks/>
            </p:cNvGrpSpPr>
            <p:nvPr/>
          </p:nvGrpSpPr>
          <p:grpSpPr bwMode="auto">
            <a:xfrm>
              <a:off x="896521" y="4226299"/>
              <a:ext cx="930587" cy="811934"/>
              <a:chOff x="985377" y="1960081"/>
              <a:chExt cx="1800200" cy="1551897"/>
            </a:xfrm>
          </p:grpSpPr>
          <p:sp>
            <p:nvSpPr>
              <p:cNvPr id="32" name="六边形 31"/>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75" fontAlgn="auto">
                  <a:spcBef>
                    <a:spcPts val="0"/>
                  </a:spcBef>
                  <a:spcAft>
                    <a:spcPts val="0"/>
                  </a:spcAft>
                  <a:defRPr/>
                </a:pPr>
                <a:endParaRPr lang="zh-CN" altLang="en-US"/>
              </a:p>
            </p:txBody>
          </p:sp>
          <p:sp>
            <p:nvSpPr>
              <p:cNvPr id="33" name="六边形 32"/>
              <p:cNvSpPr/>
              <p:nvPr/>
            </p:nvSpPr>
            <p:spPr>
              <a:xfrm>
                <a:off x="1081631" y="2043058"/>
                <a:ext cx="1607692" cy="1385942"/>
              </a:xfrm>
              <a:prstGeom prst="hexagon">
                <a:avLst/>
              </a:prstGeom>
              <a:solidFill>
                <a:srgbClr val="0099FF"/>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75" fontAlgn="auto">
                  <a:spcBef>
                    <a:spcPts val="0"/>
                  </a:spcBef>
                  <a:spcAft>
                    <a:spcPts val="0"/>
                  </a:spcAft>
                  <a:defRPr/>
                </a:pPr>
                <a:endParaRPr lang="zh-CN" altLang="en-US"/>
              </a:p>
            </p:txBody>
          </p:sp>
        </p:grpSp>
        <p:sp>
          <p:nvSpPr>
            <p:cNvPr id="34" name="Freeform 18"/>
            <p:cNvSpPr>
              <a:spLocks noEditPoints="1"/>
            </p:cNvSpPr>
            <p:nvPr/>
          </p:nvSpPr>
          <p:spPr bwMode="auto">
            <a:xfrm>
              <a:off x="1092733" y="4404552"/>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组合 44"/>
          <p:cNvGrpSpPr/>
          <p:nvPr/>
        </p:nvGrpSpPr>
        <p:grpSpPr>
          <a:xfrm>
            <a:off x="2702519" y="1166219"/>
            <a:ext cx="5524733" cy="742289"/>
            <a:chOff x="2702519" y="1166219"/>
            <a:chExt cx="5524733" cy="742289"/>
          </a:xfrm>
        </p:grpSpPr>
        <p:sp>
          <p:nvSpPr>
            <p:cNvPr id="37" name="TextBox 36"/>
            <p:cNvSpPr txBox="1"/>
            <p:nvPr/>
          </p:nvSpPr>
          <p:spPr>
            <a:xfrm>
              <a:off x="2702519" y="1166219"/>
              <a:ext cx="1497685" cy="346239"/>
            </a:xfrm>
            <a:prstGeom prst="rect">
              <a:avLst/>
            </a:prstGeom>
            <a:noFill/>
          </p:spPr>
          <p:txBody>
            <a:bodyPr wrap="square" lIns="68571" tIns="34285" rIns="68571" bIns="34285" rtlCol="0">
              <a:spAutoFit/>
            </a:bodyPr>
            <a:lstStyle/>
            <a:p>
              <a:pPr algn="l"/>
              <a:r>
                <a:rPr lang="en-US" altLang="zh-CN" b="1" dirty="0" smtClean="0">
                  <a:solidFill>
                    <a:schemeClr val="tx1">
                      <a:lumMod val="75000"/>
                      <a:lumOff val="25000"/>
                    </a:schemeClr>
                  </a:solidFill>
                  <a:latin typeface="微软雅黑" pitchFamily="34" charset="-122"/>
                  <a:ea typeface="微软雅黑" pitchFamily="34" charset="-122"/>
                </a:rPr>
                <a:t>QQ</a:t>
              </a:r>
              <a:r>
                <a:rPr lang="zh-CN" altLang="en-US" b="1" dirty="0" smtClean="0">
                  <a:solidFill>
                    <a:schemeClr val="tx1">
                      <a:lumMod val="75000"/>
                      <a:lumOff val="25000"/>
                    </a:schemeClr>
                  </a:solidFill>
                  <a:latin typeface="微软雅黑" pitchFamily="34" charset="-122"/>
                  <a:ea typeface="微软雅黑" pitchFamily="34" charset="-122"/>
                </a:rPr>
                <a:t>空间</a:t>
              </a:r>
              <a:endParaRPr lang="zh-CN" altLang="en-US" b="1" dirty="0">
                <a:solidFill>
                  <a:schemeClr val="tx1">
                    <a:lumMod val="75000"/>
                    <a:lumOff val="25000"/>
                  </a:schemeClr>
                </a:solidFill>
                <a:latin typeface="微软雅黑" pitchFamily="34" charset="-122"/>
                <a:ea typeface="微软雅黑" pitchFamily="34" charset="-122"/>
              </a:endParaRPr>
            </a:p>
          </p:txBody>
        </p:sp>
        <p:sp>
          <p:nvSpPr>
            <p:cNvPr id="38" name="TextBox 37"/>
            <p:cNvSpPr txBox="1"/>
            <p:nvPr/>
          </p:nvSpPr>
          <p:spPr>
            <a:xfrm>
              <a:off x="2714588" y="1469791"/>
              <a:ext cx="5512664" cy="438717"/>
            </a:xfrm>
            <a:prstGeom prst="rect">
              <a:avLst/>
            </a:prstGeom>
            <a:noFill/>
          </p:spPr>
          <p:txBody>
            <a:bodyPr wrap="square" lIns="68571" tIns="34285" rIns="68571" bIns="34285" rtlCol="0">
              <a:spAutoFit/>
            </a:bodyPr>
            <a:lstStyle/>
            <a:p>
              <a:pPr algn="l"/>
              <a:r>
                <a:rPr lang="zh-CN" altLang="en-US" sz="1200" dirty="0">
                  <a:solidFill>
                    <a:schemeClr val="tx1">
                      <a:lumMod val="75000"/>
                      <a:lumOff val="25000"/>
                    </a:schemeClr>
                  </a:solidFill>
                  <a:latin typeface="微软雅黑" pitchFamily="34" charset="-122"/>
                  <a:ea typeface="微软雅黑" pitchFamily="34" charset="-122"/>
                </a:rPr>
                <a:t>利用</a:t>
              </a:r>
              <a:r>
                <a:rPr lang="en-US" altLang="zh-CN" sz="1200" dirty="0">
                  <a:solidFill>
                    <a:schemeClr val="tx1">
                      <a:lumMod val="75000"/>
                      <a:lumOff val="25000"/>
                    </a:schemeClr>
                  </a:solidFill>
                  <a:latin typeface="微软雅黑" pitchFamily="34" charset="-122"/>
                  <a:ea typeface="微软雅黑" pitchFamily="34" charset="-122"/>
                </a:rPr>
                <a:t>QQ</a:t>
              </a:r>
              <a:r>
                <a:rPr lang="zh-CN" altLang="en-US" sz="1200" dirty="0">
                  <a:solidFill>
                    <a:schemeClr val="tx1">
                      <a:lumMod val="75000"/>
                      <a:lumOff val="25000"/>
                    </a:schemeClr>
                  </a:solidFill>
                  <a:latin typeface="微软雅黑" pitchFamily="34" charset="-122"/>
                  <a:ea typeface="微软雅黑" pitchFamily="34" charset="-122"/>
                </a:rPr>
                <a:t>空间来进行朋友圈间的传播，达到广告目的。利用</a:t>
              </a:r>
              <a:r>
                <a:rPr lang="en-US" altLang="zh-CN" sz="1200" dirty="0">
                  <a:solidFill>
                    <a:schemeClr val="tx1">
                      <a:lumMod val="75000"/>
                      <a:lumOff val="25000"/>
                    </a:schemeClr>
                  </a:solidFill>
                  <a:latin typeface="微软雅黑" pitchFamily="34" charset="-122"/>
                  <a:ea typeface="微软雅黑" pitchFamily="34" charset="-122"/>
                </a:rPr>
                <a:t>QQ</a:t>
              </a:r>
              <a:r>
                <a:rPr lang="zh-CN" altLang="en-US" sz="1200" dirty="0">
                  <a:solidFill>
                    <a:schemeClr val="tx1">
                      <a:lumMod val="75000"/>
                      <a:lumOff val="25000"/>
                    </a:schemeClr>
                  </a:solidFill>
                  <a:latin typeface="微软雅黑" pitchFamily="34" charset="-122"/>
                  <a:ea typeface="微软雅黑" pitchFamily="34" charset="-122"/>
                </a:rPr>
                <a:t>空间来进行朋友圈间的传播，达到广告目的。利用</a:t>
              </a:r>
              <a:r>
                <a:rPr lang="en-US" altLang="zh-CN" sz="1200" dirty="0">
                  <a:solidFill>
                    <a:schemeClr val="tx1">
                      <a:lumMod val="75000"/>
                      <a:lumOff val="25000"/>
                    </a:schemeClr>
                  </a:solidFill>
                  <a:latin typeface="微软雅黑" pitchFamily="34" charset="-122"/>
                  <a:ea typeface="微软雅黑" pitchFamily="34" charset="-122"/>
                </a:rPr>
                <a:t>QQ</a:t>
              </a:r>
              <a:r>
                <a:rPr lang="zh-CN" altLang="en-US" sz="1200" dirty="0">
                  <a:solidFill>
                    <a:schemeClr val="tx1">
                      <a:lumMod val="75000"/>
                      <a:lumOff val="25000"/>
                    </a:schemeClr>
                  </a:solidFill>
                  <a:latin typeface="微软雅黑" pitchFamily="34" charset="-122"/>
                  <a:ea typeface="微软雅黑" pitchFamily="34" charset="-122"/>
                </a:rPr>
                <a:t>空间来进行朋友圈间的传播，达到广告目的。</a:t>
              </a:r>
            </a:p>
          </p:txBody>
        </p:sp>
      </p:grpSp>
      <p:grpSp>
        <p:nvGrpSpPr>
          <p:cNvPr id="48" name="组合 47"/>
          <p:cNvGrpSpPr/>
          <p:nvPr/>
        </p:nvGrpSpPr>
        <p:grpSpPr>
          <a:xfrm>
            <a:off x="2489130" y="3974101"/>
            <a:ext cx="5512664" cy="732043"/>
            <a:chOff x="2489130" y="3974101"/>
            <a:chExt cx="5512664" cy="732043"/>
          </a:xfrm>
        </p:grpSpPr>
        <p:sp>
          <p:nvSpPr>
            <p:cNvPr id="39" name="TextBox 38"/>
            <p:cNvSpPr txBox="1"/>
            <p:nvPr/>
          </p:nvSpPr>
          <p:spPr>
            <a:xfrm>
              <a:off x="2489130" y="3974101"/>
              <a:ext cx="2007039" cy="346239"/>
            </a:xfrm>
            <a:prstGeom prst="rect">
              <a:avLst/>
            </a:prstGeom>
            <a:noFill/>
          </p:spPr>
          <p:txBody>
            <a:bodyPr wrap="square" lIns="68571" tIns="34285" rIns="68571" bIns="34285" rtlCol="0">
              <a:spAutoFit/>
            </a:bodyPr>
            <a:lstStyle/>
            <a:p>
              <a:pPr algn="l"/>
              <a:r>
                <a:rPr lang="zh-CN" altLang="en-US" b="1" dirty="0" smtClean="0">
                  <a:solidFill>
                    <a:schemeClr val="tx1">
                      <a:lumMod val="75000"/>
                      <a:lumOff val="25000"/>
                    </a:schemeClr>
                  </a:solidFill>
                  <a:latin typeface="微软雅黑" pitchFamily="34" charset="-122"/>
                  <a:ea typeface="微软雅黑" pitchFamily="34" charset="-122"/>
                </a:rPr>
                <a:t>本地论坛社区</a:t>
              </a:r>
              <a:endParaRPr lang="zh-CN" altLang="en-US" b="1" dirty="0">
                <a:solidFill>
                  <a:schemeClr val="tx1">
                    <a:lumMod val="75000"/>
                    <a:lumOff val="25000"/>
                  </a:schemeClr>
                </a:solidFill>
                <a:latin typeface="微软雅黑" pitchFamily="34" charset="-122"/>
                <a:ea typeface="微软雅黑" pitchFamily="34" charset="-122"/>
              </a:endParaRPr>
            </a:p>
          </p:txBody>
        </p:sp>
        <p:sp>
          <p:nvSpPr>
            <p:cNvPr id="40" name="TextBox 39"/>
            <p:cNvSpPr txBox="1"/>
            <p:nvPr/>
          </p:nvSpPr>
          <p:spPr>
            <a:xfrm>
              <a:off x="2489130" y="4267427"/>
              <a:ext cx="5512664" cy="438717"/>
            </a:xfrm>
            <a:prstGeom prst="rect">
              <a:avLst/>
            </a:prstGeom>
            <a:noFill/>
          </p:spPr>
          <p:txBody>
            <a:bodyPr wrap="square" lIns="68571" tIns="34285" rIns="68571" bIns="34285" rtlCol="0">
              <a:spAutoFit/>
            </a:bodyPr>
            <a:lstStyle/>
            <a:p>
              <a:pPr algn="l"/>
              <a:r>
                <a:rPr lang="zh-CN" altLang="en-US" sz="1200" dirty="0">
                  <a:solidFill>
                    <a:schemeClr val="tx1">
                      <a:lumMod val="75000"/>
                      <a:lumOff val="25000"/>
                    </a:schemeClr>
                  </a:solidFill>
                  <a:latin typeface="微软雅黑" pitchFamily="34" charset="-122"/>
                  <a:ea typeface="微软雅黑" pitchFamily="34" charset="-122"/>
                </a:rPr>
                <a:t>利用</a:t>
              </a:r>
              <a:r>
                <a:rPr lang="en-US" altLang="zh-CN" sz="1200" dirty="0">
                  <a:solidFill>
                    <a:schemeClr val="tx1">
                      <a:lumMod val="75000"/>
                      <a:lumOff val="25000"/>
                    </a:schemeClr>
                  </a:solidFill>
                  <a:latin typeface="微软雅黑" pitchFamily="34" charset="-122"/>
                  <a:ea typeface="微软雅黑" pitchFamily="34" charset="-122"/>
                </a:rPr>
                <a:t>QQ</a:t>
              </a:r>
              <a:r>
                <a:rPr lang="zh-CN" altLang="en-US" sz="1200" dirty="0">
                  <a:solidFill>
                    <a:schemeClr val="tx1">
                      <a:lumMod val="75000"/>
                      <a:lumOff val="25000"/>
                    </a:schemeClr>
                  </a:solidFill>
                  <a:latin typeface="微软雅黑" pitchFamily="34" charset="-122"/>
                  <a:ea typeface="微软雅黑" pitchFamily="34" charset="-122"/>
                </a:rPr>
                <a:t>空间来进行朋友圈间的传播，达到广告目的。利用</a:t>
              </a:r>
              <a:r>
                <a:rPr lang="en-US" altLang="zh-CN" sz="1200" dirty="0">
                  <a:solidFill>
                    <a:schemeClr val="tx1">
                      <a:lumMod val="75000"/>
                      <a:lumOff val="25000"/>
                    </a:schemeClr>
                  </a:solidFill>
                  <a:latin typeface="微软雅黑" pitchFamily="34" charset="-122"/>
                  <a:ea typeface="微软雅黑" pitchFamily="34" charset="-122"/>
                </a:rPr>
                <a:t>QQ</a:t>
              </a:r>
              <a:r>
                <a:rPr lang="zh-CN" altLang="en-US" sz="1200" dirty="0">
                  <a:solidFill>
                    <a:schemeClr val="tx1">
                      <a:lumMod val="75000"/>
                      <a:lumOff val="25000"/>
                    </a:schemeClr>
                  </a:solidFill>
                  <a:latin typeface="微软雅黑" pitchFamily="34" charset="-122"/>
                  <a:ea typeface="微软雅黑" pitchFamily="34" charset="-122"/>
                </a:rPr>
                <a:t>空间来进行朋友圈间的传播，达到广告目的。利用</a:t>
              </a:r>
              <a:r>
                <a:rPr lang="en-US" altLang="zh-CN" sz="1200" dirty="0">
                  <a:solidFill>
                    <a:schemeClr val="tx1">
                      <a:lumMod val="75000"/>
                      <a:lumOff val="25000"/>
                    </a:schemeClr>
                  </a:solidFill>
                  <a:latin typeface="微软雅黑" pitchFamily="34" charset="-122"/>
                  <a:ea typeface="微软雅黑" pitchFamily="34" charset="-122"/>
                </a:rPr>
                <a:t>QQ</a:t>
              </a:r>
              <a:r>
                <a:rPr lang="zh-CN" altLang="en-US" sz="1200" dirty="0">
                  <a:solidFill>
                    <a:schemeClr val="tx1">
                      <a:lumMod val="75000"/>
                      <a:lumOff val="25000"/>
                    </a:schemeClr>
                  </a:solidFill>
                  <a:latin typeface="微软雅黑" pitchFamily="34" charset="-122"/>
                  <a:ea typeface="微软雅黑" pitchFamily="34" charset="-122"/>
                </a:rPr>
                <a:t>空间来进行朋友圈间的传播，达到广告目的。</a:t>
              </a:r>
            </a:p>
          </p:txBody>
        </p:sp>
      </p:grpSp>
      <p:grpSp>
        <p:nvGrpSpPr>
          <p:cNvPr id="47" name="组合 46"/>
          <p:cNvGrpSpPr/>
          <p:nvPr/>
        </p:nvGrpSpPr>
        <p:grpSpPr>
          <a:xfrm>
            <a:off x="3124994" y="2953544"/>
            <a:ext cx="5512664" cy="924308"/>
            <a:chOff x="3124994" y="2953544"/>
            <a:chExt cx="5512664" cy="924308"/>
          </a:xfrm>
        </p:grpSpPr>
        <p:sp>
          <p:nvSpPr>
            <p:cNvPr id="41" name="TextBox 40"/>
            <p:cNvSpPr txBox="1"/>
            <p:nvPr/>
          </p:nvSpPr>
          <p:spPr>
            <a:xfrm>
              <a:off x="3128440" y="2953544"/>
              <a:ext cx="1497685" cy="346239"/>
            </a:xfrm>
            <a:prstGeom prst="rect">
              <a:avLst/>
            </a:prstGeom>
            <a:noFill/>
          </p:spPr>
          <p:txBody>
            <a:bodyPr wrap="square" lIns="68571" tIns="34285" rIns="68571" bIns="34285" rtlCol="0">
              <a:spAutoFit/>
            </a:bodyPr>
            <a:lstStyle/>
            <a:p>
              <a:pPr algn="l"/>
              <a:r>
                <a:rPr lang="zh-CN" altLang="en-US" b="1" dirty="0" smtClean="0">
                  <a:solidFill>
                    <a:schemeClr val="tx1">
                      <a:lumMod val="75000"/>
                      <a:lumOff val="25000"/>
                    </a:schemeClr>
                  </a:solidFill>
                  <a:latin typeface="微软雅黑" pitchFamily="34" charset="-122"/>
                  <a:ea typeface="微软雅黑" pitchFamily="34" charset="-122"/>
                </a:rPr>
                <a:t>微博营销</a:t>
              </a:r>
              <a:endParaRPr lang="zh-CN" altLang="en-US" b="1" dirty="0">
                <a:solidFill>
                  <a:schemeClr val="tx1">
                    <a:lumMod val="75000"/>
                    <a:lumOff val="25000"/>
                  </a:schemeClr>
                </a:solidFill>
                <a:latin typeface="微软雅黑" pitchFamily="34" charset="-122"/>
                <a:ea typeface="微软雅黑" pitchFamily="34" charset="-122"/>
              </a:endParaRPr>
            </a:p>
          </p:txBody>
        </p:sp>
        <p:sp>
          <p:nvSpPr>
            <p:cNvPr id="42" name="TextBox 41"/>
            <p:cNvSpPr txBox="1"/>
            <p:nvPr/>
          </p:nvSpPr>
          <p:spPr>
            <a:xfrm>
              <a:off x="3124994" y="3254412"/>
              <a:ext cx="5512664" cy="623440"/>
            </a:xfrm>
            <a:prstGeom prst="rect">
              <a:avLst/>
            </a:prstGeom>
            <a:noFill/>
          </p:spPr>
          <p:txBody>
            <a:bodyPr wrap="square" lIns="68571" tIns="34285" rIns="68571" bIns="34285" rtlCol="0">
              <a:spAutoFit/>
            </a:bodyPr>
            <a:lstStyle/>
            <a:p>
              <a:pPr algn="l"/>
              <a:r>
                <a:rPr lang="zh-CN" altLang="en-US" sz="1200" dirty="0">
                  <a:solidFill>
                    <a:schemeClr val="tx1">
                      <a:lumMod val="75000"/>
                      <a:lumOff val="25000"/>
                    </a:schemeClr>
                  </a:solidFill>
                  <a:latin typeface="微软雅黑" pitchFamily="34" charset="-122"/>
                  <a:ea typeface="微软雅黑" pitchFamily="34" charset="-122"/>
                </a:rPr>
                <a:t>利用新浪微博来进行传播利用新浪微博来进行传播利用新浪微博来进行传播，利用新浪微博来进行传播利用新浪微博来进行传播利用新浪微博来进行传播，利用新浪微博来进行传播利用新浪微博来进行传播利用新浪微博来进行传播。</a:t>
              </a:r>
            </a:p>
          </p:txBody>
        </p:sp>
      </p:grpSp>
      <p:grpSp>
        <p:nvGrpSpPr>
          <p:cNvPr id="46" name="组合 45"/>
          <p:cNvGrpSpPr/>
          <p:nvPr/>
        </p:nvGrpSpPr>
        <p:grpSpPr>
          <a:xfrm>
            <a:off x="3313757" y="2075791"/>
            <a:ext cx="5526237" cy="725353"/>
            <a:chOff x="3313757" y="2075791"/>
            <a:chExt cx="5526237" cy="725353"/>
          </a:xfrm>
        </p:grpSpPr>
        <p:sp>
          <p:nvSpPr>
            <p:cNvPr id="43" name="TextBox 42"/>
            <p:cNvSpPr txBox="1"/>
            <p:nvPr/>
          </p:nvSpPr>
          <p:spPr>
            <a:xfrm>
              <a:off x="3313757" y="2075791"/>
              <a:ext cx="1497685" cy="346239"/>
            </a:xfrm>
            <a:prstGeom prst="rect">
              <a:avLst/>
            </a:prstGeom>
            <a:noFill/>
          </p:spPr>
          <p:txBody>
            <a:bodyPr wrap="square" lIns="68571" tIns="34285" rIns="68571" bIns="34285" rtlCol="0">
              <a:spAutoFit/>
            </a:bodyPr>
            <a:lstStyle/>
            <a:p>
              <a:pPr algn="l"/>
              <a:r>
                <a:rPr lang="zh-CN" altLang="en-US" b="1" dirty="0" smtClean="0">
                  <a:solidFill>
                    <a:schemeClr val="tx1">
                      <a:lumMod val="75000"/>
                      <a:lumOff val="25000"/>
                    </a:schemeClr>
                  </a:solidFill>
                  <a:latin typeface="微软雅黑" pitchFamily="34" charset="-122"/>
                  <a:ea typeface="微软雅黑" pitchFamily="34" charset="-122"/>
                </a:rPr>
                <a:t>微信营销</a:t>
              </a:r>
              <a:endParaRPr lang="zh-CN" altLang="en-US" b="1" dirty="0">
                <a:solidFill>
                  <a:schemeClr val="tx1">
                    <a:lumMod val="75000"/>
                    <a:lumOff val="25000"/>
                  </a:schemeClr>
                </a:solidFill>
                <a:latin typeface="微软雅黑" pitchFamily="34" charset="-122"/>
                <a:ea typeface="微软雅黑" pitchFamily="34" charset="-122"/>
              </a:endParaRPr>
            </a:p>
          </p:txBody>
        </p:sp>
        <p:sp>
          <p:nvSpPr>
            <p:cNvPr id="44" name="TextBox 43"/>
            <p:cNvSpPr txBox="1"/>
            <p:nvPr/>
          </p:nvSpPr>
          <p:spPr>
            <a:xfrm>
              <a:off x="3327330" y="2362427"/>
              <a:ext cx="5512664" cy="438717"/>
            </a:xfrm>
            <a:prstGeom prst="rect">
              <a:avLst/>
            </a:prstGeom>
            <a:noFill/>
          </p:spPr>
          <p:txBody>
            <a:bodyPr wrap="square" lIns="68571" tIns="34285" rIns="68571" bIns="34285" rtlCol="0">
              <a:spAutoFit/>
            </a:bodyPr>
            <a:lstStyle/>
            <a:p>
              <a:pPr algn="l"/>
              <a:r>
                <a:rPr lang="zh-CN" altLang="en-US" sz="1200" dirty="0">
                  <a:solidFill>
                    <a:schemeClr val="tx1">
                      <a:lumMod val="75000"/>
                      <a:lumOff val="25000"/>
                    </a:schemeClr>
                  </a:solidFill>
                  <a:latin typeface="微软雅黑" pitchFamily="34" charset="-122"/>
                  <a:ea typeface="微软雅黑" pitchFamily="34" charset="-122"/>
                </a:rPr>
                <a:t>利用微信朋友圈间的传播，达到广告目的。利用微信朋友圈间的传播，达到广告目的，利用微信朋友圈间的传播，达到广告目。</a:t>
              </a:r>
            </a:p>
          </p:txBody>
        </p:sp>
      </p:grpSp>
    </p:spTree>
    <p:extLst>
      <p:ext uri="{BB962C8B-B14F-4D97-AF65-F5344CB8AC3E}">
        <p14:creationId xmlns:p14="http://schemas.microsoft.com/office/powerpoint/2010/main" val="27851346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
                                        </p:tgtEl>
                                        <p:attrNameLst>
                                          <p:attrName>ppt_y</p:attrName>
                                        </p:attrNameLst>
                                      </p:cBhvr>
                                      <p:tavLst>
                                        <p:tav tm="0">
                                          <p:val>
                                            <p:strVal val="#ppt_y"/>
                                          </p:val>
                                        </p:tav>
                                        <p:tav tm="100000">
                                          <p:val>
                                            <p:strVal val="#ppt_y"/>
                                          </p:val>
                                        </p:tav>
                                      </p:tavLst>
                                    </p:anim>
                                    <p:anim calcmode="lin" valueType="num">
                                      <p:cBhvr>
                                        <p:cTn id="9" dur="4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
                                        </p:tgtEl>
                                      </p:cBhvr>
                                    </p:animEffect>
                                  </p:childTnLst>
                                </p:cTn>
                              </p:par>
                            </p:childTnLst>
                          </p:cTn>
                        </p:par>
                        <p:par>
                          <p:cTn id="12" fill="hold">
                            <p:stCondLst>
                              <p:cond delay="720"/>
                            </p:stCondLst>
                            <p:childTnLst>
                              <p:par>
                                <p:cTn id="13" presetID="23" presetClass="entr" presetSubtype="1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childTnLst>
                                </p:cTn>
                              </p:par>
                            </p:childTnLst>
                          </p:cTn>
                        </p:par>
                        <p:par>
                          <p:cTn id="17" fill="hold">
                            <p:stCondLst>
                              <p:cond delay="1220"/>
                            </p:stCondLst>
                            <p:childTnLst>
                              <p:par>
                                <p:cTn id="18" presetID="23"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childTnLst>
                                </p:cTn>
                              </p:par>
                            </p:childTnLst>
                          </p:cTn>
                        </p:par>
                        <p:par>
                          <p:cTn id="22" fill="hold">
                            <p:stCondLst>
                              <p:cond delay="1720"/>
                            </p:stCondLst>
                            <p:childTnLst>
                              <p:par>
                                <p:cTn id="23" presetID="22" presetClass="entr" presetSubtype="8" fill="hold"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wipe(left)">
                                      <p:cBhvr>
                                        <p:cTn id="25" dur="1000"/>
                                        <p:tgtEl>
                                          <p:spTgt spid="45"/>
                                        </p:tgtEl>
                                      </p:cBhvr>
                                    </p:animEffect>
                                  </p:childTnLst>
                                </p:cTn>
                              </p:par>
                            </p:childTnLst>
                          </p:cTn>
                        </p:par>
                        <p:par>
                          <p:cTn id="26" fill="hold">
                            <p:stCondLst>
                              <p:cond delay="2720"/>
                            </p:stCondLst>
                            <p:childTnLst>
                              <p:par>
                                <p:cTn id="27" presetID="23" presetClass="entr" presetSubtype="16"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childTnLst>
                                </p:cTn>
                              </p:par>
                            </p:childTnLst>
                          </p:cTn>
                        </p:par>
                        <p:par>
                          <p:cTn id="31" fill="hold">
                            <p:stCondLst>
                              <p:cond delay="3220"/>
                            </p:stCondLst>
                            <p:childTnLst>
                              <p:par>
                                <p:cTn id="32" presetID="22" presetClass="entr" presetSubtype="8" fill="hold" nodeType="after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wipe(left)">
                                      <p:cBhvr>
                                        <p:cTn id="34" dur="1000"/>
                                        <p:tgtEl>
                                          <p:spTgt spid="46"/>
                                        </p:tgtEl>
                                      </p:cBhvr>
                                    </p:animEffect>
                                  </p:childTnLst>
                                </p:cTn>
                              </p:par>
                            </p:childTnLst>
                          </p:cTn>
                        </p:par>
                        <p:par>
                          <p:cTn id="35" fill="hold">
                            <p:stCondLst>
                              <p:cond delay="4220"/>
                            </p:stCondLst>
                            <p:childTnLst>
                              <p:par>
                                <p:cTn id="36" presetID="23" presetClass="entr" presetSubtype="16" fill="hold" nodeType="after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p:cTn id="38" dur="500" fill="hold"/>
                                        <p:tgtEl>
                                          <p:spTgt spid="35"/>
                                        </p:tgtEl>
                                        <p:attrNameLst>
                                          <p:attrName>ppt_w</p:attrName>
                                        </p:attrNameLst>
                                      </p:cBhvr>
                                      <p:tavLst>
                                        <p:tav tm="0">
                                          <p:val>
                                            <p:fltVal val="0"/>
                                          </p:val>
                                        </p:tav>
                                        <p:tav tm="100000">
                                          <p:val>
                                            <p:strVal val="#ppt_w"/>
                                          </p:val>
                                        </p:tav>
                                      </p:tavLst>
                                    </p:anim>
                                    <p:anim calcmode="lin" valueType="num">
                                      <p:cBhvr>
                                        <p:cTn id="39" dur="500" fill="hold"/>
                                        <p:tgtEl>
                                          <p:spTgt spid="35"/>
                                        </p:tgtEl>
                                        <p:attrNameLst>
                                          <p:attrName>ppt_h</p:attrName>
                                        </p:attrNameLst>
                                      </p:cBhvr>
                                      <p:tavLst>
                                        <p:tav tm="0">
                                          <p:val>
                                            <p:fltVal val="0"/>
                                          </p:val>
                                        </p:tav>
                                        <p:tav tm="100000">
                                          <p:val>
                                            <p:strVal val="#ppt_h"/>
                                          </p:val>
                                        </p:tav>
                                      </p:tavLst>
                                    </p:anim>
                                  </p:childTnLst>
                                </p:cTn>
                              </p:par>
                            </p:childTnLst>
                          </p:cTn>
                        </p:par>
                        <p:par>
                          <p:cTn id="40" fill="hold">
                            <p:stCondLst>
                              <p:cond delay="4720"/>
                            </p:stCondLst>
                            <p:childTnLst>
                              <p:par>
                                <p:cTn id="41" presetID="22" presetClass="entr" presetSubtype="8" fill="hold" nodeType="after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ipe(left)">
                                      <p:cBhvr>
                                        <p:cTn id="43" dur="1000"/>
                                        <p:tgtEl>
                                          <p:spTgt spid="47"/>
                                        </p:tgtEl>
                                      </p:cBhvr>
                                    </p:animEffect>
                                  </p:childTnLst>
                                </p:cTn>
                              </p:par>
                            </p:childTnLst>
                          </p:cTn>
                        </p:par>
                        <p:par>
                          <p:cTn id="44" fill="hold">
                            <p:stCondLst>
                              <p:cond delay="5720"/>
                            </p:stCondLst>
                            <p:childTnLst>
                              <p:par>
                                <p:cTn id="45" presetID="23" presetClass="entr" presetSubtype="16" fill="hold" nodeType="after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childTnLst>
                                </p:cTn>
                              </p:par>
                            </p:childTnLst>
                          </p:cTn>
                        </p:par>
                        <p:par>
                          <p:cTn id="49" fill="hold">
                            <p:stCondLst>
                              <p:cond delay="6220"/>
                            </p:stCondLst>
                            <p:childTnLst>
                              <p:par>
                                <p:cTn id="50" presetID="22" presetClass="entr" presetSubtype="8" fill="hold" nodeType="after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wipe(left)">
                                      <p:cBhvr>
                                        <p:cTn id="52"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001577" y="187257"/>
            <a:ext cx="3780851" cy="377016"/>
          </a:xfrm>
          <a:prstGeom prst="rect">
            <a:avLst/>
          </a:prstGeom>
          <a:noFill/>
        </p:spPr>
        <p:txBody>
          <a:bodyPr wrap="square" lIns="68571" tIns="34285" rIns="68571" bIns="34285"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l"/>
            <a:r>
              <a:rPr lang="en-US" altLang="zh-CN" sz="2000" dirty="0">
                <a:solidFill>
                  <a:schemeClr val="bg1"/>
                </a:solidFill>
                <a:latin typeface="微软雅黑" pitchFamily="34" charset="-122"/>
                <a:ea typeface="微软雅黑" pitchFamily="34" charset="-122"/>
              </a:rPr>
              <a:t>3.4 </a:t>
            </a:r>
            <a:r>
              <a:rPr lang="zh-CN" altLang="en-US" sz="2000" dirty="0">
                <a:solidFill>
                  <a:schemeClr val="bg1"/>
                </a:solidFill>
                <a:latin typeface="微软雅黑" pitchFamily="34" charset="-122"/>
                <a:ea typeface="微软雅黑" pitchFamily="34" charset="-122"/>
              </a:rPr>
              <a:t>地面推广方案</a:t>
            </a:r>
          </a:p>
        </p:txBody>
      </p:sp>
      <p:sp>
        <p:nvSpPr>
          <p:cNvPr id="19" name="TextBox 18"/>
          <p:cNvSpPr txBox="1"/>
          <p:nvPr/>
        </p:nvSpPr>
        <p:spPr>
          <a:xfrm>
            <a:off x="76994" y="210370"/>
            <a:ext cx="798022" cy="346239"/>
          </a:xfrm>
          <a:prstGeom prst="rect">
            <a:avLst/>
          </a:prstGeom>
          <a:noFill/>
        </p:spPr>
        <p:txBody>
          <a:bodyPr wrap="square" lIns="68571" tIns="34285" rIns="68571" bIns="34285" rtlCol="0">
            <a:spAutoFit/>
          </a:bodyPr>
          <a:lstStyle/>
          <a:p>
            <a:pPr algn="r"/>
            <a:r>
              <a:rPr lang="en-US" altLang="zh-CN" sz="1500" dirty="0">
                <a:solidFill>
                  <a:schemeClr val="bg1"/>
                </a:solidFill>
                <a:latin typeface="+mj-lt"/>
              </a:rPr>
              <a:t>Part</a:t>
            </a:r>
            <a:r>
              <a:rPr lang="en-US" altLang="zh-CN" dirty="0" smtClean="0">
                <a:solidFill>
                  <a:schemeClr val="bg1"/>
                </a:solidFill>
                <a:latin typeface="+mj-lt"/>
              </a:rPr>
              <a:t> 3</a:t>
            </a:r>
            <a:endParaRPr lang="zh-CN" altLang="en-US" dirty="0">
              <a:solidFill>
                <a:schemeClr val="bg1"/>
              </a:solidFill>
              <a:latin typeface="+mj-lt"/>
            </a:endParaRPr>
          </a:p>
        </p:txBody>
      </p:sp>
      <p:sp>
        <p:nvSpPr>
          <p:cNvPr id="4" name="矩形 3"/>
          <p:cNvSpPr/>
          <p:nvPr/>
        </p:nvSpPr>
        <p:spPr>
          <a:xfrm>
            <a:off x="1" y="3641013"/>
            <a:ext cx="765725" cy="82463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lvl="0" algn="ctr"/>
            <a:r>
              <a:rPr lang="en-US" altLang="zh-CN" sz="1800">
                <a:solidFill>
                  <a:prstClr val="white"/>
                </a:solidFill>
                <a:latin typeface="Pirulen" pitchFamily="2" charset="0"/>
              </a:rPr>
              <a:t>04</a:t>
            </a:r>
            <a:endParaRPr lang="zh-CN" altLang="en-US" sz="1800">
              <a:solidFill>
                <a:prstClr val="white"/>
              </a:solidFill>
              <a:latin typeface="Pirulen" pitchFamily="2" charset="0"/>
            </a:endParaRPr>
          </a:p>
        </p:txBody>
      </p:sp>
      <p:sp>
        <p:nvSpPr>
          <p:cNvPr id="5" name="矩形 4"/>
          <p:cNvSpPr/>
          <p:nvPr/>
        </p:nvSpPr>
        <p:spPr>
          <a:xfrm>
            <a:off x="1" y="2825907"/>
            <a:ext cx="765725" cy="82463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lvl="0" algn="ctr"/>
            <a:r>
              <a:rPr lang="en-US" altLang="zh-CN" sz="1800">
                <a:solidFill>
                  <a:prstClr val="white"/>
                </a:solidFill>
                <a:latin typeface="Pirulen" pitchFamily="2" charset="0"/>
              </a:rPr>
              <a:t>03</a:t>
            </a:r>
            <a:endParaRPr lang="zh-CN" altLang="en-US" sz="1800">
              <a:solidFill>
                <a:prstClr val="white"/>
              </a:solidFill>
              <a:latin typeface="Pirulen" pitchFamily="2" charset="0"/>
            </a:endParaRPr>
          </a:p>
        </p:txBody>
      </p:sp>
      <p:sp>
        <p:nvSpPr>
          <p:cNvPr id="6" name="矩形 5"/>
          <p:cNvSpPr/>
          <p:nvPr/>
        </p:nvSpPr>
        <p:spPr>
          <a:xfrm>
            <a:off x="1" y="2022072"/>
            <a:ext cx="765725" cy="824631"/>
          </a:xfrm>
          <a:prstGeom prst="rect">
            <a:avLst/>
          </a:prstGeom>
          <a:solidFill>
            <a:srgbClr val="0070C0">
              <a:alpha val="69804"/>
            </a:srgbClr>
          </a:solid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lvl="0" algn="ctr"/>
            <a:r>
              <a:rPr lang="en-US" altLang="zh-CN" sz="1800">
                <a:solidFill>
                  <a:prstClr val="white"/>
                </a:solidFill>
                <a:latin typeface="Pirulen" pitchFamily="2" charset="0"/>
              </a:rPr>
              <a:t>02</a:t>
            </a:r>
            <a:endParaRPr lang="zh-CN" altLang="en-US" sz="1800">
              <a:solidFill>
                <a:prstClr val="white"/>
              </a:solidFill>
              <a:latin typeface="Pirulen" pitchFamily="2" charset="0"/>
            </a:endParaRPr>
          </a:p>
        </p:txBody>
      </p:sp>
      <p:sp>
        <p:nvSpPr>
          <p:cNvPr id="7" name="矩形 6"/>
          <p:cNvSpPr/>
          <p:nvPr/>
        </p:nvSpPr>
        <p:spPr>
          <a:xfrm>
            <a:off x="1" y="1200945"/>
            <a:ext cx="765725" cy="82463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r>
              <a:rPr lang="en-US" altLang="zh-CN" sz="1800">
                <a:latin typeface="Pirulen" pitchFamily="2" charset="0"/>
              </a:rPr>
              <a:t>01</a:t>
            </a:r>
            <a:endParaRPr lang="zh-CN" altLang="en-US" sz="1800">
              <a:latin typeface="Pirulen" pitchFamily="2" charset="0"/>
            </a:endParaRPr>
          </a:p>
        </p:txBody>
      </p:sp>
      <p:sp>
        <p:nvSpPr>
          <p:cNvPr id="8" name="矩形 28"/>
          <p:cNvSpPr/>
          <p:nvPr/>
        </p:nvSpPr>
        <p:spPr>
          <a:xfrm>
            <a:off x="756201" y="1200944"/>
            <a:ext cx="1494236" cy="1047520"/>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007543 h 1280593"/>
              <a:gd name="connsiteX4" fmla="*/ 0 w 1826712"/>
              <a:gd name="connsiteY4" fmla="*/ 0 h 1280593"/>
              <a:gd name="connsiteX0" fmla="*/ 0 w 1826712"/>
              <a:gd name="connsiteY0" fmla="*/ 0 h 1280593"/>
              <a:gd name="connsiteX1" fmla="*/ 1826712 w 1826712"/>
              <a:gd name="connsiteY1" fmla="*/ 555625 h 1280593"/>
              <a:gd name="connsiteX2" fmla="*/ 1826712 w 1826712"/>
              <a:gd name="connsiteY2" fmla="*/ 1280593 h 1280593"/>
              <a:gd name="connsiteX3" fmla="*/ 0 w 1826712"/>
              <a:gd name="connsiteY3" fmla="*/ 1007543 h 1280593"/>
              <a:gd name="connsiteX4" fmla="*/ 0 w 1826712"/>
              <a:gd name="connsiteY4" fmla="*/ 0 h 12805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6712" h="1280593">
                <a:moveTo>
                  <a:pt x="0" y="0"/>
                </a:moveTo>
                <a:lnTo>
                  <a:pt x="1826712" y="555625"/>
                </a:lnTo>
                <a:lnTo>
                  <a:pt x="1826712" y="1280593"/>
                </a:lnTo>
                <a:lnTo>
                  <a:pt x="0" y="1007543"/>
                </a:lnTo>
                <a:lnTo>
                  <a:pt x="0" y="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p>
        </p:txBody>
      </p:sp>
      <p:sp>
        <p:nvSpPr>
          <p:cNvPr id="9" name="矩形 28"/>
          <p:cNvSpPr/>
          <p:nvPr/>
        </p:nvSpPr>
        <p:spPr>
          <a:xfrm>
            <a:off x="756202" y="2023629"/>
            <a:ext cx="1496832" cy="824166"/>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007543 h 1280593"/>
              <a:gd name="connsiteX4" fmla="*/ 0 w 1826712"/>
              <a:gd name="connsiteY4" fmla="*/ 0 h 1280593"/>
              <a:gd name="connsiteX0" fmla="*/ 0 w 1826712"/>
              <a:gd name="connsiteY0" fmla="*/ 0 h 1280593"/>
              <a:gd name="connsiteX1" fmla="*/ 1826712 w 1826712"/>
              <a:gd name="connsiteY1" fmla="*/ 555625 h 1280593"/>
              <a:gd name="connsiteX2" fmla="*/ 1826712 w 1826712"/>
              <a:gd name="connsiteY2" fmla="*/ 1280593 h 1280593"/>
              <a:gd name="connsiteX3" fmla="*/ 0 w 1826712"/>
              <a:gd name="connsiteY3" fmla="*/ 1007543 h 1280593"/>
              <a:gd name="connsiteX4" fmla="*/ 0 w 1826712"/>
              <a:gd name="connsiteY4" fmla="*/ 0 h 1280593"/>
              <a:gd name="connsiteX0" fmla="*/ 0 w 1829887"/>
              <a:gd name="connsiteY0" fmla="*/ 0 h 1280593"/>
              <a:gd name="connsiteX1" fmla="*/ 1829887 w 1829887"/>
              <a:gd name="connsiteY1" fmla="*/ 273050 h 1280593"/>
              <a:gd name="connsiteX2" fmla="*/ 1826712 w 1829887"/>
              <a:gd name="connsiteY2" fmla="*/ 1280593 h 1280593"/>
              <a:gd name="connsiteX3" fmla="*/ 0 w 1829887"/>
              <a:gd name="connsiteY3" fmla="*/ 1007543 h 1280593"/>
              <a:gd name="connsiteX4" fmla="*/ 0 w 1829887"/>
              <a:gd name="connsiteY4" fmla="*/ 0 h 1280593"/>
              <a:gd name="connsiteX0" fmla="*/ 0 w 1830192"/>
              <a:gd name="connsiteY0" fmla="*/ 0 h 1007543"/>
              <a:gd name="connsiteX1" fmla="*/ 1829887 w 1830192"/>
              <a:gd name="connsiteY1" fmla="*/ 273050 h 1007543"/>
              <a:gd name="connsiteX2" fmla="*/ 1829887 w 1830192"/>
              <a:gd name="connsiteY2" fmla="*/ 998018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3537 w 1829887"/>
              <a:gd name="connsiteY2" fmla="*/ 1001193 h 1007543"/>
              <a:gd name="connsiteX3" fmla="*/ 0 w 1829887"/>
              <a:gd name="connsiteY3" fmla="*/ 1007543 h 1007543"/>
              <a:gd name="connsiteX4" fmla="*/ 0 w 1829887"/>
              <a:gd name="connsiteY4" fmla="*/ 0 h 1007543"/>
              <a:gd name="connsiteX0" fmla="*/ 0 w 1830192"/>
              <a:gd name="connsiteY0" fmla="*/ 0 h 1007543"/>
              <a:gd name="connsiteX1" fmla="*/ 1829887 w 1830192"/>
              <a:gd name="connsiteY1" fmla="*/ 273050 h 1007543"/>
              <a:gd name="connsiteX2" fmla="*/ 1829887 w 1830192"/>
              <a:gd name="connsiteY2" fmla="*/ 1001193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6712 w 1829887"/>
              <a:gd name="connsiteY2" fmla="*/ 1001193 h 1007543"/>
              <a:gd name="connsiteX3" fmla="*/ 0 w 1829887"/>
              <a:gd name="connsiteY3" fmla="*/ 1007543 h 1007543"/>
              <a:gd name="connsiteX4" fmla="*/ 0 w 1829887"/>
              <a:gd name="connsiteY4" fmla="*/ 0 h 1007543"/>
              <a:gd name="connsiteX0" fmla="*/ 0 w 1833980"/>
              <a:gd name="connsiteY0" fmla="*/ 0 h 1007543"/>
              <a:gd name="connsiteX1" fmla="*/ 1829887 w 1833980"/>
              <a:gd name="connsiteY1" fmla="*/ 273050 h 1007543"/>
              <a:gd name="connsiteX2" fmla="*/ 1833856 w 1833980"/>
              <a:gd name="connsiteY2" fmla="*/ 1001193 h 1007543"/>
              <a:gd name="connsiteX3" fmla="*/ 0 w 1833980"/>
              <a:gd name="connsiteY3" fmla="*/ 1007543 h 1007543"/>
              <a:gd name="connsiteX4" fmla="*/ 0 w 1833980"/>
              <a:gd name="connsiteY4" fmla="*/ 0 h 1007543"/>
              <a:gd name="connsiteX0" fmla="*/ 0 w 1829887"/>
              <a:gd name="connsiteY0" fmla="*/ 0 h 1007543"/>
              <a:gd name="connsiteX1" fmla="*/ 1829887 w 1829887"/>
              <a:gd name="connsiteY1" fmla="*/ 273050 h 1007543"/>
              <a:gd name="connsiteX2" fmla="*/ 1829093 w 1829887"/>
              <a:gd name="connsiteY2" fmla="*/ 1003575 h 1007543"/>
              <a:gd name="connsiteX3" fmla="*/ 0 w 1829887"/>
              <a:gd name="connsiteY3" fmla="*/ 1007543 h 1007543"/>
              <a:gd name="connsiteX4" fmla="*/ 0 w 1829887"/>
              <a:gd name="connsiteY4" fmla="*/ 0 h 1007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9887" h="1007543">
                <a:moveTo>
                  <a:pt x="0" y="0"/>
                </a:moveTo>
                <a:lnTo>
                  <a:pt x="1829887" y="273050"/>
                </a:lnTo>
                <a:cubicBezTo>
                  <a:pt x="1828829" y="608898"/>
                  <a:pt x="1830151" y="667727"/>
                  <a:pt x="1829093" y="1003575"/>
                </a:cubicBezTo>
                <a:lnTo>
                  <a:pt x="0" y="1007543"/>
                </a:lnTo>
                <a:lnTo>
                  <a:pt x="0" y="0"/>
                </a:lnTo>
                <a:close/>
              </a:path>
            </a:pathLst>
          </a:custGeom>
          <a:solidFill>
            <a:srgbClr val="0070C0">
              <a:alpha val="69804"/>
            </a:srgbClr>
          </a:solid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dirty="0"/>
          </a:p>
        </p:txBody>
      </p:sp>
      <p:sp>
        <p:nvSpPr>
          <p:cNvPr id="10" name="矩形 28"/>
          <p:cNvSpPr/>
          <p:nvPr/>
        </p:nvSpPr>
        <p:spPr>
          <a:xfrm>
            <a:off x="756201" y="2829458"/>
            <a:ext cx="1500236" cy="820919"/>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007543 h 1280593"/>
              <a:gd name="connsiteX4" fmla="*/ 0 w 1826712"/>
              <a:gd name="connsiteY4" fmla="*/ 0 h 1280593"/>
              <a:gd name="connsiteX0" fmla="*/ 0 w 1826712"/>
              <a:gd name="connsiteY0" fmla="*/ 0 h 1280593"/>
              <a:gd name="connsiteX1" fmla="*/ 1826712 w 1826712"/>
              <a:gd name="connsiteY1" fmla="*/ 555625 h 1280593"/>
              <a:gd name="connsiteX2" fmla="*/ 1826712 w 1826712"/>
              <a:gd name="connsiteY2" fmla="*/ 1280593 h 1280593"/>
              <a:gd name="connsiteX3" fmla="*/ 0 w 1826712"/>
              <a:gd name="connsiteY3" fmla="*/ 1007543 h 1280593"/>
              <a:gd name="connsiteX4" fmla="*/ 0 w 1826712"/>
              <a:gd name="connsiteY4" fmla="*/ 0 h 1280593"/>
              <a:gd name="connsiteX0" fmla="*/ 0 w 1829887"/>
              <a:gd name="connsiteY0" fmla="*/ 0 h 1280593"/>
              <a:gd name="connsiteX1" fmla="*/ 1829887 w 1829887"/>
              <a:gd name="connsiteY1" fmla="*/ 273050 h 1280593"/>
              <a:gd name="connsiteX2" fmla="*/ 1826712 w 1829887"/>
              <a:gd name="connsiteY2" fmla="*/ 1280593 h 1280593"/>
              <a:gd name="connsiteX3" fmla="*/ 0 w 1829887"/>
              <a:gd name="connsiteY3" fmla="*/ 1007543 h 1280593"/>
              <a:gd name="connsiteX4" fmla="*/ 0 w 1829887"/>
              <a:gd name="connsiteY4" fmla="*/ 0 h 1280593"/>
              <a:gd name="connsiteX0" fmla="*/ 0 w 1830192"/>
              <a:gd name="connsiteY0" fmla="*/ 0 h 1007543"/>
              <a:gd name="connsiteX1" fmla="*/ 1829887 w 1830192"/>
              <a:gd name="connsiteY1" fmla="*/ 273050 h 1007543"/>
              <a:gd name="connsiteX2" fmla="*/ 1829887 w 1830192"/>
              <a:gd name="connsiteY2" fmla="*/ 998018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3537 w 1829887"/>
              <a:gd name="connsiteY2" fmla="*/ 1001193 h 1007543"/>
              <a:gd name="connsiteX3" fmla="*/ 0 w 1829887"/>
              <a:gd name="connsiteY3" fmla="*/ 1007543 h 1007543"/>
              <a:gd name="connsiteX4" fmla="*/ 0 w 1829887"/>
              <a:gd name="connsiteY4" fmla="*/ 0 h 1007543"/>
              <a:gd name="connsiteX0" fmla="*/ 0 w 1830192"/>
              <a:gd name="connsiteY0" fmla="*/ 0 h 1007543"/>
              <a:gd name="connsiteX1" fmla="*/ 1829887 w 1830192"/>
              <a:gd name="connsiteY1" fmla="*/ 273050 h 1007543"/>
              <a:gd name="connsiteX2" fmla="*/ 1829887 w 1830192"/>
              <a:gd name="connsiteY2" fmla="*/ 1001193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6712 w 1829887"/>
              <a:gd name="connsiteY2" fmla="*/ 1001193 h 1007543"/>
              <a:gd name="connsiteX3" fmla="*/ 0 w 1829887"/>
              <a:gd name="connsiteY3" fmla="*/ 1007543 h 1007543"/>
              <a:gd name="connsiteX4" fmla="*/ 0 w 1829887"/>
              <a:gd name="connsiteY4" fmla="*/ 0 h 1007543"/>
              <a:gd name="connsiteX0" fmla="*/ 0 w 1829887"/>
              <a:gd name="connsiteY0" fmla="*/ 0 h 1001193"/>
              <a:gd name="connsiteX1" fmla="*/ 1829887 w 1829887"/>
              <a:gd name="connsiteY1" fmla="*/ 273050 h 1001193"/>
              <a:gd name="connsiteX2" fmla="*/ 1826712 w 1829887"/>
              <a:gd name="connsiteY2" fmla="*/ 1001193 h 1001193"/>
              <a:gd name="connsiteX3" fmla="*/ 0 w 1829887"/>
              <a:gd name="connsiteY3" fmla="*/ 998018 h 1001193"/>
              <a:gd name="connsiteX4" fmla="*/ 0 w 1829887"/>
              <a:gd name="connsiteY4" fmla="*/ 0 h 1001193"/>
              <a:gd name="connsiteX0" fmla="*/ 0 w 1832268"/>
              <a:gd name="connsiteY0" fmla="*/ 5556 h 1006749"/>
              <a:gd name="connsiteX1" fmla="*/ 1832268 w 1832268"/>
              <a:gd name="connsiteY1" fmla="*/ 0 h 1006749"/>
              <a:gd name="connsiteX2" fmla="*/ 1826712 w 1832268"/>
              <a:gd name="connsiteY2" fmla="*/ 1006749 h 1006749"/>
              <a:gd name="connsiteX3" fmla="*/ 0 w 1832268"/>
              <a:gd name="connsiteY3" fmla="*/ 1003574 h 1006749"/>
              <a:gd name="connsiteX4" fmla="*/ 0 w 1832268"/>
              <a:gd name="connsiteY4" fmla="*/ 5556 h 1006749"/>
              <a:gd name="connsiteX0" fmla="*/ 0 w 1832268"/>
              <a:gd name="connsiteY0" fmla="*/ 5556 h 1003574"/>
              <a:gd name="connsiteX1" fmla="*/ 1832268 w 1832268"/>
              <a:gd name="connsiteY1" fmla="*/ 0 h 1003574"/>
              <a:gd name="connsiteX2" fmla="*/ 1829093 w 1832268"/>
              <a:gd name="connsiteY2" fmla="*/ 720999 h 1003574"/>
              <a:gd name="connsiteX3" fmla="*/ 0 w 1832268"/>
              <a:gd name="connsiteY3" fmla="*/ 1003574 h 1003574"/>
              <a:gd name="connsiteX4" fmla="*/ 0 w 1832268"/>
              <a:gd name="connsiteY4" fmla="*/ 5556 h 1003574"/>
              <a:gd name="connsiteX0" fmla="*/ 0 w 1834048"/>
              <a:gd name="connsiteY0" fmla="*/ 5556 h 1003574"/>
              <a:gd name="connsiteX1" fmla="*/ 1832268 w 1834048"/>
              <a:gd name="connsiteY1" fmla="*/ 0 h 1003574"/>
              <a:gd name="connsiteX2" fmla="*/ 1833856 w 1834048"/>
              <a:gd name="connsiteY2" fmla="*/ 720999 h 1003574"/>
              <a:gd name="connsiteX3" fmla="*/ 0 w 1834048"/>
              <a:gd name="connsiteY3" fmla="*/ 1003574 h 1003574"/>
              <a:gd name="connsiteX4" fmla="*/ 0 w 1834048"/>
              <a:gd name="connsiteY4" fmla="*/ 5556 h 10035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4048" h="1003574">
                <a:moveTo>
                  <a:pt x="0" y="5556"/>
                </a:moveTo>
                <a:lnTo>
                  <a:pt x="1832268" y="0"/>
                </a:lnTo>
                <a:cubicBezTo>
                  <a:pt x="1831210" y="335848"/>
                  <a:pt x="1834914" y="385151"/>
                  <a:pt x="1833856" y="720999"/>
                </a:cubicBezTo>
                <a:lnTo>
                  <a:pt x="0" y="1003574"/>
                </a:lnTo>
                <a:lnTo>
                  <a:pt x="0" y="5556"/>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p>
        </p:txBody>
      </p:sp>
      <p:sp>
        <p:nvSpPr>
          <p:cNvPr id="11" name="矩形 28"/>
          <p:cNvSpPr/>
          <p:nvPr/>
        </p:nvSpPr>
        <p:spPr>
          <a:xfrm>
            <a:off x="752220" y="3405161"/>
            <a:ext cx="1502761" cy="1060506"/>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007543 h 1280593"/>
              <a:gd name="connsiteX4" fmla="*/ 0 w 1826712"/>
              <a:gd name="connsiteY4" fmla="*/ 0 h 1280593"/>
              <a:gd name="connsiteX0" fmla="*/ 0 w 1826712"/>
              <a:gd name="connsiteY0" fmla="*/ 0 h 1280593"/>
              <a:gd name="connsiteX1" fmla="*/ 1826712 w 1826712"/>
              <a:gd name="connsiteY1" fmla="*/ 555625 h 1280593"/>
              <a:gd name="connsiteX2" fmla="*/ 1826712 w 1826712"/>
              <a:gd name="connsiteY2" fmla="*/ 1280593 h 1280593"/>
              <a:gd name="connsiteX3" fmla="*/ 0 w 1826712"/>
              <a:gd name="connsiteY3" fmla="*/ 1007543 h 1280593"/>
              <a:gd name="connsiteX4" fmla="*/ 0 w 1826712"/>
              <a:gd name="connsiteY4" fmla="*/ 0 h 1280593"/>
              <a:gd name="connsiteX0" fmla="*/ 0 w 1829887"/>
              <a:gd name="connsiteY0" fmla="*/ 0 h 1280593"/>
              <a:gd name="connsiteX1" fmla="*/ 1829887 w 1829887"/>
              <a:gd name="connsiteY1" fmla="*/ 273050 h 1280593"/>
              <a:gd name="connsiteX2" fmla="*/ 1826712 w 1829887"/>
              <a:gd name="connsiteY2" fmla="*/ 1280593 h 1280593"/>
              <a:gd name="connsiteX3" fmla="*/ 0 w 1829887"/>
              <a:gd name="connsiteY3" fmla="*/ 1007543 h 1280593"/>
              <a:gd name="connsiteX4" fmla="*/ 0 w 1829887"/>
              <a:gd name="connsiteY4" fmla="*/ 0 h 1280593"/>
              <a:gd name="connsiteX0" fmla="*/ 0 w 1830192"/>
              <a:gd name="connsiteY0" fmla="*/ 0 h 1007543"/>
              <a:gd name="connsiteX1" fmla="*/ 1829887 w 1830192"/>
              <a:gd name="connsiteY1" fmla="*/ 273050 h 1007543"/>
              <a:gd name="connsiteX2" fmla="*/ 1829887 w 1830192"/>
              <a:gd name="connsiteY2" fmla="*/ 998018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3537 w 1829887"/>
              <a:gd name="connsiteY2" fmla="*/ 1001193 h 1007543"/>
              <a:gd name="connsiteX3" fmla="*/ 0 w 1829887"/>
              <a:gd name="connsiteY3" fmla="*/ 1007543 h 1007543"/>
              <a:gd name="connsiteX4" fmla="*/ 0 w 1829887"/>
              <a:gd name="connsiteY4" fmla="*/ 0 h 1007543"/>
              <a:gd name="connsiteX0" fmla="*/ 0 w 1830192"/>
              <a:gd name="connsiteY0" fmla="*/ 0 h 1007543"/>
              <a:gd name="connsiteX1" fmla="*/ 1829887 w 1830192"/>
              <a:gd name="connsiteY1" fmla="*/ 273050 h 1007543"/>
              <a:gd name="connsiteX2" fmla="*/ 1829887 w 1830192"/>
              <a:gd name="connsiteY2" fmla="*/ 1001193 h 1007543"/>
              <a:gd name="connsiteX3" fmla="*/ 0 w 1830192"/>
              <a:gd name="connsiteY3" fmla="*/ 1007543 h 1007543"/>
              <a:gd name="connsiteX4" fmla="*/ 0 w 1830192"/>
              <a:gd name="connsiteY4" fmla="*/ 0 h 1007543"/>
              <a:gd name="connsiteX0" fmla="*/ 0 w 1829887"/>
              <a:gd name="connsiteY0" fmla="*/ 0 h 1007543"/>
              <a:gd name="connsiteX1" fmla="*/ 1829887 w 1829887"/>
              <a:gd name="connsiteY1" fmla="*/ 273050 h 1007543"/>
              <a:gd name="connsiteX2" fmla="*/ 1826712 w 1829887"/>
              <a:gd name="connsiteY2" fmla="*/ 1001193 h 1007543"/>
              <a:gd name="connsiteX3" fmla="*/ 0 w 1829887"/>
              <a:gd name="connsiteY3" fmla="*/ 1007543 h 1007543"/>
              <a:gd name="connsiteX4" fmla="*/ 0 w 1829887"/>
              <a:gd name="connsiteY4" fmla="*/ 0 h 1007543"/>
              <a:gd name="connsiteX0" fmla="*/ 0 w 1829887"/>
              <a:gd name="connsiteY0" fmla="*/ 0 h 1001193"/>
              <a:gd name="connsiteX1" fmla="*/ 1829887 w 1829887"/>
              <a:gd name="connsiteY1" fmla="*/ 273050 h 1001193"/>
              <a:gd name="connsiteX2" fmla="*/ 1826712 w 1829887"/>
              <a:gd name="connsiteY2" fmla="*/ 1001193 h 1001193"/>
              <a:gd name="connsiteX3" fmla="*/ 0 w 1829887"/>
              <a:gd name="connsiteY3" fmla="*/ 998018 h 1001193"/>
              <a:gd name="connsiteX4" fmla="*/ 0 w 1829887"/>
              <a:gd name="connsiteY4" fmla="*/ 0 h 1001193"/>
              <a:gd name="connsiteX0" fmla="*/ 0 w 1832268"/>
              <a:gd name="connsiteY0" fmla="*/ 5556 h 1006749"/>
              <a:gd name="connsiteX1" fmla="*/ 1832268 w 1832268"/>
              <a:gd name="connsiteY1" fmla="*/ 0 h 1006749"/>
              <a:gd name="connsiteX2" fmla="*/ 1826712 w 1832268"/>
              <a:gd name="connsiteY2" fmla="*/ 1006749 h 1006749"/>
              <a:gd name="connsiteX3" fmla="*/ 0 w 1832268"/>
              <a:gd name="connsiteY3" fmla="*/ 1003574 h 1006749"/>
              <a:gd name="connsiteX4" fmla="*/ 0 w 1832268"/>
              <a:gd name="connsiteY4" fmla="*/ 5556 h 1006749"/>
              <a:gd name="connsiteX0" fmla="*/ 0 w 1832268"/>
              <a:gd name="connsiteY0" fmla="*/ 5556 h 1003574"/>
              <a:gd name="connsiteX1" fmla="*/ 1832268 w 1832268"/>
              <a:gd name="connsiteY1" fmla="*/ 0 h 1003574"/>
              <a:gd name="connsiteX2" fmla="*/ 1829093 w 1832268"/>
              <a:gd name="connsiteY2" fmla="*/ 720999 h 1003574"/>
              <a:gd name="connsiteX3" fmla="*/ 0 w 1832268"/>
              <a:gd name="connsiteY3" fmla="*/ 1003574 h 1003574"/>
              <a:gd name="connsiteX4" fmla="*/ 0 w 1832268"/>
              <a:gd name="connsiteY4" fmla="*/ 5556 h 1003574"/>
              <a:gd name="connsiteX0" fmla="*/ 0 w 1834649"/>
              <a:gd name="connsiteY0" fmla="*/ 793 h 1003574"/>
              <a:gd name="connsiteX1" fmla="*/ 1834649 w 1834649"/>
              <a:gd name="connsiteY1" fmla="*/ 0 h 1003574"/>
              <a:gd name="connsiteX2" fmla="*/ 1831474 w 1834649"/>
              <a:gd name="connsiteY2" fmla="*/ 720999 h 1003574"/>
              <a:gd name="connsiteX3" fmla="*/ 2381 w 1834649"/>
              <a:gd name="connsiteY3" fmla="*/ 1003574 h 1003574"/>
              <a:gd name="connsiteX4" fmla="*/ 0 w 1834649"/>
              <a:gd name="connsiteY4" fmla="*/ 793 h 1003574"/>
              <a:gd name="connsiteX0" fmla="*/ 0 w 1834649"/>
              <a:gd name="connsiteY0" fmla="*/ 284162 h 1286943"/>
              <a:gd name="connsiteX1" fmla="*/ 1834649 w 1834649"/>
              <a:gd name="connsiteY1" fmla="*/ 0 h 1286943"/>
              <a:gd name="connsiteX2" fmla="*/ 1831474 w 1834649"/>
              <a:gd name="connsiteY2" fmla="*/ 1004368 h 1286943"/>
              <a:gd name="connsiteX3" fmla="*/ 2381 w 1834649"/>
              <a:gd name="connsiteY3" fmla="*/ 1286943 h 1286943"/>
              <a:gd name="connsiteX4" fmla="*/ 0 w 1834649"/>
              <a:gd name="connsiteY4" fmla="*/ 284162 h 1286943"/>
              <a:gd name="connsiteX0" fmla="*/ 0 w 1834649"/>
              <a:gd name="connsiteY0" fmla="*/ 284162 h 1286943"/>
              <a:gd name="connsiteX1" fmla="*/ 1834649 w 1834649"/>
              <a:gd name="connsiteY1" fmla="*/ 0 h 1286943"/>
              <a:gd name="connsiteX2" fmla="*/ 1829093 w 1834649"/>
              <a:gd name="connsiteY2" fmla="*/ 721000 h 1286943"/>
              <a:gd name="connsiteX3" fmla="*/ 2381 w 1834649"/>
              <a:gd name="connsiteY3" fmla="*/ 1286943 h 1286943"/>
              <a:gd name="connsiteX4" fmla="*/ 0 w 1834649"/>
              <a:gd name="connsiteY4" fmla="*/ 284162 h 1286943"/>
              <a:gd name="connsiteX0" fmla="*/ 229 w 1834878"/>
              <a:gd name="connsiteY0" fmla="*/ 284162 h 1289324"/>
              <a:gd name="connsiteX1" fmla="*/ 1834878 w 1834878"/>
              <a:gd name="connsiteY1" fmla="*/ 0 h 1289324"/>
              <a:gd name="connsiteX2" fmla="*/ 1829322 w 1834878"/>
              <a:gd name="connsiteY2" fmla="*/ 721000 h 1289324"/>
              <a:gd name="connsiteX3" fmla="*/ 229 w 1834878"/>
              <a:gd name="connsiteY3" fmla="*/ 1289324 h 1289324"/>
              <a:gd name="connsiteX4" fmla="*/ 229 w 1834878"/>
              <a:gd name="connsiteY4" fmla="*/ 284162 h 1289324"/>
              <a:gd name="connsiteX0" fmla="*/ 2486 w 1837135"/>
              <a:gd name="connsiteY0" fmla="*/ 284162 h 1296468"/>
              <a:gd name="connsiteX1" fmla="*/ 1837135 w 1837135"/>
              <a:gd name="connsiteY1" fmla="*/ 0 h 1296468"/>
              <a:gd name="connsiteX2" fmla="*/ 1831579 w 1837135"/>
              <a:gd name="connsiteY2" fmla="*/ 721000 h 1296468"/>
              <a:gd name="connsiteX3" fmla="*/ 105 w 1837135"/>
              <a:gd name="connsiteY3" fmla="*/ 1296468 h 1296468"/>
              <a:gd name="connsiteX4" fmla="*/ 2486 w 1837135"/>
              <a:gd name="connsiteY4" fmla="*/ 284162 h 1296468"/>
              <a:gd name="connsiteX0" fmla="*/ 2486 w 1837135"/>
              <a:gd name="connsiteY0" fmla="*/ 284162 h 1296468"/>
              <a:gd name="connsiteX1" fmla="*/ 1837135 w 1837135"/>
              <a:gd name="connsiteY1" fmla="*/ 0 h 1296468"/>
              <a:gd name="connsiteX2" fmla="*/ 1836342 w 1837135"/>
              <a:gd name="connsiteY2" fmla="*/ 728144 h 1296468"/>
              <a:gd name="connsiteX3" fmla="*/ 105 w 1837135"/>
              <a:gd name="connsiteY3" fmla="*/ 1296468 h 1296468"/>
              <a:gd name="connsiteX4" fmla="*/ 2486 w 1837135"/>
              <a:gd name="connsiteY4" fmla="*/ 284162 h 1296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7135" h="1296468">
                <a:moveTo>
                  <a:pt x="2486" y="284162"/>
                </a:moveTo>
                <a:lnTo>
                  <a:pt x="1837135" y="0"/>
                </a:lnTo>
                <a:cubicBezTo>
                  <a:pt x="1836077" y="335848"/>
                  <a:pt x="1837400" y="392296"/>
                  <a:pt x="1836342" y="728144"/>
                </a:cubicBezTo>
                <a:lnTo>
                  <a:pt x="105" y="1296468"/>
                </a:lnTo>
                <a:cubicBezTo>
                  <a:pt x="-689" y="962208"/>
                  <a:pt x="3280" y="618422"/>
                  <a:pt x="2486" y="284162"/>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p>
        </p:txBody>
      </p:sp>
      <p:sp>
        <p:nvSpPr>
          <p:cNvPr id="12" name="Freeform 144"/>
          <p:cNvSpPr>
            <a:spLocks noEditPoints="1"/>
          </p:cNvSpPr>
          <p:nvPr/>
        </p:nvSpPr>
        <p:spPr bwMode="black">
          <a:xfrm>
            <a:off x="1332638" y="2271420"/>
            <a:ext cx="280562" cy="495190"/>
          </a:xfrm>
          <a:custGeom>
            <a:avLst/>
            <a:gdLst>
              <a:gd name="T0" fmla="*/ 35 w 46"/>
              <a:gd name="T1" fmla="*/ 7 h 84"/>
              <a:gd name="T2" fmla="*/ 29 w 46"/>
              <a:gd name="T3" fmla="*/ 14 h 84"/>
              <a:gd name="T4" fmla="*/ 22 w 46"/>
              <a:gd name="T5" fmla="*/ 7 h 84"/>
              <a:gd name="T6" fmla="*/ 29 w 46"/>
              <a:gd name="T7" fmla="*/ 0 h 84"/>
              <a:gd name="T8" fmla="*/ 35 w 46"/>
              <a:gd name="T9" fmla="*/ 7 h 84"/>
              <a:gd name="T10" fmla="*/ 20 w 46"/>
              <a:gd name="T11" fmla="*/ 12 h 84"/>
              <a:gd name="T12" fmla="*/ 2 w 46"/>
              <a:gd name="T13" fmla="*/ 22 h 84"/>
              <a:gd name="T14" fmla="*/ 0 w 46"/>
              <a:gd name="T15" fmla="*/ 41 h 84"/>
              <a:gd name="T16" fmla="*/ 6 w 46"/>
              <a:gd name="T17" fmla="*/ 41 h 84"/>
              <a:gd name="T18" fmla="*/ 7 w 46"/>
              <a:gd name="T19" fmla="*/ 26 h 84"/>
              <a:gd name="T20" fmla="*/ 15 w 46"/>
              <a:gd name="T21" fmla="*/ 22 h 84"/>
              <a:gd name="T22" fmla="*/ 10 w 46"/>
              <a:gd name="T23" fmla="*/ 37 h 84"/>
              <a:gd name="T24" fmla="*/ 12 w 46"/>
              <a:gd name="T25" fmla="*/ 45 h 84"/>
              <a:gd name="T26" fmla="*/ 0 w 46"/>
              <a:gd name="T27" fmla="*/ 82 h 84"/>
              <a:gd name="T28" fmla="*/ 8 w 46"/>
              <a:gd name="T29" fmla="*/ 84 h 84"/>
              <a:gd name="T30" fmla="*/ 18 w 46"/>
              <a:gd name="T31" fmla="*/ 57 h 84"/>
              <a:gd name="T32" fmla="*/ 21 w 46"/>
              <a:gd name="T33" fmla="*/ 62 h 84"/>
              <a:gd name="T34" fmla="*/ 27 w 46"/>
              <a:gd name="T35" fmla="*/ 84 h 84"/>
              <a:gd name="T36" fmla="*/ 36 w 46"/>
              <a:gd name="T37" fmla="*/ 81 h 84"/>
              <a:gd name="T38" fmla="*/ 29 w 46"/>
              <a:gd name="T39" fmla="*/ 56 h 84"/>
              <a:gd name="T40" fmla="*/ 22 w 46"/>
              <a:gd name="T41" fmla="*/ 45 h 84"/>
              <a:gd name="T42" fmla="*/ 27 w 46"/>
              <a:gd name="T43" fmla="*/ 29 h 84"/>
              <a:gd name="T44" fmla="*/ 29 w 46"/>
              <a:gd name="T45" fmla="*/ 35 h 84"/>
              <a:gd name="T46" fmla="*/ 44 w 46"/>
              <a:gd name="T47" fmla="*/ 41 h 84"/>
              <a:gd name="T48" fmla="*/ 46 w 46"/>
              <a:gd name="T49" fmla="*/ 35 h 84"/>
              <a:gd name="T50" fmla="*/ 35 w 46"/>
              <a:gd name="T51" fmla="*/ 30 h 84"/>
              <a:gd name="T52" fmla="*/ 31 w 46"/>
              <a:gd name="T53" fmla="*/ 17 h 84"/>
              <a:gd name="T54" fmla="*/ 20 w 46"/>
              <a:gd name="T55"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 h="84">
                <a:moveTo>
                  <a:pt x="35" y="7"/>
                </a:moveTo>
                <a:cubicBezTo>
                  <a:pt x="35" y="11"/>
                  <a:pt x="33" y="14"/>
                  <a:pt x="29" y="14"/>
                </a:cubicBezTo>
                <a:cubicBezTo>
                  <a:pt x="25" y="14"/>
                  <a:pt x="22" y="11"/>
                  <a:pt x="22" y="7"/>
                </a:cubicBezTo>
                <a:cubicBezTo>
                  <a:pt x="22" y="3"/>
                  <a:pt x="25" y="0"/>
                  <a:pt x="29" y="0"/>
                </a:cubicBezTo>
                <a:cubicBezTo>
                  <a:pt x="33" y="0"/>
                  <a:pt x="35" y="3"/>
                  <a:pt x="35" y="7"/>
                </a:cubicBezTo>
                <a:moveTo>
                  <a:pt x="20" y="12"/>
                </a:moveTo>
                <a:cubicBezTo>
                  <a:pt x="2" y="22"/>
                  <a:pt x="2" y="22"/>
                  <a:pt x="2" y="22"/>
                </a:cubicBezTo>
                <a:cubicBezTo>
                  <a:pt x="0" y="41"/>
                  <a:pt x="0" y="41"/>
                  <a:pt x="0" y="41"/>
                </a:cubicBezTo>
                <a:cubicBezTo>
                  <a:pt x="6" y="41"/>
                  <a:pt x="6" y="41"/>
                  <a:pt x="6" y="41"/>
                </a:cubicBezTo>
                <a:cubicBezTo>
                  <a:pt x="7" y="26"/>
                  <a:pt x="7" y="26"/>
                  <a:pt x="7" y="26"/>
                </a:cubicBezTo>
                <a:cubicBezTo>
                  <a:pt x="15" y="22"/>
                  <a:pt x="15" y="22"/>
                  <a:pt x="15" y="22"/>
                </a:cubicBezTo>
                <a:cubicBezTo>
                  <a:pt x="15" y="22"/>
                  <a:pt x="11" y="34"/>
                  <a:pt x="10" y="37"/>
                </a:cubicBezTo>
                <a:cubicBezTo>
                  <a:pt x="9" y="39"/>
                  <a:pt x="11" y="43"/>
                  <a:pt x="12" y="45"/>
                </a:cubicBezTo>
                <a:cubicBezTo>
                  <a:pt x="0" y="82"/>
                  <a:pt x="0" y="82"/>
                  <a:pt x="0" y="82"/>
                </a:cubicBezTo>
                <a:cubicBezTo>
                  <a:pt x="8" y="84"/>
                  <a:pt x="8" y="84"/>
                  <a:pt x="8" y="84"/>
                </a:cubicBezTo>
                <a:cubicBezTo>
                  <a:pt x="18" y="57"/>
                  <a:pt x="18" y="57"/>
                  <a:pt x="18" y="57"/>
                </a:cubicBezTo>
                <a:cubicBezTo>
                  <a:pt x="21" y="62"/>
                  <a:pt x="21" y="62"/>
                  <a:pt x="21" y="62"/>
                </a:cubicBezTo>
                <a:cubicBezTo>
                  <a:pt x="27" y="84"/>
                  <a:pt x="27" y="84"/>
                  <a:pt x="27" y="84"/>
                </a:cubicBezTo>
                <a:cubicBezTo>
                  <a:pt x="36" y="81"/>
                  <a:pt x="36" y="81"/>
                  <a:pt x="36" y="81"/>
                </a:cubicBezTo>
                <a:cubicBezTo>
                  <a:pt x="29" y="56"/>
                  <a:pt x="29" y="56"/>
                  <a:pt x="29" y="56"/>
                </a:cubicBezTo>
                <a:cubicBezTo>
                  <a:pt x="22" y="45"/>
                  <a:pt x="22" y="45"/>
                  <a:pt x="22" y="45"/>
                </a:cubicBezTo>
                <a:cubicBezTo>
                  <a:pt x="27" y="29"/>
                  <a:pt x="27" y="29"/>
                  <a:pt x="27" y="29"/>
                </a:cubicBezTo>
                <a:cubicBezTo>
                  <a:pt x="29" y="35"/>
                  <a:pt x="29" y="35"/>
                  <a:pt x="29" y="35"/>
                </a:cubicBezTo>
                <a:cubicBezTo>
                  <a:pt x="44" y="41"/>
                  <a:pt x="44" y="41"/>
                  <a:pt x="44" y="41"/>
                </a:cubicBezTo>
                <a:cubicBezTo>
                  <a:pt x="46" y="35"/>
                  <a:pt x="46" y="35"/>
                  <a:pt x="46" y="35"/>
                </a:cubicBezTo>
                <a:cubicBezTo>
                  <a:pt x="35" y="30"/>
                  <a:pt x="35" y="30"/>
                  <a:pt x="35" y="30"/>
                </a:cubicBezTo>
                <a:cubicBezTo>
                  <a:pt x="31" y="17"/>
                  <a:pt x="31" y="17"/>
                  <a:pt x="31" y="17"/>
                </a:cubicBezTo>
                <a:lnTo>
                  <a:pt x="20" y="12"/>
                </a:lnTo>
                <a:close/>
              </a:path>
            </a:pathLst>
          </a:custGeom>
          <a:noFill/>
          <a:ln w="19050">
            <a:solidFill>
              <a:schemeClr val="bg1"/>
            </a:solidFill>
          </a:ln>
          <a:extLst/>
        </p:spPr>
        <p:txBody>
          <a:bodyPr vert="horz" wrap="square" lIns="51455" tIns="25728" rIns="51455" bIns="25728" numCol="1" anchor="t" anchorCtr="0" compatLnSpc="1">
            <a:prstTxWarp prst="textNoShape">
              <a:avLst/>
            </a:prstTxWarp>
          </a:bodyPr>
          <a:lstStyle/>
          <a:p>
            <a:endParaRPr lang="en-US"/>
          </a:p>
        </p:txBody>
      </p:sp>
      <p:pic>
        <p:nvPicPr>
          <p:cNvPr id="13" name="Picture 34" descr="Efficiency.png"/>
          <p:cNvPicPr>
            <a:picLocks noChangeAspect="1"/>
          </p:cNvPicPr>
          <p:nvPr/>
        </p:nvPicPr>
        <p:blipFill>
          <a:blip r:embed="rId3" cstate="print"/>
          <a:srcRect/>
          <a:stretch>
            <a:fillRect/>
          </a:stretch>
        </p:blipFill>
        <p:spPr bwMode="auto">
          <a:xfrm>
            <a:off x="1168973" y="2909866"/>
            <a:ext cx="607886" cy="564183"/>
          </a:xfrm>
          <a:prstGeom prst="rect">
            <a:avLst/>
          </a:prstGeom>
          <a:noFill/>
          <a:ln>
            <a:noFill/>
          </a:ln>
        </p:spPr>
      </p:pic>
      <p:grpSp>
        <p:nvGrpSpPr>
          <p:cNvPr id="14" name="Group 173"/>
          <p:cNvGrpSpPr>
            <a:grpSpLocks noChangeAspect="1"/>
          </p:cNvGrpSpPr>
          <p:nvPr/>
        </p:nvGrpSpPr>
        <p:grpSpPr>
          <a:xfrm>
            <a:off x="1266036" y="3603273"/>
            <a:ext cx="413764" cy="532562"/>
            <a:chOff x="-2773363" y="1651000"/>
            <a:chExt cx="2692401" cy="3448051"/>
          </a:xfrm>
          <a:solidFill>
            <a:schemeClr val="bg1"/>
          </a:solidFill>
        </p:grpSpPr>
        <p:sp>
          <p:nvSpPr>
            <p:cNvPr id="15" name="Freeform 19"/>
            <p:cNvSpPr>
              <a:spLocks noEditPoints="1"/>
            </p:cNvSpPr>
            <p:nvPr/>
          </p:nvSpPr>
          <p:spPr bwMode="auto">
            <a:xfrm>
              <a:off x="-1908175" y="1798638"/>
              <a:ext cx="641350" cy="641350"/>
            </a:xfrm>
            <a:custGeom>
              <a:avLst/>
              <a:gdLst>
                <a:gd name="T0" fmla="*/ 171 w 171"/>
                <a:gd name="T1" fmla="*/ 79 h 171"/>
                <a:gd name="T2" fmla="*/ 168 w 171"/>
                <a:gd name="T3" fmla="*/ 77 h 171"/>
                <a:gd name="T4" fmla="*/ 152 w 171"/>
                <a:gd name="T5" fmla="*/ 65 h 171"/>
                <a:gd name="T6" fmla="*/ 165 w 171"/>
                <a:gd name="T7" fmla="*/ 54 h 171"/>
                <a:gd name="T8" fmla="*/ 161 w 171"/>
                <a:gd name="T9" fmla="*/ 52 h 171"/>
                <a:gd name="T10" fmla="*/ 142 w 171"/>
                <a:gd name="T11" fmla="*/ 45 h 171"/>
                <a:gd name="T12" fmla="*/ 152 w 171"/>
                <a:gd name="T13" fmla="*/ 32 h 171"/>
                <a:gd name="T14" fmla="*/ 147 w 171"/>
                <a:gd name="T15" fmla="*/ 30 h 171"/>
                <a:gd name="T16" fmla="*/ 127 w 171"/>
                <a:gd name="T17" fmla="*/ 30 h 171"/>
                <a:gd name="T18" fmla="*/ 132 w 171"/>
                <a:gd name="T19" fmla="*/ 15 h 171"/>
                <a:gd name="T20" fmla="*/ 127 w 171"/>
                <a:gd name="T21" fmla="*/ 14 h 171"/>
                <a:gd name="T22" fmla="*/ 108 w 171"/>
                <a:gd name="T23" fmla="*/ 20 h 171"/>
                <a:gd name="T24" fmla="*/ 108 w 171"/>
                <a:gd name="T25" fmla="*/ 5 h 171"/>
                <a:gd name="T26" fmla="*/ 103 w 171"/>
                <a:gd name="T27" fmla="*/ 4 h 171"/>
                <a:gd name="T28" fmla="*/ 86 w 171"/>
                <a:gd name="T29" fmla="*/ 16 h 171"/>
                <a:gd name="T30" fmla="*/ 79 w 171"/>
                <a:gd name="T31" fmla="*/ 0 h 171"/>
                <a:gd name="T32" fmla="*/ 77 w 171"/>
                <a:gd name="T33" fmla="*/ 3 h 171"/>
                <a:gd name="T34" fmla="*/ 65 w 171"/>
                <a:gd name="T35" fmla="*/ 19 h 171"/>
                <a:gd name="T36" fmla="*/ 53 w 171"/>
                <a:gd name="T37" fmla="*/ 6 h 171"/>
                <a:gd name="T38" fmla="*/ 52 w 171"/>
                <a:gd name="T39" fmla="*/ 10 h 171"/>
                <a:gd name="T40" fmla="*/ 45 w 171"/>
                <a:gd name="T41" fmla="*/ 29 h 171"/>
                <a:gd name="T42" fmla="*/ 30 w 171"/>
                <a:gd name="T43" fmla="*/ 20 h 171"/>
                <a:gd name="T44" fmla="*/ 30 w 171"/>
                <a:gd name="T45" fmla="*/ 24 h 171"/>
                <a:gd name="T46" fmla="*/ 30 w 171"/>
                <a:gd name="T47" fmla="*/ 44 h 171"/>
                <a:gd name="T48" fmla="*/ 13 w 171"/>
                <a:gd name="T49" fmla="*/ 40 h 171"/>
                <a:gd name="T50" fmla="*/ 14 w 171"/>
                <a:gd name="T51" fmla="*/ 44 h 171"/>
                <a:gd name="T52" fmla="*/ 20 w 171"/>
                <a:gd name="T53" fmla="*/ 63 h 171"/>
                <a:gd name="T54" fmla="*/ 2 w 171"/>
                <a:gd name="T55" fmla="*/ 65 h 171"/>
                <a:gd name="T56" fmla="*/ 4 w 171"/>
                <a:gd name="T57" fmla="*/ 68 h 171"/>
                <a:gd name="T58" fmla="*/ 16 w 171"/>
                <a:gd name="T59" fmla="*/ 84 h 171"/>
                <a:gd name="T60" fmla="*/ 0 w 171"/>
                <a:gd name="T61" fmla="*/ 91 h 171"/>
                <a:gd name="T62" fmla="*/ 3 w 171"/>
                <a:gd name="T63" fmla="*/ 94 h 171"/>
                <a:gd name="T64" fmla="*/ 19 w 171"/>
                <a:gd name="T65" fmla="*/ 106 h 171"/>
                <a:gd name="T66" fmla="*/ 6 w 171"/>
                <a:gd name="T67" fmla="*/ 116 h 171"/>
                <a:gd name="T68" fmla="*/ 10 w 171"/>
                <a:gd name="T69" fmla="*/ 119 h 171"/>
                <a:gd name="T70" fmla="*/ 29 w 171"/>
                <a:gd name="T71" fmla="*/ 125 h 171"/>
                <a:gd name="T72" fmla="*/ 19 w 171"/>
                <a:gd name="T73" fmla="*/ 139 h 171"/>
                <a:gd name="T74" fmla="*/ 24 w 171"/>
                <a:gd name="T75" fmla="*/ 141 h 171"/>
                <a:gd name="T76" fmla="*/ 44 w 171"/>
                <a:gd name="T77" fmla="*/ 141 h 171"/>
                <a:gd name="T78" fmla="*/ 39 w 171"/>
                <a:gd name="T79" fmla="*/ 156 h 171"/>
                <a:gd name="T80" fmla="*/ 44 w 171"/>
                <a:gd name="T81" fmla="*/ 157 h 171"/>
                <a:gd name="T82" fmla="*/ 63 w 171"/>
                <a:gd name="T83" fmla="*/ 151 h 171"/>
                <a:gd name="T84" fmla="*/ 63 w 171"/>
                <a:gd name="T85" fmla="*/ 166 h 171"/>
                <a:gd name="T86" fmla="*/ 68 w 171"/>
                <a:gd name="T87" fmla="*/ 166 h 171"/>
                <a:gd name="T88" fmla="*/ 85 w 171"/>
                <a:gd name="T89" fmla="*/ 155 h 171"/>
                <a:gd name="T90" fmla="*/ 91 w 171"/>
                <a:gd name="T91" fmla="*/ 171 h 171"/>
                <a:gd name="T92" fmla="*/ 94 w 171"/>
                <a:gd name="T93" fmla="*/ 168 h 171"/>
                <a:gd name="T94" fmla="*/ 96 w 171"/>
                <a:gd name="T95" fmla="*/ 154 h 171"/>
                <a:gd name="T96" fmla="*/ 114 w 171"/>
                <a:gd name="T97" fmla="*/ 163 h 171"/>
                <a:gd name="T98" fmla="*/ 119 w 171"/>
                <a:gd name="T99" fmla="*/ 162 h 171"/>
                <a:gd name="T100" fmla="*/ 117 w 171"/>
                <a:gd name="T101" fmla="*/ 147 h 171"/>
                <a:gd name="T102" fmla="*/ 137 w 171"/>
                <a:gd name="T103" fmla="*/ 150 h 171"/>
                <a:gd name="T104" fmla="*/ 142 w 171"/>
                <a:gd name="T105" fmla="*/ 149 h 171"/>
                <a:gd name="T106" fmla="*/ 135 w 171"/>
                <a:gd name="T107" fmla="*/ 134 h 171"/>
                <a:gd name="T108" fmla="*/ 154 w 171"/>
                <a:gd name="T109" fmla="*/ 131 h 171"/>
                <a:gd name="T110" fmla="*/ 159 w 171"/>
                <a:gd name="T111" fmla="*/ 129 h 171"/>
                <a:gd name="T112" fmla="*/ 147 w 171"/>
                <a:gd name="T113" fmla="*/ 117 h 171"/>
                <a:gd name="T114" fmla="*/ 165 w 171"/>
                <a:gd name="T115" fmla="*/ 108 h 171"/>
                <a:gd name="T116" fmla="*/ 169 w 171"/>
                <a:gd name="T117" fmla="*/ 105 h 171"/>
                <a:gd name="T118" fmla="*/ 154 w 171"/>
                <a:gd name="T119" fmla="*/ 96 h 171"/>
                <a:gd name="T120" fmla="*/ 168 w 171"/>
                <a:gd name="T121" fmla="*/ 82 h 171"/>
                <a:gd name="T122" fmla="*/ 70 w 171"/>
                <a:gd name="T123" fmla="*/ 85 h 171"/>
                <a:gd name="T124" fmla="*/ 101 w 171"/>
                <a:gd name="T125" fmla="*/ 8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1" h="171">
                  <a:moveTo>
                    <a:pt x="168" y="82"/>
                  </a:moveTo>
                  <a:cubicBezTo>
                    <a:pt x="170" y="82"/>
                    <a:pt x="171" y="81"/>
                    <a:pt x="171" y="79"/>
                  </a:cubicBezTo>
                  <a:cubicBezTo>
                    <a:pt x="171" y="79"/>
                    <a:pt x="171" y="79"/>
                    <a:pt x="171" y="79"/>
                  </a:cubicBezTo>
                  <a:cubicBezTo>
                    <a:pt x="171" y="78"/>
                    <a:pt x="169" y="77"/>
                    <a:pt x="168" y="77"/>
                  </a:cubicBezTo>
                  <a:cubicBezTo>
                    <a:pt x="154" y="75"/>
                    <a:pt x="154" y="75"/>
                    <a:pt x="154" y="75"/>
                  </a:cubicBezTo>
                  <a:cubicBezTo>
                    <a:pt x="154" y="71"/>
                    <a:pt x="153" y="68"/>
                    <a:pt x="152" y="65"/>
                  </a:cubicBezTo>
                  <a:cubicBezTo>
                    <a:pt x="163" y="57"/>
                    <a:pt x="163" y="57"/>
                    <a:pt x="163" y="57"/>
                  </a:cubicBezTo>
                  <a:cubicBezTo>
                    <a:pt x="164" y="56"/>
                    <a:pt x="165" y="55"/>
                    <a:pt x="165" y="54"/>
                  </a:cubicBezTo>
                  <a:cubicBezTo>
                    <a:pt x="165" y="54"/>
                    <a:pt x="165" y="53"/>
                    <a:pt x="165" y="53"/>
                  </a:cubicBezTo>
                  <a:cubicBezTo>
                    <a:pt x="164" y="52"/>
                    <a:pt x="163" y="51"/>
                    <a:pt x="161" y="52"/>
                  </a:cubicBezTo>
                  <a:cubicBezTo>
                    <a:pt x="147" y="54"/>
                    <a:pt x="147" y="54"/>
                    <a:pt x="147" y="54"/>
                  </a:cubicBezTo>
                  <a:cubicBezTo>
                    <a:pt x="146" y="51"/>
                    <a:pt x="144" y="48"/>
                    <a:pt x="142" y="45"/>
                  </a:cubicBezTo>
                  <a:cubicBezTo>
                    <a:pt x="151" y="34"/>
                    <a:pt x="151" y="34"/>
                    <a:pt x="151" y="34"/>
                  </a:cubicBezTo>
                  <a:cubicBezTo>
                    <a:pt x="151" y="34"/>
                    <a:pt x="152" y="33"/>
                    <a:pt x="152" y="32"/>
                  </a:cubicBezTo>
                  <a:cubicBezTo>
                    <a:pt x="152" y="31"/>
                    <a:pt x="151" y="31"/>
                    <a:pt x="151" y="30"/>
                  </a:cubicBezTo>
                  <a:cubicBezTo>
                    <a:pt x="150" y="29"/>
                    <a:pt x="148" y="29"/>
                    <a:pt x="147" y="30"/>
                  </a:cubicBezTo>
                  <a:cubicBezTo>
                    <a:pt x="135" y="36"/>
                    <a:pt x="135" y="36"/>
                    <a:pt x="135" y="36"/>
                  </a:cubicBezTo>
                  <a:cubicBezTo>
                    <a:pt x="132" y="34"/>
                    <a:pt x="130" y="32"/>
                    <a:pt x="127" y="30"/>
                  </a:cubicBezTo>
                  <a:cubicBezTo>
                    <a:pt x="132" y="16"/>
                    <a:pt x="132" y="16"/>
                    <a:pt x="132" y="16"/>
                  </a:cubicBezTo>
                  <a:cubicBezTo>
                    <a:pt x="132" y="16"/>
                    <a:pt x="132" y="16"/>
                    <a:pt x="132" y="15"/>
                  </a:cubicBezTo>
                  <a:cubicBezTo>
                    <a:pt x="132" y="14"/>
                    <a:pt x="132" y="13"/>
                    <a:pt x="131" y="13"/>
                  </a:cubicBezTo>
                  <a:cubicBezTo>
                    <a:pt x="129" y="12"/>
                    <a:pt x="128" y="12"/>
                    <a:pt x="127" y="14"/>
                  </a:cubicBezTo>
                  <a:cubicBezTo>
                    <a:pt x="117" y="23"/>
                    <a:pt x="117" y="23"/>
                    <a:pt x="117" y="23"/>
                  </a:cubicBezTo>
                  <a:cubicBezTo>
                    <a:pt x="114" y="22"/>
                    <a:pt x="111" y="21"/>
                    <a:pt x="108" y="20"/>
                  </a:cubicBezTo>
                  <a:cubicBezTo>
                    <a:pt x="108" y="6"/>
                    <a:pt x="108" y="6"/>
                    <a:pt x="108" y="6"/>
                  </a:cubicBezTo>
                  <a:cubicBezTo>
                    <a:pt x="108" y="5"/>
                    <a:pt x="108" y="5"/>
                    <a:pt x="108" y="5"/>
                  </a:cubicBezTo>
                  <a:cubicBezTo>
                    <a:pt x="108" y="4"/>
                    <a:pt x="107" y="3"/>
                    <a:pt x="106" y="2"/>
                  </a:cubicBezTo>
                  <a:cubicBezTo>
                    <a:pt x="105" y="2"/>
                    <a:pt x="103" y="3"/>
                    <a:pt x="103" y="4"/>
                  </a:cubicBezTo>
                  <a:cubicBezTo>
                    <a:pt x="96" y="17"/>
                    <a:pt x="96" y="17"/>
                    <a:pt x="96" y="17"/>
                  </a:cubicBezTo>
                  <a:cubicBezTo>
                    <a:pt x="93" y="16"/>
                    <a:pt x="90" y="16"/>
                    <a:pt x="86" y="16"/>
                  </a:cubicBezTo>
                  <a:cubicBezTo>
                    <a:pt x="82" y="3"/>
                    <a:pt x="82" y="3"/>
                    <a:pt x="82" y="3"/>
                  </a:cubicBezTo>
                  <a:cubicBezTo>
                    <a:pt x="82" y="1"/>
                    <a:pt x="81" y="0"/>
                    <a:pt x="79" y="0"/>
                  </a:cubicBezTo>
                  <a:cubicBezTo>
                    <a:pt x="78" y="0"/>
                    <a:pt x="77" y="1"/>
                    <a:pt x="77" y="3"/>
                  </a:cubicBezTo>
                  <a:cubicBezTo>
                    <a:pt x="77" y="3"/>
                    <a:pt x="77" y="3"/>
                    <a:pt x="77" y="3"/>
                  </a:cubicBezTo>
                  <a:cubicBezTo>
                    <a:pt x="75" y="17"/>
                    <a:pt x="75" y="17"/>
                    <a:pt x="75" y="17"/>
                  </a:cubicBezTo>
                  <a:cubicBezTo>
                    <a:pt x="71" y="17"/>
                    <a:pt x="68" y="18"/>
                    <a:pt x="65" y="19"/>
                  </a:cubicBezTo>
                  <a:cubicBezTo>
                    <a:pt x="57" y="8"/>
                    <a:pt x="57" y="8"/>
                    <a:pt x="57" y="8"/>
                  </a:cubicBezTo>
                  <a:cubicBezTo>
                    <a:pt x="56" y="6"/>
                    <a:pt x="55" y="5"/>
                    <a:pt x="53" y="6"/>
                  </a:cubicBezTo>
                  <a:cubicBezTo>
                    <a:pt x="52" y="6"/>
                    <a:pt x="52" y="7"/>
                    <a:pt x="52" y="9"/>
                  </a:cubicBezTo>
                  <a:cubicBezTo>
                    <a:pt x="52" y="9"/>
                    <a:pt x="52" y="9"/>
                    <a:pt x="52" y="10"/>
                  </a:cubicBezTo>
                  <a:cubicBezTo>
                    <a:pt x="54" y="23"/>
                    <a:pt x="54" y="23"/>
                    <a:pt x="54" y="23"/>
                  </a:cubicBezTo>
                  <a:cubicBezTo>
                    <a:pt x="51" y="25"/>
                    <a:pt x="48" y="27"/>
                    <a:pt x="45" y="29"/>
                  </a:cubicBezTo>
                  <a:cubicBezTo>
                    <a:pt x="34" y="20"/>
                    <a:pt x="34" y="20"/>
                    <a:pt x="34" y="20"/>
                  </a:cubicBezTo>
                  <a:cubicBezTo>
                    <a:pt x="33" y="19"/>
                    <a:pt x="32" y="19"/>
                    <a:pt x="30" y="20"/>
                  </a:cubicBezTo>
                  <a:cubicBezTo>
                    <a:pt x="30" y="20"/>
                    <a:pt x="29" y="21"/>
                    <a:pt x="29" y="22"/>
                  </a:cubicBezTo>
                  <a:cubicBezTo>
                    <a:pt x="29" y="23"/>
                    <a:pt x="30" y="23"/>
                    <a:pt x="30" y="24"/>
                  </a:cubicBezTo>
                  <a:cubicBezTo>
                    <a:pt x="36" y="36"/>
                    <a:pt x="36" y="36"/>
                    <a:pt x="36" y="36"/>
                  </a:cubicBezTo>
                  <a:cubicBezTo>
                    <a:pt x="34" y="39"/>
                    <a:pt x="32" y="41"/>
                    <a:pt x="30" y="44"/>
                  </a:cubicBezTo>
                  <a:cubicBezTo>
                    <a:pt x="17" y="39"/>
                    <a:pt x="17" y="39"/>
                    <a:pt x="17" y="39"/>
                  </a:cubicBezTo>
                  <a:cubicBezTo>
                    <a:pt x="15" y="38"/>
                    <a:pt x="14" y="39"/>
                    <a:pt x="13" y="40"/>
                  </a:cubicBezTo>
                  <a:cubicBezTo>
                    <a:pt x="13" y="41"/>
                    <a:pt x="12" y="41"/>
                    <a:pt x="12" y="42"/>
                  </a:cubicBezTo>
                  <a:cubicBezTo>
                    <a:pt x="12" y="42"/>
                    <a:pt x="13" y="43"/>
                    <a:pt x="14" y="44"/>
                  </a:cubicBezTo>
                  <a:cubicBezTo>
                    <a:pt x="24" y="54"/>
                    <a:pt x="24" y="54"/>
                    <a:pt x="24" y="54"/>
                  </a:cubicBezTo>
                  <a:cubicBezTo>
                    <a:pt x="22" y="57"/>
                    <a:pt x="21" y="60"/>
                    <a:pt x="20" y="63"/>
                  </a:cubicBezTo>
                  <a:cubicBezTo>
                    <a:pt x="6" y="63"/>
                    <a:pt x="6" y="63"/>
                    <a:pt x="6" y="63"/>
                  </a:cubicBezTo>
                  <a:cubicBezTo>
                    <a:pt x="4" y="62"/>
                    <a:pt x="3" y="63"/>
                    <a:pt x="2" y="65"/>
                  </a:cubicBezTo>
                  <a:cubicBezTo>
                    <a:pt x="2" y="65"/>
                    <a:pt x="2" y="65"/>
                    <a:pt x="2" y="65"/>
                  </a:cubicBezTo>
                  <a:cubicBezTo>
                    <a:pt x="2" y="67"/>
                    <a:pt x="3" y="68"/>
                    <a:pt x="4" y="68"/>
                  </a:cubicBezTo>
                  <a:cubicBezTo>
                    <a:pt x="17" y="74"/>
                    <a:pt x="17" y="74"/>
                    <a:pt x="17" y="74"/>
                  </a:cubicBezTo>
                  <a:cubicBezTo>
                    <a:pt x="16" y="78"/>
                    <a:pt x="16" y="81"/>
                    <a:pt x="16" y="84"/>
                  </a:cubicBezTo>
                  <a:cubicBezTo>
                    <a:pt x="3" y="89"/>
                    <a:pt x="3" y="89"/>
                    <a:pt x="3" y="89"/>
                  </a:cubicBezTo>
                  <a:cubicBezTo>
                    <a:pt x="1" y="89"/>
                    <a:pt x="0" y="90"/>
                    <a:pt x="0" y="91"/>
                  </a:cubicBezTo>
                  <a:cubicBezTo>
                    <a:pt x="0" y="91"/>
                    <a:pt x="0" y="91"/>
                    <a:pt x="0" y="91"/>
                  </a:cubicBezTo>
                  <a:cubicBezTo>
                    <a:pt x="0" y="93"/>
                    <a:pt x="2" y="94"/>
                    <a:pt x="3" y="94"/>
                  </a:cubicBezTo>
                  <a:cubicBezTo>
                    <a:pt x="17" y="96"/>
                    <a:pt x="17" y="96"/>
                    <a:pt x="17" y="96"/>
                  </a:cubicBezTo>
                  <a:cubicBezTo>
                    <a:pt x="17" y="99"/>
                    <a:pt x="18" y="103"/>
                    <a:pt x="19" y="106"/>
                  </a:cubicBezTo>
                  <a:cubicBezTo>
                    <a:pt x="8" y="114"/>
                    <a:pt x="8" y="114"/>
                    <a:pt x="8" y="114"/>
                  </a:cubicBezTo>
                  <a:cubicBezTo>
                    <a:pt x="7" y="114"/>
                    <a:pt x="6" y="115"/>
                    <a:pt x="6" y="116"/>
                  </a:cubicBezTo>
                  <a:cubicBezTo>
                    <a:pt x="6" y="117"/>
                    <a:pt x="6" y="117"/>
                    <a:pt x="6" y="118"/>
                  </a:cubicBezTo>
                  <a:cubicBezTo>
                    <a:pt x="7" y="119"/>
                    <a:pt x="8" y="120"/>
                    <a:pt x="10" y="119"/>
                  </a:cubicBezTo>
                  <a:cubicBezTo>
                    <a:pt x="24" y="117"/>
                    <a:pt x="24" y="117"/>
                    <a:pt x="24" y="117"/>
                  </a:cubicBezTo>
                  <a:cubicBezTo>
                    <a:pt x="25" y="120"/>
                    <a:pt x="27" y="123"/>
                    <a:pt x="29" y="125"/>
                  </a:cubicBezTo>
                  <a:cubicBezTo>
                    <a:pt x="20" y="137"/>
                    <a:pt x="20" y="137"/>
                    <a:pt x="20" y="137"/>
                  </a:cubicBezTo>
                  <a:cubicBezTo>
                    <a:pt x="20" y="137"/>
                    <a:pt x="19" y="138"/>
                    <a:pt x="19" y="139"/>
                  </a:cubicBezTo>
                  <a:cubicBezTo>
                    <a:pt x="19" y="139"/>
                    <a:pt x="20" y="140"/>
                    <a:pt x="20" y="140"/>
                  </a:cubicBezTo>
                  <a:cubicBezTo>
                    <a:pt x="21" y="142"/>
                    <a:pt x="23" y="142"/>
                    <a:pt x="24" y="141"/>
                  </a:cubicBezTo>
                  <a:cubicBezTo>
                    <a:pt x="36" y="134"/>
                    <a:pt x="36" y="134"/>
                    <a:pt x="36" y="134"/>
                  </a:cubicBezTo>
                  <a:cubicBezTo>
                    <a:pt x="39" y="137"/>
                    <a:pt x="41" y="139"/>
                    <a:pt x="44" y="141"/>
                  </a:cubicBezTo>
                  <a:cubicBezTo>
                    <a:pt x="39" y="154"/>
                    <a:pt x="39" y="154"/>
                    <a:pt x="39" y="154"/>
                  </a:cubicBezTo>
                  <a:cubicBezTo>
                    <a:pt x="39" y="155"/>
                    <a:pt x="39" y="155"/>
                    <a:pt x="39" y="156"/>
                  </a:cubicBezTo>
                  <a:cubicBezTo>
                    <a:pt x="39" y="157"/>
                    <a:pt x="39" y="157"/>
                    <a:pt x="40" y="158"/>
                  </a:cubicBezTo>
                  <a:cubicBezTo>
                    <a:pt x="42" y="159"/>
                    <a:pt x="43" y="158"/>
                    <a:pt x="44" y="157"/>
                  </a:cubicBezTo>
                  <a:cubicBezTo>
                    <a:pt x="54" y="147"/>
                    <a:pt x="54" y="147"/>
                    <a:pt x="54" y="147"/>
                  </a:cubicBezTo>
                  <a:cubicBezTo>
                    <a:pt x="57" y="149"/>
                    <a:pt x="60" y="150"/>
                    <a:pt x="63" y="151"/>
                  </a:cubicBezTo>
                  <a:cubicBezTo>
                    <a:pt x="63" y="165"/>
                    <a:pt x="63" y="165"/>
                    <a:pt x="63" y="165"/>
                  </a:cubicBezTo>
                  <a:cubicBezTo>
                    <a:pt x="63" y="165"/>
                    <a:pt x="63" y="166"/>
                    <a:pt x="63" y="166"/>
                  </a:cubicBezTo>
                  <a:cubicBezTo>
                    <a:pt x="63" y="167"/>
                    <a:pt x="64" y="168"/>
                    <a:pt x="65" y="168"/>
                  </a:cubicBezTo>
                  <a:cubicBezTo>
                    <a:pt x="66" y="169"/>
                    <a:pt x="68" y="168"/>
                    <a:pt x="68" y="166"/>
                  </a:cubicBezTo>
                  <a:cubicBezTo>
                    <a:pt x="75" y="154"/>
                    <a:pt x="75" y="154"/>
                    <a:pt x="75" y="154"/>
                  </a:cubicBezTo>
                  <a:cubicBezTo>
                    <a:pt x="78" y="154"/>
                    <a:pt x="81" y="155"/>
                    <a:pt x="85" y="155"/>
                  </a:cubicBezTo>
                  <a:cubicBezTo>
                    <a:pt x="89" y="168"/>
                    <a:pt x="89" y="168"/>
                    <a:pt x="89" y="168"/>
                  </a:cubicBezTo>
                  <a:cubicBezTo>
                    <a:pt x="89" y="170"/>
                    <a:pt x="90" y="171"/>
                    <a:pt x="91" y="171"/>
                  </a:cubicBezTo>
                  <a:cubicBezTo>
                    <a:pt x="91" y="171"/>
                    <a:pt x="92" y="171"/>
                    <a:pt x="92" y="171"/>
                  </a:cubicBezTo>
                  <a:cubicBezTo>
                    <a:pt x="93" y="171"/>
                    <a:pt x="94" y="169"/>
                    <a:pt x="94" y="168"/>
                  </a:cubicBezTo>
                  <a:cubicBezTo>
                    <a:pt x="94" y="168"/>
                    <a:pt x="94" y="168"/>
                    <a:pt x="94" y="168"/>
                  </a:cubicBezTo>
                  <a:cubicBezTo>
                    <a:pt x="96" y="154"/>
                    <a:pt x="96" y="154"/>
                    <a:pt x="96" y="154"/>
                  </a:cubicBezTo>
                  <a:cubicBezTo>
                    <a:pt x="100" y="153"/>
                    <a:pt x="103" y="153"/>
                    <a:pt x="106" y="152"/>
                  </a:cubicBezTo>
                  <a:cubicBezTo>
                    <a:pt x="114" y="163"/>
                    <a:pt x="114" y="163"/>
                    <a:pt x="114" y="163"/>
                  </a:cubicBezTo>
                  <a:cubicBezTo>
                    <a:pt x="115" y="165"/>
                    <a:pt x="116" y="165"/>
                    <a:pt x="118" y="165"/>
                  </a:cubicBezTo>
                  <a:cubicBezTo>
                    <a:pt x="119" y="164"/>
                    <a:pt x="119" y="163"/>
                    <a:pt x="119" y="162"/>
                  </a:cubicBezTo>
                  <a:cubicBezTo>
                    <a:pt x="119" y="162"/>
                    <a:pt x="119" y="161"/>
                    <a:pt x="119" y="161"/>
                  </a:cubicBezTo>
                  <a:cubicBezTo>
                    <a:pt x="117" y="147"/>
                    <a:pt x="117" y="147"/>
                    <a:pt x="117" y="147"/>
                  </a:cubicBezTo>
                  <a:cubicBezTo>
                    <a:pt x="120" y="146"/>
                    <a:pt x="123" y="144"/>
                    <a:pt x="126" y="142"/>
                  </a:cubicBezTo>
                  <a:cubicBezTo>
                    <a:pt x="137" y="150"/>
                    <a:pt x="137" y="150"/>
                    <a:pt x="137" y="150"/>
                  </a:cubicBezTo>
                  <a:cubicBezTo>
                    <a:pt x="138" y="152"/>
                    <a:pt x="139" y="152"/>
                    <a:pt x="141" y="151"/>
                  </a:cubicBezTo>
                  <a:cubicBezTo>
                    <a:pt x="141" y="150"/>
                    <a:pt x="142" y="149"/>
                    <a:pt x="142" y="149"/>
                  </a:cubicBezTo>
                  <a:cubicBezTo>
                    <a:pt x="142" y="148"/>
                    <a:pt x="141" y="147"/>
                    <a:pt x="141" y="147"/>
                  </a:cubicBezTo>
                  <a:cubicBezTo>
                    <a:pt x="135" y="134"/>
                    <a:pt x="135" y="134"/>
                    <a:pt x="135" y="134"/>
                  </a:cubicBezTo>
                  <a:cubicBezTo>
                    <a:pt x="137" y="132"/>
                    <a:pt x="139" y="130"/>
                    <a:pt x="141" y="127"/>
                  </a:cubicBezTo>
                  <a:cubicBezTo>
                    <a:pt x="154" y="131"/>
                    <a:pt x="154" y="131"/>
                    <a:pt x="154" y="131"/>
                  </a:cubicBezTo>
                  <a:cubicBezTo>
                    <a:pt x="156" y="132"/>
                    <a:pt x="157" y="132"/>
                    <a:pt x="158" y="131"/>
                  </a:cubicBezTo>
                  <a:cubicBezTo>
                    <a:pt x="158" y="130"/>
                    <a:pt x="159" y="130"/>
                    <a:pt x="159" y="129"/>
                  </a:cubicBezTo>
                  <a:cubicBezTo>
                    <a:pt x="159" y="128"/>
                    <a:pt x="158" y="127"/>
                    <a:pt x="157" y="127"/>
                  </a:cubicBezTo>
                  <a:cubicBezTo>
                    <a:pt x="147" y="117"/>
                    <a:pt x="147" y="117"/>
                    <a:pt x="147" y="117"/>
                  </a:cubicBezTo>
                  <a:cubicBezTo>
                    <a:pt x="149" y="114"/>
                    <a:pt x="150" y="111"/>
                    <a:pt x="151" y="108"/>
                  </a:cubicBezTo>
                  <a:cubicBezTo>
                    <a:pt x="165" y="108"/>
                    <a:pt x="165" y="108"/>
                    <a:pt x="165" y="108"/>
                  </a:cubicBezTo>
                  <a:cubicBezTo>
                    <a:pt x="167" y="108"/>
                    <a:pt x="168" y="107"/>
                    <a:pt x="169" y="106"/>
                  </a:cubicBezTo>
                  <a:cubicBezTo>
                    <a:pt x="169" y="106"/>
                    <a:pt x="169" y="105"/>
                    <a:pt x="169" y="105"/>
                  </a:cubicBezTo>
                  <a:cubicBezTo>
                    <a:pt x="169" y="104"/>
                    <a:pt x="168" y="103"/>
                    <a:pt x="167" y="103"/>
                  </a:cubicBezTo>
                  <a:cubicBezTo>
                    <a:pt x="154" y="96"/>
                    <a:pt x="154" y="96"/>
                    <a:pt x="154" y="96"/>
                  </a:cubicBezTo>
                  <a:cubicBezTo>
                    <a:pt x="155" y="93"/>
                    <a:pt x="155" y="90"/>
                    <a:pt x="155" y="86"/>
                  </a:cubicBezTo>
                  <a:lnTo>
                    <a:pt x="168" y="82"/>
                  </a:lnTo>
                  <a:close/>
                  <a:moveTo>
                    <a:pt x="86" y="101"/>
                  </a:moveTo>
                  <a:cubicBezTo>
                    <a:pt x="77" y="101"/>
                    <a:pt x="70" y="94"/>
                    <a:pt x="70" y="85"/>
                  </a:cubicBezTo>
                  <a:cubicBezTo>
                    <a:pt x="70" y="77"/>
                    <a:pt x="77" y="70"/>
                    <a:pt x="86" y="70"/>
                  </a:cubicBezTo>
                  <a:cubicBezTo>
                    <a:pt x="94" y="70"/>
                    <a:pt x="101" y="77"/>
                    <a:pt x="101" y="85"/>
                  </a:cubicBezTo>
                  <a:cubicBezTo>
                    <a:pt x="101" y="94"/>
                    <a:pt x="94" y="101"/>
                    <a:pt x="86"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0"/>
            <p:cNvSpPr>
              <a:spLocks noEditPoints="1"/>
            </p:cNvSpPr>
            <p:nvPr/>
          </p:nvSpPr>
          <p:spPr bwMode="auto">
            <a:xfrm>
              <a:off x="-1333500" y="1651000"/>
              <a:ext cx="454025" cy="454025"/>
            </a:xfrm>
            <a:custGeom>
              <a:avLst/>
              <a:gdLst>
                <a:gd name="T0" fmla="*/ 121 w 121"/>
                <a:gd name="T1" fmla="*/ 56 h 121"/>
                <a:gd name="T2" fmla="*/ 119 w 121"/>
                <a:gd name="T3" fmla="*/ 54 h 121"/>
                <a:gd name="T4" fmla="*/ 108 w 121"/>
                <a:gd name="T5" fmla="*/ 46 h 121"/>
                <a:gd name="T6" fmla="*/ 117 w 121"/>
                <a:gd name="T7" fmla="*/ 38 h 121"/>
                <a:gd name="T8" fmla="*/ 115 w 121"/>
                <a:gd name="T9" fmla="*/ 37 h 121"/>
                <a:gd name="T10" fmla="*/ 101 w 121"/>
                <a:gd name="T11" fmla="*/ 32 h 121"/>
                <a:gd name="T12" fmla="*/ 108 w 121"/>
                <a:gd name="T13" fmla="*/ 23 h 121"/>
                <a:gd name="T14" fmla="*/ 105 w 121"/>
                <a:gd name="T15" fmla="*/ 21 h 121"/>
                <a:gd name="T16" fmla="*/ 90 w 121"/>
                <a:gd name="T17" fmla="*/ 21 h 121"/>
                <a:gd name="T18" fmla="*/ 94 w 121"/>
                <a:gd name="T19" fmla="*/ 11 h 121"/>
                <a:gd name="T20" fmla="*/ 90 w 121"/>
                <a:gd name="T21" fmla="*/ 10 h 121"/>
                <a:gd name="T22" fmla="*/ 77 w 121"/>
                <a:gd name="T23" fmla="*/ 14 h 121"/>
                <a:gd name="T24" fmla="*/ 77 w 121"/>
                <a:gd name="T25" fmla="*/ 3 h 121"/>
                <a:gd name="T26" fmla="*/ 73 w 121"/>
                <a:gd name="T27" fmla="*/ 3 h 121"/>
                <a:gd name="T28" fmla="*/ 61 w 121"/>
                <a:gd name="T29" fmla="*/ 11 h 121"/>
                <a:gd name="T30" fmla="*/ 56 w 121"/>
                <a:gd name="T31" fmla="*/ 0 h 121"/>
                <a:gd name="T32" fmla="*/ 55 w 121"/>
                <a:gd name="T33" fmla="*/ 2 h 121"/>
                <a:gd name="T34" fmla="*/ 46 w 121"/>
                <a:gd name="T35" fmla="*/ 13 h 121"/>
                <a:gd name="T36" fmla="*/ 38 w 121"/>
                <a:gd name="T37" fmla="*/ 4 h 121"/>
                <a:gd name="T38" fmla="*/ 37 w 121"/>
                <a:gd name="T39" fmla="*/ 7 h 121"/>
                <a:gd name="T40" fmla="*/ 32 w 121"/>
                <a:gd name="T41" fmla="*/ 20 h 121"/>
                <a:gd name="T42" fmla="*/ 22 w 121"/>
                <a:gd name="T43" fmla="*/ 14 h 121"/>
                <a:gd name="T44" fmla="*/ 21 w 121"/>
                <a:gd name="T45" fmla="*/ 17 h 121"/>
                <a:gd name="T46" fmla="*/ 21 w 121"/>
                <a:gd name="T47" fmla="*/ 31 h 121"/>
                <a:gd name="T48" fmla="*/ 9 w 121"/>
                <a:gd name="T49" fmla="*/ 28 h 121"/>
                <a:gd name="T50" fmla="*/ 10 w 121"/>
                <a:gd name="T51" fmla="*/ 31 h 121"/>
                <a:gd name="T52" fmla="*/ 14 w 121"/>
                <a:gd name="T53" fmla="*/ 45 h 121"/>
                <a:gd name="T54" fmla="*/ 2 w 121"/>
                <a:gd name="T55" fmla="*/ 46 h 121"/>
                <a:gd name="T56" fmla="*/ 3 w 121"/>
                <a:gd name="T57" fmla="*/ 48 h 121"/>
                <a:gd name="T58" fmla="*/ 11 w 121"/>
                <a:gd name="T59" fmla="*/ 60 h 121"/>
                <a:gd name="T60" fmla="*/ 0 w 121"/>
                <a:gd name="T61" fmla="*/ 65 h 121"/>
                <a:gd name="T62" fmla="*/ 2 w 121"/>
                <a:gd name="T63" fmla="*/ 67 h 121"/>
                <a:gd name="T64" fmla="*/ 14 w 121"/>
                <a:gd name="T65" fmla="*/ 75 h 121"/>
                <a:gd name="T66" fmla="*/ 4 w 121"/>
                <a:gd name="T67" fmla="*/ 83 h 121"/>
                <a:gd name="T68" fmla="*/ 7 w 121"/>
                <a:gd name="T69" fmla="*/ 84 h 121"/>
                <a:gd name="T70" fmla="*/ 20 w 121"/>
                <a:gd name="T71" fmla="*/ 89 h 121"/>
                <a:gd name="T72" fmla="*/ 14 w 121"/>
                <a:gd name="T73" fmla="*/ 98 h 121"/>
                <a:gd name="T74" fmla="*/ 17 w 121"/>
                <a:gd name="T75" fmla="*/ 100 h 121"/>
                <a:gd name="T76" fmla="*/ 31 w 121"/>
                <a:gd name="T77" fmla="*/ 100 h 121"/>
                <a:gd name="T78" fmla="*/ 28 w 121"/>
                <a:gd name="T79" fmla="*/ 110 h 121"/>
                <a:gd name="T80" fmla="*/ 31 w 121"/>
                <a:gd name="T81" fmla="*/ 112 h 121"/>
                <a:gd name="T82" fmla="*/ 45 w 121"/>
                <a:gd name="T83" fmla="*/ 107 h 121"/>
                <a:gd name="T84" fmla="*/ 45 w 121"/>
                <a:gd name="T85" fmla="*/ 118 h 121"/>
                <a:gd name="T86" fmla="*/ 49 w 121"/>
                <a:gd name="T87" fmla="*/ 118 h 121"/>
                <a:gd name="T88" fmla="*/ 60 w 121"/>
                <a:gd name="T89" fmla="*/ 110 h 121"/>
                <a:gd name="T90" fmla="*/ 65 w 121"/>
                <a:gd name="T91" fmla="*/ 121 h 121"/>
                <a:gd name="T92" fmla="*/ 67 w 121"/>
                <a:gd name="T93" fmla="*/ 119 h 121"/>
                <a:gd name="T94" fmla="*/ 68 w 121"/>
                <a:gd name="T95" fmla="*/ 109 h 121"/>
                <a:gd name="T96" fmla="*/ 81 w 121"/>
                <a:gd name="T97" fmla="*/ 116 h 121"/>
                <a:gd name="T98" fmla="*/ 85 w 121"/>
                <a:gd name="T99" fmla="*/ 115 h 121"/>
                <a:gd name="T100" fmla="*/ 83 w 121"/>
                <a:gd name="T101" fmla="*/ 104 h 121"/>
                <a:gd name="T102" fmla="*/ 97 w 121"/>
                <a:gd name="T103" fmla="*/ 107 h 121"/>
                <a:gd name="T104" fmla="*/ 101 w 121"/>
                <a:gd name="T105" fmla="*/ 106 h 121"/>
                <a:gd name="T106" fmla="*/ 96 w 121"/>
                <a:gd name="T107" fmla="*/ 95 h 121"/>
                <a:gd name="T108" fmla="*/ 110 w 121"/>
                <a:gd name="T109" fmla="*/ 93 h 121"/>
                <a:gd name="T110" fmla="*/ 113 w 121"/>
                <a:gd name="T111" fmla="*/ 92 h 121"/>
                <a:gd name="T112" fmla="*/ 105 w 121"/>
                <a:gd name="T113" fmla="*/ 83 h 121"/>
                <a:gd name="T114" fmla="*/ 117 w 121"/>
                <a:gd name="T115" fmla="*/ 77 h 121"/>
                <a:gd name="T116" fmla="*/ 120 w 121"/>
                <a:gd name="T117" fmla="*/ 75 h 121"/>
                <a:gd name="T118" fmla="*/ 109 w 121"/>
                <a:gd name="T119" fmla="*/ 68 h 121"/>
                <a:gd name="T120" fmla="*/ 120 w 121"/>
                <a:gd name="T121" fmla="*/ 58 h 121"/>
                <a:gd name="T122" fmla="*/ 50 w 121"/>
                <a:gd name="T123" fmla="*/ 61 h 121"/>
                <a:gd name="T124" fmla="*/ 72 w 121"/>
                <a:gd name="T125" fmla="*/ 6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1" h="121">
                  <a:moveTo>
                    <a:pt x="120" y="58"/>
                  </a:moveTo>
                  <a:cubicBezTo>
                    <a:pt x="121" y="58"/>
                    <a:pt x="121" y="57"/>
                    <a:pt x="121" y="56"/>
                  </a:cubicBezTo>
                  <a:cubicBezTo>
                    <a:pt x="121" y="56"/>
                    <a:pt x="121" y="56"/>
                    <a:pt x="121" y="56"/>
                  </a:cubicBezTo>
                  <a:cubicBezTo>
                    <a:pt x="121" y="55"/>
                    <a:pt x="120" y="54"/>
                    <a:pt x="119" y="54"/>
                  </a:cubicBezTo>
                  <a:cubicBezTo>
                    <a:pt x="110" y="53"/>
                    <a:pt x="110" y="53"/>
                    <a:pt x="110" y="53"/>
                  </a:cubicBezTo>
                  <a:cubicBezTo>
                    <a:pt x="109" y="50"/>
                    <a:pt x="109" y="48"/>
                    <a:pt x="108" y="46"/>
                  </a:cubicBezTo>
                  <a:cubicBezTo>
                    <a:pt x="116" y="40"/>
                    <a:pt x="116" y="40"/>
                    <a:pt x="116" y="40"/>
                  </a:cubicBezTo>
                  <a:cubicBezTo>
                    <a:pt x="117" y="40"/>
                    <a:pt x="117" y="39"/>
                    <a:pt x="117" y="38"/>
                  </a:cubicBezTo>
                  <a:cubicBezTo>
                    <a:pt x="117" y="38"/>
                    <a:pt x="117" y="38"/>
                    <a:pt x="117" y="38"/>
                  </a:cubicBezTo>
                  <a:cubicBezTo>
                    <a:pt x="117" y="37"/>
                    <a:pt x="116" y="36"/>
                    <a:pt x="115" y="37"/>
                  </a:cubicBezTo>
                  <a:cubicBezTo>
                    <a:pt x="105" y="38"/>
                    <a:pt x="105" y="38"/>
                    <a:pt x="105" y="38"/>
                  </a:cubicBezTo>
                  <a:cubicBezTo>
                    <a:pt x="104" y="36"/>
                    <a:pt x="102" y="34"/>
                    <a:pt x="101" y="32"/>
                  </a:cubicBezTo>
                  <a:cubicBezTo>
                    <a:pt x="107" y="24"/>
                    <a:pt x="107" y="24"/>
                    <a:pt x="107" y="24"/>
                  </a:cubicBezTo>
                  <a:cubicBezTo>
                    <a:pt x="108" y="24"/>
                    <a:pt x="108" y="23"/>
                    <a:pt x="108" y="23"/>
                  </a:cubicBezTo>
                  <a:cubicBezTo>
                    <a:pt x="108" y="22"/>
                    <a:pt x="108" y="22"/>
                    <a:pt x="107" y="21"/>
                  </a:cubicBezTo>
                  <a:cubicBezTo>
                    <a:pt x="107" y="21"/>
                    <a:pt x="105" y="20"/>
                    <a:pt x="105" y="21"/>
                  </a:cubicBezTo>
                  <a:cubicBezTo>
                    <a:pt x="96" y="26"/>
                    <a:pt x="96" y="26"/>
                    <a:pt x="96" y="26"/>
                  </a:cubicBezTo>
                  <a:cubicBezTo>
                    <a:pt x="94" y="24"/>
                    <a:pt x="92" y="22"/>
                    <a:pt x="90" y="21"/>
                  </a:cubicBezTo>
                  <a:cubicBezTo>
                    <a:pt x="94" y="12"/>
                    <a:pt x="94" y="12"/>
                    <a:pt x="94" y="12"/>
                  </a:cubicBezTo>
                  <a:cubicBezTo>
                    <a:pt x="94" y="11"/>
                    <a:pt x="94" y="11"/>
                    <a:pt x="94" y="11"/>
                  </a:cubicBezTo>
                  <a:cubicBezTo>
                    <a:pt x="94" y="10"/>
                    <a:pt x="94" y="9"/>
                    <a:pt x="93" y="9"/>
                  </a:cubicBezTo>
                  <a:cubicBezTo>
                    <a:pt x="92" y="8"/>
                    <a:pt x="91" y="9"/>
                    <a:pt x="90" y="10"/>
                  </a:cubicBezTo>
                  <a:cubicBezTo>
                    <a:pt x="83" y="17"/>
                    <a:pt x="83" y="17"/>
                    <a:pt x="83" y="17"/>
                  </a:cubicBezTo>
                  <a:cubicBezTo>
                    <a:pt x="81" y="15"/>
                    <a:pt x="79" y="15"/>
                    <a:pt x="77" y="14"/>
                  </a:cubicBezTo>
                  <a:cubicBezTo>
                    <a:pt x="77" y="4"/>
                    <a:pt x="77" y="4"/>
                    <a:pt x="77" y="4"/>
                  </a:cubicBezTo>
                  <a:cubicBezTo>
                    <a:pt x="77" y="4"/>
                    <a:pt x="77" y="4"/>
                    <a:pt x="77" y="3"/>
                  </a:cubicBezTo>
                  <a:cubicBezTo>
                    <a:pt x="77" y="2"/>
                    <a:pt x="76" y="2"/>
                    <a:pt x="75" y="1"/>
                  </a:cubicBezTo>
                  <a:cubicBezTo>
                    <a:pt x="74" y="1"/>
                    <a:pt x="73" y="2"/>
                    <a:pt x="73" y="3"/>
                  </a:cubicBezTo>
                  <a:cubicBezTo>
                    <a:pt x="69" y="12"/>
                    <a:pt x="69" y="12"/>
                    <a:pt x="69" y="12"/>
                  </a:cubicBezTo>
                  <a:cubicBezTo>
                    <a:pt x="66" y="11"/>
                    <a:pt x="64" y="11"/>
                    <a:pt x="61" y="11"/>
                  </a:cubicBezTo>
                  <a:cubicBezTo>
                    <a:pt x="59" y="2"/>
                    <a:pt x="59" y="2"/>
                    <a:pt x="59" y="2"/>
                  </a:cubicBezTo>
                  <a:cubicBezTo>
                    <a:pt x="58" y="1"/>
                    <a:pt x="58" y="0"/>
                    <a:pt x="56" y="0"/>
                  </a:cubicBezTo>
                  <a:cubicBezTo>
                    <a:pt x="55" y="0"/>
                    <a:pt x="55" y="1"/>
                    <a:pt x="55" y="2"/>
                  </a:cubicBezTo>
                  <a:cubicBezTo>
                    <a:pt x="55" y="2"/>
                    <a:pt x="55" y="2"/>
                    <a:pt x="55" y="2"/>
                  </a:cubicBezTo>
                  <a:cubicBezTo>
                    <a:pt x="53" y="12"/>
                    <a:pt x="53" y="12"/>
                    <a:pt x="53" y="12"/>
                  </a:cubicBezTo>
                  <a:cubicBezTo>
                    <a:pt x="51" y="12"/>
                    <a:pt x="48" y="13"/>
                    <a:pt x="46" y="13"/>
                  </a:cubicBezTo>
                  <a:cubicBezTo>
                    <a:pt x="40" y="5"/>
                    <a:pt x="40" y="5"/>
                    <a:pt x="40" y="5"/>
                  </a:cubicBezTo>
                  <a:cubicBezTo>
                    <a:pt x="40" y="4"/>
                    <a:pt x="39" y="4"/>
                    <a:pt x="38" y="4"/>
                  </a:cubicBezTo>
                  <a:cubicBezTo>
                    <a:pt x="37" y="4"/>
                    <a:pt x="37" y="5"/>
                    <a:pt x="37" y="6"/>
                  </a:cubicBezTo>
                  <a:cubicBezTo>
                    <a:pt x="37" y="6"/>
                    <a:pt x="37" y="6"/>
                    <a:pt x="37" y="7"/>
                  </a:cubicBezTo>
                  <a:cubicBezTo>
                    <a:pt x="38" y="17"/>
                    <a:pt x="38" y="17"/>
                    <a:pt x="38" y="17"/>
                  </a:cubicBezTo>
                  <a:cubicBezTo>
                    <a:pt x="36" y="18"/>
                    <a:pt x="34" y="19"/>
                    <a:pt x="32" y="20"/>
                  </a:cubicBezTo>
                  <a:cubicBezTo>
                    <a:pt x="24" y="14"/>
                    <a:pt x="24" y="14"/>
                    <a:pt x="24" y="14"/>
                  </a:cubicBezTo>
                  <a:cubicBezTo>
                    <a:pt x="24" y="13"/>
                    <a:pt x="22" y="13"/>
                    <a:pt x="22" y="14"/>
                  </a:cubicBezTo>
                  <a:cubicBezTo>
                    <a:pt x="21" y="14"/>
                    <a:pt x="21" y="15"/>
                    <a:pt x="21" y="15"/>
                  </a:cubicBezTo>
                  <a:cubicBezTo>
                    <a:pt x="21" y="16"/>
                    <a:pt x="21" y="16"/>
                    <a:pt x="21" y="17"/>
                  </a:cubicBezTo>
                  <a:cubicBezTo>
                    <a:pt x="26" y="26"/>
                    <a:pt x="26" y="26"/>
                    <a:pt x="26" y="26"/>
                  </a:cubicBezTo>
                  <a:cubicBezTo>
                    <a:pt x="24" y="27"/>
                    <a:pt x="23" y="29"/>
                    <a:pt x="21" y="31"/>
                  </a:cubicBezTo>
                  <a:cubicBezTo>
                    <a:pt x="12" y="28"/>
                    <a:pt x="12" y="28"/>
                    <a:pt x="12" y="28"/>
                  </a:cubicBezTo>
                  <a:cubicBezTo>
                    <a:pt x="11" y="27"/>
                    <a:pt x="10" y="27"/>
                    <a:pt x="9" y="28"/>
                  </a:cubicBezTo>
                  <a:cubicBezTo>
                    <a:pt x="9" y="29"/>
                    <a:pt x="9" y="29"/>
                    <a:pt x="9" y="29"/>
                  </a:cubicBezTo>
                  <a:cubicBezTo>
                    <a:pt x="9" y="30"/>
                    <a:pt x="9" y="31"/>
                    <a:pt x="10" y="31"/>
                  </a:cubicBezTo>
                  <a:cubicBezTo>
                    <a:pt x="17" y="38"/>
                    <a:pt x="17" y="38"/>
                    <a:pt x="17" y="38"/>
                  </a:cubicBezTo>
                  <a:cubicBezTo>
                    <a:pt x="16" y="40"/>
                    <a:pt x="15" y="42"/>
                    <a:pt x="14" y="45"/>
                  </a:cubicBezTo>
                  <a:cubicBezTo>
                    <a:pt x="4" y="44"/>
                    <a:pt x="4" y="44"/>
                    <a:pt x="4" y="44"/>
                  </a:cubicBezTo>
                  <a:cubicBezTo>
                    <a:pt x="3" y="44"/>
                    <a:pt x="2" y="45"/>
                    <a:pt x="2" y="46"/>
                  </a:cubicBezTo>
                  <a:cubicBezTo>
                    <a:pt x="2" y="46"/>
                    <a:pt x="2" y="46"/>
                    <a:pt x="2" y="46"/>
                  </a:cubicBezTo>
                  <a:cubicBezTo>
                    <a:pt x="2" y="47"/>
                    <a:pt x="2" y="48"/>
                    <a:pt x="3" y="48"/>
                  </a:cubicBezTo>
                  <a:cubicBezTo>
                    <a:pt x="12" y="53"/>
                    <a:pt x="12" y="53"/>
                    <a:pt x="12" y="53"/>
                  </a:cubicBezTo>
                  <a:cubicBezTo>
                    <a:pt x="12" y="55"/>
                    <a:pt x="11" y="57"/>
                    <a:pt x="11" y="60"/>
                  </a:cubicBezTo>
                  <a:cubicBezTo>
                    <a:pt x="2" y="63"/>
                    <a:pt x="2" y="63"/>
                    <a:pt x="2" y="63"/>
                  </a:cubicBezTo>
                  <a:cubicBezTo>
                    <a:pt x="1" y="63"/>
                    <a:pt x="0" y="64"/>
                    <a:pt x="0" y="65"/>
                  </a:cubicBezTo>
                  <a:cubicBezTo>
                    <a:pt x="0" y="65"/>
                    <a:pt x="0" y="65"/>
                    <a:pt x="0" y="65"/>
                  </a:cubicBezTo>
                  <a:cubicBezTo>
                    <a:pt x="0" y="66"/>
                    <a:pt x="1" y="67"/>
                    <a:pt x="2" y="67"/>
                  </a:cubicBezTo>
                  <a:cubicBezTo>
                    <a:pt x="12" y="68"/>
                    <a:pt x="12" y="68"/>
                    <a:pt x="12" y="68"/>
                  </a:cubicBezTo>
                  <a:cubicBezTo>
                    <a:pt x="12" y="71"/>
                    <a:pt x="13" y="73"/>
                    <a:pt x="14" y="75"/>
                  </a:cubicBezTo>
                  <a:cubicBezTo>
                    <a:pt x="5" y="81"/>
                    <a:pt x="5" y="81"/>
                    <a:pt x="5" y="81"/>
                  </a:cubicBezTo>
                  <a:cubicBezTo>
                    <a:pt x="5" y="81"/>
                    <a:pt x="4" y="82"/>
                    <a:pt x="4" y="83"/>
                  </a:cubicBezTo>
                  <a:cubicBezTo>
                    <a:pt x="4" y="83"/>
                    <a:pt x="4" y="83"/>
                    <a:pt x="4" y="83"/>
                  </a:cubicBezTo>
                  <a:cubicBezTo>
                    <a:pt x="5" y="84"/>
                    <a:pt x="6" y="85"/>
                    <a:pt x="7" y="84"/>
                  </a:cubicBezTo>
                  <a:cubicBezTo>
                    <a:pt x="17" y="83"/>
                    <a:pt x="17" y="83"/>
                    <a:pt x="17" y="83"/>
                  </a:cubicBezTo>
                  <a:cubicBezTo>
                    <a:pt x="18" y="85"/>
                    <a:pt x="19" y="87"/>
                    <a:pt x="20" y="89"/>
                  </a:cubicBezTo>
                  <a:cubicBezTo>
                    <a:pt x="14" y="97"/>
                    <a:pt x="14" y="97"/>
                    <a:pt x="14" y="97"/>
                  </a:cubicBezTo>
                  <a:cubicBezTo>
                    <a:pt x="14" y="97"/>
                    <a:pt x="14" y="98"/>
                    <a:pt x="14" y="98"/>
                  </a:cubicBezTo>
                  <a:cubicBezTo>
                    <a:pt x="14" y="99"/>
                    <a:pt x="14" y="99"/>
                    <a:pt x="14" y="100"/>
                  </a:cubicBezTo>
                  <a:cubicBezTo>
                    <a:pt x="15" y="100"/>
                    <a:pt x="16" y="101"/>
                    <a:pt x="17" y="100"/>
                  </a:cubicBezTo>
                  <a:cubicBezTo>
                    <a:pt x="26" y="95"/>
                    <a:pt x="26" y="95"/>
                    <a:pt x="26" y="95"/>
                  </a:cubicBezTo>
                  <a:cubicBezTo>
                    <a:pt x="28" y="97"/>
                    <a:pt x="29" y="99"/>
                    <a:pt x="31" y="100"/>
                  </a:cubicBezTo>
                  <a:cubicBezTo>
                    <a:pt x="28" y="109"/>
                    <a:pt x="28" y="109"/>
                    <a:pt x="28" y="109"/>
                  </a:cubicBezTo>
                  <a:cubicBezTo>
                    <a:pt x="28" y="110"/>
                    <a:pt x="28" y="110"/>
                    <a:pt x="28" y="110"/>
                  </a:cubicBezTo>
                  <a:cubicBezTo>
                    <a:pt x="28" y="111"/>
                    <a:pt x="28" y="112"/>
                    <a:pt x="29" y="112"/>
                  </a:cubicBezTo>
                  <a:cubicBezTo>
                    <a:pt x="30" y="113"/>
                    <a:pt x="31" y="112"/>
                    <a:pt x="31" y="112"/>
                  </a:cubicBezTo>
                  <a:cubicBezTo>
                    <a:pt x="38" y="104"/>
                    <a:pt x="38" y="104"/>
                    <a:pt x="38" y="104"/>
                  </a:cubicBezTo>
                  <a:cubicBezTo>
                    <a:pt x="40" y="106"/>
                    <a:pt x="43" y="106"/>
                    <a:pt x="45" y="107"/>
                  </a:cubicBezTo>
                  <a:cubicBezTo>
                    <a:pt x="45" y="117"/>
                    <a:pt x="45" y="117"/>
                    <a:pt x="45" y="117"/>
                  </a:cubicBezTo>
                  <a:cubicBezTo>
                    <a:pt x="45" y="117"/>
                    <a:pt x="45" y="117"/>
                    <a:pt x="45" y="118"/>
                  </a:cubicBezTo>
                  <a:cubicBezTo>
                    <a:pt x="45" y="119"/>
                    <a:pt x="45" y="119"/>
                    <a:pt x="46" y="120"/>
                  </a:cubicBezTo>
                  <a:cubicBezTo>
                    <a:pt x="47" y="120"/>
                    <a:pt x="48" y="119"/>
                    <a:pt x="49" y="118"/>
                  </a:cubicBezTo>
                  <a:cubicBezTo>
                    <a:pt x="53" y="109"/>
                    <a:pt x="53" y="109"/>
                    <a:pt x="53" y="109"/>
                  </a:cubicBezTo>
                  <a:cubicBezTo>
                    <a:pt x="55" y="110"/>
                    <a:pt x="58" y="110"/>
                    <a:pt x="60" y="110"/>
                  </a:cubicBezTo>
                  <a:cubicBezTo>
                    <a:pt x="63" y="119"/>
                    <a:pt x="63" y="119"/>
                    <a:pt x="63" y="119"/>
                  </a:cubicBezTo>
                  <a:cubicBezTo>
                    <a:pt x="63" y="120"/>
                    <a:pt x="64" y="121"/>
                    <a:pt x="65" y="121"/>
                  </a:cubicBezTo>
                  <a:cubicBezTo>
                    <a:pt x="65" y="121"/>
                    <a:pt x="65" y="121"/>
                    <a:pt x="65" y="121"/>
                  </a:cubicBezTo>
                  <a:cubicBezTo>
                    <a:pt x="66" y="121"/>
                    <a:pt x="67" y="120"/>
                    <a:pt x="67" y="119"/>
                  </a:cubicBezTo>
                  <a:cubicBezTo>
                    <a:pt x="67" y="119"/>
                    <a:pt x="67" y="119"/>
                    <a:pt x="67" y="119"/>
                  </a:cubicBezTo>
                  <a:cubicBezTo>
                    <a:pt x="68" y="109"/>
                    <a:pt x="68" y="109"/>
                    <a:pt x="68" y="109"/>
                  </a:cubicBezTo>
                  <a:cubicBezTo>
                    <a:pt x="71" y="109"/>
                    <a:pt x="73" y="108"/>
                    <a:pt x="75" y="108"/>
                  </a:cubicBezTo>
                  <a:cubicBezTo>
                    <a:pt x="81" y="116"/>
                    <a:pt x="81" y="116"/>
                    <a:pt x="81" y="116"/>
                  </a:cubicBezTo>
                  <a:cubicBezTo>
                    <a:pt x="82" y="117"/>
                    <a:pt x="83" y="117"/>
                    <a:pt x="84" y="117"/>
                  </a:cubicBezTo>
                  <a:cubicBezTo>
                    <a:pt x="84" y="117"/>
                    <a:pt x="85" y="116"/>
                    <a:pt x="85" y="115"/>
                  </a:cubicBezTo>
                  <a:cubicBezTo>
                    <a:pt x="85" y="115"/>
                    <a:pt x="85" y="115"/>
                    <a:pt x="85" y="114"/>
                  </a:cubicBezTo>
                  <a:cubicBezTo>
                    <a:pt x="83" y="104"/>
                    <a:pt x="83" y="104"/>
                    <a:pt x="83" y="104"/>
                  </a:cubicBezTo>
                  <a:cubicBezTo>
                    <a:pt x="85" y="103"/>
                    <a:pt x="87" y="102"/>
                    <a:pt x="89" y="101"/>
                  </a:cubicBezTo>
                  <a:cubicBezTo>
                    <a:pt x="97" y="107"/>
                    <a:pt x="97" y="107"/>
                    <a:pt x="97" y="107"/>
                  </a:cubicBezTo>
                  <a:cubicBezTo>
                    <a:pt x="98" y="108"/>
                    <a:pt x="99" y="108"/>
                    <a:pt x="100" y="107"/>
                  </a:cubicBezTo>
                  <a:cubicBezTo>
                    <a:pt x="100" y="107"/>
                    <a:pt x="101" y="106"/>
                    <a:pt x="101" y="106"/>
                  </a:cubicBezTo>
                  <a:cubicBezTo>
                    <a:pt x="101" y="105"/>
                    <a:pt x="100" y="105"/>
                    <a:pt x="100" y="104"/>
                  </a:cubicBezTo>
                  <a:cubicBezTo>
                    <a:pt x="96" y="95"/>
                    <a:pt x="96" y="95"/>
                    <a:pt x="96" y="95"/>
                  </a:cubicBezTo>
                  <a:cubicBezTo>
                    <a:pt x="97" y="94"/>
                    <a:pt x="99" y="92"/>
                    <a:pt x="100" y="90"/>
                  </a:cubicBezTo>
                  <a:cubicBezTo>
                    <a:pt x="110" y="93"/>
                    <a:pt x="110" y="93"/>
                    <a:pt x="110" y="93"/>
                  </a:cubicBezTo>
                  <a:cubicBezTo>
                    <a:pt x="111" y="94"/>
                    <a:pt x="112" y="94"/>
                    <a:pt x="112" y="93"/>
                  </a:cubicBezTo>
                  <a:cubicBezTo>
                    <a:pt x="113" y="92"/>
                    <a:pt x="113" y="92"/>
                    <a:pt x="113" y="92"/>
                  </a:cubicBezTo>
                  <a:cubicBezTo>
                    <a:pt x="113" y="91"/>
                    <a:pt x="112" y="90"/>
                    <a:pt x="112" y="90"/>
                  </a:cubicBezTo>
                  <a:cubicBezTo>
                    <a:pt x="105" y="83"/>
                    <a:pt x="105" y="83"/>
                    <a:pt x="105" y="83"/>
                  </a:cubicBezTo>
                  <a:cubicBezTo>
                    <a:pt x="106" y="81"/>
                    <a:pt x="107" y="79"/>
                    <a:pt x="107" y="76"/>
                  </a:cubicBezTo>
                  <a:cubicBezTo>
                    <a:pt x="117" y="77"/>
                    <a:pt x="117" y="77"/>
                    <a:pt x="117" y="77"/>
                  </a:cubicBezTo>
                  <a:cubicBezTo>
                    <a:pt x="118" y="77"/>
                    <a:pt x="120" y="76"/>
                    <a:pt x="120" y="75"/>
                  </a:cubicBezTo>
                  <a:cubicBezTo>
                    <a:pt x="120" y="75"/>
                    <a:pt x="120" y="75"/>
                    <a:pt x="120" y="75"/>
                  </a:cubicBezTo>
                  <a:cubicBezTo>
                    <a:pt x="120" y="74"/>
                    <a:pt x="119" y="73"/>
                    <a:pt x="118" y="73"/>
                  </a:cubicBezTo>
                  <a:cubicBezTo>
                    <a:pt x="109" y="68"/>
                    <a:pt x="109" y="68"/>
                    <a:pt x="109" y="68"/>
                  </a:cubicBezTo>
                  <a:cubicBezTo>
                    <a:pt x="110" y="66"/>
                    <a:pt x="110" y="64"/>
                    <a:pt x="110" y="61"/>
                  </a:cubicBezTo>
                  <a:lnTo>
                    <a:pt x="120" y="58"/>
                  </a:lnTo>
                  <a:close/>
                  <a:moveTo>
                    <a:pt x="61" y="72"/>
                  </a:moveTo>
                  <a:cubicBezTo>
                    <a:pt x="55" y="72"/>
                    <a:pt x="50" y="67"/>
                    <a:pt x="50" y="61"/>
                  </a:cubicBezTo>
                  <a:cubicBezTo>
                    <a:pt x="50" y="54"/>
                    <a:pt x="55" y="49"/>
                    <a:pt x="61" y="49"/>
                  </a:cubicBezTo>
                  <a:cubicBezTo>
                    <a:pt x="67" y="49"/>
                    <a:pt x="72" y="54"/>
                    <a:pt x="72" y="61"/>
                  </a:cubicBezTo>
                  <a:cubicBezTo>
                    <a:pt x="72" y="67"/>
                    <a:pt x="67" y="72"/>
                    <a:pt x="61"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Oval 21"/>
            <p:cNvSpPr>
              <a:spLocks noChangeArrowheads="1"/>
            </p:cNvSpPr>
            <p:nvPr/>
          </p:nvSpPr>
          <p:spPr bwMode="auto">
            <a:xfrm>
              <a:off x="-1055688" y="2462213"/>
              <a:ext cx="171450" cy="1714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22"/>
            <p:cNvSpPr>
              <a:spLocks noChangeArrowheads="1"/>
            </p:cNvSpPr>
            <p:nvPr/>
          </p:nvSpPr>
          <p:spPr bwMode="auto">
            <a:xfrm>
              <a:off x="-1776413" y="2792413"/>
              <a:ext cx="115888" cy="1190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3"/>
            <p:cNvSpPr>
              <a:spLocks noEditPoints="1"/>
            </p:cNvSpPr>
            <p:nvPr/>
          </p:nvSpPr>
          <p:spPr bwMode="auto">
            <a:xfrm>
              <a:off x="-2773363" y="2439988"/>
              <a:ext cx="2692401" cy="2659063"/>
            </a:xfrm>
            <a:custGeom>
              <a:avLst/>
              <a:gdLst>
                <a:gd name="T0" fmla="*/ 605 w 718"/>
                <a:gd name="T1" fmla="*/ 20 h 709"/>
                <a:gd name="T2" fmla="*/ 602 w 718"/>
                <a:gd name="T3" fmla="*/ 58 h 709"/>
                <a:gd name="T4" fmla="*/ 587 w 718"/>
                <a:gd name="T5" fmla="*/ 93 h 709"/>
                <a:gd name="T6" fmla="*/ 563 w 718"/>
                <a:gd name="T7" fmla="*/ 121 h 709"/>
                <a:gd name="T8" fmla="*/ 530 w 718"/>
                <a:gd name="T9" fmla="*/ 141 h 709"/>
                <a:gd name="T10" fmla="*/ 493 w 718"/>
                <a:gd name="T11" fmla="*/ 149 h 709"/>
                <a:gd name="T12" fmla="*/ 456 w 718"/>
                <a:gd name="T13" fmla="*/ 147 h 709"/>
                <a:gd name="T14" fmla="*/ 420 w 718"/>
                <a:gd name="T15" fmla="*/ 134 h 709"/>
                <a:gd name="T16" fmla="*/ 391 w 718"/>
                <a:gd name="T17" fmla="*/ 110 h 709"/>
                <a:gd name="T18" fmla="*/ 371 w 718"/>
                <a:gd name="T19" fmla="*/ 78 h 709"/>
                <a:gd name="T20" fmla="*/ 361 w 718"/>
                <a:gd name="T21" fmla="*/ 42 h 709"/>
                <a:gd name="T22" fmla="*/ 363 w 718"/>
                <a:gd name="T23" fmla="*/ 4 h 709"/>
                <a:gd name="T24" fmla="*/ 68 w 718"/>
                <a:gd name="T25" fmla="*/ 221 h 709"/>
                <a:gd name="T26" fmla="*/ 162 w 718"/>
                <a:gd name="T27" fmla="*/ 514 h 709"/>
                <a:gd name="T28" fmla="*/ 334 w 718"/>
                <a:gd name="T29" fmla="*/ 176 h 709"/>
                <a:gd name="T30" fmla="*/ 311 w 718"/>
                <a:gd name="T31" fmla="*/ 189 h 709"/>
                <a:gd name="T32" fmla="*/ 288 w 718"/>
                <a:gd name="T33" fmla="*/ 197 h 709"/>
                <a:gd name="T34" fmla="*/ 258 w 718"/>
                <a:gd name="T35" fmla="*/ 192 h 709"/>
                <a:gd name="T36" fmla="*/ 234 w 718"/>
                <a:gd name="T37" fmla="*/ 181 h 709"/>
                <a:gd name="T38" fmla="*/ 214 w 718"/>
                <a:gd name="T39" fmla="*/ 164 h 709"/>
                <a:gd name="T40" fmla="*/ 201 w 718"/>
                <a:gd name="T41" fmla="*/ 141 h 709"/>
                <a:gd name="T42" fmla="*/ 195 w 718"/>
                <a:gd name="T43" fmla="*/ 116 h 709"/>
                <a:gd name="T44" fmla="*/ 197 w 718"/>
                <a:gd name="T45" fmla="*/ 89 h 709"/>
                <a:gd name="T46" fmla="*/ 207 w 718"/>
                <a:gd name="T47" fmla="*/ 64 h 709"/>
                <a:gd name="T48" fmla="*/ 225 w 718"/>
                <a:gd name="T49" fmla="*/ 43 h 709"/>
                <a:gd name="T50" fmla="*/ 249 w 718"/>
                <a:gd name="T51" fmla="*/ 29 h 709"/>
                <a:gd name="T52" fmla="*/ 275 w 718"/>
                <a:gd name="T53" fmla="*/ 23 h 709"/>
                <a:gd name="T54" fmla="*/ 305 w 718"/>
                <a:gd name="T55" fmla="*/ 28 h 709"/>
                <a:gd name="T56" fmla="*/ 329 w 718"/>
                <a:gd name="T57" fmla="*/ 38 h 709"/>
                <a:gd name="T58" fmla="*/ 349 w 718"/>
                <a:gd name="T59" fmla="*/ 55 h 709"/>
                <a:gd name="T60" fmla="*/ 362 w 718"/>
                <a:gd name="T61" fmla="*/ 78 h 709"/>
                <a:gd name="T62" fmla="*/ 368 w 718"/>
                <a:gd name="T63" fmla="*/ 104 h 709"/>
                <a:gd name="T64" fmla="*/ 366 w 718"/>
                <a:gd name="T65" fmla="*/ 131 h 709"/>
                <a:gd name="T66" fmla="*/ 356 w 718"/>
                <a:gd name="T67" fmla="*/ 156 h 709"/>
                <a:gd name="T68" fmla="*/ 338 w 718"/>
                <a:gd name="T69" fmla="*/ 176 h 709"/>
                <a:gd name="T70" fmla="*/ 451 w 718"/>
                <a:gd name="T71" fmla="*/ 208 h 709"/>
                <a:gd name="T72" fmla="*/ 444 w 718"/>
                <a:gd name="T73" fmla="*/ 224 h 709"/>
                <a:gd name="T74" fmla="*/ 433 w 718"/>
                <a:gd name="T75" fmla="*/ 237 h 709"/>
                <a:gd name="T76" fmla="*/ 418 w 718"/>
                <a:gd name="T77" fmla="*/ 247 h 709"/>
                <a:gd name="T78" fmla="*/ 401 w 718"/>
                <a:gd name="T79" fmla="*/ 251 h 709"/>
                <a:gd name="T80" fmla="*/ 383 w 718"/>
                <a:gd name="T81" fmla="*/ 250 h 709"/>
                <a:gd name="T82" fmla="*/ 367 w 718"/>
                <a:gd name="T83" fmla="*/ 243 h 709"/>
                <a:gd name="T84" fmla="*/ 353 w 718"/>
                <a:gd name="T85" fmla="*/ 232 h 709"/>
                <a:gd name="T86" fmla="*/ 343 w 718"/>
                <a:gd name="T87" fmla="*/ 217 h 709"/>
                <a:gd name="T88" fmla="*/ 339 w 718"/>
                <a:gd name="T89" fmla="*/ 200 h 709"/>
                <a:gd name="T90" fmla="*/ 340 w 718"/>
                <a:gd name="T91" fmla="*/ 183 h 709"/>
                <a:gd name="T92" fmla="*/ 346 w 718"/>
                <a:gd name="T93" fmla="*/ 166 h 709"/>
                <a:gd name="T94" fmla="*/ 357 w 718"/>
                <a:gd name="T95" fmla="*/ 153 h 709"/>
                <a:gd name="T96" fmla="*/ 372 w 718"/>
                <a:gd name="T97" fmla="*/ 143 h 709"/>
                <a:gd name="T98" fmla="*/ 389 w 718"/>
                <a:gd name="T99" fmla="*/ 138 h 709"/>
                <a:gd name="T100" fmla="*/ 407 w 718"/>
                <a:gd name="T101" fmla="*/ 139 h 709"/>
                <a:gd name="T102" fmla="*/ 423 w 718"/>
                <a:gd name="T103" fmla="*/ 146 h 709"/>
                <a:gd name="T104" fmla="*/ 437 w 718"/>
                <a:gd name="T105" fmla="*/ 157 h 709"/>
                <a:gd name="T106" fmla="*/ 446 w 718"/>
                <a:gd name="T107" fmla="*/ 172 h 709"/>
                <a:gd name="T108" fmla="*/ 451 w 718"/>
                <a:gd name="T109" fmla="*/ 18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8" h="709">
                  <a:moveTo>
                    <a:pt x="606" y="330"/>
                  </a:moveTo>
                  <a:cubicBezTo>
                    <a:pt x="718" y="140"/>
                    <a:pt x="627" y="0"/>
                    <a:pt x="627" y="0"/>
                  </a:cubicBezTo>
                  <a:cubicBezTo>
                    <a:pt x="578" y="0"/>
                    <a:pt x="578" y="0"/>
                    <a:pt x="578" y="0"/>
                  </a:cubicBezTo>
                  <a:cubicBezTo>
                    <a:pt x="579" y="4"/>
                    <a:pt x="580" y="9"/>
                    <a:pt x="581" y="13"/>
                  </a:cubicBezTo>
                  <a:cubicBezTo>
                    <a:pt x="601" y="16"/>
                    <a:pt x="601" y="16"/>
                    <a:pt x="601" y="16"/>
                  </a:cubicBezTo>
                  <a:cubicBezTo>
                    <a:pt x="603" y="16"/>
                    <a:pt x="605" y="18"/>
                    <a:pt x="605" y="20"/>
                  </a:cubicBezTo>
                  <a:cubicBezTo>
                    <a:pt x="605" y="20"/>
                    <a:pt x="605" y="20"/>
                    <a:pt x="605" y="20"/>
                  </a:cubicBezTo>
                  <a:cubicBezTo>
                    <a:pt x="605" y="23"/>
                    <a:pt x="604" y="24"/>
                    <a:pt x="601" y="24"/>
                  </a:cubicBezTo>
                  <a:cubicBezTo>
                    <a:pt x="582" y="30"/>
                    <a:pt x="582" y="30"/>
                    <a:pt x="582" y="30"/>
                  </a:cubicBezTo>
                  <a:cubicBezTo>
                    <a:pt x="582" y="35"/>
                    <a:pt x="581" y="40"/>
                    <a:pt x="581" y="45"/>
                  </a:cubicBezTo>
                  <a:cubicBezTo>
                    <a:pt x="599" y="54"/>
                    <a:pt x="599" y="54"/>
                    <a:pt x="599" y="54"/>
                  </a:cubicBezTo>
                  <a:cubicBezTo>
                    <a:pt x="601" y="55"/>
                    <a:pt x="602" y="56"/>
                    <a:pt x="602" y="58"/>
                  </a:cubicBezTo>
                  <a:cubicBezTo>
                    <a:pt x="602" y="58"/>
                    <a:pt x="602" y="59"/>
                    <a:pt x="602" y="59"/>
                  </a:cubicBezTo>
                  <a:cubicBezTo>
                    <a:pt x="601" y="61"/>
                    <a:pt x="599" y="62"/>
                    <a:pt x="597" y="62"/>
                  </a:cubicBezTo>
                  <a:cubicBezTo>
                    <a:pt x="577" y="62"/>
                    <a:pt x="577" y="62"/>
                    <a:pt x="577" y="62"/>
                  </a:cubicBezTo>
                  <a:cubicBezTo>
                    <a:pt x="575" y="66"/>
                    <a:pt x="573" y="71"/>
                    <a:pt x="571" y="75"/>
                  </a:cubicBezTo>
                  <a:cubicBezTo>
                    <a:pt x="585" y="89"/>
                    <a:pt x="585" y="89"/>
                    <a:pt x="585" y="89"/>
                  </a:cubicBezTo>
                  <a:cubicBezTo>
                    <a:pt x="587" y="90"/>
                    <a:pt x="587" y="91"/>
                    <a:pt x="587" y="93"/>
                  </a:cubicBezTo>
                  <a:cubicBezTo>
                    <a:pt x="587" y="94"/>
                    <a:pt x="587" y="94"/>
                    <a:pt x="587" y="95"/>
                  </a:cubicBezTo>
                  <a:cubicBezTo>
                    <a:pt x="585" y="97"/>
                    <a:pt x="583" y="97"/>
                    <a:pt x="581" y="96"/>
                  </a:cubicBezTo>
                  <a:cubicBezTo>
                    <a:pt x="562" y="90"/>
                    <a:pt x="562" y="90"/>
                    <a:pt x="562" y="90"/>
                  </a:cubicBezTo>
                  <a:cubicBezTo>
                    <a:pt x="559" y="94"/>
                    <a:pt x="556" y="97"/>
                    <a:pt x="552" y="101"/>
                  </a:cubicBezTo>
                  <a:cubicBezTo>
                    <a:pt x="562" y="119"/>
                    <a:pt x="562" y="119"/>
                    <a:pt x="562" y="119"/>
                  </a:cubicBezTo>
                  <a:cubicBezTo>
                    <a:pt x="562" y="120"/>
                    <a:pt x="563" y="120"/>
                    <a:pt x="563" y="121"/>
                  </a:cubicBezTo>
                  <a:cubicBezTo>
                    <a:pt x="563" y="122"/>
                    <a:pt x="562" y="124"/>
                    <a:pt x="561" y="124"/>
                  </a:cubicBezTo>
                  <a:cubicBezTo>
                    <a:pt x="559" y="126"/>
                    <a:pt x="557" y="126"/>
                    <a:pt x="555" y="124"/>
                  </a:cubicBezTo>
                  <a:cubicBezTo>
                    <a:pt x="539" y="112"/>
                    <a:pt x="539" y="112"/>
                    <a:pt x="539" y="112"/>
                  </a:cubicBezTo>
                  <a:cubicBezTo>
                    <a:pt x="535" y="114"/>
                    <a:pt x="531" y="117"/>
                    <a:pt x="527" y="119"/>
                  </a:cubicBezTo>
                  <a:cubicBezTo>
                    <a:pt x="530" y="139"/>
                    <a:pt x="530" y="139"/>
                    <a:pt x="530" y="139"/>
                  </a:cubicBezTo>
                  <a:cubicBezTo>
                    <a:pt x="530" y="140"/>
                    <a:pt x="530" y="140"/>
                    <a:pt x="530" y="141"/>
                  </a:cubicBezTo>
                  <a:cubicBezTo>
                    <a:pt x="530" y="142"/>
                    <a:pt x="529" y="144"/>
                    <a:pt x="528" y="145"/>
                  </a:cubicBezTo>
                  <a:cubicBezTo>
                    <a:pt x="526" y="145"/>
                    <a:pt x="523" y="144"/>
                    <a:pt x="522" y="142"/>
                  </a:cubicBezTo>
                  <a:cubicBezTo>
                    <a:pt x="511" y="126"/>
                    <a:pt x="511" y="126"/>
                    <a:pt x="511" y="126"/>
                  </a:cubicBezTo>
                  <a:cubicBezTo>
                    <a:pt x="506" y="127"/>
                    <a:pt x="501" y="128"/>
                    <a:pt x="497" y="129"/>
                  </a:cubicBezTo>
                  <a:cubicBezTo>
                    <a:pt x="493" y="149"/>
                    <a:pt x="493" y="149"/>
                    <a:pt x="493" y="149"/>
                  </a:cubicBezTo>
                  <a:cubicBezTo>
                    <a:pt x="493" y="149"/>
                    <a:pt x="493" y="149"/>
                    <a:pt x="493" y="149"/>
                  </a:cubicBezTo>
                  <a:cubicBezTo>
                    <a:pt x="493" y="151"/>
                    <a:pt x="492" y="153"/>
                    <a:pt x="490" y="153"/>
                  </a:cubicBezTo>
                  <a:cubicBezTo>
                    <a:pt x="490" y="153"/>
                    <a:pt x="490" y="153"/>
                    <a:pt x="489" y="153"/>
                  </a:cubicBezTo>
                  <a:cubicBezTo>
                    <a:pt x="487" y="153"/>
                    <a:pt x="486" y="152"/>
                    <a:pt x="485" y="150"/>
                  </a:cubicBezTo>
                  <a:cubicBezTo>
                    <a:pt x="479" y="130"/>
                    <a:pt x="479" y="130"/>
                    <a:pt x="479" y="130"/>
                  </a:cubicBezTo>
                  <a:cubicBezTo>
                    <a:pt x="475" y="130"/>
                    <a:pt x="470" y="130"/>
                    <a:pt x="465" y="129"/>
                  </a:cubicBezTo>
                  <a:cubicBezTo>
                    <a:pt x="456" y="147"/>
                    <a:pt x="456" y="147"/>
                    <a:pt x="456" y="147"/>
                  </a:cubicBezTo>
                  <a:cubicBezTo>
                    <a:pt x="455" y="149"/>
                    <a:pt x="453" y="151"/>
                    <a:pt x="451" y="150"/>
                  </a:cubicBezTo>
                  <a:cubicBezTo>
                    <a:pt x="449" y="150"/>
                    <a:pt x="448" y="148"/>
                    <a:pt x="448" y="146"/>
                  </a:cubicBezTo>
                  <a:cubicBezTo>
                    <a:pt x="448" y="146"/>
                    <a:pt x="448" y="146"/>
                    <a:pt x="448" y="145"/>
                  </a:cubicBezTo>
                  <a:cubicBezTo>
                    <a:pt x="448" y="125"/>
                    <a:pt x="448" y="125"/>
                    <a:pt x="448" y="125"/>
                  </a:cubicBezTo>
                  <a:cubicBezTo>
                    <a:pt x="444" y="123"/>
                    <a:pt x="439" y="121"/>
                    <a:pt x="435" y="119"/>
                  </a:cubicBezTo>
                  <a:cubicBezTo>
                    <a:pt x="420" y="134"/>
                    <a:pt x="420" y="134"/>
                    <a:pt x="420" y="134"/>
                  </a:cubicBezTo>
                  <a:cubicBezTo>
                    <a:pt x="419" y="135"/>
                    <a:pt x="417" y="136"/>
                    <a:pt x="415" y="135"/>
                  </a:cubicBezTo>
                  <a:cubicBezTo>
                    <a:pt x="414" y="134"/>
                    <a:pt x="413" y="133"/>
                    <a:pt x="413" y="131"/>
                  </a:cubicBezTo>
                  <a:cubicBezTo>
                    <a:pt x="413" y="131"/>
                    <a:pt x="413" y="130"/>
                    <a:pt x="414" y="129"/>
                  </a:cubicBezTo>
                  <a:cubicBezTo>
                    <a:pt x="420" y="110"/>
                    <a:pt x="420" y="110"/>
                    <a:pt x="420" y="110"/>
                  </a:cubicBezTo>
                  <a:cubicBezTo>
                    <a:pt x="416" y="107"/>
                    <a:pt x="413" y="104"/>
                    <a:pt x="409" y="101"/>
                  </a:cubicBezTo>
                  <a:cubicBezTo>
                    <a:pt x="391" y="110"/>
                    <a:pt x="391" y="110"/>
                    <a:pt x="391" y="110"/>
                  </a:cubicBezTo>
                  <a:cubicBezTo>
                    <a:pt x="389" y="111"/>
                    <a:pt x="387" y="111"/>
                    <a:pt x="386" y="109"/>
                  </a:cubicBezTo>
                  <a:cubicBezTo>
                    <a:pt x="385" y="109"/>
                    <a:pt x="385" y="108"/>
                    <a:pt x="385" y="107"/>
                  </a:cubicBezTo>
                  <a:cubicBezTo>
                    <a:pt x="385" y="106"/>
                    <a:pt x="385" y="104"/>
                    <a:pt x="386" y="104"/>
                  </a:cubicBezTo>
                  <a:cubicBezTo>
                    <a:pt x="398" y="87"/>
                    <a:pt x="398" y="87"/>
                    <a:pt x="398" y="87"/>
                  </a:cubicBezTo>
                  <a:cubicBezTo>
                    <a:pt x="395" y="83"/>
                    <a:pt x="393" y="79"/>
                    <a:pt x="391" y="75"/>
                  </a:cubicBezTo>
                  <a:cubicBezTo>
                    <a:pt x="371" y="78"/>
                    <a:pt x="371" y="78"/>
                    <a:pt x="371" y="78"/>
                  </a:cubicBezTo>
                  <a:cubicBezTo>
                    <a:pt x="369" y="79"/>
                    <a:pt x="366" y="78"/>
                    <a:pt x="365" y="76"/>
                  </a:cubicBezTo>
                  <a:cubicBezTo>
                    <a:pt x="365" y="75"/>
                    <a:pt x="365" y="75"/>
                    <a:pt x="365" y="74"/>
                  </a:cubicBezTo>
                  <a:cubicBezTo>
                    <a:pt x="365" y="73"/>
                    <a:pt x="366" y="71"/>
                    <a:pt x="368" y="71"/>
                  </a:cubicBezTo>
                  <a:cubicBezTo>
                    <a:pt x="384" y="59"/>
                    <a:pt x="384" y="59"/>
                    <a:pt x="384" y="59"/>
                  </a:cubicBezTo>
                  <a:cubicBezTo>
                    <a:pt x="383" y="54"/>
                    <a:pt x="382" y="50"/>
                    <a:pt x="381" y="45"/>
                  </a:cubicBezTo>
                  <a:cubicBezTo>
                    <a:pt x="361" y="42"/>
                    <a:pt x="361" y="42"/>
                    <a:pt x="361" y="42"/>
                  </a:cubicBezTo>
                  <a:cubicBezTo>
                    <a:pt x="359" y="42"/>
                    <a:pt x="357" y="40"/>
                    <a:pt x="357" y="38"/>
                  </a:cubicBezTo>
                  <a:cubicBezTo>
                    <a:pt x="357" y="38"/>
                    <a:pt x="357" y="38"/>
                    <a:pt x="357" y="38"/>
                  </a:cubicBezTo>
                  <a:cubicBezTo>
                    <a:pt x="357" y="36"/>
                    <a:pt x="358" y="34"/>
                    <a:pt x="360" y="34"/>
                  </a:cubicBezTo>
                  <a:cubicBezTo>
                    <a:pt x="380" y="28"/>
                    <a:pt x="380" y="28"/>
                    <a:pt x="380" y="28"/>
                  </a:cubicBezTo>
                  <a:cubicBezTo>
                    <a:pt x="380" y="23"/>
                    <a:pt x="380" y="18"/>
                    <a:pt x="381" y="13"/>
                  </a:cubicBezTo>
                  <a:cubicBezTo>
                    <a:pt x="363" y="4"/>
                    <a:pt x="363" y="4"/>
                    <a:pt x="363" y="4"/>
                  </a:cubicBezTo>
                  <a:cubicBezTo>
                    <a:pt x="361" y="4"/>
                    <a:pt x="360" y="2"/>
                    <a:pt x="360" y="0"/>
                  </a:cubicBezTo>
                  <a:cubicBezTo>
                    <a:pt x="360" y="0"/>
                    <a:pt x="360" y="0"/>
                    <a:pt x="360" y="0"/>
                  </a:cubicBezTo>
                  <a:cubicBezTo>
                    <a:pt x="110" y="0"/>
                    <a:pt x="110" y="0"/>
                    <a:pt x="110" y="0"/>
                  </a:cubicBezTo>
                  <a:cubicBezTo>
                    <a:pt x="103" y="41"/>
                    <a:pt x="83" y="85"/>
                    <a:pt x="83" y="85"/>
                  </a:cubicBezTo>
                  <a:cubicBezTo>
                    <a:pt x="71" y="115"/>
                    <a:pt x="79" y="137"/>
                    <a:pt x="79" y="137"/>
                  </a:cubicBezTo>
                  <a:cubicBezTo>
                    <a:pt x="103" y="178"/>
                    <a:pt x="84" y="200"/>
                    <a:pt x="68" y="221"/>
                  </a:cubicBezTo>
                  <a:cubicBezTo>
                    <a:pt x="53" y="242"/>
                    <a:pt x="0" y="315"/>
                    <a:pt x="51" y="317"/>
                  </a:cubicBezTo>
                  <a:cubicBezTo>
                    <a:pt x="99" y="318"/>
                    <a:pt x="84" y="334"/>
                    <a:pt x="84" y="334"/>
                  </a:cubicBezTo>
                  <a:cubicBezTo>
                    <a:pt x="63" y="380"/>
                    <a:pt x="96" y="381"/>
                    <a:pt x="96" y="381"/>
                  </a:cubicBezTo>
                  <a:cubicBezTo>
                    <a:pt x="81" y="408"/>
                    <a:pt x="103" y="409"/>
                    <a:pt x="103" y="409"/>
                  </a:cubicBezTo>
                  <a:cubicBezTo>
                    <a:pt x="135" y="409"/>
                    <a:pt x="118" y="438"/>
                    <a:pt x="118" y="438"/>
                  </a:cubicBezTo>
                  <a:cubicBezTo>
                    <a:pt x="79" y="481"/>
                    <a:pt x="113" y="524"/>
                    <a:pt x="162" y="514"/>
                  </a:cubicBezTo>
                  <a:cubicBezTo>
                    <a:pt x="259" y="494"/>
                    <a:pt x="309" y="527"/>
                    <a:pt x="286" y="597"/>
                  </a:cubicBezTo>
                  <a:cubicBezTo>
                    <a:pt x="263" y="666"/>
                    <a:pt x="232" y="709"/>
                    <a:pt x="232" y="709"/>
                  </a:cubicBezTo>
                  <a:cubicBezTo>
                    <a:pt x="659" y="709"/>
                    <a:pt x="659" y="709"/>
                    <a:pt x="659" y="709"/>
                  </a:cubicBezTo>
                  <a:cubicBezTo>
                    <a:pt x="568" y="521"/>
                    <a:pt x="568" y="521"/>
                    <a:pt x="568" y="521"/>
                  </a:cubicBezTo>
                  <a:cubicBezTo>
                    <a:pt x="540" y="458"/>
                    <a:pt x="606" y="330"/>
                    <a:pt x="606" y="330"/>
                  </a:cubicBezTo>
                  <a:close/>
                  <a:moveTo>
                    <a:pt x="334" y="176"/>
                  </a:moveTo>
                  <a:cubicBezTo>
                    <a:pt x="322" y="168"/>
                    <a:pt x="322" y="168"/>
                    <a:pt x="322" y="168"/>
                  </a:cubicBezTo>
                  <a:cubicBezTo>
                    <a:pt x="320" y="169"/>
                    <a:pt x="317" y="171"/>
                    <a:pt x="314" y="173"/>
                  </a:cubicBezTo>
                  <a:cubicBezTo>
                    <a:pt x="316" y="187"/>
                    <a:pt x="316" y="187"/>
                    <a:pt x="316" y="187"/>
                  </a:cubicBezTo>
                  <a:cubicBezTo>
                    <a:pt x="316" y="187"/>
                    <a:pt x="316" y="188"/>
                    <a:pt x="316" y="188"/>
                  </a:cubicBezTo>
                  <a:cubicBezTo>
                    <a:pt x="316" y="189"/>
                    <a:pt x="315" y="190"/>
                    <a:pt x="314" y="191"/>
                  </a:cubicBezTo>
                  <a:cubicBezTo>
                    <a:pt x="313" y="191"/>
                    <a:pt x="311" y="190"/>
                    <a:pt x="311" y="189"/>
                  </a:cubicBezTo>
                  <a:cubicBezTo>
                    <a:pt x="302" y="177"/>
                    <a:pt x="302" y="177"/>
                    <a:pt x="302" y="177"/>
                  </a:cubicBezTo>
                  <a:cubicBezTo>
                    <a:pt x="299" y="178"/>
                    <a:pt x="296" y="179"/>
                    <a:pt x="293" y="180"/>
                  </a:cubicBezTo>
                  <a:cubicBezTo>
                    <a:pt x="290" y="194"/>
                    <a:pt x="290" y="194"/>
                    <a:pt x="290" y="194"/>
                  </a:cubicBezTo>
                  <a:cubicBezTo>
                    <a:pt x="290" y="194"/>
                    <a:pt x="290" y="194"/>
                    <a:pt x="290" y="194"/>
                  </a:cubicBezTo>
                  <a:cubicBezTo>
                    <a:pt x="290" y="195"/>
                    <a:pt x="289" y="197"/>
                    <a:pt x="288" y="197"/>
                  </a:cubicBezTo>
                  <a:cubicBezTo>
                    <a:pt x="288" y="197"/>
                    <a:pt x="288" y="197"/>
                    <a:pt x="288" y="197"/>
                  </a:cubicBezTo>
                  <a:cubicBezTo>
                    <a:pt x="286" y="197"/>
                    <a:pt x="285" y="196"/>
                    <a:pt x="285" y="194"/>
                  </a:cubicBezTo>
                  <a:cubicBezTo>
                    <a:pt x="281" y="180"/>
                    <a:pt x="281" y="180"/>
                    <a:pt x="281" y="180"/>
                  </a:cubicBezTo>
                  <a:cubicBezTo>
                    <a:pt x="277" y="180"/>
                    <a:pt x="274" y="180"/>
                    <a:pt x="270" y="180"/>
                  </a:cubicBezTo>
                  <a:cubicBezTo>
                    <a:pt x="264" y="192"/>
                    <a:pt x="264" y="192"/>
                    <a:pt x="264" y="192"/>
                  </a:cubicBezTo>
                  <a:cubicBezTo>
                    <a:pt x="264" y="194"/>
                    <a:pt x="262" y="195"/>
                    <a:pt x="261" y="194"/>
                  </a:cubicBezTo>
                  <a:cubicBezTo>
                    <a:pt x="259" y="194"/>
                    <a:pt x="258" y="193"/>
                    <a:pt x="258" y="192"/>
                  </a:cubicBezTo>
                  <a:cubicBezTo>
                    <a:pt x="258" y="191"/>
                    <a:pt x="258" y="191"/>
                    <a:pt x="259" y="191"/>
                  </a:cubicBezTo>
                  <a:cubicBezTo>
                    <a:pt x="259" y="177"/>
                    <a:pt x="259" y="177"/>
                    <a:pt x="259" y="177"/>
                  </a:cubicBezTo>
                  <a:cubicBezTo>
                    <a:pt x="255" y="176"/>
                    <a:pt x="252" y="174"/>
                    <a:pt x="249" y="173"/>
                  </a:cubicBezTo>
                  <a:cubicBezTo>
                    <a:pt x="239" y="183"/>
                    <a:pt x="239" y="183"/>
                    <a:pt x="239" y="183"/>
                  </a:cubicBezTo>
                  <a:cubicBezTo>
                    <a:pt x="238" y="184"/>
                    <a:pt x="237" y="185"/>
                    <a:pt x="235" y="184"/>
                  </a:cubicBezTo>
                  <a:cubicBezTo>
                    <a:pt x="235" y="183"/>
                    <a:pt x="234" y="182"/>
                    <a:pt x="234" y="181"/>
                  </a:cubicBezTo>
                  <a:cubicBezTo>
                    <a:pt x="234" y="181"/>
                    <a:pt x="234" y="180"/>
                    <a:pt x="235" y="180"/>
                  </a:cubicBezTo>
                  <a:cubicBezTo>
                    <a:pt x="239" y="166"/>
                    <a:pt x="239" y="166"/>
                    <a:pt x="239" y="166"/>
                  </a:cubicBezTo>
                  <a:cubicBezTo>
                    <a:pt x="236" y="164"/>
                    <a:pt x="234" y="162"/>
                    <a:pt x="231" y="160"/>
                  </a:cubicBezTo>
                  <a:cubicBezTo>
                    <a:pt x="219" y="166"/>
                    <a:pt x="219" y="166"/>
                    <a:pt x="219" y="166"/>
                  </a:cubicBezTo>
                  <a:cubicBezTo>
                    <a:pt x="218" y="167"/>
                    <a:pt x="216" y="167"/>
                    <a:pt x="215" y="166"/>
                  </a:cubicBezTo>
                  <a:cubicBezTo>
                    <a:pt x="214" y="165"/>
                    <a:pt x="214" y="165"/>
                    <a:pt x="214" y="164"/>
                  </a:cubicBezTo>
                  <a:cubicBezTo>
                    <a:pt x="214" y="163"/>
                    <a:pt x="214" y="163"/>
                    <a:pt x="215" y="162"/>
                  </a:cubicBezTo>
                  <a:cubicBezTo>
                    <a:pt x="224" y="151"/>
                    <a:pt x="224" y="151"/>
                    <a:pt x="224" y="151"/>
                  </a:cubicBezTo>
                  <a:cubicBezTo>
                    <a:pt x="222" y="148"/>
                    <a:pt x="220" y="145"/>
                    <a:pt x="218" y="142"/>
                  </a:cubicBezTo>
                  <a:cubicBezTo>
                    <a:pt x="204" y="144"/>
                    <a:pt x="204" y="144"/>
                    <a:pt x="204" y="144"/>
                  </a:cubicBezTo>
                  <a:cubicBezTo>
                    <a:pt x="203" y="145"/>
                    <a:pt x="201" y="144"/>
                    <a:pt x="201" y="143"/>
                  </a:cubicBezTo>
                  <a:cubicBezTo>
                    <a:pt x="201" y="142"/>
                    <a:pt x="201" y="142"/>
                    <a:pt x="201" y="141"/>
                  </a:cubicBezTo>
                  <a:cubicBezTo>
                    <a:pt x="201" y="140"/>
                    <a:pt x="201" y="139"/>
                    <a:pt x="202" y="139"/>
                  </a:cubicBezTo>
                  <a:cubicBezTo>
                    <a:pt x="214" y="131"/>
                    <a:pt x="214" y="131"/>
                    <a:pt x="214" y="131"/>
                  </a:cubicBezTo>
                  <a:cubicBezTo>
                    <a:pt x="213" y="127"/>
                    <a:pt x="212" y="124"/>
                    <a:pt x="212" y="121"/>
                  </a:cubicBezTo>
                  <a:cubicBezTo>
                    <a:pt x="198" y="119"/>
                    <a:pt x="198" y="119"/>
                    <a:pt x="198" y="119"/>
                  </a:cubicBezTo>
                  <a:cubicBezTo>
                    <a:pt x="196" y="119"/>
                    <a:pt x="195" y="118"/>
                    <a:pt x="195" y="116"/>
                  </a:cubicBezTo>
                  <a:cubicBezTo>
                    <a:pt x="195" y="116"/>
                    <a:pt x="195" y="116"/>
                    <a:pt x="195" y="116"/>
                  </a:cubicBezTo>
                  <a:cubicBezTo>
                    <a:pt x="195" y="114"/>
                    <a:pt x="196" y="113"/>
                    <a:pt x="197" y="113"/>
                  </a:cubicBezTo>
                  <a:cubicBezTo>
                    <a:pt x="211" y="109"/>
                    <a:pt x="211" y="109"/>
                    <a:pt x="211" y="109"/>
                  </a:cubicBezTo>
                  <a:cubicBezTo>
                    <a:pt x="211" y="105"/>
                    <a:pt x="211" y="102"/>
                    <a:pt x="212" y="99"/>
                  </a:cubicBezTo>
                  <a:cubicBezTo>
                    <a:pt x="199" y="92"/>
                    <a:pt x="199" y="92"/>
                    <a:pt x="199" y="92"/>
                  </a:cubicBezTo>
                  <a:cubicBezTo>
                    <a:pt x="198" y="92"/>
                    <a:pt x="197" y="91"/>
                    <a:pt x="197" y="89"/>
                  </a:cubicBezTo>
                  <a:cubicBezTo>
                    <a:pt x="197" y="89"/>
                    <a:pt x="197" y="89"/>
                    <a:pt x="197" y="89"/>
                  </a:cubicBezTo>
                  <a:cubicBezTo>
                    <a:pt x="197" y="87"/>
                    <a:pt x="199" y="86"/>
                    <a:pt x="200" y="87"/>
                  </a:cubicBezTo>
                  <a:cubicBezTo>
                    <a:pt x="215" y="87"/>
                    <a:pt x="215" y="87"/>
                    <a:pt x="215" y="87"/>
                  </a:cubicBezTo>
                  <a:cubicBezTo>
                    <a:pt x="216" y="84"/>
                    <a:pt x="217" y="81"/>
                    <a:pt x="218" y="78"/>
                  </a:cubicBezTo>
                  <a:cubicBezTo>
                    <a:pt x="208" y="68"/>
                    <a:pt x="208" y="68"/>
                    <a:pt x="208" y="68"/>
                  </a:cubicBezTo>
                  <a:cubicBezTo>
                    <a:pt x="208" y="67"/>
                    <a:pt x="207" y="66"/>
                    <a:pt x="207" y="65"/>
                  </a:cubicBezTo>
                  <a:cubicBezTo>
                    <a:pt x="207" y="65"/>
                    <a:pt x="207" y="64"/>
                    <a:pt x="207" y="64"/>
                  </a:cubicBezTo>
                  <a:cubicBezTo>
                    <a:pt x="208" y="62"/>
                    <a:pt x="210" y="62"/>
                    <a:pt x="211" y="63"/>
                  </a:cubicBezTo>
                  <a:cubicBezTo>
                    <a:pt x="225" y="67"/>
                    <a:pt x="225" y="67"/>
                    <a:pt x="225" y="67"/>
                  </a:cubicBezTo>
                  <a:cubicBezTo>
                    <a:pt x="227" y="65"/>
                    <a:pt x="229" y="62"/>
                    <a:pt x="232" y="60"/>
                  </a:cubicBezTo>
                  <a:cubicBezTo>
                    <a:pt x="225" y="47"/>
                    <a:pt x="225" y="47"/>
                    <a:pt x="225" y="47"/>
                  </a:cubicBezTo>
                  <a:cubicBezTo>
                    <a:pt x="225" y="46"/>
                    <a:pt x="224" y="46"/>
                    <a:pt x="224" y="45"/>
                  </a:cubicBezTo>
                  <a:cubicBezTo>
                    <a:pt x="224" y="44"/>
                    <a:pt x="225" y="44"/>
                    <a:pt x="225" y="43"/>
                  </a:cubicBezTo>
                  <a:cubicBezTo>
                    <a:pt x="227" y="42"/>
                    <a:pt x="228" y="42"/>
                    <a:pt x="229" y="43"/>
                  </a:cubicBezTo>
                  <a:cubicBezTo>
                    <a:pt x="241" y="52"/>
                    <a:pt x="241" y="52"/>
                    <a:pt x="241" y="52"/>
                  </a:cubicBezTo>
                  <a:cubicBezTo>
                    <a:pt x="243" y="50"/>
                    <a:pt x="246" y="48"/>
                    <a:pt x="249" y="47"/>
                  </a:cubicBezTo>
                  <a:cubicBezTo>
                    <a:pt x="247" y="33"/>
                    <a:pt x="247" y="33"/>
                    <a:pt x="247" y="33"/>
                  </a:cubicBezTo>
                  <a:cubicBezTo>
                    <a:pt x="247" y="32"/>
                    <a:pt x="247" y="32"/>
                    <a:pt x="247" y="32"/>
                  </a:cubicBezTo>
                  <a:cubicBezTo>
                    <a:pt x="247" y="30"/>
                    <a:pt x="248" y="29"/>
                    <a:pt x="249" y="29"/>
                  </a:cubicBezTo>
                  <a:cubicBezTo>
                    <a:pt x="250" y="28"/>
                    <a:pt x="252" y="29"/>
                    <a:pt x="252" y="31"/>
                  </a:cubicBezTo>
                  <a:cubicBezTo>
                    <a:pt x="261" y="42"/>
                    <a:pt x="261" y="42"/>
                    <a:pt x="261" y="42"/>
                  </a:cubicBezTo>
                  <a:cubicBezTo>
                    <a:pt x="264" y="41"/>
                    <a:pt x="267" y="40"/>
                    <a:pt x="270" y="40"/>
                  </a:cubicBezTo>
                  <a:cubicBezTo>
                    <a:pt x="273" y="26"/>
                    <a:pt x="273" y="26"/>
                    <a:pt x="273" y="26"/>
                  </a:cubicBezTo>
                  <a:cubicBezTo>
                    <a:pt x="273" y="26"/>
                    <a:pt x="273" y="26"/>
                    <a:pt x="273" y="26"/>
                  </a:cubicBezTo>
                  <a:cubicBezTo>
                    <a:pt x="273" y="24"/>
                    <a:pt x="274" y="23"/>
                    <a:pt x="275" y="23"/>
                  </a:cubicBezTo>
                  <a:cubicBezTo>
                    <a:pt x="277" y="23"/>
                    <a:pt x="278" y="24"/>
                    <a:pt x="278" y="25"/>
                  </a:cubicBezTo>
                  <a:cubicBezTo>
                    <a:pt x="282" y="39"/>
                    <a:pt x="282" y="39"/>
                    <a:pt x="282" y="39"/>
                  </a:cubicBezTo>
                  <a:cubicBezTo>
                    <a:pt x="286" y="39"/>
                    <a:pt x="289" y="39"/>
                    <a:pt x="293" y="40"/>
                  </a:cubicBezTo>
                  <a:cubicBezTo>
                    <a:pt x="299" y="27"/>
                    <a:pt x="299" y="27"/>
                    <a:pt x="299" y="27"/>
                  </a:cubicBezTo>
                  <a:cubicBezTo>
                    <a:pt x="299" y="26"/>
                    <a:pt x="301" y="25"/>
                    <a:pt x="302" y="25"/>
                  </a:cubicBezTo>
                  <a:cubicBezTo>
                    <a:pt x="304" y="25"/>
                    <a:pt x="305" y="27"/>
                    <a:pt x="305" y="28"/>
                  </a:cubicBezTo>
                  <a:cubicBezTo>
                    <a:pt x="305" y="28"/>
                    <a:pt x="305" y="28"/>
                    <a:pt x="304" y="29"/>
                  </a:cubicBezTo>
                  <a:cubicBezTo>
                    <a:pt x="304" y="43"/>
                    <a:pt x="304" y="43"/>
                    <a:pt x="304" y="43"/>
                  </a:cubicBezTo>
                  <a:cubicBezTo>
                    <a:pt x="308" y="44"/>
                    <a:pt x="311" y="45"/>
                    <a:pt x="314" y="47"/>
                  </a:cubicBezTo>
                  <a:cubicBezTo>
                    <a:pt x="324" y="37"/>
                    <a:pt x="324" y="37"/>
                    <a:pt x="324" y="37"/>
                  </a:cubicBezTo>
                  <a:cubicBezTo>
                    <a:pt x="325" y="35"/>
                    <a:pt x="326" y="35"/>
                    <a:pt x="328" y="36"/>
                  </a:cubicBezTo>
                  <a:cubicBezTo>
                    <a:pt x="328" y="36"/>
                    <a:pt x="329" y="37"/>
                    <a:pt x="329" y="38"/>
                  </a:cubicBezTo>
                  <a:cubicBezTo>
                    <a:pt x="329" y="39"/>
                    <a:pt x="329" y="39"/>
                    <a:pt x="328" y="40"/>
                  </a:cubicBezTo>
                  <a:cubicBezTo>
                    <a:pt x="324" y="53"/>
                    <a:pt x="324" y="53"/>
                    <a:pt x="324" y="53"/>
                  </a:cubicBezTo>
                  <a:cubicBezTo>
                    <a:pt x="327" y="55"/>
                    <a:pt x="329" y="57"/>
                    <a:pt x="332" y="60"/>
                  </a:cubicBezTo>
                  <a:cubicBezTo>
                    <a:pt x="344" y="53"/>
                    <a:pt x="344" y="53"/>
                    <a:pt x="344" y="53"/>
                  </a:cubicBezTo>
                  <a:cubicBezTo>
                    <a:pt x="345" y="52"/>
                    <a:pt x="347" y="52"/>
                    <a:pt x="348" y="54"/>
                  </a:cubicBezTo>
                  <a:cubicBezTo>
                    <a:pt x="349" y="54"/>
                    <a:pt x="349" y="55"/>
                    <a:pt x="349" y="55"/>
                  </a:cubicBezTo>
                  <a:cubicBezTo>
                    <a:pt x="349" y="56"/>
                    <a:pt x="349" y="57"/>
                    <a:pt x="348" y="58"/>
                  </a:cubicBezTo>
                  <a:cubicBezTo>
                    <a:pt x="339" y="69"/>
                    <a:pt x="339" y="69"/>
                    <a:pt x="339" y="69"/>
                  </a:cubicBezTo>
                  <a:cubicBezTo>
                    <a:pt x="341" y="72"/>
                    <a:pt x="343" y="75"/>
                    <a:pt x="345" y="78"/>
                  </a:cubicBezTo>
                  <a:cubicBezTo>
                    <a:pt x="359" y="75"/>
                    <a:pt x="359" y="75"/>
                    <a:pt x="359" y="75"/>
                  </a:cubicBezTo>
                  <a:cubicBezTo>
                    <a:pt x="360" y="75"/>
                    <a:pt x="362" y="76"/>
                    <a:pt x="362" y="77"/>
                  </a:cubicBezTo>
                  <a:cubicBezTo>
                    <a:pt x="362" y="77"/>
                    <a:pt x="362" y="78"/>
                    <a:pt x="362" y="78"/>
                  </a:cubicBezTo>
                  <a:cubicBezTo>
                    <a:pt x="362" y="79"/>
                    <a:pt x="362" y="80"/>
                    <a:pt x="361" y="81"/>
                  </a:cubicBezTo>
                  <a:cubicBezTo>
                    <a:pt x="349" y="89"/>
                    <a:pt x="349" y="89"/>
                    <a:pt x="349" y="89"/>
                  </a:cubicBezTo>
                  <a:cubicBezTo>
                    <a:pt x="350" y="92"/>
                    <a:pt x="351" y="95"/>
                    <a:pt x="351" y="99"/>
                  </a:cubicBezTo>
                  <a:cubicBezTo>
                    <a:pt x="365" y="101"/>
                    <a:pt x="365" y="101"/>
                    <a:pt x="365" y="101"/>
                  </a:cubicBezTo>
                  <a:cubicBezTo>
                    <a:pt x="367" y="101"/>
                    <a:pt x="368" y="102"/>
                    <a:pt x="368" y="104"/>
                  </a:cubicBezTo>
                  <a:cubicBezTo>
                    <a:pt x="368" y="104"/>
                    <a:pt x="368" y="104"/>
                    <a:pt x="368" y="104"/>
                  </a:cubicBezTo>
                  <a:cubicBezTo>
                    <a:pt x="368" y="105"/>
                    <a:pt x="367" y="106"/>
                    <a:pt x="366" y="107"/>
                  </a:cubicBezTo>
                  <a:cubicBezTo>
                    <a:pt x="352" y="111"/>
                    <a:pt x="352" y="111"/>
                    <a:pt x="352" y="111"/>
                  </a:cubicBezTo>
                  <a:cubicBezTo>
                    <a:pt x="352" y="114"/>
                    <a:pt x="352" y="118"/>
                    <a:pt x="351" y="121"/>
                  </a:cubicBezTo>
                  <a:cubicBezTo>
                    <a:pt x="364" y="127"/>
                    <a:pt x="364" y="127"/>
                    <a:pt x="364" y="127"/>
                  </a:cubicBezTo>
                  <a:cubicBezTo>
                    <a:pt x="365" y="128"/>
                    <a:pt x="366" y="129"/>
                    <a:pt x="366" y="130"/>
                  </a:cubicBezTo>
                  <a:cubicBezTo>
                    <a:pt x="366" y="130"/>
                    <a:pt x="366" y="130"/>
                    <a:pt x="366" y="131"/>
                  </a:cubicBezTo>
                  <a:cubicBezTo>
                    <a:pt x="366" y="132"/>
                    <a:pt x="364" y="133"/>
                    <a:pt x="363" y="133"/>
                  </a:cubicBezTo>
                  <a:cubicBezTo>
                    <a:pt x="348" y="133"/>
                    <a:pt x="348" y="133"/>
                    <a:pt x="348" y="133"/>
                  </a:cubicBezTo>
                  <a:cubicBezTo>
                    <a:pt x="347" y="136"/>
                    <a:pt x="346" y="139"/>
                    <a:pt x="345" y="142"/>
                  </a:cubicBezTo>
                  <a:cubicBezTo>
                    <a:pt x="355" y="152"/>
                    <a:pt x="355" y="152"/>
                    <a:pt x="355" y="152"/>
                  </a:cubicBezTo>
                  <a:cubicBezTo>
                    <a:pt x="355" y="153"/>
                    <a:pt x="356" y="153"/>
                    <a:pt x="356" y="154"/>
                  </a:cubicBezTo>
                  <a:cubicBezTo>
                    <a:pt x="356" y="155"/>
                    <a:pt x="356" y="155"/>
                    <a:pt x="356" y="156"/>
                  </a:cubicBezTo>
                  <a:cubicBezTo>
                    <a:pt x="355" y="157"/>
                    <a:pt x="353" y="158"/>
                    <a:pt x="352" y="157"/>
                  </a:cubicBezTo>
                  <a:cubicBezTo>
                    <a:pt x="338" y="152"/>
                    <a:pt x="338" y="152"/>
                    <a:pt x="338" y="152"/>
                  </a:cubicBezTo>
                  <a:cubicBezTo>
                    <a:pt x="336" y="155"/>
                    <a:pt x="334" y="157"/>
                    <a:pt x="331" y="160"/>
                  </a:cubicBezTo>
                  <a:cubicBezTo>
                    <a:pt x="338" y="173"/>
                    <a:pt x="338" y="173"/>
                    <a:pt x="338" y="173"/>
                  </a:cubicBezTo>
                  <a:cubicBezTo>
                    <a:pt x="338" y="173"/>
                    <a:pt x="339" y="174"/>
                    <a:pt x="339" y="174"/>
                  </a:cubicBezTo>
                  <a:cubicBezTo>
                    <a:pt x="339" y="175"/>
                    <a:pt x="338" y="176"/>
                    <a:pt x="338" y="176"/>
                  </a:cubicBezTo>
                  <a:cubicBezTo>
                    <a:pt x="336" y="177"/>
                    <a:pt x="335" y="177"/>
                    <a:pt x="334" y="176"/>
                  </a:cubicBezTo>
                  <a:close/>
                  <a:moveTo>
                    <a:pt x="451" y="192"/>
                  </a:moveTo>
                  <a:cubicBezTo>
                    <a:pt x="442" y="195"/>
                    <a:pt x="442" y="195"/>
                    <a:pt x="442" y="195"/>
                  </a:cubicBezTo>
                  <a:cubicBezTo>
                    <a:pt x="442" y="197"/>
                    <a:pt x="442" y="200"/>
                    <a:pt x="441" y="202"/>
                  </a:cubicBezTo>
                  <a:cubicBezTo>
                    <a:pt x="450" y="206"/>
                    <a:pt x="450" y="206"/>
                    <a:pt x="450" y="206"/>
                  </a:cubicBezTo>
                  <a:cubicBezTo>
                    <a:pt x="451" y="206"/>
                    <a:pt x="451" y="207"/>
                    <a:pt x="451" y="208"/>
                  </a:cubicBezTo>
                  <a:cubicBezTo>
                    <a:pt x="451" y="208"/>
                    <a:pt x="451" y="208"/>
                    <a:pt x="451" y="208"/>
                  </a:cubicBezTo>
                  <a:cubicBezTo>
                    <a:pt x="451" y="209"/>
                    <a:pt x="450" y="210"/>
                    <a:pt x="449" y="210"/>
                  </a:cubicBezTo>
                  <a:cubicBezTo>
                    <a:pt x="439" y="210"/>
                    <a:pt x="439" y="210"/>
                    <a:pt x="439" y="210"/>
                  </a:cubicBezTo>
                  <a:cubicBezTo>
                    <a:pt x="439" y="212"/>
                    <a:pt x="438" y="214"/>
                    <a:pt x="437" y="216"/>
                  </a:cubicBezTo>
                  <a:cubicBezTo>
                    <a:pt x="444" y="223"/>
                    <a:pt x="444" y="223"/>
                    <a:pt x="444" y="223"/>
                  </a:cubicBezTo>
                  <a:cubicBezTo>
                    <a:pt x="444" y="223"/>
                    <a:pt x="444" y="224"/>
                    <a:pt x="444" y="224"/>
                  </a:cubicBezTo>
                  <a:cubicBezTo>
                    <a:pt x="444" y="225"/>
                    <a:pt x="444" y="225"/>
                    <a:pt x="444" y="225"/>
                  </a:cubicBezTo>
                  <a:cubicBezTo>
                    <a:pt x="444" y="226"/>
                    <a:pt x="443" y="226"/>
                    <a:pt x="442" y="226"/>
                  </a:cubicBezTo>
                  <a:cubicBezTo>
                    <a:pt x="433" y="223"/>
                    <a:pt x="433" y="223"/>
                    <a:pt x="433" y="223"/>
                  </a:cubicBezTo>
                  <a:cubicBezTo>
                    <a:pt x="431" y="224"/>
                    <a:pt x="430" y="226"/>
                    <a:pt x="428" y="228"/>
                  </a:cubicBezTo>
                  <a:cubicBezTo>
                    <a:pt x="433" y="236"/>
                    <a:pt x="433" y="236"/>
                    <a:pt x="433" y="236"/>
                  </a:cubicBezTo>
                  <a:cubicBezTo>
                    <a:pt x="433" y="237"/>
                    <a:pt x="433" y="237"/>
                    <a:pt x="433" y="237"/>
                  </a:cubicBezTo>
                  <a:cubicBezTo>
                    <a:pt x="433" y="238"/>
                    <a:pt x="433" y="239"/>
                    <a:pt x="432" y="239"/>
                  </a:cubicBezTo>
                  <a:cubicBezTo>
                    <a:pt x="431" y="240"/>
                    <a:pt x="430" y="239"/>
                    <a:pt x="430" y="239"/>
                  </a:cubicBezTo>
                  <a:cubicBezTo>
                    <a:pt x="422" y="233"/>
                    <a:pt x="422" y="233"/>
                    <a:pt x="422" y="233"/>
                  </a:cubicBezTo>
                  <a:cubicBezTo>
                    <a:pt x="420" y="234"/>
                    <a:pt x="418" y="235"/>
                    <a:pt x="416" y="236"/>
                  </a:cubicBezTo>
                  <a:cubicBezTo>
                    <a:pt x="418" y="246"/>
                    <a:pt x="418" y="246"/>
                    <a:pt x="418" y="246"/>
                  </a:cubicBezTo>
                  <a:cubicBezTo>
                    <a:pt x="418" y="246"/>
                    <a:pt x="418" y="246"/>
                    <a:pt x="418" y="247"/>
                  </a:cubicBezTo>
                  <a:cubicBezTo>
                    <a:pt x="418" y="247"/>
                    <a:pt x="417" y="248"/>
                    <a:pt x="417" y="248"/>
                  </a:cubicBezTo>
                  <a:cubicBezTo>
                    <a:pt x="416" y="249"/>
                    <a:pt x="415" y="248"/>
                    <a:pt x="414" y="247"/>
                  </a:cubicBezTo>
                  <a:cubicBezTo>
                    <a:pt x="409" y="239"/>
                    <a:pt x="409" y="239"/>
                    <a:pt x="409" y="239"/>
                  </a:cubicBezTo>
                  <a:cubicBezTo>
                    <a:pt x="407" y="240"/>
                    <a:pt x="404" y="241"/>
                    <a:pt x="402" y="241"/>
                  </a:cubicBezTo>
                  <a:cubicBezTo>
                    <a:pt x="401" y="250"/>
                    <a:pt x="401" y="250"/>
                    <a:pt x="401" y="250"/>
                  </a:cubicBezTo>
                  <a:cubicBezTo>
                    <a:pt x="401" y="250"/>
                    <a:pt x="401" y="251"/>
                    <a:pt x="401" y="251"/>
                  </a:cubicBezTo>
                  <a:cubicBezTo>
                    <a:pt x="401" y="252"/>
                    <a:pt x="400" y="252"/>
                    <a:pt x="399" y="252"/>
                  </a:cubicBezTo>
                  <a:cubicBezTo>
                    <a:pt x="399" y="252"/>
                    <a:pt x="399" y="252"/>
                    <a:pt x="399" y="252"/>
                  </a:cubicBezTo>
                  <a:cubicBezTo>
                    <a:pt x="398" y="252"/>
                    <a:pt x="397" y="252"/>
                    <a:pt x="397" y="251"/>
                  </a:cubicBezTo>
                  <a:cubicBezTo>
                    <a:pt x="394" y="242"/>
                    <a:pt x="394" y="242"/>
                    <a:pt x="394" y="242"/>
                  </a:cubicBezTo>
                  <a:cubicBezTo>
                    <a:pt x="392" y="242"/>
                    <a:pt x="390" y="241"/>
                    <a:pt x="387" y="241"/>
                  </a:cubicBezTo>
                  <a:cubicBezTo>
                    <a:pt x="383" y="250"/>
                    <a:pt x="383" y="250"/>
                    <a:pt x="383" y="250"/>
                  </a:cubicBezTo>
                  <a:cubicBezTo>
                    <a:pt x="383" y="251"/>
                    <a:pt x="382" y="251"/>
                    <a:pt x="381" y="251"/>
                  </a:cubicBezTo>
                  <a:cubicBezTo>
                    <a:pt x="380" y="251"/>
                    <a:pt x="379" y="250"/>
                    <a:pt x="379" y="249"/>
                  </a:cubicBezTo>
                  <a:cubicBezTo>
                    <a:pt x="379" y="249"/>
                    <a:pt x="379" y="249"/>
                    <a:pt x="379" y="249"/>
                  </a:cubicBezTo>
                  <a:cubicBezTo>
                    <a:pt x="380" y="239"/>
                    <a:pt x="380" y="239"/>
                    <a:pt x="380" y="239"/>
                  </a:cubicBezTo>
                  <a:cubicBezTo>
                    <a:pt x="377" y="238"/>
                    <a:pt x="375" y="237"/>
                    <a:pt x="373" y="236"/>
                  </a:cubicBezTo>
                  <a:cubicBezTo>
                    <a:pt x="367" y="243"/>
                    <a:pt x="367" y="243"/>
                    <a:pt x="367" y="243"/>
                  </a:cubicBezTo>
                  <a:cubicBezTo>
                    <a:pt x="366" y="244"/>
                    <a:pt x="365" y="244"/>
                    <a:pt x="364" y="244"/>
                  </a:cubicBezTo>
                  <a:cubicBezTo>
                    <a:pt x="364" y="243"/>
                    <a:pt x="363" y="243"/>
                    <a:pt x="363" y="242"/>
                  </a:cubicBezTo>
                  <a:cubicBezTo>
                    <a:pt x="363" y="242"/>
                    <a:pt x="363" y="242"/>
                    <a:pt x="364" y="241"/>
                  </a:cubicBezTo>
                  <a:cubicBezTo>
                    <a:pt x="367" y="232"/>
                    <a:pt x="367" y="232"/>
                    <a:pt x="367" y="232"/>
                  </a:cubicBezTo>
                  <a:cubicBezTo>
                    <a:pt x="365" y="231"/>
                    <a:pt x="363" y="229"/>
                    <a:pt x="361" y="228"/>
                  </a:cubicBezTo>
                  <a:cubicBezTo>
                    <a:pt x="353" y="232"/>
                    <a:pt x="353" y="232"/>
                    <a:pt x="353" y="232"/>
                  </a:cubicBezTo>
                  <a:cubicBezTo>
                    <a:pt x="352" y="233"/>
                    <a:pt x="351" y="233"/>
                    <a:pt x="350" y="232"/>
                  </a:cubicBezTo>
                  <a:cubicBezTo>
                    <a:pt x="350" y="232"/>
                    <a:pt x="350" y="231"/>
                    <a:pt x="350" y="231"/>
                  </a:cubicBezTo>
                  <a:cubicBezTo>
                    <a:pt x="350" y="230"/>
                    <a:pt x="350" y="230"/>
                    <a:pt x="351" y="229"/>
                  </a:cubicBezTo>
                  <a:cubicBezTo>
                    <a:pt x="356" y="222"/>
                    <a:pt x="356" y="222"/>
                    <a:pt x="356" y="222"/>
                  </a:cubicBezTo>
                  <a:cubicBezTo>
                    <a:pt x="355" y="220"/>
                    <a:pt x="354" y="218"/>
                    <a:pt x="353" y="216"/>
                  </a:cubicBezTo>
                  <a:cubicBezTo>
                    <a:pt x="343" y="217"/>
                    <a:pt x="343" y="217"/>
                    <a:pt x="343" y="217"/>
                  </a:cubicBezTo>
                  <a:cubicBezTo>
                    <a:pt x="342" y="218"/>
                    <a:pt x="341" y="217"/>
                    <a:pt x="341" y="216"/>
                  </a:cubicBezTo>
                  <a:cubicBezTo>
                    <a:pt x="341" y="216"/>
                    <a:pt x="341" y="216"/>
                    <a:pt x="341" y="216"/>
                  </a:cubicBezTo>
                  <a:cubicBezTo>
                    <a:pt x="341" y="215"/>
                    <a:pt x="341" y="214"/>
                    <a:pt x="342" y="214"/>
                  </a:cubicBezTo>
                  <a:cubicBezTo>
                    <a:pt x="350" y="208"/>
                    <a:pt x="350" y="208"/>
                    <a:pt x="350" y="208"/>
                  </a:cubicBezTo>
                  <a:cubicBezTo>
                    <a:pt x="349" y="206"/>
                    <a:pt x="349" y="204"/>
                    <a:pt x="348" y="202"/>
                  </a:cubicBezTo>
                  <a:cubicBezTo>
                    <a:pt x="339" y="200"/>
                    <a:pt x="339" y="200"/>
                    <a:pt x="339" y="200"/>
                  </a:cubicBezTo>
                  <a:cubicBezTo>
                    <a:pt x="338" y="200"/>
                    <a:pt x="337" y="200"/>
                    <a:pt x="337" y="199"/>
                  </a:cubicBezTo>
                  <a:cubicBezTo>
                    <a:pt x="337" y="199"/>
                    <a:pt x="337" y="198"/>
                    <a:pt x="337" y="198"/>
                  </a:cubicBezTo>
                  <a:cubicBezTo>
                    <a:pt x="337" y="197"/>
                    <a:pt x="338" y="197"/>
                    <a:pt x="339" y="197"/>
                  </a:cubicBezTo>
                  <a:cubicBezTo>
                    <a:pt x="348" y="194"/>
                    <a:pt x="348" y="194"/>
                    <a:pt x="348" y="194"/>
                  </a:cubicBezTo>
                  <a:cubicBezTo>
                    <a:pt x="348" y="191"/>
                    <a:pt x="348" y="189"/>
                    <a:pt x="348" y="187"/>
                  </a:cubicBezTo>
                  <a:cubicBezTo>
                    <a:pt x="340" y="183"/>
                    <a:pt x="340" y="183"/>
                    <a:pt x="340" y="183"/>
                  </a:cubicBezTo>
                  <a:cubicBezTo>
                    <a:pt x="339" y="182"/>
                    <a:pt x="338" y="182"/>
                    <a:pt x="338" y="181"/>
                  </a:cubicBezTo>
                  <a:cubicBezTo>
                    <a:pt x="338" y="181"/>
                    <a:pt x="338" y="181"/>
                    <a:pt x="338" y="180"/>
                  </a:cubicBezTo>
                  <a:cubicBezTo>
                    <a:pt x="339" y="179"/>
                    <a:pt x="340" y="179"/>
                    <a:pt x="341" y="179"/>
                  </a:cubicBezTo>
                  <a:cubicBezTo>
                    <a:pt x="350" y="179"/>
                    <a:pt x="350" y="179"/>
                    <a:pt x="350" y="179"/>
                  </a:cubicBezTo>
                  <a:cubicBezTo>
                    <a:pt x="351" y="177"/>
                    <a:pt x="352" y="175"/>
                    <a:pt x="353" y="173"/>
                  </a:cubicBezTo>
                  <a:cubicBezTo>
                    <a:pt x="346" y="166"/>
                    <a:pt x="346" y="166"/>
                    <a:pt x="346" y="166"/>
                  </a:cubicBezTo>
                  <a:cubicBezTo>
                    <a:pt x="346" y="166"/>
                    <a:pt x="345" y="165"/>
                    <a:pt x="345" y="165"/>
                  </a:cubicBezTo>
                  <a:cubicBezTo>
                    <a:pt x="345" y="164"/>
                    <a:pt x="345" y="164"/>
                    <a:pt x="345" y="164"/>
                  </a:cubicBezTo>
                  <a:cubicBezTo>
                    <a:pt x="346" y="163"/>
                    <a:pt x="347" y="163"/>
                    <a:pt x="348" y="163"/>
                  </a:cubicBezTo>
                  <a:cubicBezTo>
                    <a:pt x="357" y="166"/>
                    <a:pt x="357" y="166"/>
                    <a:pt x="357" y="166"/>
                  </a:cubicBezTo>
                  <a:cubicBezTo>
                    <a:pt x="358" y="164"/>
                    <a:pt x="360" y="163"/>
                    <a:pt x="361" y="161"/>
                  </a:cubicBezTo>
                  <a:cubicBezTo>
                    <a:pt x="357" y="153"/>
                    <a:pt x="357" y="153"/>
                    <a:pt x="357" y="153"/>
                  </a:cubicBezTo>
                  <a:cubicBezTo>
                    <a:pt x="357" y="152"/>
                    <a:pt x="357" y="152"/>
                    <a:pt x="357" y="151"/>
                  </a:cubicBezTo>
                  <a:cubicBezTo>
                    <a:pt x="357" y="151"/>
                    <a:pt x="357" y="150"/>
                    <a:pt x="357" y="150"/>
                  </a:cubicBezTo>
                  <a:cubicBezTo>
                    <a:pt x="358" y="149"/>
                    <a:pt x="359" y="149"/>
                    <a:pt x="360" y="150"/>
                  </a:cubicBezTo>
                  <a:cubicBezTo>
                    <a:pt x="368" y="156"/>
                    <a:pt x="368" y="156"/>
                    <a:pt x="368" y="156"/>
                  </a:cubicBezTo>
                  <a:cubicBezTo>
                    <a:pt x="369" y="155"/>
                    <a:pt x="371" y="153"/>
                    <a:pt x="373" y="152"/>
                  </a:cubicBezTo>
                  <a:cubicBezTo>
                    <a:pt x="372" y="143"/>
                    <a:pt x="372" y="143"/>
                    <a:pt x="372" y="143"/>
                  </a:cubicBezTo>
                  <a:cubicBezTo>
                    <a:pt x="372" y="143"/>
                    <a:pt x="372" y="143"/>
                    <a:pt x="372" y="142"/>
                  </a:cubicBezTo>
                  <a:cubicBezTo>
                    <a:pt x="372" y="142"/>
                    <a:pt x="372" y="141"/>
                    <a:pt x="373" y="141"/>
                  </a:cubicBezTo>
                  <a:cubicBezTo>
                    <a:pt x="374" y="140"/>
                    <a:pt x="375" y="141"/>
                    <a:pt x="375" y="142"/>
                  </a:cubicBezTo>
                  <a:cubicBezTo>
                    <a:pt x="381" y="149"/>
                    <a:pt x="381" y="149"/>
                    <a:pt x="381" y="149"/>
                  </a:cubicBezTo>
                  <a:cubicBezTo>
                    <a:pt x="383" y="149"/>
                    <a:pt x="385" y="148"/>
                    <a:pt x="387" y="148"/>
                  </a:cubicBezTo>
                  <a:cubicBezTo>
                    <a:pt x="389" y="138"/>
                    <a:pt x="389" y="138"/>
                    <a:pt x="389" y="138"/>
                  </a:cubicBezTo>
                  <a:cubicBezTo>
                    <a:pt x="389" y="138"/>
                    <a:pt x="389" y="138"/>
                    <a:pt x="389" y="138"/>
                  </a:cubicBezTo>
                  <a:cubicBezTo>
                    <a:pt x="389" y="137"/>
                    <a:pt x="390" y="136"/>
                    <a:pt x="391" y="136"/>
                  </a:cubicBezTo>
                  <a:cubicBezTo>
                    <a:pt x="392" y="136"/>
                    <a:pt x="393" y="137"/>
                    <a:pt x="393" y="138"/>
                  </a:cubicBezTo>
                  <a:cubicBezTo>
                    <a:pt x="395" y="147"/>
                    <a:pt x="395" y="147"/>
                    <a:pt x="395" y="147"/>
                  </a:cubicBezTo>
                  <a:cubicBezTo>
                    <a:pt x="398" y="147"/>
                    <a:pt x="400" y="147"/>
                    <a:pt x="402" y="148"/>
                  </a:cubicBezTo>
                  <a:cubicBezTo>
                    <a:pt x="407" y="139"/>
                    <a:pt x="407" y="139"/>
                    <a:pt x="407" y="139"/>
                  </a:cubicBezTo>
                  <a:cubicBezTo>
                    <a:pt x="407" y="138"/>
                    <a:pt x="408" y="138"/>
                    <a:pt x="409" y="138"/>
                  </a:cubicBezTo>
                  <a:cubicBezTo>
                    <a:pt x="410" y="138"/>
                    <a:pt x="410" y="139"/>
                    <a:pt x="410" y="140"/>
                  </a:cubicBezTo>
                  <a:cubicBezTo>
                    <a:pt x="410" y="140"/>
                    <a:pt x="410" y="140"/>
                    <a:pt x="410" y="140"/>
                  </a:cubicBezTo>
                  <a:cubicBezTo>
                    <a:pt x="410" y="150"/>
                    <a:pt x="410" y="150"/>
                    <a:pt x="410" y="150"/>
                  </a:cubicBezTo>
                  <a:cubicBezTo>
                    <a:pt x="412" y="150"/>
                    <a:pt x="414" y="151"/>
                    <a:pt x="416" y="152"/>
                  </a:cubicBezTo>
                  <a:cubicBezTo>
                    <a:pt x="423" y="146"/>
                    <a:pt x="423" y="146"/>
                    <a:pt x="423" y="146"/>
                  </a:cubicBezTo>
                  <a:cubicBezTo>
                    <a:pt x="424" y="145"/>
                    <a:pt x="425" y="145"/>
                    <a:pt x="426" y="145"/>
                  </a:cubicBezTo>
                  <a:cubicBezTo>
                    <a:pt x="426" y="145"/>
                    <a:pt x="426" y="146"/>
                    <a:pt x="426" y="147"/>
                  </a:cubicBezTo>
                  <a:cubicBezTo>
                    <a:pt x="426" y="147"/>
                    <a:pt x="426" y="147"/>
                    <a:pt x="426" y="148"/>
                  </a:cubicBezTo>
                  <a:cubicBezTo>
                    <a:pt x="423" y="157"/>
                    <a:pt x="423" y="157"/>
                    <a:pt x="423" y="157"/>
                  </a:cubicBezTo>
                  <a:cubicBezTo>
                    <a:pt x="425" y="158"/>
                    <a:pt x="427" y="159"/>
                    <a:pt x="428" y="161"/>
                  </a:cubicBezTo>
                  <a:cubicBezTo>
                    <a:pt x="437" y="157"/>
                    <a:pt x="437" y="157"/>
                    <a:pt x="437" y="157"/>
                  </a:cubicBezTo>
                  <a:cubicBezTo>
                    <a:pt x="437" y="156"/>
                    <a:pt x="439" y="156"/>
                    <a:pt x="439" y="157"/>
                  </a:cubicBezTo>
                  <a:cubicBezTo>
                    <a:pt x="440" y="157"/>
                    <a:pt x="440" y="158"/>
                    <a:pt x="440" y="158"/>
                  </a:cubicBezTo>
                  <a:cubicBezTo>
                    <a:pt x="440" y="159"/>
                    <a:pt x="440" y="159"/>
                    <a:pt x="439" y="160"/>
                  </a:cubicBezTo>
                  <a:cubicBezTo>
                    <a:pt x="433" y="167"/>
                    <a:pt x="433" y="167"/>
                    <a:pt x="433" y="167"/>
                  </a:cubicBezTo>
                  <a:cubicBezTo>
                    <a:pt x="435" y="169"/>
                    <a:pt x="436" y="171"/>
                    <a:pt x="437" y="173"/>
                  </a:cubicBezTo>
                  <a:cubicBezTo>
                    <a:pt x="446" y="172"/>
                    <a:pt x="446" y="172"/>
                    <a:pt x="446" y="172"/>
                  </a:cubicBezTo>
                  <a:cubicBezTo>
                    <a:pt x="447" y="171"/>
                    <a:pt x="448" y="172"/>
                    <a:pt x="449" y="173"/>
                  </a:cubicBezTo>
                  <a:cubicBezTo>
                    <a:pt x="449" y="173"/>
                    <a:pt x="449" y="173"/>
                    <a:pt x="449" y="173"/>
                  </a:cubicBezTo>
                  <a:cubicBezTo>
                    <a:pt x="449" y="174"/>
                    <a:pt x="448" y="175"/>
                    <a:pt x="448" y="175"/>
                  </a:cubicBezTo>
                  <a:cubicBezTo>
                    <a:pt x="440" y="180"/>
                    <a:pt x="440" y="180"/>
                    <a:pt x="440" y="180"/>
                  </a:cubicBezTo>
                  <a:cubicBezTo>
                    <a:pt x="441" y="183"/>
                    <a:pt x="441" y="185"/>
                    <a:pt x="441" y="187"/>
                  </a:cubicBezTo>
                  <a:cubicBezTo>
                    <a:pt x="451" y="189"/>
                    <a:pt x="451" y="189"/>
                    <a:pt x="451" y="189"/>
                  </a:cubicBezTo>
                  <a:cubicBezTo>
                    <a:pt x="452" y="188"/>
                    <a:pt x="453" y="189"/>
                    <a:pt x="453" y="190"/>
                  </a:cubicBezTo>
                  <a:cubicBezTo>
                    <a:pt x="453" y="190"/>
                    <a:pt x="453" y="190"/>
                    <a:pt x="453" y="190"/>
                  </a:cubicBezTo>
                  <a:cubicBezTo>
                    <a:pt x="453" y="191"/>
                    <a:pt x="452" y="192"/>
                    <a:pt x="451" y="1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Oval 24"/>
            <p:cNvSpPr>
              <a:spLocks noChangeArrowheads="1"/>
            </p:cNvSpPr>
            <p:nvPr/>
          </p:nvSpPr>
          <p:spPr bwMode="auto">
            <a:xfrm>
              <a:off x="-1333500" y="3128963"/>
              <a:ext cx="77788" cy="79375"/>
            </a:xfrm>
            <a:prstGeom prst="ellipse">
              <a:avLst/>
            </a:prstGeom>
            <a:grpFill/>
            <a:ln w="9525">
              <a:solidFill>
                <a:schemeClr val="tx1"/>
              </a:solid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23" name="Freeform 25"/>
            <p:cNvSpPr>
              <a:spLocks/>
            </p:cNvSpPr>
            <p:nvPr/>
          </p:nvSpPr>
          <p:spPr bwMode="auto">
            <a:xfrm>
              <a:off x="-1423988" y="2082800"/>
              <a:ext cx="889000" cy="357188"/>
            </a:xfrm>
            <a:custGeom>
              <a:avLst/>
              <a:gdLst>
                <a:gd name="T0" fmla="*/ 218 w 237"/>
                <a:gd name="T1" fmla="*/ 95 h 95"/>
                <a:gd name="T2" fmla="*/ 217 w 237"/>
                <a:gd name="T3" fmla="*/ 94 h 95"/>
                <a:gd name="T4" fmla="*/ 234 w 237"/>
                <a:gd name="T5" fmla="*/ 82 h 95"/>
                <a:gd name="T6" fmla="*/ 237 w 237"/>
                <a:gd name="T7" fmla="*/ 79 h 95"/>
                <a:gd name="T8" fmla="*/ 236 w 237"/>
                <a:gd name="T9" fmla="*/ 77 h 95"/>
                <a:gd name="T10" fmla="*/ 231 w 237"/>
                <a:gd name="T11" fmla="*/ 75 h 95"/>
                <a:gd name="T12" fmla="*/ 211 w 237"/>
                <a:gd name="T13" fmla="*/ 78 h 95"/>
                <a:gd name="T14" fmla="*/ 203 w 237"/>
                <a:gd name="T15" fmla="*/ 66 h 95"/>
                <a:gd name="T16" fmla="*/ 216 w 237"/>
                <a:gd name="T17" fmla="*/ 49 h 95"/>
                <a:gd name="T18" fmla="*/ 217 w 237"/>
                <a:gd name="T19" fmla="*/ 46 h 95"/>
                <a:gd name="T20" fmla="*/ 216 w 237"/>
                <a:gd name="T21" fmla="*/ 44 h 95"/>
                <a:gd name="T22" fmla="*/ 211 w 237"/>
                <a:gd name="T23" fmla="*/ 43 h 95"/>
                <a:gd name="T24" fmla="*/ 192 w 237"/>
                <a:gd name="T25" fmla="*/ 53 h 95"/>
                <a:gd name="T26" fmla="*/ 181 w 237"/>
                <a:gd name="T27" fmla="*/ 43 h 95"/>
                <a:gd name="T28" fmla="*/ 188 w 237"/>
                <a:gd name="T29" fmla="*/ 24 h 95"/>
                <a:gd name="T30" fmla="*/ 189 w 237"/>
                <a:gd name="T31" fmla="*/ 22 h 95"/>
                <a:gd name="T32" fmla="*/ 187 w 237"/>
                <a:gd name="T33" fmla="*/ 18 h 95"/>
                <a:gd name="T34" fmla="*/ 181 w 237"/>
                <a:gd name="T35" fmla="*/ 20 h 95"/>
                <a:gd name="T36" fmla="*/ 167 w 237"/>
                <a:gd name="T37" fmla="*/ 34 h 95"/>
                <a:gd name="T38" fmla="*/ 153 w 237"/>
                <a:gd name="T39" fmla="*/ 28 h 95"/>
                <a:gd name="T40" fmla="*/ 154 w 237"/>
                <a:gd name="T41" fmla="*/ 8 h 95"/>
                <a:gd name="T42" fmla="*/ 154 w 237"/>
                <a:gd name="T43" fmla="*/ 7 h 95"/>
                <a:gd name="T44" fmla="*/ 151 w 237"/>
                <a:gd name="T45" fmla="*/ 3 h 95"/>
                <a:gd name="T46" fmla="*/ 146 w 237"/>
                <a:gd name="T47" fmla="*/ 6 h 95"/>
                <a:gd name="T48" fmla="*/ 137 w 237"/>
                <a:gd name="T49" fmla="*/ 24 h 95"/>
                <a:gd name="T50" fmla="*/ 122 w 237"/>
                <a:gd name="T51" fmla="*/ 23 h 95"/>
                <a:gd name="T52" fmla="*/ 116 w 237"/>
                <a:gd name="T53" fmla="*/ 4 h 95"/>
                <a:gd name="T54" fmla="*/ 112 w 237"/>
                <a:gd name="T55" fmla="*/ 0 h 95"/>
                <a:gd name="T56" fmla="*/ 108 w 237"/>
                <a:gd name="T57" fmla="*/ 4 h 95"/>
                <a:gd name="T58" fmla="*/ 108 w 237"/>
                <a:gd name="T59" fmla="*/ 4 h 95"/>
                <a:gd name="T60" fmla="*/ 105 w 237"/>
                <a:gd name="T61" fmla="*/ 24 h 95"/>
                <a:gd name="T62" fmla="*/ 91 w 237"/>
                <a:gd name="T63" fmla="*/ 28 h 95"/>
                <a:gd name="T64" fmla="*/ 79 w 237"/>
                <a:gd name="T65" fmla="*/ 11 h 95"/>
                <a:gd name="T66" fmla="*/ 74 w 237"/>
                <a:gd name="T67" fmla="*/ 9 h 95"/>
                <a:gd name="T68" fmla="*/ 71 w 237"/>
                <a:gd name="T69" fmla="*/ 12 h 95"/>
                <a:gd name="T70" fmla="*/ 72 w 237"/>
                <a:gd name="T71" fmla="*/ 14 h 95"/>
                <a:gd name="T72" fmla="*/ 75 w 237"/>
                <a:gd name="T73" fmla="*/ 34 h 95"/>
                <a:gd name="T74" fmla="*/ 63 w 237"/>
                <a:gd name="T75" fmla="*/ 42 h 95"/>
                <a:gd name="T76" fmla="*/ 46 w 237"/>
                <a:gd name="T77" fmla="*/ 29 h 95"/>
                <a:gd name="T78" fmla="*/ 41 w 237"/>
                <a:gd name="T79" fmla="*/ 29 h 95"/>
                <a:gd name="T80" fmla="*/ 39 w 237"/>
                <a:gd name="T81" fmla="*/ 32 h 95"/>
                <a:gd name="T82" fmla="*/ 40 w 237"/>
                <a:gd name="T83" fmla="*/ 34 h 95"/>
                <a:gd name="T84" fmla="*/ 49 w 237"/>
                <a:gd name="T85" fmla="*/ 53 h 95"/>
                <a:gd name="T86" fmla="*/ 40 w 237"/>
                <a:gd name="T87" fmla="*/ 64 h 95"/>
                <a:gd name="T88" fmla="*/ 21 w 237"/>
                <a:gd name="T89" fmla="*/ 57 h 95"/>
                <a:gd name="T90" fmla="*/ 15 w 237"/>
                <a:gd name="T91" fmla="*/ 58 h 95"/>
                <a:gd name="T92" fmla="*/ 14 w 237"/>
                <a:gd name="T93" fmla="*/ 60 h 95"/>
                <a:gd name="T94" fmla="*/ 16 w 237"/>
                <a:gd name="T95" fmla="*/ 64 h 95"/>
                <a:gd name="T96" fmla="*/ 31 w 237"/>
                <a:gd name="T97" fmla="*/ 78 h 95"/>
                <a:gd name="T98" fmla="*/ 25 w 237"/>
                <a:gd name="T99" fmla="*/ 92 h 95"/>
                <a:gd name="T100" fmla="*/ 5 w 237"/>
                <a:gd name="T101" fmla="*/ 91 h 95"/>
                <a:gd name="T102" fmla="*/ 0 w 237"/>
                <a:gd name="T103" fmla="*/ 94 h 95"/>
                <a:gd name="T104" fmla="*/ 0 w 237"/>
                <a:gd name="T105" fmla="*/ 95 h 95"/>
                <a:gd name="T106" fmla="*/ 218 w 237"/>
                <a:gd name="T10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7" h="95">
                  <a:moveTo>
                    <a:pt x="218" y="95"/>
                  </a:moveTo>
                  <a:cubicBezTo>
                    <a:pt x="218" y="95"/>
                    <a:pt x="217" y="94"/>
                    <a:pt x="217" y="94"/>
                  </a:cubicBezTo>
                  <a:cubicBezTo>
                    <a:pt x="234" y="82"/>
                    <a:pt x="234" y="82"/>
                    <a:pt x="234" y="82"/>
                  </a:cubicBezTo>
                  <a:cubicBezTo>
                    <a:pt x="236" y="82"/>
                    <a:pt x="237" y="80"/>
                    <a:pt x="237" y="79"/>
                  </a:cubicBezTo>
                  <a:cubicBezTo>
                    <a:pt x="237" y="78"/>
                    <a:pt x="236" y="78"/>
                    <a:pt x="236" y="77"/>
                  </a:cubicBezTo>
                  <a:cubicBezTo>
                    <a:pt x="235" y="75"/>
                    <a:pt x="233" y="74"/>
                    <a:pt x="231" y="75"/>
                  </a:cubicBezTo>
                  <a:cubicBezTo>
                    <a:pt x="211" y="78"/>
                    <a:pt x="211" y="78"/>
                    <a:pt x="211" y="78"/>
                  </a:cubicBezTo>
                  <a:cubicBezTo>
                    <a:pt x="209" y="74"/>
                    <a:pt x="206" y="70"/>
                    <a:pt x="203" y="66"/>
                  </a:cubicBezTo>
                  <a:cubicBezTo>
                    <a:pt x="216" y="49"/>
                    <a:pt x="216" y="49"/>
                    <a:pt x="216" y="49"/>
                  </a:cubicBezTo>
                  <a:cubicBezTo>
                    <a:pt x="217" y="49"/>
                    <a:pt x="217" y="48"/>
                    <a:pt x="217" y="46"/>
                  </a:cubicBezTo>
                  <a:cubicBezTo>
                    <a:pt x="217" y="46"/>
                    <a:pt x="217" y="45"/>
                    <a:pt x="216" y="44"/>
                  </a:cubicBezTo>
                  <a:cubicBezTo>
                    <a:pt x="215" y="42"/>
                    <a:pt x="212" y="42"/>
                    <a:pt x="211" y="43"/>
                  </a:cubicBezTo>
                  <a:cubicBezTo>
                    <a:pt x="192" y="53"/>
                    <a:pt x="192" y="53"/>
                    <a:pt x="192" y="53"/>
                  </a:cubicBezTo>
                  <a:cubicBezTo>
                    <a:pt x="189" y="49"/>
                    <a:pt x="185" y="46"/>
                    <a:pt x="181" y="43"/>
                  </a:cubicBezTo>
                  <a:cubicBezTo>
                    <a:pt x="188" y="24"/>
                    <a:pt x="188" y="24"/>
                    <a:pt x="188" y="24"/>
                  </a:cubicBezTo>
                  <a:cubicBezTo>
                    <a:pt x="188" y="23"/>
                    <a:pt x="189" y="22"/>
                    <a:pt x="189" y="22"/>
                  </a:cubicBezTo>
                  <a:cubicBezTo>
                    <a:pt x="189" y="20"/>
                    <a:pt x="188" y="19"/>
                    <a:pt x="187" y="18"/>
                  </a:cubicBezTo>
                  <a:cubicBezTo>
                    <a:pt x="185" y="17"/>
                    <a:pt x="182" y="18"/>
                    <a:pt x="181" y="20"/>
                  </a:cubicBezTo>
                  <a:cubicBezTo>
                    <a:pt x="167" y="34"/>
                    <a:pt x="167" y="34"/>
                    <a:pt x="167" y="34"/>
                  </a:cubicBezTo>
                  <a:cubicBezTo>
                    <a:pt x="162" y="32"/>
                    <a:pt x="158" y="30"/>
                    <a:pt x="153" y="28"/>
                  </a:cubicBezTo>
                  <a:cubicBezTo>
                    <a:pt x="154" y="8"/>
                    <a:pt x="154" y="8"/>
                    <a:pt x="154" y="8"/>
                  </a:cubicBezTo>
                  <a:cubicBezTo>
                    <a:pt x="154" y="8"/>
                    <a:pt x="154" y="7"/>
                    <a:pt x="154" y="7"/>
                  </a:cubicBezTo>
                  <a:cubicBezTo>
                    <a:pt x="154" y="5"/>
                    <a:pt x="153" y="4"/>
                    <a:pt x="151" y="3"/>
                  </a:cubicBezTo>
                  <a:cubicBezTo>
                    <a:pt x="149" y="3"/>
                    <a:pt x="146" y="4"/>
                    <a:pt x="146" y="6"/>
                  </a:cubicBezTo>
                  <a:cubicBezTo>
                    <a:pt x="137" y="24"/>
                    <a:pt x="137" y="24"/>
                    <a:pt x="137" y="24"/>
                  </a:cubicBezTo>
                  <a:cubicBezTo>
                    <a:pt x="132" y="24"/>
                    <a:pt x="127" y="23"/>
                    <a:pt x="122" y="23"/>
                  </a:cubicBezTo>
                  <a:cubicBezTo>
                    <a:pt x="116" y="4"/>
                    <a:pt x="116" y="4"/>
                    <a:pt x="116" y="4"/>
                  </a:cubicBezTo>
                  <a:cubicBezTo>
                    <a:pt x="116" y="1"/>
                    <a:pt x="114" y="0"/>
                    <a:pt x="112" y="0"/>
                  </a:cubicBezTo>
                  <a:cubicBezTo>
                    <a:pt x="110" y="0"/>
                    <a:pt x="108" y="2"/>
                    <a:pt x="108" y="4"/>
                  </a:cubicBezTo>
                  <a:cubicBezTo>
                    <a:pt x="108" y="4"/>
                    <a:pt x="108" y="4"/>
                    <a:pt x="108" y="4"/>
                  </a:cubicBezTo>
                  <a:cubicBezTo>
                    <a:pt x="105" y="24"/>
                    <a:pt x="105" y="24"/>
                    <a:pt x="105" y="24"/>
                  </a:cubicBezTo>
                  <a:cubicBezTo>
                    <a:pt x="100" y="25"/>
                    <a:pt x="95" y="26"/>
                    <a:pt x="91" y="28"/>
                  </a:cubicBezTo>
                  <a:cubicBezTo>
                    <a:pt x="79" y="11"/>
                    <a:pt x="79" y="11"/>
                    <a:pt x="79" y="11"/>
                  </a:cubicBezTo>
                  <a:cubicBezTo>
                    <a:pt x="78" y="9"/>
                    <a:pt x="76" y="8"/>
                    <a:pt x="74" y="9"/>
                  </a:cubicBezTo>
                  <a:cubicBezTo>
                    <a:pt x="72" y="9"/>
                    <a:pt x="71" y="11"/>
                    <a:pt x="71" y="12"/>
                  </a:cubicBezTo>
                  <a:cubicBezTo>
                    <a:pt x="71" y="13"/>
                    <a:pt x="72" y="13"/>
                    <a:pt x="72" y="14"/>
                  </a:cubicBezTo>
                  <a:cubicBezTo>
                    <a:pt x="75" y="34"/>
                    <a:pt x="75" y="34"/>
                    <a:pt x="75" y="34"/>
                  </a:cubicBezTo>
                  <a:cubicBezTo>
                    <a:pt x="71" y="36"/>
                    <a:pt x="66" y="39"/>
                    <a:pt x="63" y="42"/>
                  </a:cubicBezTo>
                  <a:cubicBezTo>
                    <a:pt x="46" y="29"/>
                    <a:pt x="46" y="29"/>
                    <a:pt x="46" y="29"/>
                  </a:cubicBezTo>
                  <a:cubicBezTo>
                    <a:pt x="45" y="28"/>
                    <a:pt x="42" y="27"/>
                    <a:pt x="41" y="29"/>
                  </a:cubicBezTo>
                  <a:cubicBezTo>
                    <a:pt x="40" y="30"/>
                    <a:pt x="39" y="31"/>
                    <a:pt x="39" y="32"/>
                  </a:cubicBezTo>
                  <a:cubicBezTo>
                    <a:pt x="39" y="33"/>
                    <a:pt x="39" y="34"/>
                    <a:pt x="40" y="34"/>
                  </a:cubicBezTo>
                  <a:cubicBezTo>
                    <a:pt x="49" y="53"/>
                    <a:pt x="49" y="53"/>
                    <a:pt x="49" y="53"/>
                  </a:cubicBezTo>
                  <a:cubicBezTo>
                    <a:pt x="46" y="56"/>
                    <a:pt x="43" y="60"/>
                    <a:pt x="40" y="64"/>
                  </a:cubicBezTo>
                  <a:cubicBezTo>
                    <a:pt x="21" y="57"/>
                    <a:pt x="21" y="57"/>
                    <a:pt x="21" y="57"/>
                  </a:cubicBezTo>
                  <a:cubicBezTo>
                    <a:pt x="19" y="56"/>
                    <a:pt x="16" y="56"/>
                    <a:pt x="15" y="58"/>
                  </a:cubicBezTo>
                  <a:cubicBezTo>
                    <a:pt x="15" y="59"/>
                    <a:pt x="14" y="60"/>
                    <a:pt x="14" y="60"/>
                  </a:cubicBezTo>
                  <a:cubicBezTo>
                    <a:pt x="14" y="62"/>
                    <a:pt x="15" y="63"/>
                    <a:pt x="16" y="64"/>
                  </a:cubicBezTo>
                  <a:cubicBezTo>
                    <a:pt x="31" y="78"/>
                    <a:pt x="31" y="78"/>
                    <a:pt x="31" y="78"/>
                  </a:cubicBezTo>
                  <a:cubicBezTo>
                    <a:pt x="29" y="82"/>
                    <a:pt x="27" y="87"/>
                    <a:pt x="25" y="92"/>
                  </a:cubicBezTo>
                  <a:cubicBezTo>
                    <a:pt x="5" y="91"/>
                    <a:pt x="5" y="91"/>
                    <a:pt x="5" y="91"/>
                  </a:cubicBezTo>
                  <a:cubicBezTo>
                    <a:pt x="3" y="91"/>
                    <a:pt x="0" y="92"/>
                    <a:pt x="0" y="94"/>
                  </a:cubicBezTo>
                  <a:cubicBezTo>
                    <a:pt x="0" y="94"/>
                    <a:pt x="0" y="95"/>
                    <a:pt x="0" y="95"/>
                  </a:cubicBezTo>
                  <a:lnTo>
                    <a:pt x="218"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4" name="Freeform 89"/>
          <p:cNvSpPr>
            <a:spLocks noEditPoints="1"/>
          </p:cNvSpPr>
          <p:nvPr/>
        </p:nvSpPr>
        <p:spPr bwMode="black">
          <a:xfrm>
            <a:off x="1191425" y="1654143"/>
            <a:ext cx="513704" cy="330600"/>
          </a:xfrm>
          <a:custGeom>
            <a:avLst/>
            <a:gdLst>
              <a:gd name="T0" fmla="*/ 350 w 3153"/>
              <a:gd name="T1" fmla="*/ 935 h 2031"/>
              <a:gd name="T2" fmla="*/ 788 w 3153"/>
              <a:gd name="T3" fmla="*/ 0 h 2031"/>
              <a:gd name="T4" fmla="*/ 2918 w 3153"/>
              <a:gd name="T5" fmla="*/ 1882 h 2031"/>
              <a:gd name="T6" fmla="*/ 2403 w 3153"/>
              <a:gd name="T7" fmla="*/ 1493 h 2031"/>
              <a:gd name="T8" fmla="*/ 2244 w 3153"/>
              <a:gd name="T9" fmla="*/ 1424 h 2031"/>
              <a:gd name="T10" fmla="*/ 2391 w 3153"/>
              <a:gd name="T11" fmla="*/ 1458 h 2031"/>
              <a:gd name="T12" fmla="*/ 1437 w 3153"/>
              <a:gd name="T13" fmla="*/ 1486 h 2031"/>
              <a:gd name="T14" fmla="*/ 1460 w 3153"/>
              <a:gd name="T15" fmla="*/ 1427 h 2031"/>
              <a:gd name="T16" fmla="*/ 1588 w 3153"/>
              <a:gd name="T17" fmla="*/ 1440 h 2031"/>
              <a:gd name="T18" fmla="*/ 1563 w 3153"/>
              <a:gd name="T19" fmla="*/ 1636 h 2031"/>
              <a:gd name="T20" fmla="*/ 1421 w 3153"/>
              <a:gd name="T21" fmla="*/ 1612 h 2031"/>
              <a:gd name="T22" fmla="*/ 1170 w 3153"/>
              <a:gd name="T23" fmla="*/ 1604 h 2031"/>
              <a:gd name="T24" fmla="*/ 1340 w 3153"/>
              <a:gd name="T25" fmla="*/ 1589 h 2031"/>
              <a:gd name="T26" fmla="*/ 1175 w 3153"/>
              <a:gd name="T27" fmla="*/ 1631 h 2031"/>
              <a:gd name="T28" fmla="*/ 1228 w 3153"/>
              <a:gd name="T29" fmla="*/ 1433 h 2031"/>
              <a:gd name="T30" fmla="*/ 1366 w 3153"/>
              <a:gd name="T31" fmla="*/ 1441 h 2031"/>
              <a:gd name="T32" fmla="*/ 916 w 3153"/>
              <a:gd name="T33" fmla="*/ 1607 h 2031"/>
              <a:gd name="T34" fmla="*/ 1099 w 3153"/>
              <a:gd name="T35" fmla="*/ 1564 h 2031"/>
              <a:gd name="T36" fmla="*/ 911 w 3153"/>
              <a:gd name="T37" fmla="*/ 1624 h 2031"/>
              <a:gd name="T38" fmla="*/ 832 w 3153"/>
              <a:gd name="T39" fmla="*/ 1503 h 2031"/>
              <a:gd name="T40" fmla="*/ 922 w 3153"/>
              <a:gd name="T41" fmla="*/ 1437 h 2031"/>
              <a:gd name="T42" fmla="*/ 999 w 3153"/>
              <a:gd name="T43" fmla="*/ 1440 h 2031"/>
              <a:gd name="T44" fmla="*/ 1143 w 3153"/>
              <a:gd name="T45" fmla="*/ 1436 h 2031"/>
              <a:gd name="T46" fmla="*/ 1113 w 3153"/>
              <a:gd name="T47" fmla="*/ 1496 h 2031"/>
              <a:gd name="T48" fmla="*/ 692 w 3153"/>
              <a:gd name="T49" fmla="*/ 1804 h 2031"/>
              <a:gd name="T50" fmla="*/ 574 w 3153"/>
              <a:gd name="T51" fmla="*/ 1739 h 2031"/>
              <a:gd name="T52" fmla="*/ 656 w 3153"/>
              <a:gd name="T53" fmla="*/ 1687 h 2031"/>
              <a:gd name="T54" fmla="*/ 823 w 3153"/>
              <a:gd name="T55" fmla="*/ 1619 h 2031"/>
              <a:gd name="T56" fmla="*/ 669 w 3153"/>
              <a:gd name="T57" fmla="*/ 1638 h 2031"/>
              <a:gd name="T58" fmla="*/ 713 w 3153"/>
              <a:gd name="T59" fmla="*/ 1551 h 2031"/>
              <a:gd name="T60" fmla="*/ 828 w 3153"/>
              <a:gd name="T61" fmla="*/ 1613 h 2031"/>
              <a:gd name="T62" fmla="*/ 1570 w 3153"/>
              <a:gd name="T63" fmla="*/ 1798 h 2031"/>
              <a:gd name="T64" fmla="*/ 850 w 3153"/>
              <a:gd name="T65" fmla="*/ 1803 h 2031"/>
              <a:gd name="T66" fmla="*/ 882 w 3153"/>
              <a:gd name="T67" fmla="*/ 1698 h 2031"/>
              <a:gd name="T68" fmla="*/ 1563 w 3153"/>
              <a:gd name="T69" fmla="*/ 1687 h 2031"/>
              <a:gd name="T70" fmla="*/ 1670 w 3153"/>
              <a:gd name="T71" fmla="*/ 1489 h 2031"/>
              <a:gd name="T72" fmla="*/ 1693 w 3153"/>
              <a:gd name="T73" fmla="*/ 1424 h 2031"/>
              <a:gd name="T74" fmla="*/ 1793 w 3153"/>
              <a:gd name="T75" fmla="*/ 1500 h 2031"/>
              <a:gd name="T76" fmla="*/ 1675 w 3153"/>
              <a:gd name="T77" fmla="*/ 1612 h 2031"/>
              <a:gd name="T78" fmla="*/ 1843 w 3153"/>
              <a:gd name="T79" fmla="*/ 1621 h 2031"/>
              <a:gd name="T80" fmla="*/ 1804 w 3153"/>
              <a:gd name="T81" fmla="*/ 1637 h 2031"/>
              <a:gd name="T82" fmla="*/ 1866 w 3153"/>
              <a:gd name="T83" fmla="*/ 1793 h 2031"/>
              <a:gd name="T84" fmla="*/ 1690 w 3153"/>
              <a:gd name="T85" fmla="*/ 1778 h 2031"/>
              <a:gd name="T86" fmla="*/ 1686 w 3153"/>
              <a:gd name="T87" fmla="*/ 1702 h 2031"/>
              <a:gd name="T88" fmla="*/ 1724 w 3153"/>
              <a:gd name="T89" fmla="*/ 1685 h 2031"/>
              <a:gd name="T90" fmla="*/ 1843 w 3153"/>
              <a:gd name="T91" fmla="*/ 1691 h 2031"/>
              <a:gd name="T92" fmla="*/ 2009 w 3153"/>
              <a:gd name="T93" fmla="*/ 1439 h 2031"/>
              <a:gd name="T94" fmla="*/ 2140 w 3153"/>
              <a:gd name="T95" fmla="*/ 1428 h 2031"/>
              <a:gd name="T96" fmla="*/ 2161 w 3153"/>
              <a:gd name="T97" fmla="*/ 1499 h 2031"/>
              <a:gd name="T98" fmla="*/ 2064 w 3153"/>
              <a:gd name="T99" fmla="*/ 1588 h 2031"/>
              <a:gd name="T100" fmla="*/ 2218 w 3153"/>
              <a:gd name="T101" fmla="*/ 1565 h 2031"/>
              <a:gd name="T102" fmla="*/ 2225 w 3153"/>
              <a:gd name="T103" fmla="*/ 1634 h 2031"/>
              <a:gd name="T104" fmla="*/ 2319 w 3153"/>
              <a:gd name="T105" fmla="*/ 1790 h 2031"/>
              <a:gd name="T106" fmla="*/ 2131 w 3153"/>
              <a:gd name="T107" fmla="*/ 1770 h 2031"/>
              <a:gd name="T108" fmla="*/ 2145 w 3153"/>
              <a:gd name="T109" fmla="*/ 1683 h 2031"/>
              <a:gd name="T110" fmla="*/ 2340 w 3153"/>
              <a:gd name="T111" fmla="*/ 1624 h 2031"/>
              <a:gd name="T112" fmla="*/ 2463 w 3153"/>
              <a:gd name="T113" fmla="*/ 1564 h 2031"/>
              <a:gd name="T114" fmla="*/ 2434 w 3153"/>
              <a:gd name="T115" fmla="*/ 1636 h 2031"/>
              <a:gd name="T116" fmla="*/ 2415 w 3153"/>
              <a:gd name="T117" fmla="*/ 1769 h 2031"/>
              <a:gd name="T118" fmla="*/ 2500 w 3153"/>
              <a:gd name="T119" fmla="*/ 1683 h 2031"/>
              <a:gd name="T120" fmla="*/ 2605 w 3153"/>
              <a:gd name="T121" fmla="*/ 1791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53" h="2031">
                <a:moveTo>
                  <a:pt x="448" y="830"/>
                </a:moveTo>
                <a:cubicBezTo>
                  <a:pt x="368" y="755"/>
                  <a:pt x="368" y="615"/>
                  <a:pt x="448" y="539"/>
                </a:cubicBezTo>
                <a:cubicBezTo>
                  <a:pt x="393" y="549"/>
                  <a:pt x="339" y="610"/>
                  <a:pt x="339" y="685"/>
                </a:cubicBezTo>
                <a:cubicBezTo>
                  <a:pt x="339" y="759"/>
                  <a:pt x="393" y="820"/>
                  <a:pt x="448" y="830"/>
                </a:cubicBezTo>
                <a:close/>
                <a:moveTo>
                  <a:pt x="2814" y="685"/>
                </a:moveTo>
                <a:cubicBezTo>
                  <a:pt x="2815" y="610"/>
                  <a:pt x="2761" y="549"/>
                  <a:pt x="2706" y="539"/>
                </a:cubicBezTo>
                <a:cubicBezTo>
                  <a:pt x="2786" y="615"/>
                  <a:pt x="2786" y="755"/>
                  <a:pt x="2706" y="830"/>
                </a:cubicBezTo>
                <a:cubicBezTo>
                  <a:pt x="2761" y="820"/>
                  <a:pt x="2815" y="759"/>
                  <a:pt x="2814" y="685"/>
                </a:cubicBezTo>
                <a:close/>
                <a:moveTo>
                  <a:pt x="2804" y="935"/>
                </a:moveTo>
                <a:cubicBezTo>
                  <a:pt x="2886" y="904"/>
                  <a:pt x="2970" y="808"/>
                  <a:pt x="2969" y="685"/>
                </a:cubicBezTo>
                <a:cubicBezTo>
                  <a:pt x="2970" y="561"/>
                  <a:pt x="2886" y="465"/>
                  <a:pt x="2804" y="434"/>
                </a:cubicBezTo>
                <a:cubicBezTo>
                  <a:pt x="2871" y="501"/>
                  <a:pt x="2915" y="591"/>
                  <a:pt x="2914" y="685"/>
                </a:cubicBezTo>
                <a:cubicBezTo>
                  <a:pt x="2915" y="778"/>
                  <a:pt x="2871" y="868"/>
                  <a:pt x="2804" y="935"/>
                </a:cubicBezTo>
                <a:close/>
                <a:moveTo>
                  <a:pt x="350" y="935"/>
                </a:moveTo>
                <a:cubicBezTo>
                  <a:pt x="282" y="868"/>
                  <a:pt x="239" y="778"/>
                  <a:pt x="239" y="685"/>
                </a:cubicBezTo>
                <a:cubicBezTo>
                  <a:pt x="239" y="591"/>
                  <a:pt x="282" y="501"/>
                  <a:pt x="350" y="434"/>
                </a:cubicBezTo>
                <a:cubicBezTo>
                  <a:pt x="267" y="465"/>
                  <a:pt x="183" y="561"/>
                  <a:pt x="184" y="685"/>
                </a:cubicBezTo>
                <a:cubicBezTo>
                  <a:pt x="183" y="808"/>
                  <a:pt x="267" y="904"/>
                  <a:pt x="350" y="935"/>
                </a:cubicBezTo>
                <a:close/>
                <a:moveTo>
                  <a:pt x="2877" y="1804"/>
                </a:moveTo>
                <a:cubicBezTo>
                  <a:pt x="2844" y="1765"/>
                  <a:pt x="2811" y="1726"/>
                  <a:pt x="2778" y="1687"/>
                </a:cubicBezTo>
                <a:cubicBezTo>
                  <a:pt x="2705" y="1601"/>
                  <a:pt x="2633" y="1516"/>
                  <a:pt x="2560" y="1430"/>
                </a:cubicBezTo>
                <a:cubicBezTo>
                  <a:pt x="2557" y="1426"/>
                  <a:pt x="2553" y="1421"/>
                  <a:pt x="2549" y="1417"/>
                </a:cubicBezTo>
                <a:cubicBezTo>
                  <a:pt x="2534" y="1399"/>
                  <a:pt x="2511" y="1389"/>
                  <a:pt x="2489" y="1381"/>
                </a:cubicBezTo>
                <a:cubicBezTo>
                  <a:pt x="2466" y="1373"/>
                  <a:pt x="2441" y="1368"/>
                  <a:pt x="2416" y="1367"/>
                </a:cubicBezTo>
                <a:cubicBezTo>
                  <a:pt x="2503" y="1344"/>
                  <a:pt x="2567" y="1266"/>
                  <a:pt x="2567" y="1172"/>
                </a:cubicBezTo>
                <a:cubicBezTo>
                  <a:pt x="2567" y="202"/>
                  <a:pt x="2567" y="202"/>
                  <a:pt x="2567" y="202"/>
                </a:cubicBezTo>
                <a:cubicBezTo>
                  <a:pt x="2567" y="90"/>
                  <a:pt x="2476" y="0"/>
                  <a:pt x="2365" y="0"/>
                </a:cubicBezTo>
                <a:cubicBezTo>
                  <a:pt x="788" y="0"/>
                  <a:pt x="788" y="0"/>
                  <a:pt x="788" y="0"/>
                </a:cubicBezTo>
                <a:cubicBezTo>
                  <a:pt x="677" y="0"/>
                  <a:pt x="586" y="90"/>
                  <a:pt x="586" y="202"/>
                </a:cubicBezTo>
                <a:cubicBezTo>
                  <a:pt x="586" y="1172"/>
                  <a:pt x="586" y="1172"/>
                  <a:pt x="586" y="1172"/>
                </a:cubicBezTo>
                <a:cubicBezTo>
                  <a:pt x="586" y="1266"/>
                  <a:pt x="651" y="1345"/>
                  <a:pt x="738" y="1368"/>
                </a:cubicBezTo>
                <a:cubicBezTo>
                  <a:pt x="689" y="1370"/>
                  <a:pt x="633" y="1388"/>
                  <a:pt x="600" y="1426"/>
                </a:cubicBezTo>
                <a:cubicBezTo>
                  <a:pt x="575" y="1457"/>
                  <a:pt x="549" y="1487"/>
                  <a:pt x="524" y="1518"/>
                </a:cubicBezTo>
                <a:cubicBezTo>
                  <a:pt x="446" y="1610"/>
                  <a:pt x="368" y="1703"/>
                  <a:pt x="290" y="1796"/>
                </a:cubicBezTo>
                <a:cubicBezTo>
                  <a:pt x="271" y="1819"/>
                  <a:pt x="235" y="1852"/>
                  <a:pt x="235" y="1884"/>
                </a:cubicBezTo>
                <a:cubicBezTo>
                  <a:pt x="235" y="1971"/>
                  <a:pt x="235" y="1971"/>
                  <a:pt x="235" y="1971"/>
                </a:cubicBezTo>
                <a:cubicBezTo>
                  <a:pt x="236" y="1982"/>
                  <a:pt x="238" y="1993"/>
                  <a:pt x="244" y="2002"/>
                </a:cubicBezTo>
                <a:cubicBezTo>
                  <a:pt x="264" y="2030"/>
                  <a:pt x="304" y="2031"/>
                  <a:pt x="336" y="2031"/>
                </a:cubicBezTo>
                <a:cubicBezTo>
                  <a:pt x="380" y="2031"/>
                  <a:pt x="2688" y="2031"/>
                  <a:pt x="2758" y="2031"/>
                </a:cubicBezTo>
                <a:cubicBezTo>
                  <a:pt x="2792" y="2031"/>
                  <a:pt x="2831" y="2027"/>
                  <a:pt x="2865" y="2020"/>
                </a:cubicBezTo>
                <a:cubicBezTo>
                  <a:pt x="2888" y="2016"/>
                  <a:pt x="2915" y="2003"/>
                  <a:pt x="2918" y="1976"/>
                </a:cubicBezTo>
                <a:cubicBezTo>
                  <a:pt x="2918" y="1882"/>
                  <a:pt x="2918" y="1882"/>
                  <a:pt x="2918" y="1882"/>
                </a:cubicBezTo>
                <a:cubicBezTo>
                  <a:pt x="2921" y="1861"/>
                  <a:pt x="2909" y="1841"/>
                  <a:pt x="2896" y="1826"/>
                </a:cubicBezTo>
                <a:cubicBezTo>
                  <a:pt x="2889" y="1818"/>
                  <a:pt x="2883" y="1811"/>
                  <a:pt x="2877" y="1804"/>
                </a:cubicBezTo>
                <a:close/>
                <a:moveTo>
                  <a:pt x="705" y="1159"/>
                </a:moveTo>
                <a:cubicBezTo>
                  <a:pt x="705" y="215"/>
                  <a:pt x="705" y="215"/>
                  <a:pt x="705" y="215"/>
                </a:cubicBezTo>
                <a:cubicBezTo>
                  <a:pt x="705" y="157"/>
                  <a:pt x="752" y="111"/>
                  <a:pt x="809" y="111"/>
                </a:cubicBezTo>
                <a:cubicBezTo>
                  <a:pt x="2344" y="111"/>
                  <a:pt x="2344" y="111"/>
                  <a:pt x="2344" y="111"/>
                </a:cubicBezTo>
                <a:cubicBezTo>
                  <a:pt x="2401" y="111"/>
                  <a:pt x="2448" y="157"/>
                  <a:pt x="2448" y="215"/>
                </a:cubicBezTo>
                <a:cubicBezTo>
                  <a:pt x="2448" y="1159"/>
                  <a:pt x="2448" y="1159"/>
                  <a:pt x="2448" y="1159"/>
                </a:cubicBezTo>
                <a:cubicBezTo>
                  <a:pt x="2448" y="1216"/>
                  <a:pt x="2401" y="1263"/>
                  <a:pt x="2344" y="1263"/>
                </a:cubicBezTo>
                <a:cubicBezTo>
                  <a:pt x="809" y="1263"/>
                  <a:pt x="809" y="1263"/>
                  <a:pt x="809" y="1263"/>
                </a:cubicBezTo>
                <a:cubicBezTo>
                  <a:pt x="752" y="1263"/>
                  <a:pt x="705" y="1216"/>
                  <a:pt x="705" y="1159"/>
                </a:cubicBezTo>
                <a:close/>
                <a:moveTo>
                  <a:pt x="2407" y="1487"/>
                </a:moveTo>
                <a:cubicBezTo>
                  <a:pt x="2407" y="1489"/>
                  <a:pt x="2406" y="1491"/>
                  <a:pt x="2404" y="1493"/>
                </a:cubicBezTo>
                <a:cubicBezTo>
                  <a:pt x="2404" y="1493"/>
                  <a:pt x="2403" y="1493"/>
                  <a:pt x="2403" y="1493"/>
                </a:cubicBezTo>
                <a:cubicBezTo>
                  <a:pt x="2403" y="1493"/>
                  <a:pt x="2403" y="1493"/>
                  <a:pt x="2403" y="1493"/>
                </a:cubicBezTo>
                <a:cubicBezTo>
                  <a:pt x="2403" y="1494"/>
                  <a:pt x="2403" y="1494"/>
                  <a:pt x="2402" y="1494"/>
                </a:cubicBezTo>
                <a:cubicBezTo>
                  <a:pt x="2402" y="1494"/>
                  <a:pt x="2402" y="1494"/>
                  <a:pt x="2401" y="1495"/>
                </a:cubicBezTo>
                <a:cubicBezTo>
                  <a:pt x="2401" y="1495"/>
                  <a:pt x="2400" y="1495"/>
                  <a:pt x="2400" y="1496"/>
                </a:cubicBezTo>
                <a:cubicBezTo>
                  <a:pt x="2399" y="1496"/>
                  <a:pt x="2399" y="1496"/>
                  <a:pt x="2398" y="1496"/>
                </a:cubicBezTo>
                <a:cubicBezTo>
                  <a:pt x="2388" y="1501"/>
                  <a:pt x="2374" y="1500"/>
                  <a:pt x="2362" y="1500"/>
                </a:cubicBezTo>
                <a:cubicBezTo>
                  <a:pt x="2304" y="1500"/>
                  <a:pt x="2304" y="1500"/>
                  <a:pt x="2304" y="1500"/>
                </a:cubicBezTo>
                <a:cubicBezTo>
                  <a:pt x="2293" y="1500"/>
                  <a:pt x="2281" y="1498"/>
                  <a:pt x="2271" y="1493"/>
                </a:cubicBezTo>
                <a:cubicBezTo>
                  <a:pt x="2267" y="1491"/>
                  <a:pt x="2263" y="1489"/>
                  <a:pt x="2260" y="1487"/>
                </a:cubicBezTo>
                <a:cubicBezTo>
                  <a:pt x="2257" y="1484"/>
                  <a:pt x="2254" y="1482"/>
                  <a:pt x="2252" y="1479"/>
                </a:cubicBezTo>
                <a:cubicBezTo>
                  <a:pt x="2250" y="1474"/>
                  <a:pt x="2250" y="1474"/>
                  <a:pt x="2250" y="1474"/>
                </a:cubicBezTo>
                <a:cubicBezTo>
                  <a:pt x="2244" y="1463"/>
                  <a:pt x="2236" y="1453"/>
                  <a:pt x="2231" y="1441"/>
                </a:cubicBezTo>
                <a:cubicBezTo>
                  <a:pt x="2227" y="1433"/>
                  <a:pt x="2231" y="1429"/>
                  <a:pt x="2238" y="1426"/>
                </a:cubicBezTo>
                <a:cubicBezTo>
                  <a:pt x="2240" y="1425"/>
                  <a:pt x="2242" y="1424"/>
                  <a:pt x="2244" y="1424"/>
                </a:cubicBezTo>
                <a:cubicBezTo>
                  <a:pt x="2248" y="1423"/>
                  <a:pt x="2253" y="1422"/>
                  <a:pt x="2258" y="1422"/>
                </a:cubicBezTo>
                <a:cubicBezTo>
                  <a:pt x="2266" y="1422"/>
                  <a:pt x="2266" y="1422"/>
                  <a:pt x="2266" y="1422"/>
                </a:cubicBezTo>
                <a:cubicBezTo>
                  <a:pt x="2266" y="1422"/>
                  <a:pt x="2266" y="1422"/>
                  <a:pt x="2266" y="1422"/>
                </a:cubicBezTo>
                <a:cubicBezTo>
                  <a:pt x="2282" y="1422"/>
                  <a:pt x="2297" y="1422"/>
                  <a:pt x="2312" y="1422"/>
                </a:cubicBezTo>
                <a:cubicBezTo>
                  <a:pt x="2313" y="1422"/>
                  <a:pt x="2313" y="1422"/>
                  <a:pt x="2313" y="1422"/>
                </a:cubicBezTo>
                <a:cubicBezTo>
                  <a:pt x="2328" y="1422"/>
                  <a:pt x="2328" y="1422"/>
                  <a:pt x="2328" y="1422"/>
                </a:cubicBezTo>
                <a:cubicBezTo>
                  <a:pt x="2333" y="1422"/>
                  <a:pt x="2339" y="1422"/>
                  <a:pt x="2344" y="1423"/>
                </a:cubicBezTo>
                <a:cubicBezTo>
                  <a:pt x="2347" y="1424"/>
                  <a:pt x="2351" y="1425"/>
                  <a:pt x="2354" y="1426"/>
                </a:cubicBezTo>
                <a:cubicBezTo>
                  <a:pt x="2355" y="1426"/>
                  <a:pt x="2355" y="1426"/>
                  <a:pt x="2356" y="1426"/>
                </a:cubicBezTo>
                <a:cubicBezTo>
                  <a:pt x="2356" y="1427"/>
                  <a:pt x="2356" y="1427"/>
                  <a:pt x="2357" y="1427"/>
                </a:cubicBezTo>
                <a:cubicBezTo>
                  <a:pt x="2357" y="1427"/>
                  <a:pt x="2358" y="1427"/>
                  <a:pt x="2358" y="1427"/>
                </a:cubicBezTo>
                <a:cubicBezTo>
                  <a:pt x="2363" y="1429"/>
                  <a:pt x="2367" y="1431"/>
                  <a:pt x="2371" y="1433"/>
                </a:cubicBezTo>
                <a:cubicBezTo>
                  <a:pt x="2374" y="1436"/>
                  <a:pt x="2377" y="1438"/>
                  <a:pt x="2379" y="1441"/>
                </a:cubicBezTo>
                <a:cubicBezTo>
                  <a:pt x="2391" y="1458"/>
                  <a:pt x="2391" y="1458"/>
                  <a:pt x="2391" y="1458"/>
                </a:cubicBezTo>
                <a:cubicBezTo>
                  <a:pt x="2394" y="1463"/>
                  <a:pt x="2401" y="1471"/>
                  <a:pt x="2404" y="1478"/>
                </a:cubicBezTo>
                <a:cubicBezTo>
                  <a:pt x="2404" y="1478"/>
                  <a:pt x="2404" y="1478"/>
                  <a:pt x="2404" y="1478"/>
                </a:cubicBezTo>
                <a:cubicBezTo>
                  <a:pt x="2406" y="1481"/>
                  <a:pt x="2407" y="1484"/>
                  <a:pt x="2407" y="1487"/>
                </a:cubicBezTo>
                <a:close/>
                <a:moveTo>
                  <a:pt x="1589" y="1480"/>
                </a:moveTo>
                <a:cubicBezTo>
                  <a:pt x="1589" y="1483"/>
                  <a:pt x="1588" y="1485"/>
                  <a:pt x="1587" y="1487"/>
                </a:cubicBezTo>
                <a:cubicBezTo>
                  <a:pt x="1576" y="1507"/>
                  <a:pt x="1525" y="1502"/>
                  <a:pt x="1507" y="1502"/>
                </a:cubicBezTo>
                <a:cubicBezTo>
                  <a:pt x="1496" y="1502"/>
                  <a:pt x="1485" y="1502"/>
                  <a:pt x="1474" y="1502"/>
                </a:cubicBezTo>
                <a:cubicBezTo>
                  <a:pt x="1464" y="1502"/>
                  <a:pt x="1451" y="1500"/>
                  <a:pt x="1442" y="1493"/>
                </a:cubicBezTo>
                <a:cubicBezTo>
                  <a:pt x="1442" y="1493"/>
                  <a:pt x="1441" y="1492"/>
                  <a:pt x="1441" y="1492"/>
                </a:cubicBezTo>
                <a:cubicBezTo>
                  <a:pt x="1441" y="1492"/>
                  <a:pt x="1440" y="1491"/>
                  <a:pt x="1440" y="1491"/>
                </a:cubicBezTo>
                <a:cubicBezTo>
                  <a:pt x="1439" y="1490"/>
                  <a:pt x="1439" y="1490"/>
                  <a:pt x="1439" y="1489"/>
                </a:cubicBezTo>
                <a:cubicBezTo>
                  <a:pt x="1439" y="1489"/>
                  <a:pt x="1439" y="1489"/>
                  <a:pt x="1438" y="1489"/>
                </a:cubicBezTo>
                <a:cubicBezTo>
                  <a:pt x="1438" y="1489"/>
                  <a:pt x="1438" y="1489"/>
                  <a:pt x="1438" y="1489"/>
                </a:cubicBezTo>
                <a:cubicBezTo>
                  <a:pt x="1438" y="1488"/>
                  <a:pt x="1437" y="1487"/>
                  <a:pt x="1437" y="1486"/>
                </a:cubicBezTo>
                <a:cubicBezTo>
                  <a:pt x="1436" y="1484"/>
                  <a:pt x="1436" y="1483"/>
                  <a:pt x="1436" y="1481"/>
                </a:cubicBezTo>
                <a:cubicBezTo>
                  <a:pt x="1436" y="1479"/>
                  <a:pt x="1436" y="1479"/>
                  <a:pt x="1436" y="1479"/>
                </a:cubicBezTo>
                <a:cubicBezTo>
                  <a:pt x="1437" y="1477"/>
                  <a:pt x="1437" y="1474"/>
                  <a:pt x="1437" y="1472"/>
                </a:cubicBezTo>
                <a:cubicBezTo>
                  <a:pt x="1437" y="1471"/>
                  <a:pt x="1437" y="1471"/>
                  <a:pt x="1437" y="1471"/>
                </a:cubicBezTo>
                <a:cubicBezTo>
                  <a:pt x="1438" y="1463"/>
                  <a:pt x="1438" y="1454"/>
                  <a:pt x="1440" y="1446"/>
                </a:cubicBezTo>
                <a:cubicBezTo>
                  <a:pt x="1440" y="1443"/>
                  <a:pt x="1440" y="1443"/>
                  <a:pt x="1440" y="1443"/>
                </a:cubicBezTo>
                <a:cubicBezTo>
                  <a:pt x="1441" y="1441"/>
                  <a:pt x="1442" y="1438"/>
                  <a:pt x="1444" y="1436"/>
                </a:cubicBezTo>
                <a:cubicBezTo>
                  <a:pt x="1446" y="1434"/>
                  <a:pt x="1448" y="1433"/>
                  <a:pt x="1450" y="1431"/>
                </a:cubicBezTo>
                <a:cubicBezTo>
                  <a:pt x="1450" y="1431"/>
                  <a:pt x="1450" y="1431"/>
                  <a:pt x="1450" y="1431"/>
                </a:cubicBezTo>
                <a:cubicBezTo>
                  <a:pt x="1451" y="1431"/>
                  <a:pt x="1451" y="1430"/>
                  <a:pt x="1452" y="1430"/>
                </a:cubicBezTo>
                <a:cubicBezTo>
                  <a:pt x="1452" y="1430"/>
                  <a:pt x="1453" y="1430"/>
                  <a:pt x="1453" y="1429"/>
                </a:cubicBezTo>
                <a:cubicBezTo>
                  <a:pt x="1453" y="1429"/>
                  <a:pt x="1454" y="1429"/>
                  <a:pt x="1454" y="1429"/>
                </a:cubicBezTo>
                <a:cubicBezTo>
                  <a:pt x="1455" y="1428"/>
                  <a:pt x="1457" y="1428"/>
                  <a:pt x="1458" y="1427"/>
                </a:cubicBezTo>
                <a:cubicBezTo>
                  <a:pt x="1459" y="1427"/>
                  <a:pt x="1459" y="1427"/>
                  <a:pt x="1460" y="1427"/>
                </a:cubicBezTo>
                <a:cubicBezTo>
                  <a:pt x="1461" y="1426"/>
                  <a:pt x="1463" y="1426"/>
                  <a:pt x="1464" y="1426"/>
                </a:cubicBezTo>
                <a:cubicBezTo>
                  <a:pt x="1465" y="1426"/>
                  <a:pt x="1465" y="1425"/>
                  <a:pt x="1466" y="1425"/>
                </a:cubicBezTo>
                <a:cubicBezTo>
                  <a:pt x="1466" y="1425"/>
                  <a:pt x="1466" y="1425"/>
                  <a:pt x="1466" y="1425"/>
                </a:cubicBezTo>
                <a:cubicBezTo>
                  <a:pt x="1467" y="1425"/>
                  <a:pt x="1468" y="1425"/>
                  <a:pt x="1468" y="1425"/>
                </a:cubicBezTo>
                <a:cubicBezTo>
                  <a:pt x="1472" y="1424"/>
                  <a:pt x="1476" y="1424"/>
                  <a:pt x="1480" y="1424"/>
                </a:cubicBezTo>
                <a:cubicBezTo>
                  <a:pt x="1483" y="1424"/>
                  <a:pt x="1483" y="1424"/>
                  <a:pt x="1483" y="1424"/>
                </a:cubicBezTo>
                <a:cubicBezTo>
                  <a:pt x="1487" y="1424"/>
                  <a:pt x="1492" y="1424"/>
                  <a:pt x="1496" y="1424"/>
                </a:cubicBezTo>
                <a:cubicBezTo>
                  <a:pt x="1550" y="1424"/>
                  <a:pt x="1550" y="1424"/>
                  <a:pt x="1550" y="1424"/>
                </a:cubicBezTo>
                <a:cubicBezTo>
                  <a:pt x="1551" y="1424"/>
                  <a:pt x="1552" y="1424"/>
                  <a:pt x="1554" y="1424"/>
                </a:cubicBezTo>
                <a:cubicBezTo>
                  <a:pt x="1554" y="1424"/>
                  <a:pt x="1555" y="1424"/>
                  <a:pt x="1555" y="1424"/>
                </a:cubicBezTo>
                <a:cubicBezTo>
                  <a:pt x="1556" y="1424"/>
                  <a:pt x="1558" y="1424"/>
                  <a:pt x="1559" y="1424"/>
                </a:cubicBezTo>
                <a:cubicBezTo>
                  <a:pt x="1570" y="1425"/>
                  <a:pt x="1582" y="1428"/>
                  <a:pt x="1586" y="1438"/>
                </a:cubicBezTo>
                <a:cubicBezTo>
                  <a:pt x="1587" y="1438"/>
                  <a:pt x="1587" y="1439"/>
                  <a:pt x="1587" y="1440"/>
                </a:cubicBezTo>
                <a:cubicBezTo>
                  <a:pt x="1588" y="1440"/>
                  <a:pt x="1588" y="1440"/>
                  <a:pt x="1588" y="1440"/>
                </a:cubicBezTo>
                <a:cubicBezTo>
                  <a:pt x="1591" y="1452"/>
                  <a:pt x="1588" y="1466"/>
                  <a:pt x="1589" y="1478"/>
                </a:cubicBezTo>
                <a:lnTo>
                  <a:pt x="1589" y="1480"/>
                </a:lnTo>
                <a:close/>
                <a:moveTo>
                  <a:pt x="1511" y="1543"/>
                </a:moveTo>
                <a:cubicBezTo>
                  <a:pt x="1531" y="1543"/>
                  <a:pt x="1577" y="1537"/>
                  <a:pt x="1588" y="1559"/>
                </a:cubicBezTo>
                <a:cubicBezTo>
                  <a:pt x="1589" y="1561"/>
                  <a:pt x="1590" y="1563"/>
                  <a:pt x="1590" y="1566"/>
                </a:cubicBezTo>
                <a:cubicBezTo>
                  <a:pt x="1590" y="1589"/>
                  <a:pt x="1590" y="1589"/>
                  <a:pt x="1590" y="1589"/>
                </a:cubicBezTo>
                <a:cubicBezTo>
                  <a:pt x="1590" y="1595"/>
                  <a:pt x="1590" y="1602"/>
                  <a:pt x="1590" y="1609"/>
                </a:cubicBezTo>
                <a:cubicBezTo>
                  <a:pt x="1590" y="1609"/>
                  <a:pt x="1590" y="1609"/>
                  <a:pt x="1590" y="1609"/>
                </a:cubicBezTo>
                <a:cubicBezTo>
                  <a:pt x="1590" y="1612"/>
                  <a:pt x="1590" y="1612"/>
                  <a:pt x="1590" y="1612"/>
                </a:cubicBezTo>
                <a:cubicBezTo>
                  <a:pt x="1590" y="1615"/>
                  <a:pt x="1589" y="1619"/>
                  <a:pt x="1587" y="1622"/>
                </a:cubicBezTo>
                <a:cubicBezTo>
                  <a:pt x="1587" y="1622"/>
                  <a:pt x="1586" y="1623"/>
                  <a:pt x="1586" y="1623"/>
                </a:cubicBezTo>
                <a:cubicBezTo>
                  <a:pt x="1585" y="1624"/>
                  <a:pt x="1584" y="1625"/>
                  <a:pt x="1583" y="1626"/>
                </a:cubicBezTo>
                <a:cubicBezTo>
                  <a:pt x="1583" y="1626"/>
                  <a:pt x="1583" y="1626"/>
                  <a:pt x="1583" y="1626"/>
                </a:cubicBezTo>
                <a:cubicBezTo>
                  <a:pt x="1578" y="1631"/>
                  <a:pt x="1571" y="1634"/>
                  <a:pt x="1563" y="1636"/>
                </a:cubicBezTo>
                <a:cubicBezTo>
                  <a:pt x="1563" y="1636"/>
                  <a:pt x="1563" y="1636"/>
                  <a:pt x="1563" y="1636"/>
                </a:cubicBezTo>
                <a:cubicBezTo>
                  <a:pt x="1563" y="1636"/>
                  <a:pt x="1563" y="1636"/>
                  <a:pt x="1563" y="1636"/>
                </a:cubicBezTo>
                <a:cubicBezTo>
                  <a:pt x="1560" y="1637"/>
                  <a:pt x="1558" y="1637"/>
                  <a:pt x="1556" y="1637"/>
                </a:cubicBezTo>
                <a:cubicBezTo>
                  <a:pt x="1555" y="1637"/>
                  <a:pt x="1554" y="1637"/>
                  <a:pt x="1554" y="1638"/>
                </a:cubicBezTo>
                <a:cubicBezTo>
                  <a:pt x="1551" y="1638"/>
                  <a:pt x="1548" y="1638"/>
                  <a:pt x="1546" y="1638"/>
                </a:cubicBezTo>
                <a:cubicBezTo>
                  <a:pt x="1546" y="1638"/>
                  <a:pt x="1546" y="1638"/>
                  <a:pt x="1546" y="1638"/>
                </a:cubicBezTo>
                <a:cubicBezTo>
                  <a:pt x="1463" y="1638"/>
                  <a:pt x="1463" y="1638"/>
                  <a:pt x="1463" y="1638"/>
                </a:cubicBezTo>
                <a:cubicBezTo>
                  <a:pt x="1453" y="1638"/>
                  <a:pt x="1441" y="1636"/>
                  <a:pt x="1432" y="1631"/>
                </a:cubicBezTo>
                <a:cubicBezTo>
                  <a:pt x="1432" y="1631"/>
                  <a:pt x="1432" y="1631"/>
                  <a:pt x="1432" y="1631"/>
                </a:cubicBezTo>
                <a:cubicBezTo>
                  <a:pt x="1432" y="1631"/>
                  <a:pt x="1432" y="1630"/>
                  <a:pt x="1432" y="1630"/>
                </a:cubicBezTo>
                <a:cubicBezTo>
                  <a:pt x="1431" y="1629"/>
                  <a:pt x="1429" y="1628"/>
                  <a:pt x="1427" y="1627"/>
                </a:cubicBezTo>
                <a:cubicBezTo>
                  <a:pt x="1426" y="1626"/>
                  <a:pt x="1425" y="1624"/>
                  <a:pt x="1424" y="1623"/>
                </a:cubicBezTo>
                <a:cubicBezTo>
                  <a:pt x="1424" y="1623"/>
                  <a:pt x="1424" y="1623"/>
                  <a:pt x="1424" y="1622"/>
                </a:cubicBezTo>
                <a:cubicBezTo>
                  <a:pt x="1422" y="1619"/>
                  <a:pt x="1421" y="1616"/>
                  <a:pt x="1421" y="1612"/>
                </a:cubicBezTo>
                <a:cubicBezTo>
                  <a:pt x="1422" y="1606"/>
                  <a:pt x="1422" y="1606"/>
                  <a:pt x="1422" y="1606"/>
                </a:cubicBezTo>
                <a:cubicBezTo>
                  <a:pt x="1422" y="1606"/>
                  <a:pt x="1422" y="1606"/>
                  <a:pt x="1422" y="1606"/>
                </a:cubicBezTo>
                <a:cubicBezTo>
                  <a:pt x="1424" y="1593"/>
                  <a:pt x="1425" y="1580"/>
                  <a:pt x="1427" y="1567"/>
                </a:cubicBezTo>
                <a:cubicBezTo>
                  <a:pt x="1427" y="1566"/>
                  <a:pt x="1427" y="1566"/>
                  <a:pt x="1427" y="1566"/>
                </a:cubicBezTo>
                <a:cubicBezTo>
                  <a:pt x="1427" y="1566"/>
                  <a:pt x="1427" y="1566"/>
                  <a:pt x="1427" y="1565"/>
                </a:cubicBezTo>
                <a:cubicBezTo>
                  <a:pt x="1432" y="1536"/>
                  <a:pt x="1490" y="1543"/>
                  <a:pt x="1511" y="1543"/>
                </a:cubicBezTo>
                <a:close/>
                <a:moveTo>
                  <a:pt x="1175" y="1631"/>
                </a:moveTo>
                <a:cubicBezTo>
                  <a:pt x="1173" y="1630"/>
                  <a:pt x="1172" y="1629"/>
                  <a:pt x="1170" y="1627"/>
                </a:cubicBezTo>
                <a:cubicBezTo>
                  <a:pt x="1169" y="1626"/>
                  <a:pt x="1169" y="1625"/>
                  <a:pt x="1168" y="1624"/>
                </a:cubicBezTo>
                <a:cubicBezTo>
                  <a:pt x="1168" y="1623"/>
                  <a:pt x="1168" y="1623"/>
                  <a:pt x="1168" y="1623"/>
                </a:cubicBezTo>
                <a:cubicBezTo>
                  <a:pt x="1166" y="1620"/>
                  <a:pt x="1166" y="1616"/>
                  <a:pt x="1167" y="1613"/>
                </a:cubicBezTo>
                <a:cubicBezTo>
                  <a:pt x="1169" y="1607"/>
                  <a:pt x="1169" y="1607"/>
                  <a:pt x="1169" y="1607"/>
                </a:cubicBezTo>
                <a:cubicBezTo>
                  <a:pt x="1169" y="1607"/>
                  <a:pt x="1169" y="1607"/>
                  <a:pt x="1169" y="1607"/>
                </a:cubicBezTo>
                <a:cubicBezTo>
                  <a:pt x="1169" y="1606"/>
                  <a:pt x="1169" y="1605"/>
                  <a:pt x="1170" y="1604"/>
                </a:cubicBezTo>
                <a:cubicBezTo>
                  <a:pt x="1181" y="1567"/>
                  <a:pt x="1181" y="1567"/>
                  <a:pt x="1181" y="1567"/>
                </a:cubicBezTo>
                <a:cubicBezTo>
                  <a:pt x="1181" y="1566"/>
                  <a:pt x="1181" y="1566"/>
                  <a:pt x="1182" y="1565"/>
                </a:cubicBezTo>
                <a:cubicBezTo>
                  <a:pt x="1193" y="1537"/>
                  <a:pt x="1244" y="1543"/>
                  <a:pt x="1268" y="1543"/>
                </a:cubicBezTo>
                <a:cubicBezTo>
                  <a:pt x="1278" y="1543"/>
                  <a:pt x="1297" y="1542"/>
                  <a:pt x="1314" y="1543"/>
                </a:cubicBezTo>
                <a:cubicBezTo>
                  <a:pt x="1317" y="1544"/>
                  <a:pt x="1320" y="1544"/>
                  <a:pt x="1323" y="1545"/>
                </a:cubicBezTo>
                <a:cubicBezTo>
                  <a:pt x="1323" y="1545"/>
                  <a:pt x="1323" y="1545"/>
                  <a:pt x="1324" y="1545"/>
                </a:cubicBezTo>
                <a:cubicBezTo>
                  <a:pt x="1332" y="1547"/>
                  <a:pt x="1339" y="1551"/>
                  <a:pt x="1342" y="1556"/>
                </a:cubicBezTo>
                <a:cubicBezTo>
                  <a:pt x="1342" y="1557"/>
                  <a:pt x="1342" y="1557"/>
                  <a:pt x="1343" y="1557"/>
                </a:cubicBezTo>
                <a:cubicBezTo>
                  <a:pt x="1343" y="1558"/>
                  <a:pt x="1343" y="1558"/>
                  <a:pt x="1343" y="1558"/>
                </a:cubicBezTo>
                <a:cubicBezTo>
                  <a:pt x="1343" y="1558"/>
                  <a:pt x="1343" y="1559"/>
                  <a:pt x="1343" y="1559"/>
                </a:cubicBezTo>
                <a:cubicBezTo>
                  <a:pt x="1344" y="1561"/>
                  <a:pt x="1345" y="1564"/>
                  <a:pt x="1344" y="1567"/>
                </a:cubicBezTo>
                <a:cubicBezTo>
                  <a:pt x="1344" y="1569"/>
                  <a:pt x="1344" y="1569"/>
                  <a:pt x="1344" y="1569"/>
                </a:cubicBezTo>
                <a:cubicBezTo>
                  <a:pt x="1344" y="1569"/>
                  <a:pt x="1344" y="1569"/>
                  <a:pt x="1344" y="1569"/>
                </a:cubicBezTo>
                <a:cubicBezTo>
                  <a:pt x="1343" y="1576"/>
                  <a:pt x="1341" y="1583"/>
                  <a:pt x="1340" y="1589"/>
                </a:cubicBezTo>
                <a:cubicBezTo>
                  <a:pt x="1336" y="1612"/>
                  <a:pt x="1336" y="1612"/>
                  <a:pt x="1336" y="1612"/>
                </a:cubicBezTo>
                <a:cubicBezTo>
                  <a:pt x="1336" y="1616"/>
                  <a:pt x="1334" y="1619"/>
                  <a:pt x="1331" y="1622"/>
                </a:cubicBezTo>
                <a:cubicBezTo>
                  <a:pt x="1331" y="1623"/>
                  <a:pt x="1330" y="1623"/>
                  <a:pt x="1330" y="1623"/>
                </a:cubicBezTo>
                <a:cubicBezTo>
                  <a:pt x="1330" y="1624"/>
                  <a:pt x="1329" y="1624"/>
                  <a:pt x="1329" y="1624"/>
                </a:cubicBezTo>
                <a:cubicBezTo>
                  <a:pt x="1328" y="1625"/>
                  <a:pt x="1327" y="1626"/>
                  <a:pt x="1326" y="1627"/>
                </a:cubicBezTo>
                <a:cubicBezTo>
                  <a:pt x="1320" y="1632"/>
                  <a:pt x="1312" y="1635"/>
                  <a:pt x="1305" y="1636"/>
                </a:cubicBezTo>
                <a:cubicBezTo>
                  <a:pt x="1305" y="1637"/>
                  <a:pt x="1305" y="1637"/>
                  <a:pt x="1305" y="1637"/>
                </a:cubicBezTo>
                <a:cubicBezTo>
                  <a:pt x="1304" y="1637"/>
                  <a:pt x="1304" y="1637"/>
                  <a:pt x="1304" y="1637"/>
                </a:cubicBezTo>
                <a:cubicBezTo>
                  <a:pt x="1302" y="1637"/>
                  <a:pt x="1300" y="1638"/>
                  <a:pt x="1297" y="1638"/>
                </a:cubicBezTo>
                <a:cubicBezTo>
                  <a:pt x="1297" y="1638"/>
                  <a:pt x="1296" y="1638"/>
                  <a:pt x="1295" y="1638"/>
                </a:cubicBezTo>
                <a:cubicBezTo>
                  <a:pt x="1292" y="1638"/>
                  <a:pt x="1290" y="1639"/>
                  <a:pt x="1287" y="1639"/>
                </a:cubicBezTo>
                <a:cubicBezTo>
                  <a:pt x="1287" y="1639"/>
                  <a:pt x="1287" y="1639"/>
                  <a:pt x="1287" y="1639"/>
                </a:cubicBezTo>
                <a:cubicBezTo>
                  <a:pt x="1204" y="1639"/>
                  <a:pt x="1204" y="1639"/>
                  <a:pt x="1204" y="1639"/>
                </a:cubicBezTo>
                <a:cubicBezTo>
                  <a:pt x="1194" y="1639"/>
                  <a:pt x="1183" y="1637"/>
                  <a:pt x="1175" y="1631"/>
                </a:cubicBezTo>
                <a:cubicBezTo>
                  <a:pt x="1175" y="1631"/>
                  <a:pt x="1175" y="1631"/>
                  <a:pt x="1175" y="1631"/>
                </a:cubicBezTo>
                <a:close/>
                <a:moveTo>
                  <a:pt x="1278" y="1502"/>
                </a:moveTo>
                <a:cubicBezTo>
                  <a:pt x="1266" y="1502"/>
                  <a:pt x="1253" y="1502"/>
                  <a:pt x="1241" y="1502"/>
                </a:cubicBezTo>
                <a:cubicBezTo>
                  <a:pt x="1230" y="1502"/>
                  <a:pt x="1213" y="1500"/>
                  <a:pt x="1207" y="1489"/>
                </a:cubicBezTo>
                <a:cubicBezTo>
                  <a:pt x="1207" y="1488"/>
                  <a:pt x="1207" y="1487"/>
                  <a:pt x="1207" y="1486"/>
                </a:cubicBezTo>
                <a:cubicBezTo>
                  <a:pt x="1206" y="1486"/>
                  <a:pt x="1206" y="1485"/>
                  <a:pt x="1206" y="1484"/>
                </a:cubicBezTo>
                <a:cubicBezTo>
                  <a:pt x="1206" y="1483"/>
                  <a:pt x="1207" y="1482"/>
                  <a:pt x="1207" y="1481"/>
                </a:cubicBezTo>
                <a:cubicBezTo>
                  <a:pt x="1207" y="1481"/>
                  <a:pt x="1207" y="1481"/>
                  <a:pt x="1207" y="1481"/>
                </a:cubicBezTo>
                <a:cubicBezTo>
                  <a:pt x="1207" y="1481"/>
                  <a:pt x="1207" y="1481"/>
                  <a:pt x="1207" y="1481"/>
                </a:cubicBezTo>
                <a:cubicBezTo>
                  <a:pt x="1207" y="1478"/>
                  <a:pt x="1209" y="1474"/>
                  <a:pt x="1210" y="1472"/>
                </a:cubicBezTo>
                <a:cubicBezTo>
                  <a:pt x="1212" y="1463"/>
                  <a:pt x="1214" y="1453"/>
                  <a:pt x="1218" y="1445"/>
                </a:cubicBezTo>
                <a:cubicBezTo>
                  <a:pt x="1218" y="1444"/>
                  <a:pt x="1218" y="1444"/>
                  <a:pt x="1218" y="1444"/>
                </a:cubicBezTo>
                <a:cubicBezTo>
                  <a:pt x="1219" y="1441"/>
                  <a:pt x="1221" y="1438"/>
                  <a:pt x="1223" y="1436"/>
                </a:cubicBezTo>
                <a:cubicBezTo>
                  <a:pt x="1225" y="1435"/>
                  <a:pt x="1226" y="1434"/>
                  <a:pt x="1228" y="1433"/>
                </a:cubicBezTo>
                <a:cubicBezTo>
                  <a:pt x="1233" y="1429"/>
                  <a:pt x="1239" y="1427"/>
                  <a:pt x="1245" y="1426"/>
                </a:cubicBezTo>
                <a:cubicBezTo>
                  <a:pt x="1246" y="1426"/>
                  <a:pt x="1246" y="1426"/>
                  <a:pt x="1247" y="1426"/>
                </a:cubicBezTo>
                <a:cubicBezTo>
                  <a:pt x="1251" y="1425"/>
                  <a:pt x="1257" y="1424"/>
                  <a:pt x="1262" y="1424"/>
                </a:cubicBezTo>
                <a:cubicBezTo>
                  <a:pt x="1269" y="1424"/>
                  <a:pt x="1269" y="1424"/>
                  <a:pt x="1269" y="1424"/>
                </a:cubicBezTo>
                <a:cubicBezTo>
                  <a:pt x="1271" y="1424"/>
                  <a:pt x="1274" y="1424"/>
                  <a:pt x="1276" y="1424"/>
                </a:cubicBezTo>
                <a:cubicBezTo>
                  <a:pt x="1291" y="1424"/>
                  <a:pt x="1307" y="1424"/>
                  <a:pt x="1322" y="1424"/>
                </a:cubicBezTo>
                <a:cubicBezTo>
                  <a:pt x="1324" y="1424"/>
                  <a:pt x="1326" y="1424"/>
                  <a:pt x="1329" y="1424"/>
                </a:cubicBezTo>
                <a:cubicBezTo>
                  <a:pt x="1331" y="1424"/>
                  <a:pt x="1331" y="1424"/>
                  <a:pt x="1331" y="1424"/>
                </a:cubicBezTo>
                <a:cubicBezTo>
                  <a:pt x="1332" y="1424"/>
                  <a:pt x="1332" y="1424"/>
                  <a:pt x="1333" y="1424"/>
                </a:cubicBezTo>
                <a:cubicBezTo>
                  <a:pt x="1335" y="1424"/>
                  <a:pt x="1337" y="1424"/>
                  <a:pt x="1339" y="1425"/>
                </a:cubicBezTo>
                <a:cubicBezTo>
                  <a:pt x="1339" y="1425"/>
                  <a:pt x="1339" y="1425"/>
                  <a:pt x="1339" y="1425"/>
                </a:cubicBezTo>
                <a:cubicBezTo>
                  <a:pt x="1351" y="1426"/>
                  <a:pt x="1364" y="1429"/>
                  <a:pt x="1366" y="1439"/>
                </a:cubicBezTo>
                <a:cubicBezTo>
                  <a:pt x="1366" y="1439"/>
                  <a:pt x="1366" y="1440"/>
                  <a:pt x="1366" y="1440"/>
                </a:cubicBezTo>
                <a:cubicBezTo>
                  <a:pt x="1366" y="1440"/>
                  <a:pt x="1366" y="1440"/>
                  <a:pt x="1366" y="1441"/>
                </a:cubicBezTo>
                <a:cubicBezTo>
                  <a:pt x="1367" y="1452"/>
                  <a:pt x="1362" y="1467"/>
                  <a:pt x="1360" y="1478"/>
                </a:cubicBezTo>
                <a:cubicBezTo>
                  <a:pt x="1360" y="1478"/>
                  <a:pt x="1360" y="1478"/>
                  <a:pt x="1360" y="1478"/>
                </a:cubicBezTo>
                <a:cubicBezTo>
                  <a:pt x="1359" y="1481"/>
                  <a:pt x="1359" y="1481"/>
                  <a:pt x="1359" y="1481"/>
                </a:cubicBezTo>
                <a:cubicBezTo>
                  <a:pt x="1359" y="1483"/>
                  <a:pt x="1358" y="1485"/>
                  <a:pt x="1356" y="1487"/>
                </a:cubicBezTo>
                <a:cubicBezTo>
                  <a:pt x="1356" y="1488"/>
                  <a:pt x="1355" y="1488"/>
                  <a:pt x="1355" y="1489"/>
                </a:cubicBezTo>
                <a:cubicBezTo>
                  <a:pt x="1355" y="1489"/>
                  <a:pt x="1355" y="1489"/>
                  <a:pt x="1355" y="1489"/>
                </a:cubicBezTo>
                <a:cubicBezTo>
                  <a:pt x="1355" y="1489"/>
                  <a:pt x="1355" y="1489"/>
                  <a:pt x="1354" y="1489"/>
                </a:cubicBezTo>
                <a:cubicBezTo>
                  <a:pt x="1339" y="1507"/>
                  <a:pt x="1298" y="1502"/>
                  <a:pt x="1278" y="1502"/>
                </a:cubicBezTo>
                <a:close/>
                <a:moveTo>
                  <a:pt x="911" y="1620"/>
                </a:moveTo>
                <a:cubicBezTo>
                  <a:pt x="911" y="1619"/>
                  <a:pt x="911" y="1618"/>
                  <a:pt x="911" y="1618"/>
                </a:cubicBezTo>
                <a:cubicBezTo>
                  <a:pt x="912" y="1616"/>
                  <a:pt x="912" y="1615"/>
                  <a:pt x="913" y="1614"/>
                </a:cubicBezTo>
                <a:cubicBezTo>
                  <a:pt x="913" y="1614"/>
                  <a:pt x="913" y="1614"/>
                  <a:pt x="913" y="1613"/>
                </a:cubicBezTo>
                <a:cubicBezTo>
                  <a:pt x="913" y="1612"/>
                  <a:pt x="913" y="1612"/>
                  <a:pt x="913" y="1612"/>
                </a:cubicBezTo>
                <a:cubicBezTo>
                  <a:pt x="914" y="1611"/>
                  <a:pt x="915" y="1609"/>
                  <a:pt x="916" y="1607"/>
                </a:cubicBezTo>
                <a:cubicBezTo>
                  <a:pt x="922" y="1594"/>
                  <a:pt x="928" y="1582"/>
                  <a:pt x="935" y="1569"/>
                </a:cubicBezTo>
                <a:cubicBezTo>
                  <a:pt x="935" y="1569"/>
                  <a:pt x="935" y="1569"/>
                  <a:pt x="935" y="1569"/>
                </a:cubicBezTo>
                <a:cubicBezTo>
                  <a:pt x="935" y="1568"/>
                  <a:pt x="935" y="1568"/>
                  <a:pt x="935" y="1568"/>
                </a:cubicBezTo>
                <a:cubicBezTo>
                  <a:pt x="936" y="1567"/>
                  <a:pt x="936" y="1566"/>
                  <a:pt x="937" y="1566"/>
                </a:cubicBezTo>
                <a:cubicBezTo>
                  <a:pt x="937" y="1565"/>
                  <a:pt x="938" y="1564"/>
                  <a:pt x="938" y="1563"/>
                </a:cubicBezTo>
                <a:cubicBezTo>
                  <a:pt x="938" y="1563"/>
                  <a:pt x="938" y="1563"/>
                  <a:pt x="939" y="1563"/>
                </a:cubicBezTo>
                <a:cubicBezTo>
                  <a:pt x="956" y="1539"/>
                  <a:pt x="997" y="1544"/>
                  <a:pt x="1023" y="1544"/>
                </a:cubicBezTo>
                <a:cubicBezTo>
                  <a:pt x="1023" y="1544"/>
                  <a:pt x="1023" y="1544"/>
                  <a:pt x="1023" y="1544"/>
                </a:cubicBezTo>
                <a:cubicBezTo>
                  <a:pt x="1030" y="1544"/>
                  <a:pt x="1049" y="1542"/>
                  <a:pt x="1066" y="1544"/>
                </a:cubicBezTo>
                <a:cubicBezTo>
                  <a:pt x="1071" y="1544"/>
                  <a:pt x="1077" y="1544"/>
                  <a:pt x="1081" y="1545"/>
                </a:cubicBezTo>
                <a:cubicBezTo>
                  <a:pt x="1084" y="1546"/>
                  <a:pt x="1087" y="1547"/>
                  <a:pt x="1089" y="1548"/>
                </a:cubicBezTo>
                <a:cubicBezTo>
                  <a:pt x="1095" y="1551"/>
                  <a:pt x="1099" y="1556"/>
                  <a:pt x="1099" y="1562"/>
                </a:cubicBezTo>
                <a:cubicBezTo>
                  <a:pt x="1099" y="1562"/>
                  <a:pt x="1099" y="1562"/>
                  <a:pt x="1099" y="1562"/>
                </a:cubicBezTo>
                <a:cubicBezTo>
                  <a:pt x="1099" y="1563"/>
                  <a:pt x="1099" y="1563"/>
                  <a:pt x="1099" y="1564"/>
                </a:cubicBezTo>
                <a:cubicBezTo>
                  <a:pt x="1099" y="1565"/>
                  <a:pt x="1099" y="1566"/>
                  <a:pt x="1099" y="1567"/>
                </a:cubicBezTo>
                <a:cubicBezTo>
                  <a:pt x="1082" y="1613"/>
                  <a:pt x="1082" y="1613"/>
                  <a:pt x="1082" y="1613"/>
                </a:cubicBezTo>
                <a:cubicBezTo>
                  <a:pt x="1081" y="1617"/>
                  <a:pt x="1078" y="1620"/>
                  <a:pt x="1075" y="1623"/>
                </a:cubicBezTo>
                <a:cubicBezTo>
                  <a:pt x="1071" y="1626"/>
                  <a:pt x="1067" y="1629"/>
                  <a:pt x="1062" y="1631"/>
                </a:cubicBezTo>
                <a:cubicBezTo>
                  <a:pt x="1062" y="1632"/>
                  <a:pt x="1061" y="1632"/>
                  <a:pt x="1061" y="1632"/>
                </a:cubicBezTo>
                <a:cubicBezTo>
                  <a:pt x="1054" y="1635"/>
                  <a:pt x="1047" y="1637"/>
                  <a:pt x="1039" y="1639"/>
                </a:cubicBezTo>
                <a:cubicBezTo>
                  <a:pt x="1038" y="1639"/>
                  <a:pt x="1038" y="1639"/>
                  <a:pt x="1038" y="1639"/>
                </a:cubicBezTo>
                <a:cubicBezTo>
                  <a:pt x="1036" y="1639"/>
                  <a:pt x="1035" y="1639"/>
                  <a:pt x="1034" y="1639"/>
                </a:cubicBezTo>
                <a:cubicBezTo>
                  <a:pt x="1020" y="1640"/>
                  <a:pt x="1005" y="1639"/>
                  <a:pt x="990" y="1639"/>
                </a:cubicBezTo>
                <a:cubicBezTo>
                  <a:pt x="975" y="1639"/>
                  <a:pt x="960" y="1640"/>
                  <a:pt x="945" y="1640"/>
                </a:cubicBezTo>
                <a:cubicBezTo>
                  <a:pt x="935" y="1640"/>
                  <a:pt x="920" y="1638"/>
                  <a:pt x="914" y="1628"/>
                </a:cubicBezTo>
                <a:cubicBezTo>
                  <a:pt x="913" y="1628"/>
                  <a:pt x="913" y="1628"/>
                  <a:pt x="913" y="1627"/>
                </a:cubicBezTo>
                <a:cubicBezTo>
                  <a:pt x="913" y="1627"/>
                  <a:pt x="912" y="1626"/>
                  <a:pt x="912" y="1626"/>
                </a:cubicBezTo>
                <a:cubicBezTo>
                  <a:pt x="912" y="1625"/>
                  <a:pt x="912" y="1624"/>
                  <a:pt x="911" y="1624"/>
                </a:cubicBezTo>
                <a:cubicBezTo>
                  <a:pt x="911" y="1624"/>
                  <a:pt x="911" y="1624"/>
                  <a:pt x="911" y="1624"/>
                </a:cubicBezTo>
                <a:cubicBezTo>
                  <a:pt x="911" y="1623"/>
                  <a:pt x="911" y="1623"/>
                  <a:pt x="911" y="1623"/>
                </a:cubicBezTo>
                <a:cubicBezTo>
                  <a:pt x="911" y="1622"/>
                  <a:pt x="911" y="1621"/>
                  <a:pt x="911" y="1620"/>
                </a:cubicBezTo>
                <a:close/>
                <a:moveTo>
                  <a:pt x="910" y="1465"/>
                </a:moveTo>
                <a:cubicBezTo>
                  <a:pt x="910" y="1465"/>
                  <a:pt x="910" y="1465"/>
                  <a:pt x="910" y="1465"/>
                </a:cubicBezTo>
                <a:cubicBezTo>
                  <a:pt x="900" y="1482"/>
                  <a:pt x="900" y="1482"/>
                  <a:pt x="900" y="1482"/>
                </a:cubicBezTo>
                <a:cubicBezTo>
                  <a:pt x="899" y="1485"/>
                  <a:pt x="896" y="1488"/>
                  <a:pt x="893" y="1490"/>
                </a:cubicBezTo>
                <a:cubicBezTo>
                  <a:pt x="889" y="1493"/>
                  <a:pt x="885" y="1495"/>
                  <a:pt x="880" y="1497"/>
                </a:cubicBezTo>
                <a:cubicBezTo>
                  <a:pt x="879" y="1497"/>
                  <a:pt x="878" y="1498"/>
                  <a:pt x="876" y="1498"/>
                </a:cubicBezTo>
                <a:cubicBezTo>
                  <a:pt x="876" y="1499"/>
                  <a:pt x="875" y="1499"/>
                  <a:pt x="874" y="1499"/>
                </a:cubicBezTo>
                <a:cubicBezTo>
                  <a:pt x="874" y="1499"/>
                  <a:pt x="874" y="1499"/>
                  <a:pt x="874" y="1499"/>
                </a:cubicBezTo>
                <a:cubicBezTo>
                  <a:pt x="871" y="1500"/>
                  <a:pt x="868" y="1501"/>
                  <a:pt x="865" y="1502"/>
                </a:cubicBezTo>
                <a:cubicBezTo>
                  <a:pt x="859" y="1503"/>
                  <a:pt x="854" y="1503"/>
                  <a:pt x="848" y="1503"/>
                </a:cubicBezTo>
                <a:cubicBezTo>
                  <a:pt x="832" y="1503"/>
                  <a:pt x="832" y="1503"/>
                  <a:pt x="832" y="1503"/>
                </a:cubicBezTo>
                <a:cubicBezTo>
                  <a:pt x="832" y="1503"/>
                  <a:pt x="832" y="1503"/>
                  <a:pt x="832" y="1503"/>
                </a:cubicBezTo>
                <a:cubicBezTo>
                  <a:pt x="812" y="1503"/>
                  <a:pt x="793" y="1504"/>
                  <a:pt x="774" y="1504"/>
                </a:cubicBezTo>
                <a:cubicBezTo>
                  <a:pt x="765" y="1504"/>
                  <a:pt x="747" y="1502"/>
                  <a:pt x="745" y="1491"/>
                </a:cubicBezTo>
                <a:cubicBezTo>
                  <a:pt x="745" y="1489"/>
                  <a:pt x="745" y="1488"/>
                  <a:pt x="746" y="1486"/>
                </a:cubicBezTo>
                <a:cubicBezTo>
                  <a:pt x="747" y="1482"/>
                  <a:pt x="751" y="1478"/>
                  <a:pt x="753" y="1475"/>
                </a:cubicBezTo>
                <a:cubicBezTo>
                  <a:pt x="760" y="1464"/>
                  <a:pt x="766" y="1452"/>
                  <a:pt x="775" y="1443"/>
                </a:cubicBezTo>
                <a:cubicBezTo>
                  <a:pt x="775" y="1442"/>
                  <a:pt x="776" y="1442"/>
                  <a:pt x="776" y="1441"/>
                </a:cubicBezTo>
                <a:cubicBezTo>
                  <a:pt x="776" y="1441"/>
                  <a:pt x="777" y="1441"/>
                  <a:pt x="777" y="1441"/>
                </a:cubicBezTo>
                <a:cubicBezTo>
                  <a:pt x="799" y="1419"/>
                  <a:pt x="845" y="1425"/>
                  <a:pt x="873" y="1425"/>
                </a:cubicBezTo>
                <a:cubicBezTo>
                  <a:pt x="886" y="1425"/>
                  <a:pt x="901" y="1423"/>
                  <a:pt x="913" y="1428"/>
                </a:cubicBezTo>
                <a:cubicBezTo>
                  <a:pt x="913" y="1428"/>
                  <a:pt x="913" y="1428"/>
                  <a:pt x="913" y="1428"/>
                </a:cubicBezTo>
                <a:cubicBezTo>
                  <a:pt x="915" y="1429"/>
                  <a:pt x="916" y="1430"/>
                  <a:pt x="917" y="1430"/>
                </a:cubicBezTo>
                <a:cubicBezTo>
                  <a:pt x="917" y="1430"/>
                  <a:pt x="917" y="1431"/>
                  <a:pt x="918" y="1431"/>
                </a:cubicBezTo>
                <a:cubicBezTo>
                  <a:pt x="920" y="1432"/>
                  <a:pt x="922" y="1435"/>
                  <a:pt x="922" y="1437"/>
                </a:cubicBezTo>
                <a:cubicBezTo>
                  <a:pt x="923" y="1439"/>
                  <a:pt x="923" y="1442"/>
                  <a:pt x="921" y="1444"/>
                </a:cubicBezTo>
                <a:cubicBezTo>
                  <a:pt x="920" y="1446"/>
                  <a:pt x="920" y="1446"/>
                  <a:pt x="920" y="1446"/>
                </a:cubicBezTo>
                <a:cubicBezTo>
                  <a:pt x="918" y="1452"/>
                  <a:pt x="913" y="1460"/>
                  <a:pt x="910" y="1465"/>
                </a:cubicBezTo>
                <a:close/>
                <a:moveTo>
                  <a:pt x="1095" y="1502"/>
                </a:moveTo>
                <a:cubicBezTo>
                  <a:pt x="1093" y="1502"/>
                  <a:pt x="1091" y="1502"/>
                  <a:pt x="1089" y="1502"/>
                </a:cubicBezTo>
                <a:cubicBezTo>
                  <a:pt x="1089" y="1502"/>
                  <a:pt x="1089" y="1503"/>
                  <a:pt x="1088" y="1503"/>
                </a:cubicBezTo>
                <a:cubicBezTo>
                  <a:pt x="1077" y="1504"/>
                  <a:pt x="1066" y="1503"/>
                  <a:pt x="1054" y="1503"/>
                </a:cubicBezTo>
                <a:cubicBezTo>
                  <a:pt x="1007" y="1503"/>
                  <a:pt x="1007" y="1503"/>
                  <a:pt x="1007" y="1503"/>
                </a:cubicBezTo>
                <a:cubicBezTo>
                  <a:pt x="997" y="1503"/>
                  <a:pt x="980" y="1501"/>
                  <a:pt x="976" y="1490"/>
                </a:cubicBezTo>
                <a:cubicBezTo>
                  <a:pt x="976" y="1489"/>
                  <a:pt x="976" y="1488"/>
                  <a:pt x="976" y="1487"/>
                </a:cubicBezTo>
                <a:cubicBezTo>
                  <a:pt x="976" y="1486"/>
                  <a:pt x="976" y="1486"/>
                  <a:pt x="976" y="1485"/>
                </a:cubicBezTo>
                <a:cubicBezTo>
                  <a:pt x="977" y="1481"/>
                  <a:pt x="980" y="1477"/>
                  <a:pt x="982" y="1473"/>
                </a:cubicBezTo>
                <a:cubicBezTo>
                  <a:pt x="986" y="1463"/>
                  <a:pt x="990" y="1449"/>
                  <a:pt x="998" y="1441"/>
                </a:cubicBezTo>
                <a:cubicBezTo>
                  <a:pt x="998" y="1440"/>
                  <a:pt x="999" y="1440"/>
                  <a:pt x="999" y="1440"/>
                </a:cubicBezTo>
                <a:cubicBezTo>
                  <a:pt x="1000" y="1439"/>
                  <a:pt x="1000" y="1439"/>
                  <a:pt x="1000" y="1438"/>
                </a:cubicBezTo>
                <a:cubicBezTo>
                  <a:pt x="1001" y="1438"/>
                  <a:pt x="1001" y="1438"/>
                  <a:pt x="1001" y="1438"/>
                </a:cubicBezTo>
                <a:cubicBezTo>
                  <a:pt x="1002" y="1437"/>
                  <a:pt x="1002" y="1437"/>
                  <a:pt x="1002" y="1437"/>
                </a:cubicBezTo>
                <a:cubicBezTo>
                  <a:pt x="1003" y="1436"/>
                  <a:pt x="1003" y="1436"/>
                  <a:pt x="1003" y="1436"/>
                </a:cubicBezTo>
                <a:cubicBezTo>
                  <a:pt x="1010" y="1431"/>
                  <a:pt x="1018" y="1428"/>
                  <a:pt x="1027" y="1427"/>
                </a:cubicBezTo>
                <a:cubicBezTo>
                  <a:pt x="1027" y="1427"/>
                  <a:pt x="1027" y="1426"/>
                  <a:pt x="1028" y="1426"/>
                </a:cubicBezTo>
                <a:cubicBezTo>
                  <a:pt x="1033" y="1425"/>
                  <a:pt x="1038" y="1425"/>
                  <a:pt x="1043" y="1425"/>
                </a:cubicBezTo>
                <a:cubicBezTo>
                  <a:pt x="1072" y="1425"/>
                  <a:pt x="1072" y="1425"/>
                  <a:pt x="1072" y="1425"/>
                </a:cubicBezTo>
                <a:cubicBezTo>
                  <a:pt x="1081" y="1425"/>
                  <a:pt x="1090" y="1425"/>
                  <a:pt x="1099" y="1425"/>
                </a:cubicBezTo>
                <a:cubicBezTo>
                  <a:pt x="1112" y="1425"/>
                  <a:pt x="1130" y="1423"/>
                  <a:pt x="1140" y="1432"/>
                </a:cubicBezTo>
                <a:cubicBezTo>
                  <a:pt x="1140" y="1433"/>
                  <a:pt x="1141" y="1433"/>
                  <a:pt x="1141" y="1434"/>
                </a:cubicBezTo>
                <a:cubicBezTo>
                  <a:pt x="1142" y="1434"/>
                  <a:pt x="1142" y="1434"/>
                  <a:pt x="1142" y="1434"/>
                </a:cubicBezTo>
                <a:cubicBezTo>
                  <a:pt x="1142" y="1434"/>
                  <a:pt x="1142" y="1435"/>
                  <a:pt x="1142" y="1435"/>
                </a:cubicBezTo>
                <a:cubicBezTo>
                  <a:pt x="1143" y="1435"/>
                  <a:pt x="1143" y="1436"/>
                  <a:pt x="1143" y="1436"/>
                </a:cubicBezTo>
                <a:cubicBezTo>
                  <a:pt x="1144" y="1438"/>
                  <a:pt x="1144" y="1440"/>
                  <a:pt x="1144" y="1442"/>
                </a:cubicBezTo>
                <a:cubicBezTo>
                  <a:pt x="1143" y="1452"/>
                  <a:pt x="1135" y="1467"/>
                  <a:pt x="1133" y="1473"/>
                </a:cubicBezTo>
                <a:cubicBezTo>
                  <a:pt x="1133" y="1474"/>
                  <a:pt x="1133" y="1474"/>
                  <a:pt x="1133" y="1474"/>
                </a:cubicBezTo>
                <a:cubicBezTo>
                  <a:pt x="1132" y="1476"/>
                  <a:pt x="1131" y="1478"/>
                  <a:pt x="1130" y="1480"/>
                </a:cubicBezTo>
                <a:cubicBezTo>
                  <a:pt x="1130" y="1481"/>
                  <a:pt x="1130" y="1481"/>
                  <a:pt x="1130" y="1481"/>
                </a:cubicBezTo>
                <a:cubicBezTo>
                  <a:pt x="1130" y="1482"/>
                  <a:pt x="1129" y="1483"/>
                  <a:pt x="1129" y="1483"/>
                </a:cubicBezTo>
                <a:cubicBezTo>
                  <a:pt x="1129" y="1484"/>
                  <a:pt x="1128" y="1484"/>
                  <a:pt x="1128" y="1485"/>
                </a:cubicBezTo>
                <a:cubicBezTo>
                  <a:pt x="1128" y="1485"/>
                  <a:pt x="1127" y="1486"/>
                  <a:pt x="1127" y="1487"/>
                </a:cubicBezTo>
                <a:cubicBezTo>
                  <a:pt x="1126" y="1487"/>
                  <a:pt x="1126" y="1487"/>
                  <a:pt x="1126" y="1488"/>
                </a:cubicBezTo>
                <a:cubicBezTo>
                  <a:pt x="1125" y="1488"/>
                  <a:pt x="1125" y="1488"/>
                  <a:pt x="1125" y="1488"/>
                </a:cubicBezTo>
                <a:cubicBezTo>
                  <a:pt x="1124" y="1489"/>
                  <a:pt x="1124" y="1489"/>
                  <a:pt x="1124" y="1490"/>
                </a:cubicBezTo>
                <a:cubicBezTo>
                  <a:pt x="1122" y="1491"/>
                  <a:pt x="1121" y="1492"/>
                  <a:pt x="1119" y="1493"/>
                </a:cubicBezTo>
                <a:cubicBezTo>
                  <a:pt x="1117" y="1494"/>
                  <a:pt x="1115" y="1495"/>
                  <a:pt x="1114" y="1496"/>
                </a:cubicBezTo>
                <a:cubicBezTo>
                  <a:pt x="1113" y="1496"/>
                  <a:pt x="1113" y="1496"/>
                  <a:pt x="1113" y="1496"/>
                </a:cubicBezTo>
                <a:cubicBezTo>
                  <a:pt x="1112" y="1497"/>
                  <a:pt x="1112" y="1497"/>
                  <a:pt x="1112" y="1497"/>
                </a:cubicBezTo>
                <a:cubicBezTo>
                  <a:pt x="1106" y="1499"/>
                  <a:pt x="1100" y="1501"/>
                  <a:pt x="1095" y="1502"/>
                </a:cubicBezTo>
                <a:close/>
                <a:moveTo>
                  <a:pt x="773" y="1710"/>
                </a:moveTo>
                <a:cubicBezTo>
                  <a:pt x="773" y="1710"/>
                  <a:pt x="773" y="1710"/>
                  <a:pt x="773" y="1710"/>
                </a:cubicBezTo>
                <a:cubicBezTo>
                  <a:pt x="771" y="1721"/>
                  <a:pt x="762" y="1732"/>
                  <a:pt x="756" y="1742"/>
                </a:cubicBezTo>
                <a:cubicBezTo>
                  <a:pt x="756" y="1742"/>
                  <a:pt x="756" y="1742"/>
                  <a:pt x="756" y="1742"/>
                </a:cubicBezTo>
                <a:cubicBezTo>
                  <a:pt x="750" y="1753"/>
                  <a:pt x="744" y="1767"/>
                  <a:pt x="736" y="1777"/>
                </a:cubicBezTo>
                <a:cubicBezTo>
                  <a:pt x="735" y="1778"/>
                  <a:pt x="735" y="1779"/>
                  <a:pt x="734" y="1781"/>
                </a:cubicBezTo>
                <a:cubicBezTo>
                  <a:pt x="734" y="1781"/>
                  <a:pt x="733" y="1781"/>
                  <a:pt x="733" y="1781"/>
                </a:cubicBezTo>
                <a:cubicBezTo>
                  <a:pt x="732" y="1782"/>
                  <a:pt x="731" y="1783"/>
                  <a:pt x="730" y="1784"/>
                </a:cubicBezTo>
                <a:cubicBezTo>
                  <a:pt x="729" y="1785"/>
                  <a:pt x="729" y="1785"/>
                  <a:pt x="728" y="1786"/>
                </a:cubicBezTo>
                <a:cubicBezTo>
                  <a:pt x="728" y="1786"/>
                  <a:pt x="728" y="1786"/>
                  <a:pt x="728" y="1786"/>
                </a:cubicBezTo>
                <a:cubicBezTo>
                  <a:pt x="719" y="1794"/>
                  <a:pt x="708" y="1799"/>
                  <a:pt x="696" y="1802"/>
                </a:cubicBezTo>
                <a:cubicBezTo>
                  <a:pt x="695" y="1803"/>
                  <a:pt x="693" y="1803"/>
                  <a:pt x="692" y="1804"/>
                </a:cubicBezTo>
                <a:cubicBezTo>
                  <a:pt x="685" y="1805"/>
                  <a:pt x="678" y="1806"/>
                  <a:pt x="671" y="1806"/>
                </a:cubicBezTo>
                <a:cubicBezTo>
                  <a:pt x="665" y="1806"/>
                  <a:pt x="665" y="1806"/>
                  <a:pt x="665" y="1806"/>
                </a:cubicBezTo>
                <a:cubicBezTo>
                  <a:pt x="665" y="1806"/>
                  <a:pt x="665" y="1806"/>
                  <a:pt x="665" y="1806"/>
                </a:cubicBezTo>
                <a:cubicBezTo>
                  <a:pt x="636" y="1806"/>
                  <a:pt x="607" y="1807"/>
                  <a:pt x="578" y="1807"/>
                </a:cubicBezTo>
                <a:cubicBezTo>
                  <a:pt x="575" y="1807"/>
                  <a:pt x="573" y="1806"/>
                  <a:pt x="571" y="1806"/>
                </a:cubicBezTo>
                <a:cubicBezTo>
                  <a:pt x="567" y="1806"/>
                  <a:pt x="563" y="1805"/>
                  <a:pt x="560" y="1804"/>
                </a:cubicBezTo>
                <a:cubicBezTo>
                  <a:pt x="555" y="1802"/>
                  <a:pt x="551" y="1800"/>
                  <a:pt x="549" y="1797"/>
                </a:cubicBezTo>
                <a:cubicBezTo>
                  <a:pt x="546" y="1794"/>
                  <a:pt x="545" y="1790"/>
                  <a:pt x="545" y="1786"/>
                </a:cubicBezTo>
                <a:cubicBezTo>
                  <a:pt x="545" y="1783"/>
                  <a:pt x="546" y="1780"/>
                  <a:pt x="548" y="1777"/>
                </a:cubicBezTo>
                <a:cubicBezTo>
                  <a:pt x="548" y="1776"/>
                  <a:pt x="549" y="1776"/>
                  <a:pt x="549" y="1776"/>
                </a:cubicBezTo>
                <a:cubicBezTo>
                  <a:pt x="549" y="1775"/>
                  <a:pt x="549" y="1774"/>
                  <a:pt x="550" y="1774"/>
                </a:cubicBezTo>
                <a:cubicBezTo>
                  <a:pt x="551" y="1772"/>
                  <a:pt x="551" y="1772"/>
                  <a:pt x="551" y="1772"/>
                </a:cubicBezTo>
                <a:cubicBezTo>
                  <a:pt x="551" y="1772"/>
                  <a:pt x="551" y="1772"/>
                  <a:pt x="551" y="1772"/>
                </a:cubicBezTo>
                <a:cubicBezTo>
                  <a:pt x="558" y="1761"/>
                  <a:pt x="566" y="1750"/>
                  <a:pt x="574" y="1739"/>
                </a:cubicBezTo>
                <a:cubicBezTo>
                  <a:pt x="579" y="1730"/>
                  <a:pt x="585" y="1720"/>
                  <a:pt x="592" y="1713"/>
                </a:cubicBezTo>
                <a:cubicBezTo>
                  <a:pt x="593" y="1712"/>
                  <a:pt x="593" y="1711"/>
                  <a:pt x="594" y="1710"/>
                </a:cubicBezTo>
                <a:cubicBezTo>
                  <a:pt x="594" y="1710"/>
                  <a:pt x="595" y="1710"/>
                  <a:pt x="595" y="1710"/>
                </a:cubicBezTo>
                <a:cubicBezTo>
                  <a:pt x="596" y="1708"/>
                  <a:pt x="598" y="1707"/>
                  <a:pt x="600" y="1705"/>
                </a:cubicBezTo>
                <a:cubicBezTo>
                  <a:pt x="600" y="1705"/>
                  <a:pt x="600" y="1705"/>
                  <a:pt x="600" y="1705"/>
                </a:cubicBezTo>
                <a:cubicBezTo>
                  <a:pt x="600" y="1705"/>
                  <a:pt x="600" y="1705"/>
                  <a:pt x="600" y="1705"/>
                </a:cubicBezTo>
                <a:cubicBezTo>
                  <a:pt x="610" y="1697"/>
                  <a:pt x="622" y="1692"/>
                  <a:pt x="635" y="1690"/>
                </a:cubicBezTo>
                <a:cubicBezTo>
                  <a:pt x="635" y="1690"/>
                  <a:pt x="635" y="1690"/>
                  <a:pt x="635" y="1690"/>
                </a:cubicBezTo>
                <a:cubicBezTo>
                  <a:pt x="636" y="1690"/>
                  <a:pt x="636" y="1690"/>
                  <a:pt x="636" y="1690"/>
                </a:cubicBezTo>
                <a:cubicBezTo>
                  <a:pt x="638" y="1689"/>
                  <a:pt x="640" y="1689"/>
                  <a:pt x="643" y="1688"/>
                </a:cubicBezTo>
                <a:cubicBezTo>
                  <a:pt x="644" y="1688"/>
                  <a:pt x="646" y="1688"/>
                  <a:pt x="647" y="1688"/>
                </a:cubicBezTo>
                <a:cubicBezTo>
                  <a:pt x="649" y="1688"/>
                  <a:pt x="650" y="1688"/>
                  <a:pt x="652" y="1688"/>
                </a:cubicBezTo>
                <a:cubicBezTo>
                  <a:pt x="653" y="1687"/>
                  <a:pt x="654" y="1687"/>
                  <a:pt x="655" y="1687"/>
                </a:cubicBezTo>
                <a:cubicBezTo>
                  <a:pt x="656" y="1687"/>
                  <a:pt x="656" y="1687"/>
                  <a:pt x="656" y="1687"/>
                </a:cubicBezTo>
                <a:cubicBezTo>
                  <a:pt x="656" y="1687"/>
                  <a:pt x="656" y="1687"/>
                  <a:pt x="656" y="1687"/>
                </a:cubicBezTo>
                <a:cubicBezTo>
                  <a:pt x="683" y="1687"/>
                  <a:pt x="709" y="1687"/>
                  <a:pt x="736" y="1687"/>
                </a:cubicBezTo>
                <a:cubicBezTo>
                  <a:pt x="736" y="1687"/>
                  <a:pt x="736" y="1687"/>
                  <a:pt x="736" y="1687"/>
                </a:cubicBezTo>
                <a:cubicBezTo>
                  <a:pt x="740" y="1687"/>
                  <a:pt x="740" y="1687"/>
                  <a:pt x="740" y="1687"/>
                </a:cubicBezTo>
                <a:cubicBezTo>
                  <a:pt x="747" y="1687"/>
                  <a:pt x="753" y="1688"/>
                  <a:pt x="757" y="1689"/>
                </a:cubicBezTo>
                <a:cubicBezTo>
                  <a:pt x="759" y="1690"/>
                  <a:pt x="760" y="1690"/>
                  <a:pt x="761" y="1691"/>
                </a:cubicBezTo>
                <a:cubicBezTo>
                  <a:pt x="761" y="1691"/>
                  <a:pt x="762" y="1691"/>
                  <a:pt x="763" y="1691"/>
                </a:cubicBezTo>
                <a:cubicBezTo>
                  <a:pt x="763" y="1692"/>
                  <a:pt x="763" y="1692"/>
                  <a:pt x="764" y="1692"/>
                </a:cubicBezTo>
                <a:cubicBezTo>
                  <a:pt x="771" y="1695"/>
                  <a:pt x="775" y="1701"/>
                  <a:pt x="773" y="1710"/>
                </a:cubicBezTo>
                <a:close/>
                <a:moveTo>
                  <a:pt x="828" y="1613"/>
                </a:moveTo>
                <a:cubicBezTo>
                  <a:pt x="827" y="1614"/>
                  <a:pt x="827" y="1614"/>
                  <a:pt x="827" y="1614"/>
                </a:cubicBezTo>
                <a:cubicBezTo>
                  <a:pt x="827" y="1614"/>
                  <a:pt x="827" y="1614"/>
                  <a:pt x="827" y="1614"/>
                </a:cubicBezTo>
                <a:cubicBezTo>
                  <a:pt x="826" y="1616"/>
                  <a:pt x="825" y="1617"/>
                  <a:pt x="824" y="1619"/>
                </a:cubicBezTo>
                <a:cubicBezTo>
                  <a:pt x="824" y="1619"/>
                  <a:pt x="824" y="1619"/>
                  <a:pt x="823" y="1619"/>
                </a:cubicBezTo>
                <a:cubicBezTo>
                  <a:pt x="817" y="1627"/>
                  <a:pt x="807" y="1632"/>
                  <a:pt x="797" y="1635"/>
                </a:cubicBezTo>
                <a:cubicBezTo>
                  <a:pt x="797" y="1635"/>
                  <a:pt x="797" y="1635"/>
                  <a:pt x="797" y="1635"/>
                </a:cubicBezTo>
                <a:cubicBezTo>
                  <a:pt x="795" y="1636"/>
                  <a:pt x="794" y="1636"/>
                  <a:pt x="792" y="1636"/>
                </a:cubicBezTo>
                <a:cubicBezTo>
                  <a:pt x="791" y="1637"/>
                  <a:pt x="790" y="1637"/>
                  <a:pt x="789" y="1637"/>
                </a:cubicBezTo>
                <a:cubicBezTo>
                  <a:pt x="788" y="1637"/>
                  <a:pt x="788" y="1638"/>
                  <a:pt x="787" y="1638"/>
                </a:cubicBezTo>
                <a:cubicBezTo>
                  <a:pt x="781" y="1639"/>
                  <a:pt x="774" y="1640"/>
                  <a:pt x="768" y="1640"/>
                </a:cubicBezTo>
                <a:cubicBezTo>
                  <a:pt x="767" y="1640"/>
                  <a:pt x="767" y="1640"/>
                  <a:pt x="767" y="1640"/>
                </a:cubicBezTo>
                <a:cubicBezTo>
                  <a:pt x="756" y="1641"/>
                  <a:pt x="745" y="1640"/>
                  <a:pt x="735" y="1640"/>
                </a:cubicBezTo>
                <a:cubicBezTo>
                  <a:pt x="718" y="1640"/>
                  <a:pt x="702" y="1640"/>
                  <a:pt x="685" y="1640"/>
                </a:cubicBezTo>
                <a:cubicBezTo>
                  <a:pt x="683" y="1640"/>
                  <a:pt x="680" y="1640"/>
                  <a:pt x="677" y="1640"/>
                </a:cubicBezTo>
                <a:cubicBezTo>
                  <a:pt x="677" y="1640"/>
                  <a:pt x="677" y="1640"/>
                  <a:pt x="676" y="1640"/>
                </a:cubicBezTo>
                <a:cubicBezTo>
                  <a:pt x="674" y="1639"/>
                  <a:pt x="672" y="1639"/>
                  <a:pt x="669" y="1638"/>
                </a:cubicBezTo>
                <a:cubicBezTo>
                  <a:pt x="669" y="1638"/>
                  <a:pt x="669" y="1638"/>
                  <a:pt x="669" y="1638"/>
                </a:cubicBezTo>
                <a:cubicBezTo>
                  <a:pt x="669" y="1638"/>
                  <a:pt x="669" y="1638"/>
                  <a:pt x="669" y="1638"/>
                </a:cubicBezTo>
                <a:cubicBezTo>
                  <a:pt x="662" y="1636"/>
                  <a:pt x="655" y="1632"/>
                  <a:pt x="655" y="1624"/>
                </a:cubicBezTo>
                <a:cubicBezTo>
                  <a:pt x="655" y="1623"/>
                  <a:pt x="655" y="1621"/>
                  <a:pt x="656" y="1620"/>
                </a:cubicBezTo>
                <a:cubicBezTo>
                  <a:pt x="656" y="1619"/>
                  <a:pt x="656" y="1619"/>
                  <a:pt x="656" y="1618"/>
                </a:cubicBezTo>
                <a:cubicBezTo>
                  <a:pt x="657" y="1617"/>
                  <a:pt x="657" y="1616"/>
                  <a:pt x="658" y="1614"/>
                </a:cubicBezTo>
                <a:cubicBezTo>
                  <a:pt x="658" y="1614"/>
                  <a:pt x="658" y="1614"/>
                  <a:pt x="658" y="1614"/>
                </a:cubicBezTo>
                <a:cubicBezTo>
                  <a:pt x="659" y="1613"/>
                  <a:pt x="659" y="1613"/>
                  <a:pt x="659" y="1613"/>
                </a:cubicBezTo>
                <a:cubicBezTo>
                  <a:pt x="660" y="1612"/>
                  <a:pt x="661" y="1610"/>
                  <a:pt x="662" y="1609"/>
                </a:cubicBezTo>
                <a:cubicBezTo>
                  <a:pt x="670" y="1597"/>
                  <a:pt x="678" y="1585"/>
                  <a:pt x="686" y="1572"/>
                </a:cubicBezTo>
                <a:cubicBezTo>
                  <a:pt x="687" y="1572"/>
                  <a:pt x="687" y="1572"/>
                  <a:pt x="687" y="1572"/>
                </a:cubicBezTo>
                <a:cubicBezTo>
                  <a:pt x="689" y="1568"/>
                  <a:pt x="689" y="1568"/>
                  <a:pt x="689" y="1568"/>
                </a:cubicBezTo>
                <a:cubicBezTo>
                  <a:pt x="692" y="1565"/>
                  <a:pt x="695" y="1562"/>
                  <a:pt x="699" y="1559"/>
                </a:cubicBezTo>
                <a:cubicBezTo>
                  <a:pt x="702" y="1557"/>
                  <a:pt x="705" y="1555"/>
                  <a:pt x="708" y="1554"/>
                </a:cubicBezTo>
                <a:cubicBezTo>
                  <a:pt x="709" y="1553"/>
                  <a:pt x="710" y="1553"/>
                  <a:pt x="711" y="1552"/>
                </a:cubicBezTo>
                <a:cubicBezTo>
                  <a:pt x="712" y="1552"/>
                  <a:pt x="712" y="1552"/>
                  <a:pt x="713" y="1551"/>
                </a:cubicBezTo>
                <a:cubicBezTo>
                  <a:pt x="713" y="1551"/>
                  <a:pt x="714" y="1551"/>
                  <a:pt x="714" y="1551"/>
                </a:cubicBezTo>
                <a:cubicBezTo>
                  <a:pt x="715" y="1551"/>
                  <a:pt x="715" y="1551"/>
                  <a:pt x="716" y="1550"/>
                </a:cubicBezTo>
                <a:cubicBezTo>
                  <a:pt x="720" y="1549"/>
                  <a:pt x="725" y="1547"/>
                  <a:pt x="730" y="1546"/>
                </a:cubicBezTo>
                <a:cubicBezTo>
                  <a:pt x="735" y="1545"/>
                  <a:pt x="741" y="1544"/>
                  <a:pt x="747" y="1544"/>
                </a:cubicBezTo>
                <a:cubicBezTo>
                  <a:pt x="763" y="1544"/>
                  <a:pt x="763" y="1544"/>
                  <a:pt x="763" y="1544"/>
                </a:cubicBezTo>
                <a:cubicBezTo>
                  <a:pt x="767" y="1544"/>
                  <a:pt x="770" y="1544"/>
                  <a:pt x="774" y="1544"/>
                </a:cubicBezTo>
                <a:cubicBezTo>
                  <a:pt x="789" y="1544"/>
                  <a:pt x="803" y="1544"/>
                  <a:pt x="818" y="1544"/>
                </a:cubicBezTo>
                <a:cubicBezTo>
                  <a:pt x="818" y="1544"/>
                  <a:pt x="818" y="1544"/>
                  <a:pt x="818" y="1544"/>
                </a:cubicBezTo>
                <a:cubicBezTo>
                  <a:pt x="824" y="1544"/>
                  <a:pt x="824" y="1544"/>
                  <a:pt x="824" y="1544"/>
                </a:cubicBezTo>
                <a:cubicBezTo>
                  <a:pt x="830" y="1544"/>
                  <a:pt x="835" y="1545"/>
                  <a:pt x="839" y="1546"/>
                </a:cubicBezTo>
                <a:cubicBezTo>
                  <a:pt x="843" y="1547"/>
                  <a:pt x="845" y="1548"/>
                  <a:pt x="847" y="1549"/>
                </a:cubicBezTo>
                <a:cubicBezTo>
                  <a:pt x="854" y="1553"/>
                  <a:pt x="858" y="1559"/>
                  <a:pt x="853" y="1568"/>
                </a:cubicBezTo>
                <a:cubicBezTo>
                  <a:pt x="848" y="1579"/>
                  <a:pt x="841" y="1590"/>
                  <a:pt x="835" y="1600"/>
                </a:cubicBezTo>
                <a:cubicBezTo>
                  <a:pt x="828" y="1613"/>
                  <a:pt x="828" y="1613"/>
                  <a:pt x="828" y="1613"/>
                </a:cubicBezTo>
                <a:cubicBezTo>
                  <a:pt x="828" y="1613"/>
                  <a:pt x="828" y="1613"/>
                  <a:pt x="828" y="1613"/>
                </a:cubicBezTo>
                <a:close/>
                <a:moveTo>
                  <a:pt x="1592" y="1771"/>
                </a:moveTo>
                <a:cubicBezTo>
                  <a:pt x="1592" y="1773"/>
                  <a:pt x="1592" y="1775"/>
                  <a:pt x="1591" y="1777"/>
                </a:cubicBezTo>
                <a:cubicBezTo>
                  <a:pt x="1591" y="1778"/>
                  <a:pt x="1591" y="1778"/>
                  <a:pt x="1591" y="1778"/>
                </a:cubicBezTo>
                <a:cubicBezTo>
                  <a:pt x="1590" y="1780"/>
                  <a:pt x="1590" y="1782"/>
                  <a:pt x="1589" y="1783"/>
                </a:cubicBezTo>
                <a:cubicBezTo>
                  <a:pt x="1589" y="1783"/>
                  <a:pt x="1589" y="1783"/>
                  <a:pt x="1589" y="1784"/>
                </a:cubicBezTo>
                <a:cubicBezTo>
                  <a:pt x="1588" y="1784"/>
                  <a:pt x="1588" y="1784"/>
                  <a:pt x="1588" y="1784"/>
                </a:cubicBezTo>
                <a:cubicBezTo>
                  <a:pt x="1587" y="1786"/>
                  <a:pt x="1586" y="1788"/>
                  <a:pt x="1584" y="1789"/>
                </a:cubicBezTo>
                <a:cubicBezTo>
                  <a:pt x="1584" y="1789"/>
                  <a:pt x="1584" y="1789"/>
                  <a:pt x="1584" y="1789"/>
                </a:cubicBezTo>
                <a:cubicBezTo>
                  <a:pt x="1582" y="1791"/>
                  <a:pt x="1581" y="1792"/>
                  <a:pt x="1579" y="1794"/>
                </a:cubicBezTo>
                <a:cubicBezTo>
                  <a:pt x="1578" y="1794"/>
                  <a:pt x="1578" y="1794"/>
                  <a:pt x="1578" y="1794"/>
                </a:cubicBezTo>
                <a:cubicBezTo>
                  <a:pt x="1578" y="1794"/>
                  <a:pt x="1577" y="1795"/>
                  <a:pt x="1577" y="1795"/>
                </a:cubicBezTo>
                <a:cubicBezTo>
                  <a:pt x="1575" y="1796"/>
                  <a:pt x="1573" y="1797"/>
                  <a:pt x="1571" y="1798"/>
                </a:cubicBezTo>
                <a:cubicBezTo>
                  <a:pt x="1571" y="1798"/>
                  <a:pt x="1571" y="1798"/>
                  <a:pt x="1570" y="1798"/>
                </a:cubicBezTo>
                <a:cubicBezTo>
                  <a:pt x="1569" y="1799"/>
                  <a:pt x="1567" y="1800"/>
                  <a:pt x="1566" y="1800"/>
                </a:cubicBezTo>
                <a:cubicBezTo>
                  <a:pt x="1565" y="1800"/>
                  <a:pt x="1564" y="1801"/>
                  <a:pt x="1563" y="1801"/>
                </a:cubicBezTo>
                <a:cubicBezTo>
                  <a:pt x="1563" y="1801"/>
                  <a:pt x="1563" y="1801"/>
                  <a:pt x="1562" y="1801"/>
                </a:cubicBezTo>
                <a:cubicBezTo>
                  <a:pt x="1562" y="1801"/>
                  <a:pt x="1561" y="1801"/>
                  <a:pt x="1561" y="1802"/>
                </a:cubicBezTo>
                <a:cubicBezTo>
                  <a:pt x="1559" y="1802"/>
                  <a:pt x="1557" y="1802"/>
                  <a:pt x="1555" y="1803"/>
                </a:cubicBezTo>
                <a:cubicBezTo>
                  <a:pt x="1553" y="1803"/>
                  <a:pt x="1551" y="1803"/>
                  <a:pt x="1550" y="1803"/>
                </a:cubicBezTo>
                <a:cubicBezTo>
                  <a:pt x="1548" y="1804"/>
                  <a:pt x="1546" y="1804"/>
                  <a:pt x="1544" y="1804"/>
                </a:cubicBezTo>
                <a:cubicBezTo>
                  <a:pt x="1544" y="1804"/>
                  <a:pt x="1543" y="1804"/>
                  <a:pt x="1542" y="1804"/>
                </a:cubicBezTo>
                <a:cubicBezTo>
                  <a:pt x="1540" y="1804"/>
                  <a:pt x="1540" y="1804"/>
                  <a:pt x="1540" y="1804"/>
                </a:cubicBezTo>
                <a:cubicBezTo>
                  <a:pt x="1540" y="1804"/>
                  <a:pt x="1540" y="1804"/>
                  <a:pt x="1540" y="1804"/>
                </a:cubicBezTo>
                <a:cubicBezTo>
                  <a:pt x="1530" y="1804"/>
                  <a:pt x="1519" y="1804"/>
                  <a:pt x="1509" y="1804"/>
                </a:cubicBezTo>
                <a:cubicBezTo>
                  <a:pt x="1461" y="1804"/>
                  <a:pt x="908" y="1806"/>
                  <a:pt x="869" y="1806"/>
                </a:cubicBezTo>
                <a:cubicBezTo>
                  <a:pt x="866" y="1806"/>
                  <a:pt x="863" y="1806"/>
                  <a:pt x="861" y="1805"/>
                </a:cubicBezTo>
                <a:cubicBezTo>
                  <a:pt x="857" y="1805"/>
                  <a:pt x="853" y="1804"/>
                  <a:pt x="850" y="1803"/>
                </a:cubicBezTo>
                <a:cubicBezTo>
                  <a:pt x="845" y="1802"/>
                  <a:pt x="841" y="1799"/>
                  <a:pt x="838" y="1796"/>
                </a:cubicBezTo>
                <a:cubicBezTo>
                  <a:pt x="835" y="1793"/>
                  <a:pt x="833" y="1790"/>
                  <a:pt x="832" y="1786"/>
                </a:cubicBezTo>
                <a:cubicBezTo>
                  <a:pt x="832" y="1782"/>
                  <a:pt x="832" y="1778"/>
                  <a:pt x="834" y="1773"/>
                </a:cubicBezTo>
                <a:cubicBezTo>
                  <a:pt x="836" y="1771"/>
                  <a:pt x="836" y="1771"/>
                  <a:pt x="836" y="1771"/>
                </a:cubicBezTo>
                <a:cubicBezTo>
                  <a:pt x="836" y="1771"/>
                  <a:pt x="836" y="1771"/>
                  <a:pt x="836" y="1771"/>
                </a:cubicBezTo>
                <a:cubicBezTo>
                  <a:pt x="842" y="1758"/>
                  <a:pt x="848" y="1745"/>
                  <a:pt x="854" y="1732"/>
                </a:cubicBezTo>
                <a:cubicBezTo>
                  <a:pt x="856" y="1730"/>
                  <a:pt x="857" y="1728"/>
                  <a:pt x="858" y="1726"/>
                </a:cubicBezTo>
                <a:cubicBezTo>
                  <a:pt x="862" y="1716"/>
                  <a:pt x="862" y="1716"/>
                  <a:pt x="862" y="1716"/>
                </a:cubicBezTo>
                <a:cubicBezTo>
                  <a:pt x="864" y="1712"/>
                  <a:pt x="868" y="1708"/>
                  <a:pt x="872" y="1704"/>
                </a:cubicBezTo>
                <a:cubicBezTo>
                  <a:pt x="873" y="1704"/>
                  <a:pt x="874" y="1703"/>
                  <a:pt x="875" y="1702"/>
                </a:cubicBezTo>
                <a:cubicBezTo>
                  <a:pt x="875" y="1702"/>
                  <a:pt x="876" y="1701"/>
                  <a:pt x="877" y="1701"/>
                </a:cubicBezTo>
                <a:cubicBezTo>
                  <a:pt x="878" y="1700"/>
                  <a:pt x="878" y="1700"/>
                  <a:pt x="879" y="1699"/>
                </a:cubicBezTo>
                <a:cubicBezTo>
                  <a:pt x="880" y="1699"/>
                  <a:pt x="880" y="1699"/>
                  <a:pt x="880" y="1699"/>
                </a:cubicBezTo>
                <a:cubicBezTo>
                  <a:pt x="881" y="1698"/>
                  <a:pt x="881" y="1698"/>
                  <a:pt x="882" y="1698"/>
                </a:cubicBezTo>
                <a:cubicBezTo>
                  <a:pt x="883" y="1697"/>
                  <a:pt x="885" y="1696"/>
                  <a:pt x="886" y="1695"/>
                </a:cubicBezTo>
                <a:cubicBezTo>
                  <a:pt x="887" y="1695"/>
                  <a:pt x="888" y="1695"/>
                  <a:pt x="889" y="1694"/>
                </a:cubicBezTo>
                <a:cubicBezTo>
                  <a:pt x="890" y="1694"/>
                  <a:pt x="891" y="1693"/>
                  <a:pt x="893" y="1693"/>
                </a:cubicBezTo>
                <a:cubicBezTo>
                  <a:pt x="895" y="1692"/>
                  <a:pt x="897" y="1691"/>
                  <a:pt x="899" y="1690"/>
                </a:cubicBezTo>
                <a:cubicBezTo>
                  <a:pt x="900" y="1690"/>
                  <a:pt x="901" y="1690"/>
                  <a:pt x="903" y="1689"/>
                </a:cubicBezTo>
                <a:cubicBezTo>
                  <a:pt x="903" y="1689"/>
                  <a:pt x="904" y="1689"/>
                  <a:pt x="904" y="1689"/>
                </a:cubicBezTo>
                <a:cubicBezTo>
                  <a:pt x="910" y="1687"/>
                  <a:pt x="917" y="1687"/>
                  <a:pt x="923" y="1687"/>
                </a:cubicBezTo>
                <a:cubicBezTo>
                  <a:pt x="923" y="1687"/>
                  <a:pt x="1503" y="1685"/>
                  <a:pt x="1525" y="1685"/>
                </a:cubicBezTo>
                <a:cubicBezTo>
                  <a:pt x="1531" y="1685"/>
                  <a:pt x="1538" y="1685"/>
                  <a:pt x="1545" y="1685"/>
                </a:cubicBezTo>
                <a:cubicBezTo>
                  <a:pt x="1548" y="1685"/>
                  <a:pt x="1551" y="1685"/>
                  <a:pt x="1554" y="1686"/>
                </a:cubicBezTo>
                <a:cubicBezTo>
                  <a:pt x="1554" y="1686"/>
                  <a:pt x="1555" y="1686"/>
                  <a:pt x="1555" y="1686"/>
                </a:cubicBezTo>
                <a:cubicBezTo>
                  <a:pt x="1557" y="1686"/>
                  <a:pt x="1560" y="1686"/>
                  <a:pt x="1562" y="1687"/>
                </a:cubicBezTo>
                <a:cubicBezTo>
                  <a:pt x="1562" y="1687"/>
                  <a:pt x="1563" y="1687"/>
                  <a:pt x="1563" y="1687"/>
                </a:cubicBezTo>
                <a:cubicBezTo>
                  <a:pt x="1563" y="1687"/>
                  <a:pt x="1563" y="1687"/>
                  <a:pt x="1563" y="1687"/>
                </a:cubicBezTo>
                <a:cubicBezTo>
                  <a:pt x="1566" y="1688"/>
                  <a:pt x="1568" y="1689"/>
                  <a:pt x="1570" y="1690"/>
                </a:cubicBezTo>
                <a:cubicBezTo>
                  <a:pt x="1570" y="1690"/>
                  <a:pt x="1571" y="1690"/>
                  <a:pt x="1571" y="1690"/>
                </a:cubicBezTo>
                <a:cubicBezTo>
                  <a:pt x="1573" y="1691"/>
                  <a:pt x="1575" y="1692"/>
                  <a:pt x="1577" y="1693"/>
                </a:cubicBezTo>
                <a:cubicBezTo>
                  <a:pt x="1577" y="1693"/>
                  <a:pt x="1577" y="1693"/>
                  <a:pt x="1578" y="1693"/>
                </a:cubicBezTo>
                <a:cubicBezTo>
                  <a:pt x="1578" y="1694"/>
                  <a:pt x="1578" y="1694"/>
                  <a:pt x="1578" y="1694"/>
                </a:cubicBezTo>
                <a:cubicBezTo>
                  <a:pt x="1580" y="1695"/>
                  <a:pt x="1581" y="1696"/>
                  <a:pt x="1582" y="1697"/>
                </a:cubicBezTo>
                <a:cubicBezTo>
                  <a:pt x="1584" y="1698"/>
                  <a:pt x="1586" y="1700"/>
                  <a:pt x="1588" y="1703"/>
                </a:cubicBezTo>
                <a:cubicBezTo>
                  <a:pt x="1590" y="1706"/>
                  <a:pt x="1592" y="1710"/>
                  <a:pt x="1592" y="1714"/>
                </a:cubicBezTo>
                <a:cubicBezTo>
                  <a:pt x="1592" y="1717"/>
                  <a:pt x="1592" y="1717"/>
                  <a:pt x="1592" y="1717"/>
                </a:cubicBezTo>
                <a:cubicBezTo>
                  <a:pt x="1592" y="1717"/>
                  <a:pt x="1592" y="1717"/>
                  <a:pt x="1592" y="1717"/>
                </a:cubicBezTo>
                <a:cubicBezTo>
                  <a:pt x="1592" y="1731"/>
                  <a:pt x="1592" y="1746"/>
                  <a:pt x="1592" y="1760"/>
                </a:cubicBezTo>
                <a:cubicBezTo>
                  <a:pt x="1592" y="1764"/>
                  <a:pt x="1593" y="1767"/>
                  <a:pt x="1592" y="1771"/>
                </a:cubicBezTo>
                <a:close/>
                <a:moveTo>
                  <a:pt x="1671" y="1490"/>
                </a:moveTo>
                <a:cubicBezTo>
                  <a:pt x="1671" y="1490"/>
                  <a:pt x="1670" y="1489"/>
                  <a:pt x="1670" y="1489"/>
                </a:cubicBezTo>
                <a:cubicBezTo>
                  <a:pt x="1670" y="1489"/>
                  <a:pt x="1669" y="1489"/>
                  <a:pt x="1669" y="1488"/>
                </a:cubicBezTo>
                <a:cubicBezTo>
                  <a:pt x="1667" y="1486"/>
                  <a:pt x="1666" y="1483"/>
                  <a:pt x="1665" y="1480"/>
                </a:cubicBezTo>
                <a:cubicBezTo>
                  <a:pt x="1665" y="1477"/>
                  <a:pt x="1665" y="1477"/>
                  <a:pt x="1665" y="1477"/>
                </a:cubicBezTo>
                <a:cubicBezTo>
                  <a:pt x="1665" y="1475"/>
                  <a:pt x="1665" y="1473"/>
                  <a:pt x="1665" y="1471"/>
                </a:cubicBezTo>
                <a:cubicBezTo>
                  <a:pt x="1665" y="1471"/>
                  <a:pt x="1665" y="1471"/>
                  <a:pt x="1665" y="1471"/>
                </a:cubicBezTo>
                <a:cubicBezTo>
                  <a:pt x="1664" y="1463"/>
                  <a:pt x="1662" y="1454"/>
                  <a:pt x="1663" y="1445"/>
                </a:cubicBezTo>
                <a:cubicBezTo>
                  <a:pt x="1663" y="1443"/>
                  <a:pt x="1663" y="1443"/>
                  <a:pt x="1663" y="1443"/>
                </a:cubicBezTo>
                <a:cubicBezTo>
                  <a:pt x="1662" y="1440"/>
                  <a:pt x="1663" y="1437"/>
                  <a:pt x="1665" y="1435"/>
                </a:cubicBezTo>
                <a:cubicBezTo>
                  <a:pt x="1667" y="1433"/>
                  <a:pt x="1669" y="1431"/>
                  <a:pt x="1673" y="1429"/>
                </a:cubicBezTo>
                <a:cubicBezTo>
                  <a:pt x="1676" y="1427"/>
                  <a:pt x="1680" y="1426"/>
                  <a:pt x="1684" y="1425"/>
                </a:cubicBezTo>
                <a:cubicBezTo>
                  <a:pt x="1684" y="1425"/>
                  <a:pt x="1684" y="1425"/>
                  <a:pt x="1684" y="1425"/>
                </a:cubicBezTo>
                <a:cubicBezTo>
                  <a:pt x="1685" y="1425"/>
                  <a:pt x="1685" y="1425"/>
                  <a:pt x="1685" y="1425"/>
                </a:cubicBezTo>
                <a:cubicBezTo>
                  <a:pt x="1687" y="1424"/>
                  <a:pt x="1689" y="1424"/>
                  <a:pt x="1690" y="1424"/>
                </a:cubicBezTo>
                <a:cubicBezTo>
                  <a:pt x="1691" y="1424"/>
                  <a:pt x="1692" y="1424"/>
                  <a:pt x="1693" y="1424"/>
                </a:cubicBezTo>
                <a:cubicBezTo>
                  <a:pt x="1700" y="1423"/>
                  <a:pt x="1708" y="1423"/>
                  <a:pt x="1716" y="1423"/>
                </a:cubicBezTo>
                <a:cubicBezTo>
                  <a:pt x="1769" y="1423"/>
                  <a:pt x="1769" y="1423"/>
                  <a:pt x="1769" y="1423"/>
                </a:cubicBezTo>
                <a:cubicBezTo>
                  <a:pt x="1772" y="1423"/>
                  <a:pt x="1775" y="1423"/>
                  <a:pt x="1778" y="1424"/>
                </a:cubicBezTo>
                <a:cubicBezTo>
                  <a:pt x="1792" y="1425"/>
                  <a:pt x="1808" y="1429"/>
                  <a:pt x="1810" y="1442"/>
                </a:cubicBezTo>
                <a:cubicBezTo>
                  <a:pt x="1814" y="1454"/>
                  <a:pt x="1815" y="1466"/>
                  <a:pt x="1817" y="1478"/>
                </a:cubicBezTo>
                <a:cubicBezTo>
                  <a:pt x="1818" y="1480"/>
                  <a:pt x="1818" y="1480"/>
                  <a:pt x="1818" y="1480"/>
                </a:cubicBezTo>
                <a:cubicBezTo>
                  <a:pt x="1818" y="1482"/>
                  <a:pt x="1818" y="1485"/>
                  <a:pt x="1817" y="1487"/>
                </a:cubicBezTo>
                <a:cubicBezTo>
                  <a:pt x="1817" y="1487"/>
                  <a:pt x="1817" y="1488"/>
                  <a:pt x="1816" y="1488"/>
                </a:cubicBezTo>
                <a:cubicBezTo>
                  <a:pt x="1816" y="1488"/>
                  <a:pt x="1816" y="1488"/>
                  <a:pt x="1816" y="1488"/>
                </a:cubicBezTo>
                <a:cubicBezTo>
                  <a:pt x="1816" y="1488"/>
                  <a:pt x="1816" y="1488"/>
                  <a:pt x="1816" y="1488"/>
                </a:cubicBezTo>
                <a:cubicBezTo>
                  <a:pt x="1813" y="1494"/>
                  <a:pt x="1807" y="1497"/>
                  <a:pt x="1799" y="1499"/>
                </a:cubicBezTo>
                <a:cubicBezTo>
                  <a:pt x="1798" y="1499"/>
                  <a:pt x="1798" y="1499"/>
                  <a:pt x="1797" y="1499"/>
                </a:cubicBezTo>
                <a:cubicBezTo>
                  <a:pt x="1796" y="1500"/>
                  <a:pt x="1796" y="1500"/>
                  <a:pt x="1795" y="1500"/>
                </a:cubicBezTo>
                <a:cubicBezTo>
                  <a:pt x="1794" y="1500"/>
                  <a:pt x="1794" y="1500"/>
                  <a:pt x="1793" y="1500"/>
                </a:cubicBezTo>
                <a:cubicBezTo>
                  <a:pt x="1792" y="1500"/>
                  <a:pt x="1790" y="1501"/>
                  <a:pt x="1789" y="1501"/>
                </a:cubicBezTo>
                <a:cubicBezTo>
                  <a:pt x="1771" y="1503"/>
                  <a:pt x="1750" y="1501"/>
                  <a:pt x="1741" y="1501"/>
                </a:cubicBezTo>
                <a:cubicBezTo>
                  <a:pt x="1707" y="1501"/>
                  <a:pt x="1707" y="1501"/>
                  <a:pt x="1707" y="1501"/>
                </a:cubicBezTo>
                <a:cubicBezTo>
                  <a:pt x="1704" y="1501"/>
                  <a:pt x="1702" y="1501"/>
                  <a:pt x="1699" y="1501"/>
                </a:cubicBezTo>
                <a:cubicBezTo>
                  <a:pt x="1697" y="1501"/>
                  <a:pt x="1695" y="1500"/>
                  <a:pt x="1693" y="1500"/>
                </a:cubicBezTo>
                <a:cubicBezTo>
                  <a:pt x="1693" y="1500"/>
                  <a:pt x="1692" y="1500"/>
                  <a:pt x="1692" y="1500"/>
                </a:cubicBezTo>
                <a:cubicBezTo>
                  <a:pt x="1691" y="1500"/>
                  <a:pt x="1691" y="1500"/>
                  <a:pt x="1691" y="1500"/>
                </a:cubicBezTo>
                <a:cubicBezTo>
                  <a:pt x="1689" y="1499"/>
                  <a:pt x="1687" y="1499"/>
                  <a:pt x="1685" y="1498"/>
                </a:cubicBezTo>
                <a:cubicBezTo>
                  <a:pt x="1684" y="1498"/>
                  <a:pt x="1684" y="1497"/>
                  <a:pt x="1683" y="1497"/>
                </a:cubicBezTo>
                <a:cubicBezTo>
                  <a:pt x="1681" y="1496"/>
                  <a:pt x="1680" y="1496"/>
                  <a:pt x="1678" y="1495"/>
                </a:cubicBezTo>
                <a:cubicBezTo>
                  <a:pt x="1676" y="1494"/>
                  <a:pt x="1674" y="1492"/>
                  <a:pt x="1672" y="1491"/>
                </a:cubicBezTo>
                <a:cubicBezTo>
                  <a:pt x="1672" y="1491"/>
                  <a:pt x="1671" y="1490"/>
                  <a:pt x="1671" y="1490"/>
                </a:cubicBezTo>
                <a:close/>
                <a:moveTo>
                  <a:pt x="1680" y="1622"/>
                </a:moveTo>
                <a:cubicBezTo>
                  <a:pt x="1677" y="1618"/>
                  <a:pt x="1676" y="1615"/>
                  <a:pt x="1675" y="1612"/>
                </a:cubicBezTo>
                <a:cubicBezTo>
                  <a:pt x="1675" y="1607"/>
                  <a:pt x="1675" y="1607"/>
                  <a:pt x="1675" y="1607"/>
                </a:cubicBezTo>
                <a:cubicBezTo>
                  <a:pt x="1675" y="1607"/>
                  <a:pt x="1675" y="1607"/>
                  <a:pt x="1675" y="1607"/>
                </a:cubicBezTo>
                <a:cubicBezTo>
                  <a:pt x="1674" y="1593"/>
                  <a:pt x="1673" y="1580"/>
                  <a:pt x="1672" y="1567"/>
                </a:cubicBezTo>
                <a:cubicBezTo>
                  <a:pt x="1672" y="1567"/>
                  <a:pt x="1672" y="1567"/>
                  <a:pt x="1672" y="1567"/>
                </a:cubicBezTo>
                <a:cubicBezTo>
                  <a:pt x="1672" y="1566"/>
                  <a:pt x="1672" y="1566"/>
                  <a:pt x="1672" y="1566"/>
                </a:cubicBezTo>
                <a:cubicBezTo>
                  <a:pt x="1672" y="1565"/>
                  <a:pt x="1672" y="1564"/>
                  <a:pt x="1672" y="1563"/>
                </a:cubicBezTo>
                <a:cubicBezTo>
                  <a:pt x="1675" y="1535"/>
                  <a:pt x="1735" y="1542"/>
                  <a:pt x="1754" y="1542"/>
                </a:cubicBezTo>
                <a:cubicBezTo>
                  <a:pt x="1776" y="1542"/>
                  <a:pt x="1819" y="1537"/>
                  <a:pt x="1832" y="1559"/>
                </a:cubicBezTo>
                <a:cubicBezTo>
                  <a:pt x="1833" y="1561"/>
                  <a:pt x="1835" y="1563"/>
                  <a:pt x="1835" y="1565"/>
                </a:cubicBezTo>
                <a:cubicBezTo>
                  <a:pt x="1836" y="1568"/>
                  <a:pt x="1836" y="1568"/>
                  <a:pt x="1836" y="1568"/>
                </a:cubicBezTo>
                <a:cubicBezTo>
                  <a:pt x="1836" y="1568"/>
                  <a:pt x="1836" y="1568"/>
                  <a:pt x="1836" y="1568"/>
                </a:cubicBezTo>
                <a:cubicBezTo>
                  <a:pt x="1837" y="1575"/>
                  <a:pt x="1838" y="1581"/>
                  <a:pt x="1840" y="1588"/>
                </a:cubicBezTo>
                <a:cubicBezTo>
                  <a:pt x="1844" y="1611"/>
                  <a:pt x="1844" y="1611"/>
                  <a:pt x="1844" y="1611"/>
                </a:cubicBezTo>
                <a:cubicBezTo>
                  <a:pt x="1845" y="1615"/>
                  <a:pt x="1844" y="1618"/>
                  <a:pt x="1843" y="1621"/>
                </a:cubicBezTo>
                <a:cubicBezTo>
                  <a:pt x="1842" y="1623"/>
                  <a:pt x="1840" y="1625"/>
                  <a:pt x="1838" y="1627"/>
                </a:cubicBezTo>
                <a:cubicBezTo>
                  <a:pt x="1838" y="1627"/>
                  <a:pt x="1837" y="1628"/>
                  <a:pt x="1836" y="1629"/>
                </a:cubicBezTo>
                <a:cubicBezTo>
                  <a:pt x="1836" y="1629"/>
                  <a:pt x="1835" y="1629"/>
                  <a:pt x="1835" y="1630"/>
                </a:cubicBezTo>
                <a:cubicBezTo>
                  <a:pt x="1835" y="1630"/>
                  <a:pt x="1834" y="1630"/>
                  <a:pt x="1834" y="1630"/>
                </a:cubicBezTo>
                <a:cubicBezTo>
                  <a:pt x="1833" y="1631"/>
                  <a:pt x="1832" y="1631"/>
                  <a:pt x="1830" y="1632"/>
                </a:cubicBezTo>
                <a:cubicBezTo>
                  <a:pt x="1829" y="1633"/>
                  <a:pt x="1828" y="1633"/>
                  <a:pt x="1827" y="1634"/>
                </a:cubicBezTo>
                <a:cubicBezTo>
                  <a:pt x="1826" y="1634"/>
                  <a:pt x="1825" y="1634"/>
                  <a:pt x="1825" y="1634"/>
                </a:cubicBezTo>
                <a:cubicBezTo>
                  <a:pt x="1824" y="1635"/>
                  <a:pt x="1823" y="1635"/>
                  <a:pt x="1822" y="1635"/>
                </a:cubicBezTo>
                <a:cubicBezTo>
                  <a:pt x="1821" y="1635"/>
                  <a:pt x="1820" y="1636"/>
                  <a:pt x="1819" y="1636"/>
                </a:cubicBezTo>
                <a:cubicBezTo>
                  <a:pt x="1818" y="1636"/>
                  <a:pt x="1818" y="1636"/>
                  <a:pt x="1818" y="1636"/>
                </a:cubicBezTo>
                <a:cubicBezTo>
                  <a:pt x="1816" y="1636"/>
                  <a:pt x="1814" y="1637"/>
                  <a:pt x="1812" y="1637"/>
                </a:cubicBezTo>
                <a:cubicBezTo>
                  <a:pt x="1809" y="1637"/>
                  <a:pt x="1807" y="1637"/>
                  <a:pt x="1805" y="1637"/>
                </a:cubicBezTo>
                <a:cubicBezTo>
                  <a:pt x="1805" y="1637"/>
                  <a:pt x="1805" y="1637"/>
                  <a:pt x="1805" y="1637"/>
                </a:cubicBezTo>
                <a:cubicBezTo>
                  <a:pt x="1804" y="1637"/>
                  <a:pt x="1804" y="1637"/>
                  <a:pt x="1804" y="1637"/>
                </a:cubicBezTo>
                <a:cubicBezTo>
                  <a:pt x="1804" y="1637"/>
                  <a:pt x="1804" y="1637"/>
                  <a:pt x="1804" y="1637"/>
                </a:cubicBezTo>
                <a:cubicBezTo>
                  <a:pt x="1777" y="1637"/>
                  <a:pt x="1750" y="1637"/>
                  <a:pt x="1722" y="1638"/>
                </a:cubicBezTo>
                <a:cubicBezTo>
                  <a:pt x="1719" y="1638"/>
                  <a:pt x="1716" y="1637"/>
                  <a:pt x="1714" y="1637"/>
                </a:cubicBezTo>
                <a:cubicBezTo>
                  <a:pt x="1713" y="1637"/>
                  <a:pt x="1712" y="1637"/>
                  <a:pt x="1712" y="1637"/>
                </a:cubicBezTo>
                <a:cubicBezTo>
                  <a:pt x="1709" y="1636"/>
                  <a:pt x="1707" y="1636"/>
                  <a:pt x="1705" y="1636"/>
                </a:cubicBezTo>
                <a:cubicBezTo>
                  <a:pt x="1705" y="1636"/>
                  <a:pt x="1705" y="1636"/>
                  <a:pt x="1705" y="1636"/>
                </a:cubicBezTo>
                <a:cubicBezTo>
                  <a:pt x="1704" y="1635"/>
                  <a:pt x="1704" y="1635"/>
                  <a:pt x="1704" y="1635"/>
                </a:cubicBezTo>
                <a:cubicBezTo>
                  <a:pt x="1701" y="1635"/>
                  <a:pt x="1699" y="1634"/>
                  <a:pt x="1697" y="1633"/>
                </a:cubicBezTo>
                <a:cubicBezTo>
                  <a:pt x="1696" y="1633"/>
                  <a:pt x="1695" y="1632"/>
                  <a:pt x="1695" y="1632"/>
                </a:cubicBezTo>
                <a:cubicBezTo>
                  <a:pt x="1693" y="1632"/>
                  <a:pt x="1692" y="1631"/>
                  <a:pt x="1691" y="1630"/>
                </a:cubicBezTo>
                <a:cubicBezTo>
                  <a:pt x="1691" y="1630"/>
                  <a:pt x="1690" y="1630"/>
                  <a:pt x="1690" y="1630"/>
                </a:cubicBezTo>
                <a:cubicBezTo>
                  <a:pt x="1686" y="1628"/>
                  <a:pt x="1682" y="1625"/>
                  <a:pt x="1680" y="1622"/>
                </a:cubicBezTo>
                <a:close/>
                <a:moveTo>
                  <a:pt x="1875" y="1783"/>
                </a:moveTo>
                <a:cubicBezTo>
                  <a:pt x="1873" y="1787"/>
                  <a:pt x="1870" y="1790"/>
                  <a:pt x="1866" y="1793"/>
                </a:cubicBezTo>
                <a:cubicBezTo>
                  <a:pt x="1862" y="1796"/>
                  <a:pt x="1858" y="1799"/>
                  <a:pt x="1852" y="1800"/>
                </a:cubicBezTo>
                <a:cubicBezTo>
                  <a:pt x="1846" y="1802"/>
                  <a:pt x="1840" y="1803"/>
                  <a:pt x="1833" y="1803"/>
                </a:cubicBezTo>
                <a:cubicBezTo>
                  <a:pt x="1815" y="1803"/>
                  <a:pt x="1815" y="1803"/>
                  <a:pt x="1815" y="1803"/>
                </a:cubicBezTo>
                <a:cubicBezTo>
                  <a:pt x="1814" y="1803"/>
                  <a:pt x="1814" y="1803"/>
                  <a:pt x="1814" y="1803"/>
                </a:cubicBezTo>
                <a:cubicBezTo>
                  <a:pt x="1789" y="1803"/>
                  <a:pt x="1765" y="1803"/>
                  <a:pt x="1740" y="1803"/>
                </a:cubicBezTo>
                <a:cubicBezTo>
                  <a:pt x="1737" y="1803"/>
                  <a:pt x="1734" y="1803"/>
                  <a:pt x="1731" y="1803"/>
                </a:cubicBezTo>
                <a:cubicBezTo>
                  <a:pt x="1730" y="1803"/>
                  <a:pt x="1730" y="1803"/>
                  <a:pt x="1729" y="1803"/>
                </a:cubicBezTo>
                <a:cubicBezTo>
                  <a:pt x="1726" y="1802"/>
                  <a:pt x="1724" y="1802"/>
                  <a:pt x="1721" y="1801"/>
                </a:cubicBezTo>
                <a:cubicBezTo>
                  <a:pt x="1721" y="1801"/>
                  <a:pt x="1721" y="1801"/>
                  <a:pt x="1720" y="1801"/>
                </a:cubicBezTo>
                <a:cubicBezTo>
                  <a:pt x="1720" y="1801"/>
                  <a:pt x="1720" y="1801"/>
                  <a:pt x="1720" y="1801"/>
                </a:cubicBezTo>
                <a:cubicBezTo>
                  <a:pt x="1709" y="1798"/>
                  <a:pt x="1698" y="1792"/>
                  <a:pt x="1692" y="1783"/>
                </a:cubicBezTo>
                <a:cubicBezTo>
                  <a:pt x="1692" y="1783"/>
                  <a:pt x="1692" y="1783"/>
                  <a:pt x="1692" y="1783"/>
                </a:cubicBezTo>
                <a:cubicBezTo>
                  <a:pt x="1692" y="1783"/>
                  <a:pt x="1692" y="1783"/>
                  <a:pt x="1692" y="1783"/>
                </a:cubicBezTo>
                <a:cubicBezTo>
                  <a:pt x="1691" y="1782"/>
                  <a:pt x="1690" y="1780"/>
                  <a:pt x="1690" y="1778"/>
                </a:cubicBezTo>
                <a:cubicBezTo>
                  <a:pt x="1689" y="1777"/>
                  <a:pt x="1689" y="1776"/>
                  <a:pt x="1689" y="1775"/>
                </a:cubicBezTo>
                <a:cubicBezTo>
                  <a:pt x="1688" y="1774"/>
                  <a:pt x="1688" y="1773"/>
                  <a:pt x="1688" y="1772"/>
                </a:cubicBezTo>
                <a:cubicBezTo>
                  <a:pt x="1688" y="1772"/>
                  <a:pt x="1688" y="1771"/>
                  <a:pt x="1688" y="1771"/>
                </a:cubicBezTo>
                <a:cubicBezTo>
                  <a:pt x="1687" y="1769"/>
                  <a:pt x="1687" y="1769"/>
                  <a:pt x="1687" y="1769"/>
                </a:cubicBezTo>
                <a:cubicBezTo>
                  <a:pt x="1687" y="1769"/>
                  <a:pt x="1687" y="1769"/>
                  <a:pt x="1687" y="1769"/>
                </a:cubicBezTo>
                <a:cubicBezTo>
                  <a:pt x="1686" y="1756"/>
                  <a:pt x="1685" y="1742"/>
                  <a:pt x="1684" y="1728"/>
                </a:cubicBezTo>
                <a:cubicBezTo>
                  <a:pt x="1684" y="1725"/>
                  <a:pt x="1684" y="1723"/>
                  <a:pt x="1684" y="1721"/>
                </a:cubicBezTo>
                <a:cubicBezTo>
                  <a:pt x="1683" y="1714"/>
                  <a:pt x="1683" y="1714"/>
                  <a:pt x="1683" y="1714"/>
                </a:cubicBezTo>
                <a:cubicBezTo>
                  <a:pt x="1683" y="1713"/>
                  <a:pt x="1683" y="1713"/>
                  <a:pt x="1683" y="1713"/>
                </a:cubicBezTo>
                <a:cubicBezTo>
                  <a:pt x="1683" y="1711"/>
                  <a:pt x="1683" y="1710"/>
                  <a:pt x="1684" y="1709"/>
                </a:cubicBezTo>
                <a:cubicBezTo>
                  <a:pt x="1684" y="1708"/>
                  <a:pt x="1684" y="1707"/>
                  <a:pt x="1684" y="1707"/>
                </a:cubicBezTo>
                <a:cubicBezTo>
                  <a:pt x="1685" y="1706"/>
                  <a:pt x="1685" y="1705"/>
                  <a:pt x="1685" y="1704"/>
                </a:cubicBezTo>
                <a:cubicBezTo>
                  <a:pt x="1686" y="1703"/>
                  <a:pt x="1686" y="1703"/>
                  <a:pt x="1686" y="1702"/>
                </a:cubicBezTo>
                <a:cubicBezTo>
                  <a:pt x="1686" y="1702"/>
                  <a:pt x="1686" y="1702"/>
                  <a:pt x="1686" y="1702"/>
                </a:cubicBezTo>
                <a:cubicBezTo>
                  <a:pt x="1687" y="1700"/>
                  <a:pt x="1688" y="1699"/>
                  <a:pt x="1689" y="1698"/>
                </a:cubicBezTo>
                <a:cubicBezTo>
                  <a:pt x="1690" y="1697"/>
                  <a:pt x="1691" y="1697"/>
                  <a:pt x="1691" y="1696"/>
                </a:cubicBezTo>
                <a:cubicBezTo>
                  <a:pt x="1692" y="1695"/>
                  <a:pt x="1693" y="1695"/>
                  <a:pt x="1694" y="1694"/>
                </a:cubicBezTo>
                <a:cubicBezTo>
                  <a:pt x="1695" y="1694"/>
                  <a:pt x="1695" y="1693"/>
                  <a:pt x="1695" y="1693"/>
                </a:cubicBezTo>
                <a:cubicBezTo>
                  <a:pt x="1695" y="1693"/>
                  <a:pt x="1696" y="1693"/>
                  <a:pt x="1696" y="1693"/>
                </a:cubicBezTo>
                <a:cubicBezTo>
                  <a:pt x="1698" y="1692"/>
                  <a:pt x="1699" y="1691"/>
                  <a:pt x="1701" y="1690"/>
                </a:cubicBezTo>
                <a:cubicBezTo>
                  <a:pt x="1702" y="1690"/>
                  <a:pt x="1702" y="1689"/>
                  <a:pt x="1702" y="1689"/>
                </a:cubicBezTo>
                <a:cubicBezTo>
                  <a:pt x="1703" y="1689"/>
                  <a:pt x="1703" y="1689"/>
                  <a:pt x="1703" y="1689"/>
                </a:cubicBezTo>
                <a:cubicBezTo>
                  <a:pt x="1704" y="1689"/>
                  <a:pt x="1704" y="1689"/>
                  <a:pt x="1705" y="1688"/>
                </a:cubicBezTo>
                <a:cubicBezTo>
                  <a:pt x="1706" y="1688"/>
                  <a:pt x="1708" y="1687"/>
                  <a:pt x="1709" y="1687"/>
                </a:cubicBezTo>
                <a:cubicBezTo>
                  <a:pt x="1710" y="1687"/>
                  <a:pt x="1711" y="1686"/>
                  <a:pt x="1712" y="1686"/>
                </a:cubicBezTo>
                <a:cubicBezTo>
                  <a:pt x="1713" y="1686"/>
                  <a:pt x="1714" y="1686"/>
                  <a:pt x="1714" y="1686"/>
                </a:cubicBezTo>
                <a:cubicBezTo>
                  <a:pt x="1717" y="1685"/>
                  <a:pt x="1720" y="1685"/>
                  <a:pt x="1723" y="1685"/>
                </a:cubicBezTo>
                <a:cubicBezTo>
                  <a:pt x="1723" y="1685"/>
                  <a:pt x="1724" y="1685"/>
                  <a:pt x="1724" y="1685"/>
                </a:cubicBezTo>
                <a:cubicBezTo>
                  <a:pt x="1725" y="1685"/>
                  <a:pt x="1726" y="1685"/>
                  <a:pt x="1727" y="1685"/>
                </a:cubicBezTo>
                <a:cubicBezTo>
                  <a:pt x="1731" y="1685"/>
                  <a:pt x="1731" y="1685"/>
                  <a:pt x="1731" y="1685"/>
                </a:cubicBezTo>
                <a:cubicBezTo>
                  <a:pt x="1736" y="1684"/>
                  <a:pt x="1740" y="1684"/>
                  <a:pt x="1744" y="1684"/>
                </a:cubicBezTo>
                <a:cubicBezTo>
                  <a:pt x="1748" y="1684"/>
                  <a:pt x="1752" y="1684"/>
                  <a:pt x="1755" y="1684"/>
                </a:cubicBezTo>
                <a:cubicBezTo>
                  <a:pt x="1791" y="1684"/>
                  <a:pt x="1791" y="1684"/>
                  <a:pt x="1791" y="1684"/>
                </a:cubicBezTo>
                <a:cubicBezTo>
                  <a:pt x="1801" y="1684"/>
                  <a:pt x="1811" y="1684"/>
                  <a:pt x="1820" y="1685"/>
                </a:cubicBezTo>
                <a:cubicBezTo>
                  <a:pt x="1822" y="1685"/>
                  <a:pt x="1823" y="1685"/>
                  <a:pt x="1825" y="1685"/>
                </a:cubicBezTo>
                <a:cubicBezTo>
                  <a:pt x="1826" y="1686"/>
                  <a:pt x="1827" y="1686"/>
                  <a:pt x="1828" y="1686"/>
                </a:cubicBezTo>
                <a:cubicBezTo>
                  <a:pt x="1828" y="1686"/>
                  <a:pt x="1829" y="1686"/>
                  <a:pt x="1830" y="1686"/>
                </a:cubicBezTo>
                <a:cubicBezTo>
                  <a:pt x="1830" y="1686"/>
                  <a:pt x="1831" y="1686"/>
                  <a:pt x="1831" y="1687"/>
                </a:cubicBezTo>
                <a:cubicBezTo>
                  <a:pt x="1832" y="1687"/>
                  <a:pt x="1832" y="1687"/>
                  <a:pt x="1833" y="1687"/>
                </a:cubicBezTo>
                <a:cubicBezTo>
                  <a:pt x="1834" y="1687"/>
                  <a:pt x="1836" y="1688"/>
                  <a:pt x="1838" y="1689"/>
                </a:cubicBezTo>
                <a:cubicBezTo>
                  <a:pt x="1839" y="1689"/>
                  <a:pt x="1840" y="1689"/>
                  <a:pt x="1841" y="1690"/>
                </a:cubicBezTo>
                <a:cubicBezTo>
                  <a:pt x="1842" y="1690"/>
                  <a:pt x="1842" y="1690"/>
                  <a:pt x="1843" y="1691"/>
                </a:cubicBezTo>
                <a:cubicBezTo>
                  <a:pt x="1845" y="1691"/>
                  <a:pt x="1846" y="1692"/>
                  <a:pt x="1847" y="1693"/>
                </a:cubicBezTo>
                <a:cubicBezTo>
                  <a:pt x="1852" y="1695"/>
                  <a:pt x="1856" y="1698"/>
                  <a:pt x="1859" y="1702"/>
                </a:cubicBezTo>
                <a:cubicBezTo>
                  <a:pt x="1862" y="1705"/>
                  <a:pt x="1864" y="1709"/>
                  <a:pt x="1865" y="1713"/>
                </a:cubicBezTo>
                <a:cubicBezTo>
                  <a:pt x="1870" y="1736"/>
                  <a:pt x="1870" y="1736"/>
                  <a:pt x="1870" y="1736"/>
                </a:cubicBezTo>
                <a:cubicBezTo>
                  <a:pt x="1871" y="1746"/>
                  <a:pt x="1873" y="1755"/>
                  <a:pt x="1875" y="1764"/>
                </a:cubicBezTo>
                <a:cubicBezTo>
                  <a:pt x="1875" y="1764"/>
                  <a:pt x="1875" y="1764"/>
                  <a:pt x="1875" y="1764"/>
                </a:cubicBezTo>
                <a:cubicBezTo>
                  <a:pt x="1876" y="1770"/>
                  <a:pt x="1876" y="1770"/>
                  <a:pt x="1876" y="1770"/>
                </a:cubicBezTo>
                <a:cubicBezTo>
                  <a:pt x="1877" y="1775"/>
                  <a:pt x="1877" y="1779"/>
                  <a:pt x="1875" y="1783"/>
                </a:cubicBezTo>
                <a:close/>
                <a:moveTo>
                  <a:pt x="2041" y="1494"/>
                </a:moveTo>
                <a:cubicBezTo>
                  <a:pt x="2036" y="1492"/>
                  <a:pt x="2032" y="1490"/>
                  <a:pt x="2030" y="1487"/>
                </a:cubicBezTo>
                <a:cubicBezTo>
                  <a:pt x="2027" y="1485"/>
                  <a:pt x="2024" y="1482"/>
                  <a:pt x="2023" y="1479"/>
                </a:cubicBezTo>
                <a:cubicBezTo>
                  <a:pt x="2021" y="1474"/>
                  <a:pt x="2021" y="1474"/>
                  <a:pt x="2021" y="1474"/>
                </a:cubicBezTo>
                <a:cubicBezTo>
                  <a:pt x="2019" y="1467"/>
                  <a:pt x="2016" y="1460"/>
                  <a:pt x="2014" y="1453"/>
                </a:cubicBezTo>
                <a:cubicBezTo>
                  <a:pt x="2012" y="1449"/>
                  <a:pt x="2009" y="1444"/>
                  <a:pt x="2009" y="1439"/>
                </a:cubicBezTo>
                <a:cubicBezTo>
                  <a:pt x="2009" y="1439"/>
                  <a:pt x="2009" y="1438"/>
                  <a:pt x="2009" y="1437"/>
                </a:cubicBezTo>
                <a:cubicBezTo>
                  <a:pt x="2009" y="1437"/>
                  <a:pt x="2009" y="1437"/>
                  <a:pt x="2009" y="1437"/>
                </a:cubicBezTo>
                <a:cubicBezTo>
                  <a:pt x="2009" y="1436"/>
                  <a:pt x="2009" y="1436"/>
                  <a:pt x="2009" y="1436"/>
                </a:cubicBezTo>
                <a:cubicBezTo>
                  <a:pt x="2010" y="1435"/>
                  <a:pt x="2009" y="1435"/>
                  <a:pt x="2010" y="1434"/>
                </a:cubicBezTo>
                <a:cubicBezTo>
                  <a:pt x="2010" y="1434"/>
                  <a:pt x="2010" y="1434"/>
                  <a:pt x="2010" y="1434"/>
                </a:cubicBezTo>
                <a:cubicBezTo>
                  <a:pt x="2016" y="1421"/>
                  <a:pt x="2039" y="1423"/>
                  <a:pt x="2051" y="1423"/>
                </a:cubicBezTo>
                <a:cubicBezTo>
                  <a:pt x="2110" y="1422"/>
                  <a:pt x="2110" y="1422"/>
                  <a:pt x="2110" y="1422"/>
                </a:cubicBezTo>
                <a:cubicBezTo>
                  <a:pt x="2115" y="1422"/>
                  <a:pt x="2120" y="1423"/>
                  <a:pt x="2125" y="1424"/>
                </a:cubicBezTo>
                <a:cubicBezTo>
                  <a:pt x="2126" y="1424"/>
                  <a:pt x="2128" y="1424"/>
                  <a:pt x="2129" y="1425"/>
                </a:cubicBezTo>
                <a:cubicBezTo>
                  <a:pt x="2129" y="1425"/>
                  <a:pt x="2130" y="1425"/>
                  <a:pt x="2131" y="1425"/>
                </a:cubicBezTo>
                <a:cubicBezTo>
                  <a:pt x="2132" y="1425"/>
                  <a:pt x="2133" y="1426"/>
                  <a:pt x="2133" y="1426"/>
                </a:cubicBezTo>
                <a:cubicBezTo>
                  <a:pt x="2135" y="1426"/>
                  <a:pt x="2137" y="1427"/>
                  <a:pt x="2138" y="1428"/>
                </a:cubicBezTo>
                <a:cubicBezTo>
                  <a:pt x="2139" y="1428"/>
                  <a:pt x="2139" y="1428"/>
                  <a:pt x="2139" y="1428"/>
                </a:cubicBezTo>
                <a:cubicBezTo>
                  <a:pt x="2139" y="1428"/>
                  <a:pt x="2139" y="1428"/>
                  <a:pt x="2140" y="1428"/>
                </a:cubicBezTo>
                <a:cubicBezTo>
                  <a:pt x="2141" y="1429"/>
                  <a:pt x="2142" y="1429"/>
                  <a:pt x="2144" y="1430"/>
                </a:cubicBezTo>
                <a:cubicBezTo>
                  <a:pt x="2145" y="1431"/>
                  <a:pt x="2146" y="1431"/>
                  <a:pt x="2146" y="1431"/>
                </a:cubicBezTo>
                <a:cubicBezTo>
                  <a:pt x="2147" y="1432"/>
                  <a:pt x="2147" y="1432"/>
                  <a:pt x="2148" y="1432"/>
                </a:cubicBezTo>
                <a:cubicBezTo>
                  <a:pt x="2148" y="1433"/>
                  <a:pt x="2148" y="1433"/>
                  <a:pt x="2149" y="1433"/>
                </a:cubicBezTo>
                <a:cubicBezTo>
                  <a:pt x="2149" y="1433"/>
                  <a:pt x="2150" y="1434"/>
                  <a:pt x="2150" y="1434"/>
                </a:cubicBezTo>
                <a:cubicBezTo>
                  <a:pt x="2153" y="1436"/>
                  <a:pt x="2156" y="1439"/>
                  <a:pt x="2157" y="1442"/>
                </a:cubicBezTo>
                <a:cubicBezTo>
                  <a:pt x="2157" y="1442"/>
                  <a:pt x="2157" y="1442"/>
                  <a:pt x="2157" y="1442"/>
                </a:cubicBezTo>
                <a:cubicBezTo>
                  <a:pt x="2163" y="1450"/>
                  <a:pt x="2166" y="1460"/>
                  <a:pt x="2170" y="1468"/>
                </a:cubicBezTo>
                <a:cubicBezTo>
                  <a:pt x="2170" y="1468"/>
                  <a:pt x="2170" y="1468"/>
                  <a:pt x="2170" y="1468"/>
                </a:cubicBezTo>
                <a:cubicBezTo>
                  <a:pt x="2172" y="1473"/>
                  <a:pt x="2176" y="1477"/>
                  <a:pt x="2177" y="1482"/>
                </a:cubicBezTo>
                <a:cubicBezTo>
                  <a:pt x="2177" y="1482"/>
                  <a:pt x="2177" y="1483"/>
                  <a:pt x="2177" y="1483"/>
                </a:cubicBezTo>
                <a:cubicBezTo>
                  <a:pt x="2177" y="1483"/>
                  <a:pt x="2177" y="1483"/>
                  <a:pt x="2177" y="1483"/>
                </a:cubicBezTo>
                <a:cubicBezTo>
                  <a:pt x="2178" y="1492"/>
                  <a:pt x="2170" y="1496"/>
                  <a:pt x="2162" y="1498"/>
                </a:cubicBezTo>
                <a:cubicBezTo>
                  <a:pt x="2161" y="1498"/>
                  <a:pt x="2161" y="1498"/>
                  <a:pt x="2161" y="1499"/>
                </a:cubicBezTo>
                <a:cubicBezTo>
                  <a:pt x="2160" y="1499"/>
                  <a:pt x="2160" y="1499"/>
                  <a:pt x="2159" y="1499"/>
                </a:cubicBezTo>
                <a:cubicBezTo>
                  <a:pt x="2158" y="1499"/>
                  <a:pt x="2156" y="1499"/>
                  <a:pt x="2155" y="1500"/>
                </a:cubicBezTo>
                <a:cubicBezTo>
                  <a:pt x="2154" y="1500"/>
                  <a:pt x="2154" y="1500"/>
                  <a:pt x="2153" y="1500"/>
                </a:cubicBezTo>
                <a:cubicBezTo>
                  <a:pt x="2152" y="1500"/>
                  <a:pt x="2150" y="1500"/>
                  <a:pt x="2149" y="1500"/>
                </a:cubicBezTo>
                <a:cubicBezTo>
                  <a:pt x="2148" y="1500"/>
                  <a:pt x="2147" y="1500"/>
                  <a:pt x="2146" y="1500"/>
                </a:cubicBezTo>
                <a:cubicBezTo>
                  <a:pt x="2146" y="1500"/>
                  <a:pt x="2146" y="1500"/>
                  <a:pt x="2146" y="1500"/>
                </a:cubicBezTo>
                <a:cubicBezTo>
                  <a:pt x="2144" y="1500"/>
                  <a:pt x="2144" y="1500"/>
                  <a:pt x="2144" y="1500"/>
                </a:cubicBezTo>
                <a:cubicBezTo>
                  <a:pt x="2135" y="1500"/>
                  <a:pt x="2126" y="1500"/>
                  <a:pt x="2117" y="1500"/>
                </a:cubicBezTo>
                <a:cubicBezTo>
                  <a:pt x="2102" y="1500"/>
                  <a:pt x="2087" y="1500"/>
                  <a:pt x="2072" y="1500"/>
                </a:cubicBezTo>
                <a:cubicBezTo>
                  <a:pt x="2061" y="1500"/>
                  <a:pt x="2050" y="1499"/>
                  <a:pt x="2041" y="1494"/>
                </a:cubicBezTo>
                <a:cubicBezTo>
                  <a:pt x="2041" y="1494"/>
                  <a:pt x="2041" y="1494"/>
                  <a:pt x="2041" y="1494"/>
                </a:cubicBezTo>
                <a:close/>
                <a:moveTo>
                  <a:pt x="2079" y="1621"/>
                </a:moveTo>
                <a:cubicBezTo>
                  <a:pt x="2076" y="1617"/>
                  <a:pt x="2073" y="1614"/>
                  <a:pt x="2072" y="1611"/>
                </a:cubicBezTo>
                <a:cubicBezTo>
                  <a:pt x="2064" y="1588"/>
                  <a:pt x="2064" y="1588"/>
                  <a:pt x="2064" y="1588"/>
                </a:cubicBezTo>
                <a:cubicBezTo>
                  <a:pt x="2061" y="1581"/>
                  <a:pt x="2059" y="1575"/>
                  <a:pt x="2056" y="1568"/>
                </a:cubicBezTo>
                <a:cubicBezTo>
                  <a:pt x="2056" y="1568"/>
                  <a:pt x="2056" y="1568"/>
                  <a:pt x="2056" y="1568"/>
                </a:cubicBezTo>
                <a:cubicBezTo>
                  <a:pt x="2055" y="1565"/>
                  <a:pt x="2055" y="1565"/>
                  <a:pt x="2055" y="1565"/>
                </a:cubicBezTo>
                <a:cubicBezTo>
                  <a:pt x="2054" y="1561"/>
                  <a:pt x="2054" y="1558"/>
                  <a:pt x="2055" y="1555"/>
                </a:cubicBezTo>
                <a:cubicBezTo>
                  <a:pt x="2056" y="1553"/>
                  <a:pt x="2057" y="1552"/>
                  <a:pt x="2059" y="1550"/>
                </a:cubicBezTo>
                <a:cubicBezTo>
                  <a:pt x="2059" y="1550"/>
                  <a:pt x="2059" y="1550"/>
                  <a:pt x="2060" y="1549"/>
                </a:cubicBezTo>
                <a:cubicBezTo>
                  <a:pt x="2060" y="1549"/>
                  <a:pt x="2061" y="1548"/>
                  <a:pt x="2061" y="1548"/>
                </a:cubicBezTo>
                <a:cubicBezTo>
                  <a:pt x="2064" y="1546"/>
                  <a:pt x="2068" y="1544"/>
                  <a:pt x="2072" y="1543"/>
                </a:cubicBezTo>
                <a:cubicBezTo>
                  <a:pt x="2076" y="1542"/>
                  <a:pt x="2080" y="1542"/>
                  <a:pt x="2084" y="1541"/>
                </a:cubicBezTo>
                <a:cubicBezTo>
                  <a:pt x="2100" y="1540"/>
                  <a:pt x="2117" y="1541"/>
                  <a:pt x="2125" y="1541"/>
                </a:cubicBezTo>
                <a:cubicBezTo>
                  <a:pt x="2153" y="1541"/>
                  <a:pt x="2202" y="1535"/>
                  <a:pt x="2218" y="1564"/>
                </a:cubicBezTo>
                <a:cubicBezTo>
                  <a:pt x="2218" y="1564"/>
                  <a:pt x="2218" y="1564"/>
                  <a:pt x="2218" y="1564"/>
                </a:cubicBezTo>
                <a:cubicBezTo>
                  <a:pt x="2218" y="1565"/>
                  <a:pt x="2218" y="1565"/>
                  <a:pt x="2218" y="1565"/>
                </a:cubicBezTo>
                <a:cubicBezTo>
                  <a:pt x="2218" y="1565"/>
                  <a:pt x="2218" y="1565"/>
                  <a:pt x="2218" y="1565"/>
                </a:cubicBezTo>
                <a:cubicBezTo>
                  <a:pt x="2224" y="1577"/>
                  <a:pt x="2230" y="1589"/>
                  <a:pt x="2236" y="1601"/>
                </a:cubicBezTo>
                <a:cubicBezTo>
                  <a:pt x="2238" y="1605"/>
                  <a:pt x="2241" y="1609"/>
                  <a:pt x="2242" y="1614"/>
                </a:cubicBezTo>
                <a:cubicBezTo>
                  <a:pt x="2242" y="1614"/>
                  <a:pt x="2242" y="1614"/>
                  <a:pt x="2242" y="1614"/>
                </a:cubicBezTo>
                <a:cubicBezTo>
                  <a:pt x="2242" y="1615"/>
                  <a:pt x="2242" y="1616"/>
                  <a:pt x="2242" y="1617"/>
                </a:cubicBezTo>
                <a:cubicBezTo>
                  <a:pt x="2242" y="1618"/>
                  <a:pt x="2242" y="1619"/>
                  <a:pt x="2242" y="1620"/>
                </a:cubicBezTo>
                <a:cubicBezTo>
                  <a:pt x="2242" y="1620"/>
                  <a:pt x="2242" y="1620"/>
                  <a:pt x="2242" y="1620"/>
                </a:cubicBezTo>
                <a:cubicBezTo>
                  <a:pt x="2242" y="1620"/>
                  <a:pt x="2242" y="1621"/>
                  <a:pt x="2242" y="1621"/>
                </a:cubicBezTo>
                <a:cubicBezTo>
                  <a:pt x="2242" y="1622"/>
                  <a:pt x="2241" y="1623"/>
                  <a:pt x="2240" y="1624"/>
                </a:cubicBezTo>
                <a:cubicBezTo>
                  <a:pt x="2240" y="1625"/>
                  <a:pt x="2240" y="1625"/>
                  <a:pt x="2240" y="1625"/>
                </a:cubicBezTo>
                <a:cubicBezTo>
                  <a:pt x="2239" y="1626"/>
                  <a:pt x="2238" y="1627"/>
                  <a:pt x="2237" y="1628"/>
                </a:cubicBezTo>
                <a:cubicBezTo>
                  <a:pt x="2237" y="1628"/>
                  <a:pt x="2237" y="1628"/>
                  <a:pt x="2237" y="1628"/>
                </a:cubicBezTo>
                <a:cubicBezTo>
                  <a:pt x="2236" y="1629"/>
                  <a:pt x="2236" y="1629"/>
                  <a:pt x="2236" y="1629"/>
                </a:cubicBezTo>
                <a:cubicBezTo>
                  <a:pt x="2235" y="1630"/>
                  <a:pt x="2234" y="1630"/>
                  <a:pt x="2234" y="1630"/>
                </a:cubicBezTo>
                <a:cubicBezTo>
                  <a:pt x="2231" y="1632"/>
                  <a:pt x="2229" y="1633"/>
                  <a:pt x="2225" y="1634"/>
                </a:cubicBezTo>
                <a:cubicBezTo>
                  <a:pt x="2225" y="1634"/>
                  <a:pt x="2224" y="1635"/>
                  <a:pt x="2223" y="1635"/>
                </a:cubicBezTo>
                <a:cubicBezTo>
                  <a:pt x="2221" y="1635"/>
                  <a:pt x="2220" y="1635"/>
                  <a:pt x="2219" y="1636"/>
                </a:cubicBezTo>
                <a:cubicBezTo>
                  <a:pt x="2218" y="1636"/>
                  <a:pt x="2218" y="1636"/>
                  <a:pt x="2217" y="1636"/>
                </a:cubicBezTo>
                <a:cubicBezTo>
                  <a:pt x="2217" y="1636"/>
                  <a:pt x="2216" y="1636"/>
                  <a:pt x="2216" y="1636"/>
                </a:cubicBezTo>
                <a:cubicBezTo>
                  <a:pt x="2187" y="1639"/>
                  <a:pt x="2156" y="1636"/>
                  <a:pt x="2126" y="1637"/>
                </a:cubicBezTo>
                <a:cubicBezTo>
                  <a:pt x="2123" y="1637"/>
                  <a:pt x="2120" y="1636"/>
                  <a:pt x="2117" y="1636"/>
                </a:cubicBezTo>
                <a:cubicBezTo>
                  <a:pt x="2117" y="1636"/>
                  <a:pt x="2117" y="1636"/>
                  <a:pt x="2117" y="1636"/>
                </a:cubicBezTo>
                <a:cubicBezTo>
                  <a:pt x="2106" y="1635"/>
                  <a:pt x="2095" y="1631"/>
                  <a:pt x="2086" y="1625"/>
                </a:cubicBezTo>
                <a:cubicBezTo>
                  <a:pt x="2083" y="1624"/>
                  <a:pt x="2081" y="1622"/>
                  <a:pt x="2079" y="1621"/>
                </a:cubicBezTo>
                <a:close/>
                <a:moveTo>
                  <a:pt x="2322" y="1782"/>
                </a:moveTo>
                <a:cubicBezTo>
                  <a:pt x="2322" y="1783"/>
                  <a:pt x="2321" y="1783"/>
                  <a:pt x="2321" y="1784"/>
                </a:cubicBezTo>
                <a:cubicBezTo>
                  <a:pt x="2321" y="1785"/>
                  <a:pt x="2321" y="1785"/>
                  <a:pt x="2321" y="1786"/>
                </a:cubicBezTo>
                <a:cubicBezTo>
                  <a:pt x="2320" y="1787"/>
                  <a:pt x="2320" y="1788"/>
                  <a:pt x="2319" y="1789"/>
                </a:cubicBezTo>
                <a:cubicBezTo>
                  <a:pt x="2319" y="1789"/>
                  <a:pt x="2319" y="1789"/>
                  <a:pt x="2319" y="1790"/>
                </a:cubicBezTo>
                <a:cubicBezTo>
                  <a:pt x="2318" y="1790"/>
                  <a:pt x="2318" y="1791"/>
                  <a:pt x="2317" y="1791"/>
                </a:cubicBezTo>
                <a:cubicBezTo>
                  <a:pt x="2317" y="1791"/>
                  <a:pt x="2317" y="1792"/>
                  <a:pt x="2316" y="1792"/>
                </a:cubicBezTo>
                <a:cubicBezTo>
                  <a:pt x="2316" y="1792"/>
                  <a:pt x="2316" y="1792"/>
                  <a:pt x="2316" y="1793"/>
                </a:cubicBezTo>
                <a:cubicBezTo>
                  <a:pt x="2310" y="1798"/>
                  <a:pt x="2303" y="1800"/>
                  <a:pt x="2296" y="1801"/>
                </a:cubicBezTo>
                <a:cubicBezTo>
                  <a:pt x="2296" y="1801"/>
                  <a:pt x="2295" y="1801"/>
                  <a:pt x="2295" y="1801"/>
                </a:cubicBezTo>
                <a:cubicBezTo>
                  <a:pt x="2292" y="1802"/>
                  <a:pt x="2289" y="1802"/>
                  <a:pt x="2286" y="1802"/>
                </a:cubicBezTo>
                <a:cubicBezTo>
                  <a:pt x="2286" y="1802"/>
                  <a:pt x="2286" y="1802"/>
                  <a:pt x="2286" y="1802"/>
                </a:cubicBezTo>
                <a:cubicBezTo>
                  <a:pt x="2283" y="1802"/>
                  <a:pt x="2283" y="1802"/>
                  <a:pt x="2283" y="1802"/>
                </a:cubicBezTo>
                <a:cubicBezTo>
                  <a:pt x="2280" y="1802"/>
                  <a:pt x="2277" y="1802"/>
                  <a:pt x="2275" y="1802"/>
                </a:cubicBezTo>
                <a:cubicBezTo>
                  <a:pt x="2193" y="1802"/>
                  <a:pt x="2193" y="1802"/>
                  <a:pt x="2193" y="1802"/>
                </a:cubicBezTo>
                <a:cubicBezTo>
                  <a:pt x="2190" y="1802"/>
                  <a:pt x="2187" y="1802"/>
                  <a:pt x="2184" y="1802"/>
                </a:cubicBezTo>
                <a:cubicBezTo>
                  <a:pt x="2183" y="1801"/>
                  <a:pt x="2182" y="1801"/>
                  <a:pt x="2181" y="1801"/>
                </a:cubicBezTo>
                <a:cubicBezTo>
                  <a:pt x="2164" y="1799"/>
                  <a:pt x="2144" y="1791"/>
                  <a:pt x="2135" y="1776"/>
                </a:cubicBezTo>
                <a:cubicBezTo>
                  <a:pt x="2133" y="1774"/>
                  <a:pt x="2132" y="1772"/>
                  <a:pt x="2131" y="1770"/>
                </a:cubicBezTo>
                <a:cubicBezTo>
                  <a:pt x="2131" y="1769"/>
                  <a:pt x="2131" y="1769"/>
                  <a:pt x="2131" y="1769"/>
                </a:cubicBezTo>
                <a:cubicBezTo>
                  <a:pt x="2131" y="1769"/>
                  <a:pt x="2131" y="1769"/>
                  <a:pt x="2131" y="1769"/>
                </a:cubicBezTo>
                <a:cubicBezTo>
                  <a:pt x="2127" y="1757"/>
                  <a:pt x="2122" y="1746"/>
                  <a:pt x="2118" y="1734"/>
                </a:cubicBezTo>
                <a:cubicBezTo>
                  <a:pt x="2116" y="1728"/>
                  <a:pt x="2112" y="1720"/>
                  <a:pt x="2110" y="1713"/>
                </a:cubicBezTo>
                <a:cubicBezTo>
                  <a:pt x="2110" y="1713"/>
                  <a:pt x="2110" y="1713"/>
                  <a:pt x="2110" y="1713"/>
                </a:cubicBezTo>
                <a:cubicBezTo>
                  <a:pt x="2110" y="1713"/>
                  <a:pt x="2110" y="1712"/>
                  <a:pt x="2110" y="1712"/>
                </a:cubicBezTo>
                <a:cubicBezTo>
                  <a:pt x="2110" y="1712"/>
                  <a:pt x="2109" y="1711"/>
                  <a:pt x="2109" y="1710"/>
                </a:cubicBezTo>
                <a:cubicBezTo>
                  <a:pt x="2109" y="1707"/>
                  <a:pt x="2109" y="1704"/>
                  <a:pt x="2109" y="1701"/>
                </a:cubicBezTo>
                <a:cubicBezTo>
                  <a:pt x="2110" y="1699"/>
                  <a:pt x="2111" y="1698"/>
                  <a:pt x="2112" y="1696"/>
                </a:cubicBezTo>
                <a:cubicBezTo>
                  <a:pt x="2112" y="1696"/>
                  <a:pt x="2112" y="1696"/>
                  <a:pt x="2112" y="1696"/>
                </a:cubicBezTo>
                <a:cubicBezTo>
                  <a:pt x="2117" y="1688"/>
                  <a:pt x="2126" y="1685"/>
                  <a:pt x="2136" y="1684"/>
                </a:cubicBezTo>
                <a:cubicBezTo>
                  <a:pt x="2136" y="1684"/>
                  <a:pt x="2136" y="1684"/>
                  <a:pt x="2137" y="1684"/>
                </a:cubicBezTo>
                <a:cubicBezTo>
                  <a:pt x="2139" y="1684"/>
                  <a:pt x="2141" y="1684"/>
                  <a:pt x="2144" y="1684"/>
                </a:cubicBezTo>
                <a:cubicBezTo>
                  <a:pt x="2144" y="1684"/>
                  <a:pt x="2145" y="1683"/>
                  <a:pt x="2145" y="1683"/>
                </a:cubicBezTo>
                <a:cubicBezTo>
                  <a:pt x="2151" y="1683"/>
                  <a:pt x="2151" y="1683"/>
                  <a:pt x="2151" y="1683"/>
                </a:cubicBezTo>
                <a:cubicBezTo>
                  <a:pt x="2152" y="1683"/>
                  <a:pt x="2153" y="1683"/>
                  <a:pt x="2155" y="1683"/>
                </a:cubicBezTo>
                <a:cubicBezTo>
                  <a:pt x="2180" y="1683"/>
                  <a:pt x="2205" y="1683"/>
                  <a:pt x="2231" y="1683"/>
                </a:cubicBezTo>
                <a:cubicBezTo>
                  <a:pt x="2231" y="1683"/>
                  <a:pt x="2231" y="1683"/>
                  <a:pt x="2231" y="1683"/>
                </a:cubicBezTo>
                <a:cubicBezTo>
                  <a:pt x="2231" y="1683"/>
                  <a:pt x="2231" y="1683"/>
                  <a:pt x="2231" y="1683"/>
                </a:cubicBezTo>
                <a:cubicBezTo>
                  <a:pt x="2234" y="1683"/>
                  <a:pt x="2237" y="1683"/>
                  <a:pt x="2240" y="1684"/>
                </a:cubicBezTo>
                <a:cubicBezTo>
                  <a:pt x="2240" y="1684"/>
                  <a:pt x="2241" y="1684"/>
                  <a:pt x="2241" y="1684"/>
                </a:cubicBezTo>
                <a:cubicBezTo>
                  <a:pt x="2258" y="1686"/>
                  <a:pt x="2277" y="1693"/>
                  <a:pt x="2287" y="1706"/>
                </a:cubicBezTo>
                <a:cubicBezTo>
                  <a:pt x="2289" y="1708"/>
                  <a:pt x="2290" y="1710"/>
                  <a:pt x="2291" y="1712"/>
                </a:cubicBezTo>
                <a:cubicBezTo>
                  <a:pt x="2294" y="1717"/>
                  <a:pt x="2294" y="1717"/>
                  <a:pt x="2294" y="1717"/>
                </a:cubicBezTo>
                <a:cubicBezTo>
                  <a:pt x="2299" y="1727"/>
                  <a:pt x="2304" y="1737"/>
                  <a:pt x="2309" y="1748"/>
                </a:cubicBezTo>
                <a:cubicBezTo>
                  <a:pt x="2312" y="1754"/>
                  <a:pt x="2318" y="1762"/>
                  <a:pt x="2320" y="1771"/>
                </a:cubicBezTo>
                <a:cubicBezTo>
                  <a:pt x="2322" y="1775"/>
                  <a:pt x="2323" y="1778"/>
                  <a:pt x="2322" y="1782"/>
                </a:cubicBezTo>
                <a:close/>
                <a:moveTo>
                  <a:pt x="2340" y="1624"/>
                </a:moveTo>
                <a:cubicBezTo>
                  <a:pt x="2338" y="1622"/>
                  <a:pt x="2337" y="1621"/>
                  <a:pt x="2335" y="1620"/>
                </a:cubicBezTo>
                <a:cubicBezTo>
                  <a:pt x="2331" y="1617"/>
                  <a:pt x="2328" y="1613"/>
                  <a:pt x="2326" y="1610"/>
                </a:cubicBezTo>
                <a:cubicBezTo>
                  <a:pt x="2324" y="1607"/>
                  <a:pt x="2324" y="1607"/>
                  <a:pt x="2324" y="1607"/>
                </a:cubicBezTo>
                <a:cubicBezTo>
                  <a:pt x="2324" y="1607"/>
                  <a:pt x="2324" y="1607"/>
                  <a:pt x="2324" y="1607"/>
                </a:cubicBezTo>
                <a:cubicBezTo>
                  <a:pt x="2317" y="1594"/>
                  <a:pt x="2310" y="1582"/>
                  <a:pt x="2303" y="1569"/>
                </a:cubicBezTo>
                <a:cubicBezTo>
                  <a:pt x="2303" y="1569"/>
                  <a:pt x="2303" y="1569"/>
                  <a:pt x="2303" y="1569"/>
                </a:cubicBezTo>
                <a:cubicBezTo>
                  <a:pt x="2300" y="1564"/>
                  <a:pt x="2300" y="1564"/>
                  <a:pt x="2300" y="1564"/>
                </a:cubicBezTo>
                <a:cubicBezTo>
                  <a:pt x="2298" y="1561"/>
                  <a:pt x="2298" y="1558"/>
                  <a:pt x="2298" y="1555"/>
                </a:cubicBezTo>
                <a:cubicBezTo>
                  <a:pt x="2299" y="1552"/>
                  <a:pt x="2300" y="1550"/>
                  <a:pt x="2303" y="1547"/>
                </a:cubicBezTo>
                <a:cubicBezTo>
                  <a:pt x="2306" y="1545"/>
                  <a:pt x="2309" y="1544"/>
                  <a:pt x="2313" y="1542"/>
                </a:cubicBezTo>
                <a:cubicBezTo>
                  <a:pt x="2318" y="1541"/>
                  <a:pt x="2323" y="1541"/>
                  <a:pt x="2329" y="1541"/>
                </a:cubicBezTo>
                <a:cubicBezTo>
                  <a:pt x="2330" y="1541"/>
                  <a:pt x="2330" y="1541"/>
                  <a:pt x="2330" y="1541"/>
                </a:cubicBezTo>
                <a:cubicBezTo>
                  <a:pt x="2342" y="1540"/>
                  <a:pt x="2356" y="1540"/>
                  <a:pt x="2363" y="1540"/>
                </a:cubicBezTo>
                <a:cubicBezTo>
                  <a:pt x="2394" y="1540"/>
                  <a:pt x="2443" y="1534"/>
                  <a:pt x="2463" y="1564"/>
                </a:cubicBezTo>
                <a:cubicBezTo>
                  <a:pt x="2470" y="1573"/>
                  <a:pt x="2476" y="1583"/>
                  <a:pt x="2483" y="1593"/>
                </a:cubicBezTo>
                <a:cubicBezTo>
                  <a:pt x="2486" y="1598"/>
                  <a:pt x="2492" y="1605"/>
                  <a:pt x="2495" y="1611"/>
                </a:cubicBezTo>
                <a:cubicBezTo>
                  <a:pt x="2497" y="1614"/>
                  <a:pt x="2498" y="1617"/>
                  <a:pt x="2498" y="1620"/>
                </a:cubicBezTo>
                <a:cubicBezTo>
                  <a:pt x="2498" y="1621"/>
                  <a:pt x="2497" y="1623"/>
                  <a:pt x="2496" y="1625"/>
                </a:cubicBezTo>
                <a:cubicBezTo>
                  <a:pt x="2496" y="1626"/>
                  <a:pt x="2495" y="1627"/>
                  <a:pt x="2494" y="1628"/>
                </a:cubicBezTo>
                <a:cubicBezTo>
                  <a:pt x="2494" y="1628"/>
                  <a:pt x="2494" y="1628"/>
                  <a:pt x="2494" y="1628"/>
                </a:cubicBezTo>
                <a:cubicBezTo>
                  <a:pt x="2494" y="1628"/>
                  <a:pt x="2494" y="1628"/>
                  <a:pt x="2494" y="1628"/>
                </a:cubicBezTo>
                <a:cubicBezTo>
                  <a:pt x="2493" y="1629"/>
                  <a:pt x="2493" y="1629"/>
                  <a:pt x="2492" y="1630"/>
                </a:cubicBezTo>
                <a:cubicBezTo>
                  <a:pt x="2492" y="1630"/>
                  <a:pt x="2491" y="1630"/>
                  <a:pt x="2491" y="1630"/>
                </a:cubicBezTo>
                <a:cubicBezTo>
                  <a:pt x="2490" y="1631"/>
                  <a:pt x="2489" y="1631"/>
                  <a:pt x="2488" y="1632"/>
                </a:cubicBezTo>
                <a:cubicBezTo>
                  <a:pt x="2487" y="1632"/>
                  <a:pt x="2485" y="1633"/>
                  <a:pt x="2484" y="1633"/>
                </a:cubicBezTo>
                <a:cubicBezTo>
                  <a:pt x="2484" y="1633"/>
                  <a:pt x="2484" y="1634"/>
                  <a:pt x="2484" y="1634"/>
                </a:cubicBezTo>
                <a:cubicBezTo>
                  <a:pt x="2484" y="1634"/>
                  <a:pt x="2483" y="1634"/>
                  <a:pt x="2483" y="1634"/>
                </a:cubicBezTo>
                <a:cubicBezTo>
                  <a:pt x="2469" y="1638"/>
                  <a:pt x="2448" y="1636"/>
                  <a:pt x="2434" y="1636"/>
                </a:cubicBezTo>
                <a:cubicBezTo>
                  <a:pt x="2418" y="1636"/>
                  <a:pt x="2401" y="1636"/>
                  <a:pt x="2385" y="1636"/>
                </a:cubicBezTo>
                <a:cubicBezTo>
                  <a:pt x="2370" y="1636"/>
                  <a:pt x="2353" y="1632"/>
                  <a:pt x="2340" y="1624"/>
                </a:cubicBezTo>
                <a:close/>
                <a:moveTo>
                  <a:pt x="2605" y="1791"/>
                </a:moveTo>
                <a:cubicBezTo>
                  <a:pt x="2605" y="1791"/>
                  <a:pt x="2605" y="1791"/>
                  <a:pt x="2604" y="1791"/>
                </a:cubicBezTo>
                <a:cubicBezTo>
                  <a:pt x="2602" y="1794"/>
                  <a:pt x="2598" y="1797"/>
                  <a:pt x="2593" y="1798"/>
                </a:cubicBezTo>
                <a:cubicBezTo>
                  <a:pt x="2589" y="1800"/>
                  <a:pt x="2583" y="1801"/>
                  <a:pt x="2576" y="1801"/>
                </a:cubicBezTo>
                <a:cubicBezTo>
                  <a:pt x="2569" y="1801"/>
                  <a:pt x="2569" y="1801"/>
                  <a:pt x="2569" y="1801"/>
                </a:cubicBezTo>
                <a:cubicBezTo>
                  <a:pt x="2569" y="1801"/>
                  <a:pt x="2569" y="1801"/>
                  <a:pt x="2569" y="1801"/>
                </a:cubicBezTo>
                <a:cubicBezTo>
                  <a:pt x="2541" y="1801"/>
                  <a:pt x="2512" y="1801"/>
                  <a:pt x="2483" y="1801"/>
                </a:cubicBezTo>
                <a:cubicBezTo>
                  <a:pt x="2480" y="1801"/>
                  <a:pt x="2476" y="1801"/>
                  <a:pt x="2473" y="1801"/>
                </a:cubicBezTo>
                <a:cubicBezTo>
                  <a:pt x="2473" y="1801"/>
                  <a:pt x="2473" y="1801"/>
                  <a:pt x="2473" y="1801"/>
                </a:cubicBezTo>
                <a:cubicBezTo>
                  <a:pt x="2453" y="1799"/>
                  <a:pt x="2432" y="1790"/>
                  <a:pt x="2419" y="1775"/>
                </a:cubicBezTo>
                <a:cubicBezTo>
                  <a:pt x="2418" y="1773"/>
                  <a:pt x="2416" y="1771"/>
                  <a:pt x="2415" y="1769"/>
                </a:cubicBezTo>
                <a:cubicBezTo>
                  <a:pt x="2415" y="1769"/>
                  <a:pt x="2415" y="1769"/>
                  <a:pt x="2415" y="1769"/>
                </a:cubicBezTo>
                <a:cubicBezTo>
                  <a:pt x="2415" y="1769"/>
                  <a:pt x="2415" y="1769"/>
                  <a:pt x="2415" y="1769"/>
                </a:cubicBezTo>
                <a:cubicBezTo>
                  <a:pt x="2409" y="1758"/>
                  <a:pt x="2402" y="1747"/>
                  <a:pt x="2396" y="1736"/>
                </a:cubicBezTo>
                <a:cubicBezTo>
                  <a:pt x="2392" y="1728"/>
                  <a:pt x="2383" y="1716"/>
                  <a:pt x="2381" y="1706"/>
                </a:cubicBezTo>
                <a:cubicBezTo>
                  <a:pt x="2381" y="1706"/>
                  <a:pt x="2381" y="1706"/>
                  <a:pt x="2381" y="1706"/>
                </a:cubicBezTo>
                <a:cubicBezTo>
                  <a:pt x="2380" y="1705"/>
                  <a:pt x="2380" y="1704"/>
                  <a:pt x="2380" y="1703"/>
                </a:cubicBezTo>
                <a:cubicBezTo>
                  <a:pt x="2379" y="1693"/>
                  <a:pt x="2387" y="1688"/>
                  <a:pt x="2396" y="1685"/>
                </a:cubicBezTo>
                <a:cubicBezTo>
                  <a:pt x="2396" y="1685"/>
                  <a:pt x="2396" y="1685"/>
                  <a:pt x="2396" y="1685"/>
                </a:cubicBezTo>
                <a:cubicBezTo>
                  <a:pt x="2396" y="1685"/>
                  <a:pt x="2397" y="1685"/>
                  <a:pt x="2397" y="1685"/>
                </a:cubicBezTo>
                <a:cubicBezTo>
                  <a:pt x="2398" y="1685"/>
                  <a:pt x="2398" y="1685"/>
                  <a:pt x="2399" y="1684"/>
                </a:cubicBezTo>
                <a:cubicBezTo>
                  <a:pt x="2403" y="1683"/>
                  <a:pt x="2408" y="1683"/>
                  <a:pt x="2413" y="1683"/>
                </a:cubicBezTo>
                <a:cubicBezTo>
                  <a:pt x="2470" y="1683"/>
                  <a:pt x="2470" y="1683"/>
                  <a:pt x="2470" y="1683"/>
                </a:cubicBezTo>
                <a:cubicBezTo>
                  <a:pt x="2479" y="1683"/>
                  <a:pt x="2489" y="1683"/>
                  <a:pt x="2498" y="1683"/>
                </a:cubicBezTo>
                <a:cubicBezTo>
                  <a:pt x="2498" y="1683"/>
                  <a:pt x="2498" y="1683"/>
                  <a:pt x="2498" y="1683"/>
                </a:cubicBezTo>
                <a:cubicBezTo>
                  <a:pt x="2499" y="1683"/>
                  <a:pt x="2499" y="1683"/>
                  <a:pt x="2500" y="1683"/>
                </a:cubicBezTo>
                <a:cubicBezTo>
                  <a:pt x="2502" y="1683"/>
                  <a:pt x="2505" y="1683"/>
                  <a:pt x="2507" y="1683"/>
                </a:cubicBezTo>
                <a:cubicBezTo>
                  <a:pt x="2508" y="1683"/>
                  <a:pt x="2508" y="1683"/>
                  <a:pt x="2509" y="1683"/>
                </a:cubicBezTo>
                <a:cubicBezTo>
                  <a:pt x="2527" y="1685"/>
                  <a:pt x="2546" y="1692"/>
                  <a:pt x="2558" y="1705"/>
                </a:cubicBezTo>
                <a:cubicBezTo>
                  <a:pt x="2559" y="1705"/>
                  <a:pt x="2560" y="1706"/>
                  <a:pt x="2561" y="1707"/>
                </a:cubicBezTo>
                <a:cubicBezTo>
                  <a:pt x="2561" y="1708"/>
                  <a:pt x="2562" y="1708"/>
                  <a:pt x="2562" y="1709"/>
                </a:cubicBezTo>
                <a:cubicBezTo>
                  <a:pt x="2563" y="1710"/>
                  <a:pt x="2563" y="1710"/>
                  <a:pt x="2564" y="1711"/>
                </a:cubicBezTo>
                <a:cubicBezTo>
                  <a:pt x="2564" y="1711"/>
                  <a:pt x="2564" y="1711"/>
                  <a:pt x="2564" y="1711"/>
                </a:cubicBezTo>
                <a:cubicBezTo>
                  <a:pt x="2566" y="1713"/>
                  <a:pt x="2566" y="1713"/>
                  <a:pt x="2566" y="1713"/>
                </a:cubicBezTo>
                <a:cubicBezTo>
                  <a:pt x="2571" y="1721"/>
                  <a:pt x="2576" y="1729"/>
                  <a:pt x="2582" y="1737"/>
                </a:cubicBezTo>
                <a:cubicBezTo>
                  <a:pt x="2582" y="1737"/>
                  <a:pt x="2582" y="1737"/>
                  <a:pt x="2582" y="1737"/>
                </a:cubicBezTo>
                <a:cubicBezTo>
                  <a:pt x="2589" y="1748"/>
                  <a:pt x="2599" y="1759"/>
                  <a:pt x="2605" y="1772"/>
                </a:cubicBezTo>
                <a:cubicBezTo>
                  <a:pt x="2606" y="1773"/>
                  <a:pt x="2606" y="1773"/>
                  <a:pt x="2606" y="1774"/>
                </a:cubicBezTo>
                <a:cubicBezTo>
                  <a:pt x="2607" y="1775"/>
                  <a:pt x="2607" y="1775"/>
                  <a:pt x="2607" y="1775"/>
                </a:cubicBezTo>
                <a:cubicBezTo>
                  <a:pt x="2609" y="1782"/>
                  <a:pt x="2608" y="1787"/>
                  <a:pt x="2605" y="1791"/>
                </a:cubicBezTo>
                <a:close/>
                <a:moveTo>
                  <a:pt x="2937" y="318"/>
                </a:moveTo>
                <a:cubicBezTo>
                  <a:pt x="3034" y="414"/>
                  <a:pt x="3089" y="549"/>
                  <a:pt x="3089" y="685"/>
                </a:cubicBezTo>
                <a:cubicBezTo>
                  <a:pt x="3089" y="821"/>
                  <a:pt x="3034" y="955"/>
                  <a:pt x="2937" y="1051"/>
                </a:cubicBezTo>
                <a:cubicBezTo>
                  <a:pt x="3050" y="999"/>
                  <a:pt x="3153" y="855"/>
                  <a:pt x="3152" y="685"/>
                </a:cubicBezTo>
                <a:cubicBezTo>
                  <a:pt x="3153" y="514"/>
                  <a:pt x="3050" y="371"/>
                  <a:pt x="2937" y="318"/>
                </a:cubicBezTo>
                <a:close/>
                <a:moveTo>
                  <a:pt x="216" y="318"/>
                </a:moveTo>
                <a:cubicBezTo>
                  <a:pt x="104" y="371"/>
                  <a:pt x="0" y="514"/>
                  <a:pt x="2" y="685"/>
                </a:cubicBezTo>
                <a:cubicBezTo>
                  <a:pt x="0" y="855"/>
                  <a:pt x="104" y="999"/>
                  <a:pt x="216" y="1051"/>
                </a:cubicBezTo>
                <a:cubicBezTo>
                  <a:pt x="120" y="955"/>
                  <a:pt x="64" y="821"/>
                  <a:pt x="65" y="685"/>
                </a:cubicBezTo>
                <a:cubicBezTo>
                  <a:pt x="64" y="549"/>
                  <a:pt x="120" y="414"/>
                  <a:pt x="216" y="318"/>
                </a:cubicBezTo>
                <a:close/>
              </a:path>
            </a:pathLst>
          </a:custGeom>
          <a:solidFill>
            <a:srgbClr val="FFFFFF"/>
          </a:solidFill>
          <a:ln>
            <a:noFill/>
          </a:ln>
        </p:spPr>
        <p:txBody>
          <a:bodyPr vert="horz" wrap="square" lIns="46314" tIns="23156" rIns="46314" bIns="23156" numCol="1" anchor="t" anchorCtr="0" compatLnSpc="1">
            <a:prstTxWarp prst="textNoShape">
              <a:avLst/>
            </a:prstTxWarp>
          </a:bodyPr>
          <a:lstStyle/>
          <a:p>
            <a:endParaRPr lang="en-US" sz="900"/>
          </a:p>
        </p:txBody>
      </p:sp>
      <p:sp>
        <p:nvSpPr>
          <p:cNvPr id="25" name="等腰三角形 66"/>
          <p:cNvSpPr/>
          <p:nvPr/>
        </p:nvSpPr>
        <p:spPr>
          <a:xfrm rot="5400000">
            <a:off x="3116641" y="787938"/>
            <a:ext cx="594322" cy="2326730"/>
          </a:xfrm>
          <a:custGeom>
            <a:avLst/>
            <a:gdLst/>
            <a:ahLst/>
            <a:cxnLst/>
            <a:rect l="l" t="t" r="r" b="b"/>
            <a:pathLst>
              <a:path w="792185" h="3101364">
                <a:moveTo>
                  <a:pt x="0" y="3101364"/>
                </a:moveTo>
                <a:lnTo>
                  <a:pt x="0" y="245938"/>
                </a:lnTo>
                <a:lnTo>
                  <a:pt x="253447" y="245938"/>
                </a:lnTo>
                <a:lnTo>
                  <a:pt x="396091" y="0"/>
                </a:lnTo>
                <a:lnTo>
                  <a:pt x="538735" y="245938"/>
                </a:lnTo>
                <a:lnTo>
                  <a:pt x="792185" y="245938"/>
                </a:lnTo>
                <a:lnTo>
                  <a:pt x="792185" y="3101364"/>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68598" tIns="34299" rIns="68598" bIns="34299" rtlCol="0" anchor="ctr"/>
          <a:lstStyle/>
          <a:p>
            <a:pPr algn="ctr"/>
            <a:r>
              <a:rPr lang="zh-CN" altLang="en-US" sz="1500" dirty="0">
                <a:latin typeface="微软雅黑" pitchFamily="34" charset="-122"/>
                <a:ea typeface="微软雅黑" pitchFamily="34" charset="-122"/>
              </a:rPr>
              <a:t>日程安排</a:t>
            </a:r>
          </a:p>
        </p:txBody>
      </p:sp>
      <p:sp>
        <p:nvSpPr>
          <p:cNvPr id="26" name="等腰三角形 67"/>
          <p:cNvSpPr/>
          <p:nvPr/>
        </p:nvSpPr>
        <p:spPr>
          <a:xfrm rot="5400000">
            <a:off x="3116641" y="1379734"/>
            <a:ext cx="594322" cy="2326730"/>
          </a:xfrm>
          <a:custGeom>
            <a:avLst/>
            <a:gdLst/>
            <a:ahLst/>
            <a:cxnLst/>
            <a:rect l="l" t="t" r="r" b="b"/>
            <a:pathLst>
              <a:path w="792185" h="3101364">
                <a:moveTo>
                  <a:pt x="0" y="3101364"/>
                </a:moveTo>
                <a:lnTo>
                  <a:pt x="0" y="245938"/>
                </a:lnTo>
                <a:lnTo>
                  <a:pt x="253447" y="245938"/>
                </a:lnTo>
                <a:lnTo>
                  <a:pt x="396091" y="0"/>
                </a:lnTo>
                <a:lnTo>
                  <a:pt x="538735" y="245938"/>
                </a:lnTo>
                <a:lnTo>
                  <a:pt x="792185" y="245938"/>
                </a:lnTo>
                <a:lnTo>
                  <a:pt x="792185" y="3101364"/>
                </a:lnTo>
                <a:close/>
              </a:path>
            </a:pathLst>
          </a:custGeom>
          <a:solidFill>
            <a:srgbClr val="0070C0">
              <a:alpha val="69804"/>
            </a:srgbClr>
          </a:solid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lIns="68598" tIns="34299" rIns="68598" bIns="34299" rtlCol="0" anchor="ctr"/>
          <a:lstStyle/>
          <a:p>
            <a:pPr lvl="0" algn="ctr"/>
            <a:r>
              <a:rPr lang="zh-CN" altLang="en-US" sz="1500" dirty="0" smtClean="0">
                <a:solidFill>
                  <a:prstClr val="white"/>
                </a:solidFill>
                <a:latin typeface="微软雅黑" pitchFamily="34" charset="-122"/>
                <a:ea typeface="微软雅黑" pitchFamily="34" charset="-122"/>
              </a:rPr>
              <a:t>行动策划</a:t>
            </a:r>
            <a:endParaRPr lang="zh-CN" altLang="en-US" sz="1500" dirty="0">
              <a:solidFill>
                <a:prstClr val="white"/>
              </a:solidFill>
              <a:latin typeface="微软雅黑" pitchFamily="34" charset="-122"/>
              <a:ea typeface="微软雅黑" pitchFamily="34" charset="-122"/>
            </a:endParaRPr>
          </a:p>
        </p:txBody>
      </p:sp>
      <p:sp>
        <p:nvSpPr>
          <p:cNvPr id="27" name="等腰三角形 68"/>
          <p:cNvSpPr/>
          <p:nvPr/>
        </p:nvSpPr>
        <p:spPr>
          <a:xfrm rot="5400000">
            <a:off x="3120507" y="1959389"/>
            <a:ext cx="586590" cy="2326730"/>
          </a:xfrm>
          <a:custGeom>
            <a:avLst/>
            <a:gdLst/>
            <a:ahLst/>
            <a:cxnLst/>
            <a:rect l="l" t="t" r="r" b="b"/>
            <a:pathLst>
              <a:path w="792185" h="3101364">
                <a:moveTo>
                  <a:pt x="0" y="3101364"/>
                </a:moveTo>
                <a:lnTo>
                  <a:pt x="0" y="245938"/>
                </a:lnTo>
                <a:lnTo>
                  <a:pt x="253447" y="245938"/>
                </a:lnTo>
                <a:lnTo>
                  <a:pt x="396091" y="0"/>
                </a:lnTo>
                <a:lnTo>
                  <a:pt x="538735" y="245938"/>
                </a:lnTo>
                <a:lnTo>
                  <a:pt x="792185" y="245938"/>
                </a:lnTo>
                <a:lnTo>
                  <a:pt x="792185" y="3101364"/>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68598" tIns="34299" rIns="68598" bIns="34299" rtlCol="0" anchor="ctr"/>
          <a:lstStyle/>
          <a:p>
            <a:pPr lvl="0" algn="ctr"/>
            <a:r>
              <a:rPr lang="zh-CN" altLang="en-US" sz="1500" dirty="0" smtClean="0">
                <a:solidFill>
                  <a:prstClr val="white"/>
                </a:solidFill>
                <a:latin typeface="微软雅黑" pitchFamily="34" charset="-122"/>
                <a:ea typeface="微软雅黑" pitchFamily="34" charset="-122"/>
              </a:rPr>
              <a:t>后勤保障</a:t>
            </a:r>
            <a:endParaRPr lang="zh-CN" altLang="en-US" sz="1500" dirty="0">
              <a:solidFill>
                <a:prstClr val="white"/>
              </a:solidFill>
              <a:latin typeface="微软雅黑" pitchFamily="34" charset="-122"/>
              <a:ea typeface="微软雅黑" pitchFamily="34" charset="-122"/>
            </a:endParaRPr>
          </a:p>
        </p:txBody>
      </p:sp>
      <p:sp>
        <p:nvSpPr>
          <p:cNvPr id="28" name="等腰三角形 69"/>
          <p:cNvSpPr/>
          <p:nvPr/>
        </p:nvSpPr>
        <p:spPr>
          <a:xfrm rot="5400000">
            <a:off x="3116641" y="2540319"/>
            <a:ext cx="594322" cy="2326730"/>
          </a:xfrm>
          <a:custGeom>
            <a:avLst/>
            <a:gdLst/>
            <a:ahLst/>
            <a:cxnLst/>
            <a:rect l="l" t="t" r="r" b="b"/>
            <a:pathLst>
              <a:path w="792185" h="3101364">
                <a:moveTo>
                  <a:pt x="0" y="3101364"/>
                </a:moveTo>
                <a:lnTo>
                  <a:pt x="0" y="245938"/>
                </a:lnTo>
                <a:lnTo>
                  <a:pt x="253975" y="245938"/>
                </a:lnTo>
                <a:lnTo>
                  <a:pt x="396619" y="0"/>
                </a:lnTo>
                <a:lnTo>
                  <a:pt x="539263" y="245938"/>
                </a:lnTo>
                <a:lnTo>
                  <a:pt x="792185" y="245938"/>
                </a:lnTo>
                <a:lnTo>
                  <a:pt x="792185" y="3101364"/>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68598" tIns="34299" rIns="68598" bIns="34299" rtlCol="0" anchor="ctr"/>
          <a:lstStyle/>
          <a:p>
            <a:pPr lvl="0" algn="ctr"/>
            <a:r>
              <a:rPr lang="zh-CN" altLang="en-US" sz="1500" dirty="0" smtClean="0">
                <a:solidFill>
                  <a:prstClr val="white"/>
                </a:solidFill>
                <a:latin typeface="微软雅黑" pitchFamily="34" charset="-122"/>
                <a:ea typeface="微软雅黑" pitchFamily="34" charset="-122"/>
              </a:rPr>
              <a:t>客户服务</a:t>
            </a:r>
            <a:endParaRPr lang="zh-CN" altLang="en-US" sz="1500" dirty="0">
              <a:solidFill>
                <a:prstClr val="white"/>
              </a:solidFill>
              <a:latin typeface="微软雅黑" pitchFamily="34" charset="-122"/>
              <a:ea typeface="微软雅黑" pitchFamily="34" charset="-122"/>
            </a:endParaRPr>
          </a:p>
        </p:txBody>
      </p:sp>
      <p:sp>
        <p:nvSpPr>
          <p:cNvPr id="29" name="TextBox 28"/>
          <p:cNvSpPr txBox="1"/>
          <p:nvPr/>
        </p:nvSpPr>
        <p:spPr>
          <a:xfrm>
            <a:off x="4734861" y="1683836"/>
            <a:ext cx="2917210" cy="525996"/>
          </a:xfrm>
          <a:prstGeom prst="rect">
            <a:avLst/>
          </a:prstGeom>
          <a:noFill/>
        </p:spPr>
        <p:txBody>
          <a:bodyPr wrap="square" lIns="68598" tIns="34299" rIns="68598" bIns="34299" rtlCol="0">
            <a:spAutoFit/>
          </a:bodyPr>
          <a:lstStyle/>
          <a:p>
            <a:pPr algn="l">
              <a:lnSpc>
                <a:spcPct val="130000"/>
              </a:lnSpc>
            </a:pPr>
            <a:r>
              <a:rPr lang="zh-CN" altLang="en-US" sz="1200" dirty="0">
                <a:latin typeface="微软雅黑" pitchFamily="34" charset="-122"/>
                <a:ea typeface="微软雅黑" pitchFamily="34" charset="-122"/>
              </a:rPr>
              <a:t>您的内容打在这里，或者通过复制您的文本后，在此框中选择粘贴。</a:t>
            </a:r>
          </a:p>
        </p:txBody>
      </p:sp>
      <p:sp>
        <p:nvSpPr>
          <p:cNvPr id="30" name="TextBox 29"/>
          <p:cNvSpPr txBox="1"/>
          <p:nvPr/>
        </p:nvSpPr>
        <p:spPr>
          <a:xfrm>
            <a:off x="4734861" y="2265675"/>
            <a:ext cx="2917210" cy="525996"/>
          </a:xfrm>
          <a:prstGeom prst="rect">
            <a:avLst/>
          </a:prstGeom>
          <a:noFill/>
        </p:spPr>
        <p:txBody>
          <a:bodyPr wrap="square" lIns="68598" tIns="34299" rIns="68598" bIns="34299" rtlCol="0">
            <a:spAutoFit/>
          </a:bodyPr>
          <a:lstStyle/>
          <a:p>
            <a:pPr algn="l">
              <a:lnSpc>
                <a:spcPct val="130000"/>
              </a:lnSpc>
            </a:pPr>
            <a:r>
              <a:rPr lang="zh-CN" altLang="en-US" sz="1200" dirty="0">
                <a:latin typeface="微软雅黑" pitchFamily="34" charset="-122"/>
                <a:ea typeface="微软雅黑" pitchFamily="34" charset="-122"/>
              </a:rPr>
              <a:t>您的内容打在这里，或者通过复制您的文本后，在此框中</a:t>
            </a:r>
            <a:r>
              <a:rPr lang="zh-CN" altLang="en-US" sz="1200">
                <a:latin typeface="微软雅黑" pitchFamily="34" charset="-122"/>
                <a:ea typeface="微软雅黑" pitchFamily="34" charset="-122"/>
              </a:rPr>
              <a:t>选择粘贴。</a:t>
            </a:r>
          </a:p>
        </p:txBody>
      </p:sp>
      <p:sp>
        <p:nvSpPr>
          <p:cNvPr id="31" name="TextBox 30"/>
          <p:cNvSpPr txBox="1"/>
          <p:nvPr/>
        </p:nvSpPr>
        <p:spPr>
          <a:xfrm>
            <a:off x="4734861" y="2858029"/>
            <a:ext cx="2917210" cy="525996"/>
          </a:xfrm>
          <a:prstGeom prst="rect">
            <a:avLst/>
          </a:prstGeom>
          <a:noFill/>
        </p:spPr>
        <p:txBody>
          <a:bodyPr wrap="square" lIns="68598" tIns="34299" rIns="68598" bIns="34299" rtlCol="0">
            <a:spAutoFit/>
          </a:bodyPr>
          <a:lstStyle/>
          <a:p>
            <a:pPr algn="l">
              <a:lnSpc>
                <a:spcPct val="130000"/>
              </a:lnSpc>
            </a:pPr>
            <a:r>
              <a:rPr lang="zh-CN" altLang="en-US" sz="1200" dirty="0">
                <a:latin typeface="微软雅黑" pitchFamily="34" charset="-122"/>
                <a:ea typeface="微软雅黑" pitchFamily="34" charset="-122"/>
              </a:rPr>
              <a:t>您的内容打在这里，或者通过复制您的文本后，在此框中</a:t>
            </a:r>
            <a:r>
              <a:rPr lang="zh-CN" altLang="en-US" sz="1200">
                <a:latin typeface="微软雅黑" pitchFamily="34" charset="-122"/>
                <a:ea typeface="微软雅黑" pitchFamily="34" charset="-122"/>
              </a:rPr>
              <a:t>选择粘贴。</a:t>
            </a:r>
          </a:p>
        </p:txBody>
      </p:sp>
      <p:sp>
        <p:nvSpPr>
          <p:cNvPr id="32" name="TextBox 31"/>
          <p:cNvSpPr txBox="1"/>
          <p:nvPr/>
        </p:nvSpPr>
        <p:spPr>
          <a:xfrm>
            <a:off x="4734861" y="3455644"/>
            <a:ext cx="2917210" cy="525996"/>
          </a:xfrm>
          <a:prstGeom prst="rect">
            <a:avLst/>
          </a:prstGeom>
          <a:noFill/>
        </p:spPr>
        <p:txBody>
          <a:bodyPr wrap="square" lIns="68598" tIns="34299" rIns="68598" bIns="34299" rtlCol="0">
            <a:spAutoFit/>
          </a:bodyPr>
          <a:lstStyle/>
          <a:p>
            <a:pPr algn="l">
              <a:lnSpc>
                <a:spcPct val="130000"/>
              </a:lnSpc>
            </a:pPr>
            <a:r>
              <a:rPr lang="zh-CN" altLang="en-US" sz="1200" dirty="0">
                <a:latin typeface="微软雅黑" pitchFamily="34" charset="-122"/>
                <a:ea typeface="微软雅黑" pitchFamily="34" charset="-122"/>
              </a:rPr>
              <a:t>您的内容打在这里，或者通过复制您的文本后，在此框中</a:t>
            </a:r>
            <a:r>
              <a:rPr lang="zh-CN" altLang="en-US" sz="1200">
                <a:latin typeface="微软雅黑" pitchFamily="34" charset="-122"/>
                <a:ea typeface="微软雅黑" pitchFamily="34" charset="-122"/>
              </a:rPr>
              <a:t>选择粘贴。</a:t>
            </a:r>
          </a:p>
        </p:txBody>
      </p:sp>
      <p:sp>
        <p:nvSpPr>
          <p:cNvPr id="33" name="右大括号 32"/>
          <p:cNvSpPr/>
          <p:nvPr/>
        </p:nvSpPr>
        <p:spPr>
          <a:xfrm>
            <a:off x="7760116" y="1819443"/>
            <a:ext cx="216090" cy="2037065"/>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lIns="68598" tIns="34299" rIns="68598" bIns="34299" rtlCol="0" anchor="ctr"/>
          <a:lstStyle/>
          <a:p>
            <a:pPr algn="ctr"/>
            <a:endParaRPr lang="zh-CN" altLang="en-US"/>
          </a:p>
        </p:txBody>
      </p:sp>
      <p:sp>
        <p:nvSpPr>
          <p:cNvPr id="34" name="TextBox 33"/>
          <p:cNvSpPr txBox="1"/>
          <p:nvPr/>
        </p:nvSpPr>
        <p:spPr>
          <a:xfrm>
            <a:off x="8055666" y="2558097"/>
            <a:ext cx="864359" cy="525996"/>
          </a:xfrm>
          <a:prstGeom prst="rect">
            <a:avLst/>
          </a:prstGeom>
          <a:noFill/>
        </p:spPr>
        <p:txBody>
          <a:bodyPr wrap="square" lIns="68598" tIns="34299" rIns="68598" bIns="34299" rtlCol="0">
            <a:spAutoFit/>
          </a:bodyPr>
          <a:lstStyle/>
          <a:p>
            <a:pPr>
              <a:lnSpc>
                <a:spcPct val="130000"/>
              </a:lnSpc>
            </a:pPr>
            <a:r>
              <a:rPr lang="zh-CN" altLang="en-US" sz="1200" dirty="0">
                <a:effectLst>
                  <a:outerShdw blurRad="266700" algn="tl" rotWithShape="0">
                    <a:schemeClr val="tx2">
                      <a:lumMod val="40000"/>
                      <a:lumOff val="60000"/>
                      <a:alpha val="55000"/>
                    </a:schemeClr>
                  </a:outerShdw>
                </a:effectLst>
                <a:latin typeface="微软雅黑" pitchFamily="34" charset="-122"/>
                <a:ea typeface="微软雅黑" pitchFamily="34" charset="-122"/>
              </a:rPr>
              <a:t>您的内容打</a:t>
            </a:r>
            <a:r>
              <a:rPr lang="zh-CN" altLang="en-US" sz="1200">
                <a:effectLst>
                  <a:outerShdw blurRad="266700" algn="tl" rotWithShape="0">
                    <a:schemeClr val="tx2">
                      <a:lumMod val="40000"/>
                      <a:lumOff val="60000"/>
                      <a:alpha val="55000"/>
                    </a:schemeClr>
                  </a:outerShdw>
                </a:effectLst>
                <a:latin typeface="微软雅黑" pitchFamily="34" charset="-122"/>
                <a:ea typeface="微软雅黑" pitchFamily="34" charset="-122"/>
              </a:rPr>
              <a:t>在这里</a:t>
            </a:r>
          </a:p>
        </p:txBody>
      </p:sp>
    </p:spTree>
    <p:extLst>
      <p:ext uri="{BB962C8B-B14F-4D97-AF65-F5344CB8AC3E}">
        <p14:creationId xmlns:p14="http://schemas.microsoft.com/office/powerpoint/2010/main" val="149458899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
                                        </p:tgtEl>
                                        <p:attrNameLst>
                                          <p:attrName>ppt_y</p:attrName>
                                        </p:attrNameLst>
                                      </p:cBhvr>
                                      <p:tavLst>
                                        <p:tav tm="0">
                                          <p:val>
                                            <p:strVal val="#ppt_y"/>
                                          </p:val>
                                        </p:tav>
                                        <p:tav tm="100000">
                                          <p:val>
                                            <p:strVal val="#ppt_y"/>
                                          </p:val>
                                        </p:tav>
                                      </p:tavLst>
                                    </p:anim>
                                    <p:anim calcmode="lin" valueType="num">
                                      <p:cBhvr>
                                        <p:cTn id="9" dur="4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
                                        </p:tgtEl>
                                      </p:cBhvr>
                                    </p:animEffect>
                                  </p:childTnLst>
                                </p:cTn>
                              </p:par>
                            </p:childTnLst>
                          </p:cTn>
                        </p:par>
                        <p:par>
                          <p:cTn id="12" fill="hold">
                            <p:stCondLst>
                              <p:cond delay="72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300"/>
                                        <p:tgtEl>
                                          <p:spTgt spid="7"/>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300"/>
                                        <p:tgtEl>
                                          <p:spTgt spid="6"/>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300"/>
                                        <p:tgtEl>
                                          <p:spTgt spid="5"/>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300"/>
                                        <p:tgtEl>
                                          <p:spTgt spid="4"/>
                                        </p:tgtEl>
                                      </p:cBhvr>
                                    </p:animEffect>
                                  </p:childTnLst>
                                </p:cTn>
                              </p:par>
                              <p:par>
                                <p:cTn id="25" presetID="22" presetClass="entr" presetSubtype="8" fill="hold" grpId="0" nodeType="withEffect">
                                  <p:stCondLst>
                                    <p:cond delay="25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par>
                                <p:cTn id="28" presetID="22" presetClass="entr" presetSubtype="8" fill="hold" grpId="0" nodeType="withEffect">
                                  <p:stCondLst>
                                    <p:cond delay="25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par>
                                <p:cTn id="31" presetID="22" presetClass="entr" presetSubtype="8" fill="hold" grpId="0" nodeType="withEffect">
                                  <p:stCondLst>
                                    <p:cond delay="25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par>
                                <p:cTn id="34" presetID="22" presetClass="entr" presetSubtype="8" fill="hold" grpId="0" nodeType="withEffect">
                                  <p:stCondLst>
                                    <p:cond delay="25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par>
                                <p:cTn id="37" presetID="22" presetClass="entr" presetSubtype="8" fill="hold" grpId="0" nodeType="withEffect">
                                  <p:stCondLst>
                                    <p:cond delay="700"/>
                                  </p:stCondLst>
                                  <p:childTnLst>
                                    <p:set>
                                      <p:cBhvr>
                                        <p:cTn id="38" dur="1" fill="hold">
                                          <p:stCondLst>
                                            <p:cond delay="0"/>
                                          </p:stCondLst>
                                        </p:cTn>
                                        <p:tgtEl>
                                          <p:spTgt spid="25"/>
                                        </p:tgtEl>
                                        <p:attrNameLst>
                                          <p:attrName>style.visibility</p:attrName>
                                        </p:attrNameLst>
                                      </p:cBhvr>
                                      <p:to>
                                        <p:strVal val="visible"/>
                                      </p:to>
                                    </p:set>
                                    <p:animEffect transition="in" filter="wipe(left)">
                                      <p:cBhvr>
                                        <p:cTn id="39" dur="500"/>
                                        <p:tgtEl>
                                          <p:spTgt spid="25"/>
                                        </p:tgtEl>
                                      </p:cBhvr>
                                    </p:animEffect>
                                  </p:childTnLst>
                                </p:cTn>
                              </p:par>
                              <p:par>
                                <p:cTn id="40" presetID="22" presetClass="entr" presetSubtype="8" fill="hold" grpId="0" nodeType="withEffect">
                                  <p:stCondLst>
                                    <p:cond delay="700"/>
                                  </p:stCondLst>
                                  <p:childTnLst>
                                    <p:set>
                                      <p:cBhvr>
                                        <p:cTn id="41" dur="1" fill="hold">
                                          <p:stCondLst>
                                            <p:cond delay="0"/>
                                          </p:stCondLst>
                                        </p:cTn>
                                        <p:tgtEl>
                                          <p:spTgt spid="26"/>
                                        </p:tgtEl>
                                        <p:attrNameLst>
                                          <p:attrName>style.visibility</p:attrName>
                                        </p:attrNameLst>
                                      </p:cBhvr>
                                      <p:to>
                                        <p:strVal val="visible"/>
                                      </p:to>
                                    </p:set>
                                    <p:animEffect transition="in" filter="wipe(left)">
                                      <p:cBhvr>
                                        <p:cTn id="42" dur="500"/>
                                        <p:tgtEl>
                                          <p:spTgt spid="26"/>
                                        </p:tgtEl>
                                      </p:cBhvr>
                                    </p:animEffect>
                                  </p:childTnLst>
                                </p:cTn>
                              </p:par>
                              <p:par>
                                <p:cTn id="43" presetID="22" presetClass="entr" presetSubtype="8" fill="hold" grpId="0" nodeType="withEffect">
                                  <p:stCondLst>
                                    <p:cond delay="700"/>
                                  </p:stCondLst>
                                  <p:childTnLst>
                                    <p:set>
                                      <p:cBhvr>
                                        <p:cTn id="44" dur="1" fill="hold">
                                          <p:stCondLst>
                                            <p:cond delay="0"/>
                                          </p:stCondLst>
                                        </p:cTn>
                                        <p:tgtEl>
                                          <p:spTgt spid="27"/>
                                        </p:tgtEl>
                                        <p:attrNameLst>
                                          <p:attrName>style.visibility</p:attrName>
                                        </p:attrNameLst>
                                      </p:cBhvr>
                                      <p:to>
                                        <p:strVal val="visible"/>
                                      </p:to>
                                    </p:set>
                                    <p:animEffect transition="in" filter="wipe(left)">
                                      <p:cBhvr>
                                        <p:cTn id="45" dur="500"/>
                                        <p:tgtEl>
                                          <p:spTgt spid="27"/>
                                        </p:tgtEl>
                                      </p:cBhvr>
                                    </p:animEffect>
                                  </p:childTnLst>
                                </p:cTn>
                              </p:par>
                              <p:par>
                                <p:cTn id="46" presetID="22" presetClass="entr" presetSubtype="8" fill="hold" grpId="0" nodeType="withEffect">
                                  <p:stCondLst>
                                    <p:cond delay="700"/>
                                  </p:stCondLst>
                                  <p:childTnLst>
                                    <p:set>
                                      <p:cBhvr>
                                        <p:cTn id="47" dur="1" fill="hold">
                                          <p:stCondLst>
                                            <p:cond delay="0"/>
                                          </p:stCondLst>
                                        </p:cTn>
                                        <p:tgtEl>
                                          <p:spTgt spid="28"/>
                                        </p:tgtEl>
                                        <p:attrNameLst>
                                          <p:attrName>style.visibility</p:attrName>
                                        </p:attrNameLst>
                                      </p:cBhvr>
                                      <p:to>
                                        <p:strVal val="visible"/>
                                      </p:to>
                                    </p:set>
                                    <p:animEffect transition="in" filter="wipe(left)">
                                      <p:cBhvr>
                                        <p:cTn id="48" dur="500"/>
                                        <p:tgtEl>
                                          <p:spTgt spid="28"/>
                                        </p:tgtEl>
                                      </p:cBhvr>
                                    </p:animEffect>
                                  </p:childTnLst>
                                </p:cTn>
                              </p:par>
                              <p:par>
                                <p:cTn id="49" presetID="10" presetClass="entr" presetSubtype="0" fill="hold" grpId="0" nodeType="withEffect">
                                  <p:stCondLst>
                                    <p:cond delay="70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500"/>
                                        <p:tgtEl>
                                          <p:spTgt spid="24"/>
                                        </p:tgtEl>
                                      </p:cBhvr>
                                    </p:animEffect>
                                  </p:childTnLst>
                                </p:cTn>
                              </p:par>
                              <p:par>
                                <p:cTn id="52" presetID="10" presetClass="entr" presetSubtype="0" fill="hold" grpId="0" nodeType="withEffect">
                                  <p:stCondLst>
                                    <p:cond delay="70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500"/>
                                        <p:tgtEl>
                                          <p:spTgt spid="12"/>
                                        </p:tgtEl>
                                      </p:cBhvr>
                                    </p:animEffect>
                                  </p:childTnLst>
                                </p:cTn>
                              </p:par>
                              <p:par>
                                <p:cTn id="55" presetID="10" presetClass="entr" presetSubtype="0" fill="hold" nodeType="withEffect">
                                  <p:stCondLst>
                                    <p:cond delay="70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500"/>
                                        <p:tgtEl>
                                          <p:spTgt spid="13"/>
                                        </p:tgtEl>
                                      </p:cBhvr>
                                    </p:animEffect>
                                  </p:childTnLst>
                                </p:cTn>
                              </p:par>
                              <p:par>
                                <p:cTn id="58" presetID="10" presetClass="entr" presetSubtype="0" fill="hold" nodeType="withEffect">
                                  <p:stCondLst>
                                    <p:cond delay="700"/>
                                  </p:stCondLst>
                                  <p:childTnLst>
                                    <p:set>
                                      <p:cBhvr>
                                        <p:cTn id="59" dur="1" fill="hold">
                                          <p:stCondLst>
                                            <p:cond delay="0"/>
                                          </p:stCondLst>
                                        </p:cTn>
                                        <p:tgtEl>
                                          <p:spTgt spid="14"/>
                                        </p:tgtEl>
                                        <p:attrNameLst>
                                          <p:attrName>style.visibility</p:attrName>
                                        </p:attrNameLst>
                                      </p:cBhvr>
                                      <p:to>
                                        <p:strVal val="visible"/>
                                      </p:to>
                                    </p:set>
                                    <p:animEffect transition="in" filter="fade">
                                      <p:cBhvr>
                                        <p:cTn id="60" dur="500"/>
                                        <p:tgtEl>
                                          <p:spTgt spid="14"/>
                                        </p:tgtEl>
                                      </p:cBhvr>
                                    </p:animEffect>
                                  </p:childTnLst>
                                </p:cTn>
                              </p:par>
                            </p:childTnLst>
                          </p:cTn>
                        </p:par>
                        <p:par>
                          <p:cTn id="61" fill="hold">
                            <p:stCondLst>
                              <p:cond delay="1920"/>
                            </p:stCondLst>
                            <p:childTnLst>
                              <p:par>
                                <p:cTn id="62" presetID="10" presetClass="entr" presetSubtype="0" fill="hold" grpId="0" nodeType="afterEffect">
                                  <p:stCondLst>
                                    <p:cond delay="0"/>
                                  </p:stCondLst>
                                  <p:iterate type="lt">
                                    <p:tmPct val="10000"/>
                                  </p:iterate>
                                  <p:childTnLst>
                                    <p:set>
                                      <p:cBhvr>
                                        <p:cTn id="63" dur="1" fill="hold">
                                          <p:stCondLst>
                                            <p:cond delay="0"/>
                                          </p:stCondLst>
                                        </p:cTn>
                                        <p:tgtEl>
                                          <p:spTgt spid="29"/>
                                        </p:tgtEl>
                                        <p:attrNameLst>
                                          <p:attrName>style.visibility</p:attrName>
                                        </p:attrNameLst>
                                      </p:cBhvr>
                                      <p:to>
                                        <p:strVal val="visible"/>
                                      </p:to>
                                    </p:set>
                                    <p:animEffect transition="in" filter="fade">
                                      <p:cBhvr>
                                        <p:cTn id="64" dur="100"/>
                                        <p:tgtEl>
                                          <p:spTgt spid="29"/>
                                        </p:tgtEl>
                                      </p:cBhvr>
                                    </p:animEffect>
                                  </p:childTnLst>
                                </p:cTn>
                              </p:par>
                            </p:childTnLst>
                          </p:cTn>
                        </p:par>
                        <p:par>
                          <p:cTn id="65" fill="hold">
                            <p:stCondLst>
                              <p:cond delay="2310"/>
                            </p:stCondLst>
                            <p:childTnLst>
                              <p:par>
                                <p:cTn id="66" presetID="10" presetClass="entr" presetSubtype="0" fill="hold" grpId="0" nodeType="afterEffect">
                                  <p:stCondLst>
                                    <p:cond delay="0"/>
                                  </p:stCondLst>
                                  <p:iterate type="lt">
                                    <p:tmPct val="10000"/>
                                  </p:iterate>
                                  <p:childTnLst>
                                    <p:set>
                                      <p:cBhvr>
                                        <p:cTn id="67" dur="1" fill="hold">
                                          <p:stCondLst>
                                            <p:cond delay="0"/>
                                          </p:stCondLst>
                                        </p:cTn>
                                        <p:tgtEl>
                                          <p:spTgt spid="30"/>
                                        </p:tgtEl>
                                        <p:attrNameLst>
                                          <p:attrName>style.visibility</p:attrName>
                                        </p:attrNameLst>
                                      </p:cBhvr>
                                      <p:to>
                                        <p:strVal val="visible"/>
                                      </p:to>
                                    </p:set>
                                    <p:animEffect transition="in" filter="fade">
                                      <p:cBhvr>
                                        <p:cTn id="68" dur="100"/>
                                        <p:tgtEl>
                                          <p:spTgt spid="30"/>
                                        </p:tgtEl>
                                      </p:cBhvr>
                                    </p:animEffect>
                                  </p:childTnLst>
                                </p:cTn>
                              </p:par>
                            </p:childTnLst>
                          </p:cTn>
                        </p:par>
                        <p:par>
                          <p:cTn id="69" fill="hold">
                            <p:stCondLst>
                              <p:cond delay="2700"/>
                            </p:stCondLst>
                            <p:childTnLst>
                              <p:par>
                                <p:cTn id="70" presetID="10" presetClass="entr" presetSubtype="0" fill="hold" grpId="0" nodeType="afterEffect">
                                  <p:stCondLst>
                                    <p:cond delay="0"/>
                                  </p:stCondLst>
                                  <p:iterate type="lt">
                                    <p:tmPct val="10000"/>
                                  </p:iterate>
                                  <p:childTnLst>
                                    <p:set>
                                      <p:cBhvr>
                                        <p:cTn id="71" dur="1" fill="hold">
                                          <p:stCondLst>
                                            <p:cond delay="0"/>
                                          </p:stCondLst>
                                        </p:cTn>
                                        <p:tgtEl>
                                          <p:spTgt spid="31"/>
                                        </p:tgtEl>
                                        <p:attrNameLst>
                                          <p:attrName>style.visibility</p:attrName>
                                        </p:attrNameLst>
                                      </p:cBhvr>
                                      <p:to>
                                        <p:strVal val="visible"/>
                                      </p:to>
                                    </p:set>
                                    <p:animEffect transition="in" filter="fade">
                                      <p:cBhvr>
                                        <p:cTn id="72" dur="100"/>
                                        <p:tgtEl>
                                          <p:spTgt spid="31"/>
                                        </p:tgtEl>
                                      </p:cBhvr>
                                    </p:animEffect>
                                  </p:childTnLst>
                                </p:cTn>
                              </p:par>
                            </p:childTnLst>
                          </p:cTn>
                        </p:par>
                        <p:par>
                          <p:cTn id="73" fill="hold">
                            <p:stCondLst>
                              <p:cond delay="3090"/>
                            </p:stCondLst>
                            <p:childTnLst>
                              <p:par>
                                <p:cTn id="74" presetID="10" presetClass="entr" presetSubtype="0" fill="hold" grpId="0" nodeType="afterEffect">
                                  <p:stCondLst>
                                    <p:cond delay="0"/>
                                  </p:stCondLst>
                                  <p:iterate type="lt">
                                    <p:tmPct val="10000"/>
                                  </p:iterate>
                                  <p:childTnLst>
                                    <p:set>
                                      <p:cBhvr>
                                        <p:cTn id="75" dur="1" fill="hold">
                                          <p:stCondLst>
                                            <p:cond delay="0"/>
                                          </p:stCondLst>
                                        </p:cTn>
                                        <p:tgtEl>
                                          <p:spTgt spid="32"/>
                                        </p:tgtEl>
                                        <p:attrNameLst>
                                          <p:attrName>style.visibility</p:attrName>
                                        </p:attrNameLst>
                                      </p:cBhvr>
                                      <p:to>
                                        <p:strVal val="visible"/>
                                      </p:to>
                                    </p:set>
                                    <p:animEffect transition="in" filter="fade">
                                      <p:cBhvr>
                                        <p:cTn id="76" dur="100"/>
                                        <p:tgtEl>
                                          <p:spTgt spid="32"/>
                                        </p:tgtEl>
                                      </p:cBhvr>
                                    </p:animEffect>
                                  </p:childTnLst>
                                </p:cTn>
                              </p:par>
                            </p:childTnLst>
                          </p:cTn>
                        </p:par>
                        <p:par>
                          <p:cTn id="77" fill="hold">
                            <p:stCondLst>
                              <p:cond delay="3480"/>
                            </p:stCondLst>
                            <p:childTnLst>
                              <p:par>
                                <p:cTn id="78" presetID="16" presetClass="entr" presetSubtype="26" fill="hold" grpId="0" nodeType="after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barn(inHorizontal)">
                                      <p:cBhvr>
                                        <p:cTn id="80" dur="500"/>
                                        <p:tgtEl>
                                          <p:spTgt spid="33"/>
                                        </p:tgtEl>
                                      </p:cBhvr>
                                    </p:animEffect>
                                  </p:childTnLst>
                                </p:cTn>
                              </p:par>
                            </p:childTnLst>
                          </p:cTn>
                        </p:par>
                        <p:par>
                          <p:cTn id="81" fill="hold">
                            <p:stCondLst>
                              <p:cond delay="3980"/>
                            </p:stCondLst>
                            <p:childTnLst>
                              <p:par>
                                <p:cTn id="82" presetID="10" presetClass="entr" presetSubtype="0" fill="hold" grpId="0" nodeType="afterEffect">
                                  <p:stCondLst>
                                    <p:cond delay="0"/>
                                  </p:stCondLst>
                                  <p:iterate type="lt">
                                    <p:tmPct val="10000"/>
                                  </p:iterate>
                                  <p:childTnLst>
                                    <p:set>
                                      <p:cBhvr>
                                        <p:cTn id="83" dur="1" fill="hold">
                                          <p:stCondLst>
                                            <p:cond delay="0"/>
                                          </p:stCondLst>
                                        </p:cTn>
                                        <p:tgtEl>
                                          <p:spTgt spid="34"/>
                                        </p:tgtEl>
                                        <p:attrNameLst>
                                          <p:attrName>style.visibility</p:attrName>
                                        </p:attrNameLst>
                                      </p:cBhvr>
                                      <p:to>
                                        <p:strVal val="visible"/>
                                      </p:to>
                                    </p:set>
                                    <p:animEffect transition="in" filter="fade">
                                      <p:cBhvr>
                                        <p:cTn id="84" dur="1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 grpId="0" animBg="1"/>
      <p:bldP spid="5" grpId="0" animBg="1"/>
      <p:bldP spid="6" grpId="0" animBg="1"/>
      <p:bldP spid="7" grpId="0" animBg="1"/>
      <p:bldP spid="8" grpId="0" animBg="1"/>
      <p:bldP spid="9" grpId="0" animBg="1"/>
      <p:bldP spid="10" grpId="0" animBg="1"/>
      <p:bldP spid="11" grpId="0" animBg="1"/>
      <p:bldP spid="12" grpId="0" animBg="1"/>
      <p:bldP spid="24" grpId="0" animBg="1"/>
      <p:bldP spid="25" grpId="0" animBg="1"/>
      <p:bldP spid="26" grpId="0" animBg="1"/>
      <p:bldP spid="27" grpId="0" animBg="1"/>
      <p:bldP spid="28" grpId="0" animBg="1"/>
      <p:bldP spid="29" grpId="0"/>
      <p:bldP spid="30" grpId="0"/>
      <p:bldP spid="31" grpId="0"/>
      <p:bldP spid="32" grpId="0"/>
      <p:bldP spid="33" grpId="0" animBg="1"/>
      <p:bldP spid="3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001577" y="187257"/>
            <a:ext cx="3780851" cy="377016"/>
          </a:xfrm>
          <a:prstGeom prst="rect">
            <a:avLst/>
          </a:prstGeom>
          <a:noFill/>
        </p:spPr>
        <p:txBody>
          <a:bodyPr wrap="square" lIns="68571" tIns="34285" rIns="68571" bIns="34285"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l"/>
            <a:r>
              <a:rPr lang="en-US" altLang="zh-CN" sz="2000" dirty="0">
                <a:solidFill>
                  <a:schemeClr val="bg1"/>
                </a:solidFill>
                <a:latin typeface="微软雅黑" pitchFamily="34" charset="-122"/>
                <a:ea typeface="微软雅黑" pitchFamily="34" charset="-122"/>
              </a:rPr>
              <a:t>3.5 </a:t>
            </a:r>
            <a:r>
              <a:rPr lang="zh-CN" altLang="en-US" sz="2000" dirty="0">
                <a:solidFill>
                  <a:schemeClr val="bg1"/>
                </a:solidFill>
                <a:latin typeface="微软雅黑" pitchFamily="34" charset="-122"/>
                <a:ea typeface="微软雅黑" pitchFamily="34" charset="-122"/>
              </a:rPr>
              <a:t>代理推广</a:t>
            </a:r>
          </a:p>
        </p:txBody>
      </p:sp>
      <p:sp>
        <p:nvSpPr>
          <p:cNvPr id="19" name="TextBox 18"/>
          <p:cNvSpPr txBox="1"/>
          <p:nvPr/>
        </p:nvSpPr>
        <p:spPr>
          <a:xfrm>
            <a:off x="76994" y="210370"/>
            <a:ext cx="798022" cy="346239"/>
          </a:xfrm>
          <a:prstGeom prst="rect">
            <a:avLst/>
          </a:prstGeom>
          <a:noFill/>
        </p:spPr>
        <p:txBody>
          <a:bodyPr wrap="square" lIns="68571" tIns="34285" rIns="68571" bIns="34285" rtlCol="0">
            <a:spAutoFit/>
          </a:bodyPr>
          <a:lstStyle/>
          <a:p>
            <a:pPr algn="r"/>
            <a:r>
              <a:rPr lang="en-US" altLang="zh-CN" sz="1500" dirty="0">
                <a:solidFill>
                  <a:schemeClr val="bg1"/>
                </a:solidFill>
                <a:latin typeface="+mj-lt"/>
              </a:rPr>
              <a:t>Part</a:t>
            </a:r>
            <a:r>
              <a:rPr lang="en-US" altLang="zh-CN" dirty="0" smtClean="0">
                <a:solidFill>
                  <a:schemeClr val="bg1"/>
                </a:solidFill>
                <a:latin typeface="+mj-lt"/>
              </a:rPr>
              <a:t> 3</a:t>
            </a:r>
            <a:endParaRPr lang="zh-CN" altLang="en-US" dirty="0">
              <a:solidFill>
                <a:schemeClr val="bg1"/>
              </a:solidFill>
              <a:latin typeface="+mj-lt"/>
            </a:endParaRPr>
          </a:p>
        </p:txBody>
      </p:sp>
      <p:pic>
        <p:nvPicPr>
          <p:cNvPr id="4"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t="13971" b="3754"/>
          <a:stretch>
            <a:fillRect/>
          </a:stretch>
        </p:blipFill>
        <p:spPr bwMode="auto">
          <a:xfrm>
            <a:off x="610394" y="1200944"/>
            <a:ext cx="2970041" cy="291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610394" y="4248944"/>
            <a:ext cx="2970041" cy="438572"/>
          </a:xfrm>
          <a:prstGeom prst="rect">
            <a:avLst/>
          </a:prstGeom>
          <a:solidFill>
            <a:srgbClr val="0070C0"/>
          </a:solidFill>
        </p:spPr>
        <p:txBody>
          <a:bodyPr wrap="square" lIns="68571" tIns="34285" rIns="68571" bIns="34285" rtlCol="0">
            <a:spAutoFit/>
          </a:bodyPr>
          <a:lstStyle/>
          <a:p>
            <a:pPr algn="ctr"/>
            <a:r>
              <a:rPr lang="zh-CN" altLang="en-US" sz="2400" dirty="0">
                <a:solidFill>
                  <a:schemeClr val="bg1"/>
                </a:solidFill>
                <a:latin typeface="微软雅黑"/>
                <a:ea typeface="微软雅黑"/>
              </a:rPr>
              <a:t>代理商推广</a:t>
            </a:r>
          </a:p>
        </p:txBody>
      </p:sp>
      <p:grpSp>
        <p:nvGrpSpPr>
          <p:cNvPr id="6" name="组合 5"/>
          <p:cNvGrpSpPr/>
          <p:nvPr/>
        </p:nvGrpSpPr>
        <p:grpSpPr>
          <a:xfrm>
            <a:off x="3857107" y="1200944"/>
            <a:ext cx="4752528" cy="1080120"/>
            <a:chOff x="3347864" y="1152444"/>
            <a:chExt cx="4752528" cy="1080120"/>
          </a:xfrm>
        </p:grpSpPr>
        <p:sp>
          <p:nvSpPr>
            <p:cNvPr id="7" name="矩形 6"/>
            <p:cNvSpPr/>
            <p:nvPr/>
          </p:nvSpPr>
          <p:spPr>
            <a:xfrm>
              <a:off x="3347864" y="1152444"/>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accent3"/>
                  </a:solidFill>
                  <a:latin typeface="微软雅黑" pitchFamily="34" charset="-122"/>
                  <a:ea typeface="微软雅黑" pitchFamily="34" charset="-122"/>
                  <a:cs typeface="Segoe UI" pitchFamily="34" charset="0"/>
                </a:rPr>
                <a:t>单击此处填</a:t>
              </a:r>
              <a:r>
                <a:rPr lang="zh-CN" altLang="en-US" sz="1400" b="1" dirty="0">
                  <a:solidFill>
                    <a:schemeClr val="accent3"/>
                  </a:solidFill>
                  <a:latin typeface="微软雅黑" pitchFamily="34" charset="-122"/>
                  <a:ea typeface="微软雅黑" pitchFamily="34" charset="-122"/>
                  <a:cs typeface="Segoe UI" pitchFamily="34" charset="0"/>
                </a:rPr>
                <a:t>加</a:t>
              </a:r>
              <a:r>
                <a:rPr lang="zh-CN" altLang="en-US" sz="1400" b="1" dirty="0" smtClean="0">
                  <a:solidFill>
                    <a:schemeClr val="accent3"/>
                  </a:solidFill>
                  <a:latin typeface="微软雅黑" pitchFamily="34" charset="-122"/>
                  <a:ea typeface="微软雅黑" pitchFamily="34" charset="-122"/>
                  <a:cs typeface="Segoe UI" pitchFamily="34" charset="0"/>
                </a:rPr>
                <a:t>标题</a:t>
              </a:r>
              <a:endParaRPr lang="en-US" altLang="zh-CN" sz="1400" b="1" dirty="0">
                <a:solidFill>
                  <a:schemeClr val="accent3"/>
                </a:solidFill>
                <a:latin typeface="微软雅黑" pitchFamily="34" charset="-122"/>
                <a:ea typeface="微软雅黑" pitchFamily="34" charset="-122"/>
                <a:cs typeface="Segoe UI" pitchFamily="34" charset="0"/>
              </a:endParaRPr>
            </a:p>
          </p:txBody>
        </p:sp>
        <p:sp>
          <p:nvSpPr>
            <p:cNvPr id="8" name="矩形 7"/>
            <p:cNvSpPr/>
            <p:nvPr/>
          </p:nvSpPr>
          <p:spPr>
            <a:xfrm>
              <a:off x="3347864" y="1419622"/>
              <a:ext cx="4752528" cy="812942"/>
            </a:xfrm>
            <a:prstGeom prst="rect">
              <a:avLst/>
            </a:prstGeom>
            <a:solidFill>
              <a:srgbClr val="FCFCF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lgn="l" defTabSz="685666">
                <a:lnSpc>
                  <a:spcPct val="70000"/>
                </a:lnSpc>
                <a:spcBef>
                  <a:spcPts val="675"/>
                </a:spcBef>
                <a:buFont typeface="Arial" pitchFamily="34" charset="0"/>
                <a:buChar char="•"/>
              </a:pPr>
              <a:r>
                <a:rPr lang="zh-CN" altLang="en-US" sz="1200" dirty="0" smtClean="0">
                  <a:solidFill>
                    <a:sysClr val="windowText" lastClr="000000"/>
                  </a:solidFill>
                  <a:latin typeface="微软雅黑" pitchFamily="34" charset="-122"/>
                  <a:ea typeface="微软雅黑" pitchFamily="34" charset="-122"/>
                  <a:cs typeface="Segoe UI" pitchFamily="34" charset="0"/>
                </a:rPr>
                <a:t>单击此处填</a:t>
              </a:r>
              <a:r>
                <a:rPr lang="zh-CN" altLang="en-US" sz="1200" dirty="0">
                  <a:solidFill>
                    <a:sysClr val="windowText" lastClr="000000"/>
                  </a:solidFill>
                  <a:latin typeface="微软雅黑" pitchFamily="34" charset="-122"/>
                  <a:ea typeface="微软雅黑" pitchFamily="34" charset="-122"/>
                  <a:cs typeface="Segoe UI" pitchFamily="34" charset="0"/>
                </a:rPr>
                <a:t>加文字内容</a:t>
              </a:r>
              <a:endParaRPr lang="en-US" altLang="zh-CN" sz="1200" dirty="0">
                <a:solidFill>
                  <a:sysClr val="windowText" lastClr="000000"/>
                </a:solidFill>
                <a:latin typeface="微软雅黑" pitchFamily="34" charset="-122"/>
                <a:ea typeface="微软雅黑" pitchFamily="34" charset="-122"/>
                <a:cs typeface="Segoe UI" pitchFamily="34" charset="0"/>
              </a:endParaRPr>
            </a:p>
            <a:p>
              <a:pPr marL="228600" indent="-228600" algn="l" defTabSz="685666">
                <a:lnSpc>
                  <a:spcPct val="70000"/>
                </a:lnSpc>
                <a:spcBef>
                  <a:spcPts val="675"/>
                </a:spcBef>
                <a:buFont typeface="Arial" pitchFamily="34" charset="0"/>
                <a:buChar char="•"/>
              </a:pPr>
              <a:r>
                <a:rPr lang="zh-CN" altLang="en-US" sz="1200" dirty="0" smtClean="0">
                  <a:solidFill>
                    <a:sysClr val="windowText" lastClr="000000"/>
                  </a:solidFill>
                  <a:latin typeface="微软雅黑" pitchFamily="34" charset="-122"/>
                  <a:ea typeface="微软雅黑" pitchFamily="34" charset="-122"/>
                  <a:cs typeface="Segoe UI" pitchFamily="34" charset="0"/>
                </a:rPr>
                <a:t>单击</a:t>
              </a:r>
              <a:r>
                <a:rPr lang="zh-CN" altLang="en-US" sz="1200" dirty="0">
                  <a:solidFill>
                    <a:sysClr val="windowText" lastClr="000000"/>
                  </a:solidFill>
                  <a:latin typeface="微软雅黑" pitchFamily="34" charset="-122"/>
                  <a:ea typeface="微软雅黑" pitchFamily="34" charset="-122"/>
                  <a:cs typeface="Segoe UI" pitchFamily="34" charset="0"/>
                </a:rPr>
                <a:t>此处</a:t>
              </a:r>
              <a:r>
                <a:rPr lang="zh-CN" altLang="en-US" sz="1200" dirty="0" smtClean="0">
                  <a:solidFill>
                    <a:sysClr val="windowText" lastClr="000000"/>
                  </a:solidFill>
                  <a:latin typeface="微软雅黑" pitchFamily="34" charset="-122"/>
                  <a:ea typeface="微软雅黑" pitchFamily="34" charset="-122"/>
                  <a:cs typeface="Segoe UI" pitchFamily="34" charset="0"/>
                </a:rPr>
                <a:t>填</a:t>
              </a:r>
              <a:r>
                <a:rPr lang="zh-CN" altLang="en-US" sz="1200" dirty="0">
                  <a:solidFill>
                    <a:sysClr val="windowText" lastClr="000000"/>
                  </a:solidFill>
                  <a:latin typeface="微软雅黑" pitchFamily="34" charset="-122"/>
                  <a:ea typeface="微软雅黑" pitchFamily="34" charset="-122"/>
                  <a:cs typeface="Segoe UI" pitchFamily="34" charset="0"/>
                </a:rPr>
                <a:t>加文字内容</a:t>
              </a:r>
              <a:endParaRPr lang="en-US" altLang="zh-CN" sz="1200" dirty="0">
                <a:solidFill>
                  <a:sysClr val="windowText" lastClr="000000"/>
                </a:solidFill>
                <a:latin typeface="微软雅黑" pitchFamily="34" charset="-122"/>
                <a:ea typeface="微软雅黑" pitchFamily="34" charset="-122"/>
                <a:cs typeface="Segoe UI" pitchFamily="34" charset="0"/>
              </a:endParaRPr>
            </a:p>
            <a:p>
              <a:pPr marL="228600" indent="-228600" algn="l" defTabSz="685666">
                <a:lnSpc>
                  <a:spcPct val="70000"/>
                </a:lnSpc>
                <a:spcBef>
                  <a:spcPts val="675"/>
                </a:spcBef>
                <a:buFont typeface="Arial" pitchFamily="34" charset="0"/>
                <a:buChar char="•"/>
              </a:pPr>
              <a:r>
                <a:rPr lang="zh-CN" altLang="en-US" sz="1200" dirty="0" smtClean="0">
                  <a:solidFill>
                    <a:sysClr val="windowText" lastClr="000000"/>
                  </a:solidFill>
                  <a:latin typeface="微软雅黑" pitchFamily="34" charset="-122"/>
                  <a:ea typeface="微软雅黑" pitchFamily="34" charset="-122"/>
                  <a:cs typeface="Segoe UI" pitchFamily="34" charset="0"/>
                </a:rPr>
                <a:t>单击</a:t>
              </a:r>
              <a:r>
                <a:rPr lang="zh-CN" altLang="en-US" sz="1200" dirty="0">
                  <a:solidFill>
                    <a:sysClr val="windowText" lastClr="000000"/>
                  </a:solidFill>
                  <a:latin typeface="微软雅黑" pitchFamily="34" charset="-122"/>
                  <a:ea typeface="微软雅黑" pitchFamily="34" charset="-122"/>
                  <a:cs typeface="Segoe UI" pitchFamily="34" charset="0"/>
                </a:rPr>
                <a:t>此处</a:t>
              </a:r>
              <a:r>
                <a:rPr lang="zh-CN" altLang="en-US" sz="1200" dirty="0" smtClean="0">
                  <a:solidFill>
                    <a:sysClr val="windowText" lastClr="000000"/>
                  </a:solidFill>
                  <a:latin typeface="微软雅黑" pitchFamily="34" charset="-122"/>
                  <a:ea typeface="微软雅黑" pitchFamily="34" charset="-122"/>
                  <a:cs typeface="Segoe UI" pitchFamily="34" charset="0"/>
                </a:rPr>
                <a:t>填</a:t>
              </a:r>
              <a:r>
                <a:rPr lang="zh-CN" altLang="en-US" sz="1200" dirty="0">
                  <a:solidFill>
                    <a:sysClr val="windowText" lastClr="000000"/>
                  </a:solidFill>
                  <a:latin typeface="微软雅黑" pitchFamily="34" charset="-122"/>
                  <a:ea typeface="微软雅黑" pitchFamily="34" charset="-122"/>
                  <a:cs typeface="Segoe UI" pitchFamily="34" charset="0"/>
                </a:rPr>
                <a:t>加文字</a:t>
              </a:r>
              <a:r>
                <a:rPr lang="zh-CN" altLang="en-US" sz="1200" dirty="0" smtClean="0">
                  <a:solidFill>
                    <a:sysClr val="windowText" lastClr="000000"/>
                  </a:solidFill>
                  <a:latin typeface="微软雅黑" pitchFamily="34" charset="-122"/>
                  <a:ea typeface="微软雅黑" pitchFamily="34" charset="-122"/>
                  <a:cs typeface="Segoe UI" pitchFamily="34" charset="0"/>
                </a:rPr>
                <a:t>内容</a:t>
              </a:r>
              <a:endParaRPr lang="zh-CN" altLang="en-US" dirty="0">
                <a:solidFill>
                  <a:sysClr val="windowText" lastClr="000000"/>
                </a:solidFill>
              </a:endParaRPr>
            </a:p>
          </p:txBody>
        </p:sp>
      </p:grpSp>
      <p:grpSp>
        <p:nvGrpSpPr>
          <p:cNvPr id="9" name="组合 8"/>
          <p:cNvGrpSpPr/>
          <p:nvPr/>
        </p:nvGrpSpPr>
        <p:grpSpPr>
          <a:xfrm>
            <a:off x="3857107" y="2379016"/>
            <a:ext cx="4752528" cy="1080120"/>
            <a:chOff x="3347864" y="1152444"/>
            <a:chExt cx="4752528" cy="1080120"/>
          </a:xfrm>
        </p:grpSpPr>
        <p:sp>
          <p:nvSpPr>
            <p:cNvPr id="10" name="矩形 9"/>
            <p:cNvSpPr/>
            <p:nvPr/>
          </p:nvSpPr>
          <p:spPr>
            <a:xfrm>
              <a:off x="3347864" y="1152444"/>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accent3"/>
                  </a:solidFill>
                  <a:latin typeface="微软雅黑" pitchFamily="34" charset="-122"/>
                  <a:ea typeface="微软雅黑" pitchFamily="34" charset="-122"/>
                  <a:cs typeface="Segoe UI" pitchFamily="34" charset="0"/>
                </a:rPr>
                <a:t>单击此处填</a:t>
              </a:r>
              <a:r>
                <a:rPr lang="zh-CN" altLang="en-US" sz="1400" b="1" dirty="0">
                  <a:solidFill>
                    <a:schemeClr val="accent3"/>
                  </a:solidFill>
                  <a:latin typeface="微软雅黑" pitchFamily="34" charset="-122"/>
                  <a:ea typeface="微软雅黑" pitchFamily="34" charset="-122"/>
                  <a:cs typeface="Segoe UI" pitchFamily="34" charset="0"/>
                </a:rPr>
                <a:t>加</a:t>
              </a:r>
              <a:r>
                <a:rPr lang="zh-CN" altLang="en-US" sz="1400" b="1" dirty="0" smtClean="0">
                  <a:solidFill>
                    <a:schemeClr val="accent3"/>
                  </a:solidFill>
                  <a:latin typeface="微软雅黑" pitchFamily="34" charset="-122"/>
                  <a:ea typeface="微软雅黑" pitchFamily="34" charset="-122"/>
                  <a:cs typeface="Segoe UI" pitchFamily="34" charset="0"/>
                </a:rPr>
                <a:t>标题</a:t>
              </a:r>
              <a:endParaRPr lang="en-US" altLang="zh-CN" sz="1400" b="1" dirty="0">
                <a:solidFill>
                  <a:schemeClr val="accent3"/>
                </a:solidFill>
                <a:latin typeface="微软雅黑" pitchFamily="34" charset="-122"/>
                <a:ea typeface="微软雅黑" pitchFamily="34" charset="-122"/>
                <a:cs typeface="Segoe UI" pitchFamily="34" charset="0"/>
              </a:endParaRPr>
            </a:p>
          </p:txBody>
        </p:sp>
        <p:sp>
          <p:nvSpPr>
            <p:cNvPr id="11" name="矩形 10"/>
            <p:cNvSpPr/>
            <p:nvPr/>
          </p:nvSpPr>
          <p:spPr>
            <a:xfrm>
              <a:off x="3347864" y="1419622"/>
              <a:ext cx="4752528" cy="812942"/>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lgn="l" defTabSz="685666">
                <a:lnSpc>
                  <a:spcPct val="70000"/>
                </a:lnSpc>
                <a:spcBef>
                  <a:spcPts val="675"/>
                </a:spcBef>
                <a:buFont typeface="Arial" pitchFamily="34" charset="0"/>
                <a:buChar char="•"/>
              </a:pPr>
              <a:r>
                <a:rPr lang="zh-CN" altLang="en-US" sz="1200" dirty="0" smtClean="0">
                  <a:solidFill>
                    <a:sysClr val="windowText" lastClr="000000"/>
                  </a:solidFill>
                  <a:latin typeface="微软雅黑" pitchFamily="34" charset="-122"/>
                  <a:ea typeface="微软雅黑" pitchFamily="34" charset="-122"/>
                  <a:cs typeface="Segoe UI" pitchFamily="34" charset="0"/>
                </a:rPr>
                <a:t>单击此处填</a:t>
              </a:r>
              <a:r>
                <a:rPr lang="zh-CN" altLang="en-US" sz="1200" dirty="0">
                  <a:solidFill>
                    <a:sysClr val="windowText" lastClr="000000"/>
                  </a:solidFill>
                  <a:latin typeface="微软雅黑" pitchFamily="34" charset="-122"/>
                  <a:ea typeface="微软雅黑" pitchFamily="34" charset="-122"/>
                  <a:cs typeface="Segoe UI" pitchFamily="34" charset="0"/>
                </a:rPr>
                <a:t>加文字内容</a:t>
              </a:r>
              <a:endParaRPr lang="en-US" altLang="zh-CN" sz="1200" dirty="0">
                <a:solidFill>
                  <a:sysClr val="windowText" lastClr="000000"/>
                </a:solidFill>
                <a:latin typeface="微软雅黑" pitchFamily="34" charset="-122"/>
                <a:ea typeface="微软雅黑" pitchFamily="34" charset="-122"/>
                <a:cs typeface="Segoe UI" pitchFamily="34" charset="0"/>
              </a:endParaRPr>
            </a:p>
            <a:p>
              <a:pPr marL="228600" indent="-228600" algn="l" defTabSz="685666">
                <a:lnSpc>
                  <a:spcPct val="70000"/>
                </a:lnSpc>
                <a:spcBef>
                  <a:spcPts val="675"/>
                </a:spcBef>
                <a:buFont typeface="Arial" pitchFamily="34" charset="0"/>
                <a:buChar char="•"/>
              </a:pPr>
              <a:r>
                <a:rPr lang="zh-CN" altLang="en-US" sz="1200" dirty="0" smtClean="0">
                  <a:solidFill>
                    <a:sysClr val="windowText" lastClr="000000"/>
                  </a:solidFill>
                  <a:latin typeface="微软雅黑" pitchFamily="34" charset="-122"/>
                  <a:ea typeface="微软雅黑" pitchFamily="34" charset="-122"/>
                  <a:cs typeface="Segoe UI" pitchFamily="34" charset="0"/>
                </a:rPr>
                <a:t>单击</a:t>
              </a:r>
              <a:r>
                <a:rPr lang="zh-CN" altLang="en-US" sz="1200" dirty="0">
                  <a:solidFill>
                    <a:sysClr val="windowText" lastClr="000000"/>
                  </a:solidFill>
                  <a:latin typeface="微软雅黑" pitchFamily="34" charset="-122"/>
                  <a:ea typeface="微软雅黑" pitchFamily="34" charset="-122"/>
                  <a:cs typeface="Segoe UI" pitchFamily="34" charset="0"/>
                </a:rPr>
                <a:t>此处</a:t>
              </a:r>
              <a:r>
                <a:rPr lang="zh-CN" altLang="en-US" sz="1200" dirty="0" smtClean="0">
                  <a:solidFill>
                    <a:sysClr val="windowText" lastClr="000000"/>
                  </a:solidFill>
                  <a:latin typeface="微软雅黑" pitchFamily="34" charset="-122"/>
                  <a:ea typeface="微软雅黑" pitchFamily="34" charset="-122"/>
                  <a:cs typeface="Segoe UI" pitchFamily="34" charset="0"/>
                </a:rPr>
                <a:t>填</a:t>
              </a:r>
              <a:r>
                <a:rPr lang="zh-CN" altLang="en-US" sz="1200" dirty="0">
                  <a:solidFill>
                    <a:sysClr val="windowText" lastClr="000000"/>
                  </a:solidFill>
                  <a:latin typeface="微软雅黑" pitchFamily="34" charset="-122"/>
                  <a:ea typeface="微软雅黑" pitchFamily="34" charset="-122"/>
                  <a:cs typeface="Segoe UI" pitchFamily="34" charset="0"/>
                </a:rPr>
                <a:t>加文字内容</a:t>
              </a:r>
              <a:endParaRPr lang="en-US" altLang="zh-CN" sz="1200" dirty="0">
                <a:solidFill>
                  <a:sysClr val="windowText" lastClr="000000"/>
                </a:solidFill>
                <a:latin typeface="微软雅黑" pitchFamily="34" charset="-122"/>
                <a:ea typeface="微软雅黑" pitchFamily="34" charset="-122"/>
                <a:cs typeface="Segoe UI" pitchFamily="34" charset="0"/>
              </a:endParaRPr>
            </a:p>
            <a:p>
              <a:pPr marL="228600" indent="-228600" algn="l" defTabSz="685666">
                <a:lnSpc>
                  <a:spcPct val="70000"/>
                </a:lnSpc>
                <a:spcBef>
                  <a:spcPts val="675"/>
                </a:spcBef>
                <a:buFont typeface="Arial" pitchFamily="34" charset="0"/>
                <a:buChar char="•"/>
              </a:pPr>
              <a:r>
                <a:rPr lang="zh-CN" altLang="en-US" sz="1200" dirty="0" smtClean="0">
                  <a:solidFill>
                    <a:sysClr val="windowText" lastClr="000000"/>
                  </a:solidFill>
                  <a:latin typeface="微软雅黑" pitchFamily="34" charset="-122"/>
                  <a:ea typeface="微软雅黑" pitchFamily="34" charset="-122"/>
                  <a:cs typeface="Segoe UI" pitchFamily="34" charset="0"/>
                </a:rPr>
                <a:t>单击</a:t>
              </a:r>
              <a:r>
                <a:rPr lang="zh-CN" altLang="en-US" sz="1200" dirty="0">
                  <a:solidFill>
                    <a:sysClr val="windowText" lastClr="000000"/>
                  </a:solidFill>
                  <a:latin typeface="微软雅黑" pitchFamily="34" charset="-122"/>
                  <a:ea typeface="微软雅黑" pitchFamily="34" charset="-122"/>
                  <a:cs typeface="Segoe UI" pitchFamily="34" charset="0"/>
                </a:rPr>
                <a:t>此处</a:t>
              </a:r>
              <a:r>
                <a:rPr lang="zh-CN" altLang="en-US" sz="1200" dirty="0" smtClean="0">
                  <a:solidFill>
                    <a:sysClr val="windowText" lastClr="000000"/>
                  </a:solidFill>
                  <a:latin typeface="微软雅黑" pitchFamily="34" charset="-122"/>
                  <a:ea typeface="微软雅黑" pitchFamily="34" charset="-122"/>
                  <a:cs typeface="Segoe UI" pitchFamily="34" charset="0"/>
                </a:rPr>
                <a:t>填</a:t>
              </a:r>
              <a:r>
                <a:rPr lang="zh-CN" altLang="en-US" sz="1200" dirty="0">
                  <a:solidFill>
                    <a:sysClr val="windowText" lastClr="000000"/>
                  </a:solidFill>
                  <a:latin typeface="微软雅黑" pitchFamily="34" charset="-122"/>
                  <a:ea typeface="微软雅黑" pitchFamily="34" charset="-122"/>
                  <a:cs typeface="Segoe UI" pitchFamily="34" charset="0"/>
                </a:rPr>
                <a:t>加文字</a:t>
              </a:r>
              <a:r>
                <a:rPr lang="zh-CN" altLang="en-US" sz="1200" dirty="0" smtClean="0">
                  <a:solidFill>
                    <a:sysClr val="windowText" lastClr="000000"/>
                  </a:solidFill>
                  <a:latin typeface="微软雅黑" pitchFamily="34" charset="-122"/>
                  <a:ea typeface="微软雅黑" pitchFamily="34" charset="-122"/>
                  <a:cs typeface="Segoe UI" pitchFamily="34" charset="0"/>
                </a:rPr>
                <a:t>内容</a:t>
              </a:r>
              <a:endParaRPr lang="zh-CN" altLang="en-US" dirty="0">
                <a:solidFill>
                  <a:sysClr val="windowText" lastClr="000000"/>
                </a:solidFill>
              </a:endParaRPr>
            </a:p>
          </p:txBody>
        </p:sp>
      </p:grpSp>
      <p:grpSp>
        <p:nvGrpSpPr>
          <p:cNvPr id="12" name="组合 11"/>
          <p:cNvGrpSpPr/>
          <p:nvPr/>
        </p:nvGrpSpPr>
        <p:grpSpPr>
          <a:xfrm>
            <a:off x="3857107" y="3586294"/>
            <a:ext cx="4752528" cy="1080120"/>
            <a:chOff x="3347864" y="1152444"/>
            <a:chExt cx="4752528" cy="1080120"/>
          </a:xfrm>
        </p:grpSpPr>
        <p:sp>
          <p:nvSpPr>
            <p:cNvPr id="13" name="矩形 12"/>
            <p:cNvSpPr/>
            <p:nvPr/>
          </p:nvSpPr>
          <p:spPr>
            <a:xfrm>
              <a:off x="3347864" y="1152444"/>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chemeClr val="accent3"/>
                  </a:solidFill>
                  <a:latin typeface="微软雅黑" pitchFamily="34" charset="-122"/>
                  <a:ea typeface="微软雅黑" pitchFamily="34" charset="-122"/>
                  <a:cs typeface="Segoe UI" pitchFamily="34" charset="0"/>
                </a:rPr>
                <a:t>单击此处填</a:t>
              </a:r>
              <a:r>
                <a:rPr lang="zh-CN" altLang="en-US" sz="1400" b="1" dirty="0">
                  <a:solidFill>
                    <a:schemeClr val="accent3"/>
                  </a:solidFill>
                  <a:latin typeface="微软雅黑" pitchFamily="34" charset="-122"/>
                  <a:ea typeface="微软雅黑" pitchFamily="34" charset="-122"/>
                  <a:cs typeface="Segoe UI" pitchFamily="34" charset="0"/>
                </a:rPr>
                <a:t>加</a:t>
              </a:r>
              <a:r>
                <a:rPr lang="zh-CN" altLang="en-US" sz="1400" b="1" dirty="0" smtClean="0">
                  <a:solidFill>
                    <a:schemeClr val="accent3"/>
                  </a:solidFill>
                  <a:latin typeface="微软雅黑" pitchFamily="34" charset="-122"/>
                  <a:ea typeface="微软雅黑" pitchFamily="34" charset="-122"/>
                  <a:cs typeface="Segoe UI" pitchFamily="34" charset="0"/>
                </a:rPr>
                <a:t>标题</a:t>
              </a:r>
              <a:endParaRPr lang="en-US" altLang="zh-CN" sz="1400" b="1" dirty="0">
                <a:solidFill>
                  <a:schemeClr val="accent3"/>
                </a:solidFill>
                <a:latin typeface="微软雅黑" pitchFamily="34" charset="-122"/>
                <a:ea typeface="微软雅黑" pitchFamily="34" charset="-122"/>
                <a:cs typeface="Segoe UI" pitchFamily="34" charset="0"/>
              </a:endParaRPr>
            </a:p>
          </p:txBody>
        </p:sp>
        <p:sp>
          <p:nvSpPr>
            <p:cNvPr id="14" name="矩形 13"/>
            <p:cNvSpPr/>
            <p:nvPr/>
          </p:nvSpPr>
          <p:spPr>
            <a:xfrm>
              <a:off x="3347864" y="1419622"/>
              <a:ext cx="4752528" cy="812942"/>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lgn="l" defTabSz="685666">
                <a:lnSpc>
                  <a:spcPct val="70000"/>
                </a:lnSpc>
                <a:spcBef>
                  <a:spcPts val="675"/>
                </a:spcBef>
                <a:buFont typeface="Arial" pitchFamily="34" charset="0"/>
                <a:buChar char="•"/>
              </a:pPr>
              <a:r>
                <a:rPr lang="zh-CN" altLang="en-US" sz="1200" dirty="0" smtClean="0">
                  <a:solidFill>
                    <a:sysClr val="windowText" lastClr="000000"/>
                  </a:solidFill>
                  <a:latin typeface="微软雅黑" pitchFamily="34" charset="-122"/>
                  <a:ea typeface="微软雅黑" pitchFamily="34" charset="-122"/>
                  <a:cs typeface="Segoe UI" pitchFamily="34" charset="0"/>
                </a:rPr>
                <a:t>单击此处填</a:t>
              </a:r>
              <a:r>
                <a:rPr lang="zh-CN" altLang="en-US" sz="1200" dirty="0">
                  <a:solidFill>
                    <a:sysClr val="windowText" lastClr="000000"/>
                  </a:solidFill>
                  <a:latin typeface="微软雅黑" pitchFamily="34" charset="-122"/>
                  <a:ea typeface="微软雅黑" pitchFamily="34" charset="-122"/>
                  <a:cs typeface="Segoe UI" pitchFamily="34" charset="0"/>
                </a:rPr>
                <a:t>加文字内容</a:t>
              </a:r>
              <a:endParaRPr lang="en-US" altLang="zh-CN" sz="1200" dirty="0">
                <a:solidFill>
                  <a:sysClr val="windowText" lastClr="000000"/>
                </a:solidFill>
                <a:latin typeface="微软雅黑" pitchFamily="34" charset="-122"/>
                <a:ea typeface="微软雅黑" pitchFamily="34" charset="-122"/>
                <a:cs typeface="Segoe UI" pitchFamily="34" charset="0"/>
              </a:endParaRPr>
            </a:p>
            <a:p>
              <a:pPr marL="228600" indent="-228600" algn="l" defTabSz="685666">
                <a:lnSpc>
                  <a:spcPct val="70000"/>
                </a:lnSpc>
                <a:spcBef>
                  <a:spcPts val="675"/>
                </a:spcBef>
                <a:buFont typeface="Arial" pitchFamily="34" charset="0"/>
                <a:buChar char="•"/>
              </a:pPr>
              <a:r>
                <a:rPr lang="zh-CN" altLang="en-US" sz="1200" dirty="0" smtClean="0">
                  <a:solidFill>
                    <a:sysClr val="windowText" lastClr="000000"/>
                  </a:solidFill>
                  <a:latin typeface="微软雅黑" pitchFamily="34" charset="-122"/>
                  <a:ea typeface="微软雅黑" pitchFamily="34" charset="-122"/>
                  <a:cs typeface="Segoe UI" pitchFamily="34" charset="0"/>
                </a:rPr>
                <a:t>单击</a:t>
              </a:r>
              <a:r>
                <a:rPr lang="zh-CN" altLang="en-US" sz="1200" dirty="0">
                  <a:solidFill>
                    <a:sysClr val="windowText" lastClr="000000"/>
                  </a:solidFill>
                  <a:latin typeface="微软雅黑" pitchFamily="34" charset="-122"/>
                  <a:ea typeface="微软雅黑" pitchFamily="34" charset="-122"/>
                  <a:cs typeface="Segoe UI" pitchFamily="34" charset="0"/>
                </a:rPr>
                <a:t>此处</a:t>
              </a:r>
              <a:r>
                <a:rPr lang="zh-CN" altLang="en-US" sz="1200" dirty="0" smtClean="0">
                  <a:solidFill>
                    <a:sysClr val="windowText" lastClr="000000"/>
                  </a:solidFill>
                  <a:latin typeface="微软雅黑" pitchFamily="34" charset="-122"/>
                  <a:ea typeface="微软雅黑" pitchFamily="34" charset="-122"/>
                  <a:cs typeface="Segoe UI" pitchFamily="34" charset="0"/>
                </a:rPr>
                <a:t>填</a:t>
              </a:r>
              <a:r>
                <a:rPr lang="zh-CN" altLang="en-US" sz="1200" dirty="0">
                  <a:solidFill>
                    <a:sysClr val="windowText" lastClr="000000"/>
                  </a:solidFill>
                  <a:latin typeface="微软雅黑" pitchFamily="34" charset="-122"/>
                  <a:ea typeface="微软雅黑" pitchFamily="34" charset="-122"/>
                  <a:cs typeface="Segoe UI" pitchFamily="34" charset="0"/>
                </a:rPr>
                <a:t>加文字内容</a:t>
              </a:r>
              <a:endParaRPr lang="en-US" altLang="zh-CN" sz="1200" dirty="0">
                <a:solidFill>
                  <a:sysClr val="windowText" lastClr="000000"/>
                </a:solidFill>
                <a:latin typeface="微软雅黑" pitchFamily="34" charset="-122"/>
                <a:ea typeface="微软雅黑" pitchFamily="34" charset="-122"/>
                <a:cs typeface="Segoe UI" pitchFamily="34" charset="0"/>
              </a:endParaRPr>
            </a:p>
            <a:p>
              <a:pPr marL="228600" indent="-228600" algn="l" defTabSz="685666">
                <a:lnSpc>
                  <a:spcPct val="70000"/>
                </a:lnSpc>
                <a:spcBef>
                  <a:spcPts val="675"/>
                </a:spcBef>
                <a:buFont typeface="Arial" pitchFamily="34" charset="0"/>
                <a:buChar char="•"/>
              </a:pPr>
              <a:r>
                <a:rPr lang="zh-CN" altLang="en-US" sz="1200" dirty="0" smtClean="0">
                  <a:solidFill>
                    <a:sysClr val="windowText" lastClr="000000"/>
                  </a:solidFill>
                  <a:latin typeface="微软雅黑" pitchFamily="34" charset="-122"/>
                  <a:ea typeface="微软雅黑" pitchFamily="34" charset="-122"/>
                  <a:cs typeface="Segoe UI" pitchFamily="34" charset="0"/>
                </a:rPr>
                <a:t>单击</a:t>
              </a:r>
              <a:r>
                <a:rPr lang="zh-CN" altLang="en-US" sz="1200" dirty="0">
                  <a:solidFill>
                    <a:sysClr val="windowText" lastClr="000000"/>
                  </a:solidFill>
                  <a:latin typeface="微软雅黑" pitchFamily="34" charset="-122"/>
                  <a:ea typeface="微软雅黑" pitchFamily="34" charset="-122"/>
                  <a:cs typeface="Segoe UI" pitchFamily="34" charset="0"/>
                </a:rPr>
                <a:t>此处</a:t>
              </a:r>
              <a:r>
                <a:rPr lang="zh-CN" altLang="en-US" sz="1200" dirty="0" smtClean="0">
                  <a:solidFill>
                    <a:sysClr val="windowText" lastClr="000000"/>
                  </a:solidFill>
                  <a:latin typeface="微软雅黑" pitchFamily="34" charset="-122"/>
                  <a:ea typeface="微软雅黑" pitchFamily="34" charset="-122"/>
                  <a:cs typeface="Segoe UI" pitchFamily="34" charset="0"/>
                </a:rPr>
                <a:t>填</a:t>
              </a:r>
              <a:r>
                <a:rPr lang="zh-CN" altLang="en-US" sz="1200" dirty="0">
                  <a:solidFill>
                    <a:sysClr val="windowText" lastClr="000000"/>
                  </a:solidFill>
                  <a:latin typeface="微软雅黑" pitchFamily="34" charset="-122"/>
                  <a:ea typeface="微软雅黑" pitchFamily="34" charset="-122"/>
                  <a:cs typeface="Segoe UI" pitchFamily="34" charset="0"/>
                </a:rPr>
                <a:t>加文字</a:t>
              </a:r>
              <a:r>
                <a:rPr lang="zh-CN" altLang="en-US" sz="1200" dirty="0" smtClean="0">
                  <a:solidFill>
                    <a:sysClr val="windowText" lastClr="000000"/>
                  </a:solidFill>
                  <a:latin typeface="微软雅黑" pitchFamily="34" charset="-122"/>
                  <a:ea typeface="微软雅黑" pitchFamily="34" charset="-122"/>
                  <a:cs typeface="Segoe UI" pitchFamily="34" charset="0"/>
                </a:rPr>
                <a:t>内容</a:t>
              </a:r>
              <a:endParaRPr lang="zh-CN" altLang="en-US" dirty="0">
                <a:solidFill>
                  <a:sysClr val="windowText" lastClr="000000"/>
                </a:solidFill>
              </a:endParaRPr>
            </a:p>
          </p:txBody>
        </p:sp>
      </p:grpSp>
    </p:spTree>
    <p:extLst>
      <p:ext uri="{BB962C8B-B14F-4D97-AF65-F5344CB8AC3E}">
        <p14:creationId xmlns:p14="http://schemas.microsoft.com/office/powerpoint/2010/main" val="149458899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
                                        </p:tgtEl>
                                        <p:attrNameLst>
                                          <p:attrName>ppt_y</p:attrName>
                                        </p:attrNameLst>
                                      </p:cBhvr>
                                      <p:tavLst>
                                        <p:tav tm="0">
                                          <p:val>
                                            <p:strVal val="#ppt_y"/>
                                          </p:val>
                                        </p:tav>
                                        <p:tav tm="100000">
                                          <p:val>
                                            <p:strVal val="#ppt_y"/>
                                          </p:val>
                                        </p:tav>
                                      </p:tavLst>
                                    </p:anim>
                                    <p:anim calcmode="lin" valueType="num">
                                      <p:cBhvr>
                                        <p:cTn id="9" dur="4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
                                        </p:tgtEl>
                                      </p:cBhvr>
                                    </p:animEffect>
                                  </p:childTnLst>
                                </p:cTn>
                              </p:par>
                            </p:childTnLst>
                          </p:cTn>
                        </p:par>
                        <p:par>
                          <p:cTn id="12" fill="hold">
                            <p:stCondLst>
                              <p:cond delay="640"/>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anim calcmode="lin" valueType="num">
                                      <p:cBhvr>
                                        <p:cTn id="16" dur="500" fill="hold"/>
                                        <p:tgtEl>
                                          <p:spTgt spid="4"/>
                                        </p:tgtEl>
                                        <p:attrNameLst>
                                          <p:attrName>ppt_x</p:attrName>
                                        </p:attrNameLst>
                                      </p:cBhvr>
                                      <p:tavLst>
                                        <p:tav tm="0">
                                          <p:val>
                                            <p:strVal val="#ppt_x"/>
                                          </p:val>
                                        </p:tav>
                                        <p:tav tm="100000">
                                          <p:val>
                                            <p:strVal val="#ppt_x"/>
                                          </p:val>
                                        </p:tav>
                                      </p:tavLst>
                                    </p:anim>
                                    <p:anim calcmode="lin" valueType="num">
                                      <p:cBhvr>
                                        <p:cTn id="17" dur="500" fill="hold"/>
                                        <p:tgtEl>
                                          <p:spTgt spid="4"/>
                                        </p:tgtEl>
                                        <p:attrNameLst>
                                          <p:attrName>ppt_y</p:attrName>
                                        </p:attrNameLst>
                                      </p:cBhvr>
                                      <p:tavLst>
                                        <p:tav tm="0">
                                          <p:val>
                                            <p:strVal val="#ppt_y+.1"/>
                                          </p:val>
                                        </p:tav>
                                        <p:tav tm="100000">
                                          <p:val>
                                            <p:strVal val="#ppt_y"/>
                                          </p:val>
                                        </p:tav>
                                      </p:tavLst>
                                    </p:anim>
                                  </p:childTnLst>
                                </p:cTn>
                              </p:par>
                            </p:childTnLst>
                          </p:cTn>
                        </p:par>
                        <p:par>
                          <p:cTn id="18" fill="hold">
                            <p:stCondLst>
                              <p:cond delay="1140"/>
                            </p:stCondLst>
                            <p:childTnLst>
                              <p:par>
                                <p:cTn id="19" presetID="2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1640"/>
                            </p:stCondLst>
                            <p:childTnLst>
                              <p:par>
                                <p:cTn id="23" presetID="2" presetClass="entr" presetSubtype="2"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750" fill="hold"/>
                                        <p:tgtEl>
                                          <p:spTgt spid="6"/>
                                        </p:tgtEl>
                                        <p:attrNameLst>
                                          <p:attrName>ppt_x</p:attrName>
                                        </p:attrNameLst>
                                      </p:cBhvr>
                                      <p:tavLst>
                                        <p:tav tm="0">
                                          <p:val>
                                            <p:strVal val="1+#ppt_w/2"/>
                                          </p:val>
                                        </p:tav>
                                        <p:tav tm="100000">
                                          <p:val>
                                            <p:strVal val="#ppt_x"/>
                                          </p:val>
                                        </p:tav>
                                      </p:tavLst>
                                    </p:anim>
                                    <p:anim calcmode="lin" valueType="num">
                                      <p:cBhvr additive="base">
                                        <p:cTn id="26" dur="75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2390"/>
                            </p:stCondLst>
                            <p:childTnLst>
                              <p:par>
                                <p:cTn id="28" presetID="2" presetClass="entr" presetSubtype="2"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750" fill="hold"/>
                                        <p:tgtEl>
                                          <p:spTgt spid="9"/>
                                        </p:tgtEl>
                                        <p:attrNameLst>
                                          <p:attrName>ppt_x</p:attrName>
                                        </p:attrNameLst>
                                      </p:cBhvr>
                                      <p:tavLst>
                                        <p:tav tm="0">
                                          <p:val>
                                            <p:strVal val="1+#ppt_w/2"/>
                                          </p:val>
                                        </p:tav>
                                        <p:tav tm="100000">
                                          <p:val>
                                            <p:strVal val="#ppt_x"/>
                                          </p:val>
                                        </p:tav>
                                      </p:tavLst>
                                    </p:anim>
                                    <p:anim calcmode="lin" valueType="num">
                                      <p:cBhvr additive="base">
                                        <p:cTn id="31" dur="750" fill="hold"/>
                                        <p:tgtEl>
                                          <p:spTgt spid="9"/>
                                        </p:tgtEl>
                                        <p:attrNameLst>
                                          <p:attrName>ppt_y</p:attrName>
                                        </p:attrNameLst>
                                      </p:cBhvr>
                                      <p:tavLst>
                                        <p:tav tm="0">
                                          <p:val>
                                            <p:strVal val="#ppt_y"/>
                                          </p:val>
                                        </p:tav>
                                        <p:tav tm="100000">
                                          <p:val>
                                            <p:strVal val="#ppt_y"/>
                                          </p:val>
                                        </p:tav>
                                      </p:tavLst>
                                    </p:anim>
                                  </p:childTnLst>
                                </p:cTn>
                              </p:par>
                            </p:childTnLst>
                          </p:cTn>
                        </p:par>
                        <p:par>
                          <p:cTn id="32" fill="hold">
                            <p:stCondLst>
                              <p:cond delay="3140"/>
                            </p:stCondLst>
                            <p:childTnLst>
                              <p:par>
                                <p:cTn id="33" presetID="2" presetClass="entr" presetSubtype="2"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750" fill="hold"/>
                                        <p:tgtEl>
                                          <p:spTgt spid="12"/>
                                        </p:tgtEl>
                                        <p:attrNameLst>
                                          <p:attrName>ppt_x</p:attrName>
                                        </p:attrNameLst>
                                      </p:cBhvr>
                                      <p:tavLst>
                                        <p:tav tm="0">
                                          <p:val>
                                            <p:strVal val="1+#ppt_w/2"/>
                                          </p:val>
                                        </p:tav>
                                        <p:tav tm="100000">
                                          <p:val>
                                            <p:strVal val="#ppt_x"/>
                                          </p:val>
                                        </p:tav>
                                      </p:tavLst>
                                    </p:anim>
                                    <p:anim calcmode="lin" valueType="num">
                                      <p:cBhvr additive="base">
                                        <p:cTn id="36" dur="75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001577" y="187257"/>
            <a:ext cx="3780851" cy="377016"/>
          </a:xfrm>
          <a:prstGeom prst="rect">
            <a:avLst/>
          </a:prstGeom>
          <a:noFill/>
        </p:spPr>
        <p:txBody>
          <a:bodyPr wrap="square" lIns="68571" tIns="34285" rIns="68571" bIns="34285"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l"/>
            <a:r>
              <a:rPr lang="en-US" altLang="zh-CN" sz="2000" dirty="0">
                <a:solidFill>
                  <a:schemeClr val="bg1"/>
                </a:solidFill>
                <a:latin typeface="微软雅黑" pitchFamily="34" charset="-122"/>
                <a:ea typeface="微软雅黑" pitchFamily="34" charset="-122"/>
              </a:rPr>
              <a:t>3.6 </a:t>
            </a:r>
            <a:r>
              <a:rPr lang="zh-CN" altLang="en-US" sz="2000" dirty="0">
                <a:solidFill>
                  <a:schemeClr val="bg1"/>
                </a:solidFill>
                <a:latin typeface="微软雅黑" pitchFamily="34" charset="-122"/>
                <a:ea typeface="微软雅黑" pitchFamily="34" charset="-122"/>
              </a:rPr>
              <a:t>利润分析</a:t>
            </a:r>
          </a:p>
        </p:txBody>
      </p:sp>
      <p:sp>
        <p:nvSpPr>
          <p:cNvPr id="19" name="TextBox 18"/>
          <p:cNvSpPr txBox="1"/>
          <p:nvPr/>
        </p:nvSpPr>
        <p:spPr>
          <a:xfrm>
            <a:off x="76994" y="210370"/>
            <a:ext cx="798022" cy="346239"/>
          </a:xfrm>
          <a:prstGeom prst="rect">
            <a:avLst/>
          </a:prstGeom>
          <a:noFill/>
        </p:spPr>
        <p:txBody>
          <a:bodyPr wrap="square" lIns="68571" tIns="34285" rIns="68571" bIns="34285" rtlCol="0">
            <a:spAutoFit/>
          </a:bodyPr>
          <a:lstStyle/>
          <a:p>
            <a:pPr algn="r"/>
            <a:r>
              <a:rPr lang="en-US" altLang="zh-CN" sz="1500" dirty="0">
                <a:solidFill>
                  <a:schemeClr val="bg1"/>
                </a:solidFill>
                <a:latin typeface="+mj-lt"/>
              </a:rPr>
              <a:t>Part</a:t>
            </a:r>
            <a:r>
              <a:rPr lang="en-US" altLang="zh-CN" dirty="0" smtClean="0">
                <a:solidFill>
                  <a:schemeClr val="bg1"/>
                </a:solidFill>
                <a:latin typeface="+mj-lt"/>
              </a:rPr>
              <a:t> 3</a:t>
            </a:r>
            <a:endParaRPr lang="zh-CN" altLang="en-US" dirty="0">
              <a:solidFill>
                <a:schemeClr val="bg1"/>
              </a:solidFill>
              <a:latin typeface="+mj-lt"/>
            </a:endParaRPr>
          </a:p>
        </p:txBody>
      </p:sp>
      <p:grpSp>
        <p:nvGrpSpPr>
          <p:cNvPr id="2" name="组合 1"/>
          <p:cNvGrpSpPr/>
          <p:nvPr/>
        </p:nvGrpSpPr>
        <p:grpSpPr>
          <a:xfrm>
            <a:off x="755576" y="1457329"/>
            <a:ext cx="1545137" cy="1530810"/>
            <a:chOff x="755576" y="1457329"/>
            <a:chExt cx="1545137" cy="1530810"/>
          </a:xfrm>
        </p:grpSpPr>
        <p:grpSp>
          <p:nvGrpSpPr>
            <p:cNvPr id="14" name="组合 132"/>
            <p:cNvGrpSpPr>
              <a:grpSpLocks/>
            </p:cNvGrpSpPr>
            <p:nvPr/>
          </p:nvGrpSpPr>
          <p:grpSpPr bwMode="auto">
            <a:xfrm>
              <a:off x="755576" y="1457329"/>
              <a:ext cx="1545137" cy="1530810"/>
              <a:chOff x="9117288" y="1099987"/>
              <a:chExt cx="1019981" cy="1023837"/>
            </a:xfrm>
          </p:grpSpPr>
          <p:sp>
            <p:nvSpPr>
              <p:cNvPr id="16" name="椭圆 134"/>
              <p:cNvSpPr>
                <a:spLocks noChangeArrowheads="1"/>
              </p:cNvSpPr>
              <p:nvPr/>
            </p:nvSpPr>
            <p:spPr bwMode="auto">
              <a:xfrm>
                <a:off x="9181634" y="1186357"/>
                <a:ext cx="868882" cy="868882"/>
              </a:xfrm>
              <a:prstGeom prst="ellipse">
                <a:avLst/>
              </a:prstGeom>
              <a:noFill/>
              <a:ln w="88900">
                <a:solidFill>
                  <a:srgbClr val="C5C5C5">
                    <a:alpha val="76077"/>
                  </a:srgbClr>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ea"/>
                </a:endParaRPr>
              </a:p>
            </p:txBody>
          </p:sp>
          <p:sp>
            <p:nvSpPr>
              <p:cNvPr id="17" name="空心弧 16"/>
              <p:cNvSpPr/>
              <p:nvPr/>
            </p:nvSpPr>
            <p:spPr>
              <a:xfrm rot="11639204">
                <a:off x="9117288" y="1099987"/>
                <a:ext cx="1019981" cy="1023837"/>
              </a:xfrm>
              <a:prstGeom prst="blockArc">
                <a:avLst>
                  <a:gd name="adj1" fmla="val 9360444"/>
                  <a:gd name="adj2" fmla="val 15236153"/>
                  <a:gd name="adj3" fmla="val 14701"/>
                </a:avLst>
              </a:prstGeom>
              <a:solidFill>
                <a:srgbClr val="0070C0"/>
              </a:solidFill>
              <a:ln w="3175">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00">
                  <a:solidFill>
                    <a:prstClr val="white"/>
                  </a:solidFill>
                  <a:latin typeface="+mn-ea"/>
                </a:endParaRPr>
              </a:p>
            </p:txBody>
          </p:sp>
          <p:sp>
            <p:nvSpPr>
              <p:cNvPr id="20" name="椭圆 136"/>
              <p:cNvSpPr>
                <a:spLocks noChangeArrowheads="1"/>
              </p:cNvSpPr>
              <p:nvPr/>
            </p:nvSpPr>
            <p:spPr bwMode="auto">
              <a:xfrm rot="-4652746">
                <a:off x="9205279" y="1185563"/>
                <a:ext cx="868882" cy="868882"/>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8900">
                    <a:solidFill>
                      <a:srgbClr val="000000"/>
                    </a:solidFill>
                    <a:miter lim="800000"/>
                    <a:headEnd/>
                    <a:tailEnd/>
                  </a14:hiddenLine>
                </a:ext>
              </a:extLst>
            </p:spPr>
            <p:txBody>
              <a:bodyPr/>
              <a:lstStyle/>
              <a:p>
                <a:endParaRPr lang="zh-CN" altLang="en-US">
                  <a:latin typeface="+mn-ea"/>
                </a:endParaRPr>
              </a:p>
            </p:txBody>
          </p:sp>
        </p:grpSp>
        <p:sp>
          <p:nvSpPr>
            <p:cNvPr id="21" name="TextBox 20"/>
            <p:cNvSpPr txBox="1"/>
            <p:nvPr/>
          </p:nvSpPr>
          <p:spPr>
            <a:xfrm>
              <a:off x="1180872" y="2030041"/>
              <a:ext cx="779712" cy="390103"/>
            </a:xfrm>
            <a:prstGeom prst="rect">
              <a:avLst/>
            </a:prstGeom>
            <a:noFill/>
          </p:spPr>
          <p:txBody>
            <a:bodyPr wrap="square" lIns="82951" tIns="41476" rIns="82951" bIns="41476" rtlCol="0">
              <a:spAutoFit/>
            </a:bodyPr>
            <a:lstStyle/>
            <a:p>
              <a:pPr algn="ctr"/>
              <a:r>
                <a:rPr lang="en-US" altLang="zh-CN" sz="2000" b="1" dirty="0">
                  <a:solidFill>
                    <a:srgbClr val="0070C0"/>
                  </a:solidFill>
                  <a:latin typeface="微软雅黑" pitchFamily="34" charset="-122"/>
                  <a:ea typeface="微软雅黑" pitchFamily="34" charset="-122"/>
                </a:rPr>
                <a:t>25%</a:t>
              </a:r>
              <a:endParaRPr lang="zh-CN" altLang="en-US" sz="2000" b="1" dirty="0">
                <a:solidFill>
                  <a:srgbClr val="0070C0"/>
                </a:solidFill>
                <a:latin typeface="微软雅黑" pitchFamily="34" charset="-122"/>
                <a:ea typeface="微软雅黑" pitchFamily="34" charset="-122"/>
              </a:endParaRPr>
            </a:p>
          </p:txBody>
        </p:sp>
      </p:grpSp>
      <p:grpSp>
        <p:nvGrpSpPr>
          <p:cNvPr id="22" name="组合 21"/>
          <p:cNvGrpSpPr/>
          <p:nvPr/>
        </p:nvGrpSpPr>
        <p:grpSpPr>
          <a:xfrm>
            <a:off x="854206" y="3204686"/>
            <a:ext cx="1466092" cy="328427"/>
            <a:chOff x="1574602" y="3225558"/>
            <a:chExt cx="2359936" cy="380444"/>
          </a:xfrm>
        </p:grpSpPr>
        <p:sp>
          <p:nvSpPr>
            <p:cNvPr id="23" name="剪去单角的矩形 22"/>
            <p:cNvSpPr/>
            <p:nvPr/>
          </p:nvSpPr>
          <p:spPr>
            <a:xfrm>
              <a:off x="1574602" y="3235045"/>
              <a:ext cx="2322150" cy="370957"/>
            </a:xfrm>
            <a:prstGeom prst="snip1Rect">
              <a:avLst>
                <a:gd name="adj" fmla="val 26937"/>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24" name="Title 3"/>
            <p:cNvSpPr txBox="1">
              <a:spLocks/>
            </p:cNvSpPr>
            <p:nvPr/>
          </p:nvSpPr>
          <p:spPr>
            <a:xfrm>
              <a:off x="1978648" y="3225558"/>
              <a:ext cx="1955890" cy="380444"/>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r>
                <a:rPr lang="zh-CN" altLang="en-US" sz="1600" b="1" dirty="0">
                  <a:solidFill>
                    <a:schemeClr val="bg1"/>
                  </a:solidFill>
                  <a:latin typeface="+mn-ea"/>
                  <a:ea typeface="+mn-ea"/>
                </a:rPr>
                <a:t>填加标题</a:t>
              </a:r>
              <a:endParaRPr lang="en-US" sz="1600" b="1" dirty="0">
                <a:solidFill>
                  <a:schemeClr val="bg1"/>
                </a:solidFill>
                <a:latin typeface="+mn-ea"/>
                <a:ea typeface="+mn-ea"/>
              </a:endParaRPr>
            </a:p>
          </p:txBody>
        </p:sp>
      </p:grpSp>
      <p:sp>
        <p:nvSpPr>
          <p:cNvPr id="25" name="TextBox 24"/>
          <p:cNvSpPr txBox="1"/>
          <p:nvPr/>
        </p:nvSpPr>
        <p:spPr>
          <a:xfrm>
            <a:off x="856201" y="3607666"/>
            <a:ext cx="1458796" cy="764284"/>
          </a:xfrm>
          <a:prstGeom prst="rect">
            <a:avLst/>
          </a:prstGeom>
          <a:noFill/>
        </p:spPr>
        <p:txBody>
          <a:bodyPr wrap="square" lIns="71095" tIns="35546" rIns="71095" bIns="35546" rtlCol="0">
            <a:spAutoFit/>
          </a:bodyPr>
          <a:lstStyle/>
          <a:p>
            <a:pPr>
              <a:lnSpc>
                <a:spcPct val="150000"/>
              </a:lnSpc>
            </a:pPr>
            <a:r>
              <a:rPr lang="zh-CN" altLang="en-US" sz="1000" dirty="0">
                <a:solidFill>
                  <a:schemeClr val="tx1">
                    <a:lumMod val="65000"/>
                    <a:lumOff val="35000"/>
                  </a:schemeClr>
                </a:solidFill>
                <a:latin typeface="+mn-ea"/>
              </a:rPr>
              <a:t>单击此处填加文字内容</a:t>
            </a:r>
            <a:endParaRPr lang="en-US" altLang="zh-CN" sz="1000" dirty="0">
              <a:solidFill>
                <a:schemeClr val="tx1">
                  <a:lumMod val="65000"/>
                  <a:lumOff val="35000"/>
                </a:schemeClr>
              </a:solidFill>
              <a:latin typeface="+mn-ea"/>
            </a:endParaRPr>
          </a:p>
          <a:p>
            <a:pPr>
              <a:lnSpc>
                <a:spcPct val="150000"/>
              </a:lnSpc>
            </a:pPr>
            <a:r>
              <a:rPr lang="zh-CN" altLang="en-US" sz="1000" dirty="0">
                <a:solidFill>
                  <a:schemeClr val="tx1">
                    <a:lumMod val="65000"/>
                    <a:lumOff val="35000"/>
                  </a:schemeClr>
                </a:solidFill>
                <a:latin typeface="+mn-ea"/>
              </a:rPr>
              <a:t>单击此处填加文字内容</a:t>
            </a:r>
            <a:endParaRPr lang="en-US" altLang="zh-CN" sz="1000" dirty="0">
              <a:solidFill>
                <a:schemeClr val="tx1">
                  <a:lumMod val="65000"/>
                  <a:lumOff val="35000"/>
                </a:schemeClr>
              </a:solidFill>
              <a:latin typeface="+mn-ea"/>
            </a:endParaRPr>
          </a:p>
          <a:p>
            <a:pPr>
              <a:lnSpc>
                <a:spcPct val="150000"/>
              </a:lnSpc>
            </a:pPr>
            <a:r>
              <a:rPr lang="zh-CN" altLang="en-US" sz="1000" dirty="0">
                <a:solidFill>
                  <a:schemeClr val="tx1">
                    <a:lumMod val="65000"/>
                    <a:lumOff val="35000"/>
                  </a:schemeClr>
                </a:solidFill>
                <a:latin typeface="+mn-ea"/>
              </a:rPr>
              <a:t>单击此处填加文字内容</a:t>
            </a:r>
            <a:endParaRPr lang="en-US" altLang="zh-CN" sz="1000" dirty="0">
              <a:solidFill>
                <a:schemeClr val="tx1">
                  <a:lumMod val="65000"/>
                  <a:lumOff val="35000"/>
                </a:schemeClr>
              </a:solidFill>
              <a:latin typeface="+mn-ea"/>
            </a:endParaRPr>
          </a:p>
        </p:txBody>
      </p:sp>
      <p:grpSp>
        <p:nvGrpSpPr>
          <p:cNvPr id="3" name="组合 2"/>
          <p:cNvGrpSpPr/>
          <p:nvPr/>
        </p:nvGrpSpPr>
        <p:grpSpPr>
          <a:xfrm>
            <a:off x="2789413" y="1495947"/>
            <a:ext cx="1542736" cy="1526061"/>
            <a:chOff x="2789413" y="1495947"/>
            <a:chExt cx="1542736" cy="1526061"/>
          </a:xfrm>
        </p:grpSpPr>
        <p:grpSp>
          <p:nvGrpSpPr>
            <p:cNvPr id="4" name="组合 84"/>
            <p:cNvGrpSpPr>
              <a:grpSpLocks/>
            </p:cNvGrpSpPr>
            <p:nvPr/>
          </p:nvGrpSpPr>
          <p:grpSpPr bwMode="auto">
            <a:xfrm>
              <a:off x="2789413" y="1495947"/>
              <a:ext cx="1542736" cy="1526061"/>
              <a:chOff x="2330077" y="433788"/>
              <a:chExt cx="1020570" cy="1020680"/>
            </a:xfrm>
          </p:grpSpPr>
          <p:sp>
            <p:nvSpPr>
              <p:cNvPr id="5" name="椭圆 26"/>
              <p:cNvSpPr>
                <a:spLocks noChangeArrowheads="1"/>
              </p:cNvSpPr>
              <p:nvPr/>
            </p:nvSpPr>
            <p:spPr bwMode="auto">
              <a:xfrm>
                <a:off x="2405921" y="502266"/>
                <a:ext cx="868882" cy="868882"/>
              </a:xfrm>
              <a:prstGeom prst="ellipse">
                <a:avLst/>
              </a:prstGeom>
              <a:noFill/>
              <a:ln w="88900">
                <a:solidFill>
                  <a:srgbClr val="C5C5C5">
                    <a:alpha val="76077"/>
                  </a:srgbClr>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ea"/>
                </a:endParaRPr>
              </a:p>
            </p:txBody>
          </p:sp>
          <p:sp>
            <p:nvSpPr>
              <p:cNvPr id="6" name="空心弧 5"/>
              <p:cNvSpPr/>
              <p:nvPr/>
            </p:nvSpPr>
            <p:spPr>
              <a:xfrm rot="16591937">
                <a:off x="2330022" y="433843"/>
                <a:ext cx="1020680" cy="1020570"/>
              </a:xfrm>
              <a:prstGeom prst="blockArc">
                <a:avLst>
                  <a:gd name="adj1" fmla="val 3835740"/>
                  <a:gd name="adj2" fmla="val 20012201"/>
                  <a:gd name="adj3" fmla="val 13748"/>
                </a:avLst>
              </a:prstGeom>
              <a:solidFill>
                <a:srgbClr val="0070C0"/>
              </a:solidFill>
              <a:ln w="3175">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00">
                  <a:solidFill>
                    <a:prstClr val="white"/>
                  </a:solidFill>
                  <a:latin typeface="+mn-ea"/>
                </a:endParaRPr>
              </a:p>
            </p:txBody>
          </p:sp>
        </p:grpSp>
        <p:sp>
          <p:nvSpPr>
            <p:cNvPr id="26" name="TextBox 25"/>
            <p:cNvSpPr txBox="1"/>
            <p:nvPr/>
          </p:nvSpPr>
          <p:spPr>
            <a:xfrm>
              <a:off x="3154749" y="2030041"/>
              <a:ext cx="779712" cy="390103"/>
            </a:xfrm>
            <a:prstGeom prst="rect">
              <a:avLst/>
            </a:prstGeom>
            <a:noFill/>
          </p:spPr>
          <p:txBody>
            <a:bodyPr wrap="square" lIns="82951" tIns="41476" rIns="82951" bIns="41476" rtlCol="0">
              <a:spAutoFit/>
            </a:bodyPr>
            <a:lstStyle/>
            <a:p>
              <a:pPr algn="ctr"/>
              <a:r>
                <a:rPr lang="en-US" altLang="zh-CN" sz="2000" b="1" dirty="0">
                  <a:solidFill>
                    <a:srgbClr val="0070C0"/>
                  </a:solidFill>
                  <a:latin typeface="微软雅黑" pitchFamily="34" charset="-122"/>
                  <a:ea typeface="微软雅黑" pitchFamily="34" charset="-122"/>
                </a:rPr>
                <a:t>70%</a:t>
              </a:r>
              <a:endParaRPr lang="zh-CN" altLang="en-US" sz="2000" b="1" dirty="0">
                <a:solidFill>
                  <a:srgbClr val="0070C0"/>
                </a:solidFill>
                <a:latin typeface="微软雅黑" pitchFamily="34" charset="-122"/>
                <a:ea typeface="微软雅黑" pitchFamily="34" charset="-122"/>
              </a:endParaRPr>
            </a:p>
          </p:txBody>
        </p:sp>
      </p:grpSp>
      <p:grpSp>
        <p:nvGrpSpPr>
          <p:cNvPr id="27" name="组合 26"/>
          <p:cNvGrpSpPr/>
          <p:nvPr/>
        </p:nvGrpSpPr>
        <p:grpSpPr>
          <a:xfrm>
            <a:off x="2828084" y="3204686"/>
            <a:ext cx="1442618" cy="328427"/>
            <a:chOff x="1574602" y="3225558"/>
            <a:chExt cx="2322150" cy="380444"/>
          </a:xfrm>
        </p:grpSpPr>
        <p:sp>
          <p:nvSpPr>
            <p:cNvPr id="28" name="剪去单角的矩形 27"/>
            <p:cNvSpPr/>
            <p:nvPr/>
          </p:nvSpPr>
          <p:spPr>
            <a:xfrm>
              <a:off x="1574602" y="3235045"/>
              <a:ext cx="2322150" cy="370957"/>
            </a:xfrm>
            <a:prstGeom prst="snip1Rect">
              <a:avLst>
                <a:gd name="adj" fmla="val 26937"/>
              </a:avLst>
            </a:prstGeom>
            <a:solidFill>
              <a:schemeClr val="tx1">
                <a:lumMod val="65000"/>
                <a:lumOff val="3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29" name="Title 3"/>
            <p:cNvSpPr txBox="1">
              <a:spLocks/>
            </p:cNvSpPr>
            <p:nvPr/>
          </p:nvSpPr>
          <p:spPr>
            <a:xfrm>
              <a:off x="1851693" y="3225558"/>
              <a:ext cx="1870253" cy="380444"/>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r>
                <a:rPr lang="zh-CN" altLang="en-US" sz="1600" b="1" dirty="0">
                  <a:solidFill>
                    <a:schemeClr val="bg1"/>
                  </a:solidFill>
                  <a:latin typeface="+mn-ea"/>
                  <a:ea typeface="+mn-ea"/>
                </a:rPr>
                <a:t>填加标题</a:t>
              </a:r>
              <a:endParaRPr lang="en-US" sz="1600" b="1" dirty="0">
                <a:solidFill>
                  <a:schemeClr val="bg1"/>
                </a:solidFill>
                <a:latin typeface="+mn-ea"/>
                <a:ea typeface="+mn-ea"/>
              </a:endParaRPr>
            </a:p>
          </p:txBody>
        </p:sp>
      </p:grpSp>
      <p:sp>
        <p:nvSpPr>
          <p:cNvPr id="30" name="TextBox 29"/>
          <p:cNvSpPr txBox="1"/>
          <p:nvPr/>
        </p:nvSpPr>
        <p:spPr>
          <a:xfrm>
            <a:off x="2843172" y="3607666"/>
            <a:ext cx="1458796" cy="764284"/>
          </a:xfrm>
          <a:prstGeom prst="rect">
            <a:avLst/>
          </a:prstGeom>
          <a:noFill/>
        </p:spPr>
        <p:txBody>
          <a:bodyPr wrap="square" lIns="71095" tIns="35546" rIns="71095" bIns="35546" rtlCol="0">
            <a:spAutoFit/>
          </a:bodyPr>
          <a:lstStyle/>
          <a:p>
            <a:pPr>
              <a:lnSpc>
                <a:spcPct val="150000"/>
              </a:lnSpc>
            </a:pPr>
            <a:r>
              <a:rPr lang="zh-CN" altLang="en-US" sz="1000" dirty="0">
                <a:solidFill>
                  <a:schemeClr val="tx1">
                    <a:lumMod val="65000"/>
                    <a:lumOff val="35000"/>
                  </a:schemeClr>
                </a:solidFill>
                <a:latin typeface="+mn-ea"/>
              </a:rPr>
              <a:t>单击此处填加文字内容</a:t>
            </a:r>
            <a:endParaRPr lang="en-US" altLang="zh-CN" sz="1000" dirty="0">
              <a:solidFill>
                <a:schemeClr val="tx1">
                  <a:lumMod val="65000"/>
                  <a:lumOff val="35000"/>
                </a:schemeClr>
              </a:solidFill>
              <a:latin typeface="+mn-ea"/>
            </a:endParaRPr>
          </a:p>
          <a:p>
            <a:pPr>
              <a:lnSpc>
                <a:spcPct val="150000"/>
              </a:lnSpc>
            </a:pPr>
            <a:r>
              <a:rPr lang="zh-CN" altLang="en-US" sz="1000" dirty="0">
                <a:solidFill>
                  <a:schemeClr val="tx1">
                    <a:lumMod val="65000"/>
                    <a:lumOff val="35000"/>
                  </a:schemeClr>
                </a:solidFill>
                <a:latin typeface="+mn-ea"/>
              </a:rPr>
              <a:t>单击此处填加文字内容</a:t>
            </a:r>
            <a:endParaRPr lang="en-US" altLang="zh-CN" sz="1000" dirty="0">
              <a:solidFill>
                <a:schemeClr val="tx1">
                  <a:lumMod val="65000"/>
                  <a:lumOff val="35000"/>
                </a:schemeClr>
              </a:solidFill>
              <a:latin typeface="+mn-ea"/>
            </a:endParaRPr>
          </a:p>
          <a:p>
            <a:pPr>
              <a:lnSpc>
                <a:spcPct val="150000"/>
              </a:lnSpc>
            </a:pPr>
            <a:r>
              <a:rPr lang="zh-CN" altLang="en-US" sz="1000" dirty="0">
                <a:solidFill>
                  <a:schemeClr val="tx1">
                    <a:lumMod val="65000"/>
                    <a:lumOff val="35000"/>
                  </a:schemeClr>
                </a:solidFill>
                <a:latin typeface="+mn-ea"/>
              </a:rPr>
              <a:t>单击此处填加文字内容</a:t>
            </a:r>
            <a:endParaRPr lang="en-US" altLang="zh-CN" sz="1000" dirty="0">
              <a:solidFill>
                <a:schemeClr val="tx1">
                  <a:lumMod val="65000"/>
                  <a:lumOff val="35000"/>
                </a:schemeClr>
              </a:solidFill>
              <a:latin typeface="+mn-ea"/>
            </a:endParaRPr>
          </a:p>
        </p:txBody>
      </p:sp>
      <p:grpSp>
        <p:nvGrpSpPr>
          <p:cNvPr id="47" name="组合 46"/>
          <p:cNvGrpSpPr/>
          <p:nvPr/>
        </p:nvGrpSpPr>
        <p:grpSpPr>
          <a:xfrm>
            <a:off x="4785414" y="1484214"/>
            <a:ext cx="1542737" cy="1526061"/>
            <a:chOff x="4785414" y="1484214"/>
            <a:chExt cx="1542737" cy="1526061"/>
          </a:xfrm>
        </p:grpSpPr>
        <p:grpSp>
          <p:nvGrpSpPr>
            <p:cNvPr id="8" name="组合 85"/>
            <p:cNvGrpSpPr>
              <a:grpSpLocks/>
            </p:cNvGrpSpPr>
            <p:nvPr/>
          </p:nvGrpSpPr>
          <p:grpSpPr bwMode="auto">
            <a:xfrm>
              <a:off x="4785414" y="1484214"/>
              <a:ext cx="1542737" cy="1526061"/>
              <a:chOff x="3503153" y="425941"/>
              <a:chExt cx="1020511" cy="1020680"/>
            </a:xfrm>
          </p:grpSpPr>
          <p:sp>
            <p:nvSpPr>
              <p:cNvPr id="9" name="椭圆 30"/>
              <p:cNvSpPr>
                <a:spLocks noChangeArrowheads="1"/>
              </p:cNvSpPr>
              <p:nvPr/>
            </p:nvSpPr>
            <p:spPr bwMode="auto">
              <a:xfrm>
                <a:off x="3567499" y="509161"/>
                <a:ext cx="868882" cy="868882"/>
              </a:xfrm>
              <a:prstGeom prst="ellipse">
                <a:avLst/>
              </a:prstGeom>
              <a:noFill/>
              <a:ln w="88900">
                <a:solidFill>
                  <a:srgbClr val="C5C5C5">
                    <a:alpha val="76077"/>
                  </a:srgbClr>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ea"/>
                </a:endParaRPr>
              </a:p>
            </p:txBody>
          </p:sp>
          <p:sp>
            <p:nvSpPr>
              <p:cNvPr id="10" name="空心弧 9"/>
              <p:cNvSpPr/>
              <p:nvPr/>
            </p:nvSpPr>
            <p:spPr>
              <a:xfrm rot="11639204">
                <a:off x="3503153" y="425941"/>
                <a:ext cx="1020511" cy="1020680"/>
              </a:xfrm>
              <a:prstGeom prst="blockArc">
                <a:avLst>
                  <a:gd name="adj1" fmla="val 9360444"/>
                  <a:gd name="adj2" fmla="val 1007868"/>
                  <a:gd name="adj3" fmla="val 13719"/>
                </a:avLst>
              </a:prstGeom>
              <a:solidFill>
                <a:srgbClr val="0070C0">
                  <a:alpha val="98039"/>
                </a:srgbClr>
              </a:solidFill>
              <a:ln w="3175">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00">
                  <a:solidFill>
                    <a:prstClr val="white"/>
                  </a:solidFill>
                  <a:latin typeface="+mn-ea"/>
                </a:endParaRPr>
              </a:p>
            </p:txBody>
          </p:sp>
          <p:sp>
            <p:nvSpPr>
              <p:cNvPr id="11" name="椭圆 32"/>
              <p:cNvSpPr>
                <a:spLocks noChangeArrowheads="1"/>
              </p:cNvSpPr>
              <p:nvPr/>
            </p:nvSpPr>
            <p:spPr bwMode="auto">
              <a:xfrm rot="-4652746">
                <a:off x="3591144" y="508367"/>
                <a:ext cx="868882" cy="868882"/>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8900">
                    <a:solidFill>
                      <a:srgbClr val="000000"/>
                    </a:solidFill>
                    <a:miter lim="800000"/>
                    <a:headEnd/>
                    <a:tailEnd/>
                  </a14:hiddenLine>
                </a:ext>
              </a:extLst>
            </p:spPr>
            <p:txBody>
              <a:bodyPr/>
              <a:lstStyle/>
              <a:p>
                <a:endParaRPr lang="zh-CN" altLang="en-US">
                  <a:latin typeface="+mn-ea"/>
                </a:endParaRPr>
              </a:p>
            </p:txBody>
          </p:sp>
        </p:grpSp>
        <p:sp>
          <p:nvSpPr>
            <p:cNvPr id="31" name="TextBox 30"/>
            <p:cNvSpPr txBox="1"/>
            <p:nvPr/>
          </p:nvSpPr>
          <p:spPr>
            <a:xfrm>
              <a:off x="5154813" y="2030041"/>
              <a:ext cx="779712" cy="390103"/>
            </a:xfrm>
            <a:prstGeom prst="rect">
              <a:avLst/>
            </a:prstGeom>
            <a:noFill/>
          </p:spPr>
          <p:txBody>
            <a:bodyPr wrap="square" lIns="82951" tIns="41476" rIns="82951" bIns="41476" rtlCol="0">
              <a:spAutoFit/>
            </a:bodyPr>
            <a:lstStyle/>
            <a:p>
              <a:pPr algn="ctr"/>
              <a:r>
                <a:rPr lang="en-US" altLang="zh-CN" sz="2000" b="1" dirty="0">
                  <a:solidFill>
                    <a:srgbClr val="0070C0"/>
                  </a:solidFill>
                  <a:latin typeface="微软雅黑" pitchFamily="34" charset="-122"/>
                  <a:ea typeface="微软雅黑" pitchFamily="34" charset="-122"/>
                </a:rPr>
                <a:t>60%</a:t>
              </a:r>
              <a:endParaRPr lang="zh-CN" altLang="en-US" sz="2000" b="1" dirty="0">
                <a:solidFill>
                  <a:srgbClr val="0070C0"/>
                </a:solidFill>
                <a:latin typeface="微软雅黑" pitchFamily="34" charset="-122"/>
                <a:ea typeface="微软雅黑" pitchFamily="34" charset="-122"/>
              </a:endParaRPr>
            </a:p>
          </p:txBody>
        </p:sp>
      </p:grpSp>
      <p:grpSp>
        <p:nvGrpSpPr>
          <p:cNvPr id="32" name="组合 31"/>
          <p:cNvGrpSpPr/>
          <p:nvPr/>
        </p:nvGrpSpPr>
        <p:grpSpPr>
          <a:xfrm>
            <a:off x="4838233" y="3204686"/>
            <a:ext cx="1442618" cy="328427"/>
            <a:chOff x="1574602" y="3225558"/>
            <a:chExt cx="2322150" cy="380444"/>
          </a:xfrm>
        </p:grpSpPr>
        <p:sp>
          <p:nvSpPr>
            <p:cNvPr id="33" name="剪去单角的矩形 32"/>
            <p:cNvSpPr/>
            <p:nvPr/>
          </p:nvSpPr>
          <p:spPr>
            <a:xfrm>
              <a:off x="1574602" y="3235045"/>
              <a:ext cx="2322150" cy="370957"/>
            </a:xfrm>
            <a:prstGeom prst="snip1Rect">
              <a:avLst>
                <a:gd name="adj" fmla="val 26937"/>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34" name="Title 3"/>
            <p:cNvSpPr txBox="1">
              <a:spLocks/>
            </p:cNvSpPr>
            <p:nvPr/>
          </p:nvSpPr>
          <p:spPr>
            <a:xfrm>
              <a:off x="1805448" y="3225558"/>
              <a:ext cx="1819633"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r>
                <a:rPr lang="zh-CN" altLang="en-US" sz="1600" b="1" dirty="0">
                  <a:solidFill>
                    <a:schemeClr val="bg1"/>
                  </a:solidFill>
                  <a:latin typeface="+mn-ea"/>
                  <a:ea typeface="+mn-ea"/>
                </a:rPr>
                <a:t>填加标题</a:t>
              </a:r>
              <a:endParaRPr lang="en-US" sz="1600" b="1" dirty="0">
                <a:solidFill>
                  <a:schemeClr val="bg1"/>
                </a:solidFill>
                <a:latin typeface="+mn-ea"/>
                <a:ea typeface="+mn-ea"/>
              </a:endParaRPr>
            </a:p>
          </p:txBody>
        </p:sp>
      </p:grpSp>
      <p:sp>
        <p:nvSpPr>
          <p:cNvPr id="35" name="TextBox 34"/>
          <p:cNvSpPr txBox="1"/>
          <p:nvPr/>
        </p:nvSpPr>
        <p:spPr>
          <a:xfrm>
            <a:off x="4860032" y="3607666"/>
            <a:ext cx="1458796" cy="764284"/>
          </a:xfrm>
          <a:prstGeom prst="rect">
            <a:avLst/>
          </a:prstGeom>
          <a:noFill/>
        </p:spPr>
        <p:txBody>
          <a:bodyPr wrap="square" lIns="71095" tIns="35546" rIns="71095" bIns="35546" rtlCol="0">
            <a:spAutoFit/>
          </a:bodyPr>
          <a:lstStyle/>
          <a:p>
            <a:pPr>
              <a:lnSpc>
                <a:spcPct val="150000"/>
              </a:lnSpc>
            </a:pPr>
            <a:r>
              <a:rPr lang="zh-CN" altLang="en-US" sz="1000" dirty="0">
                <a:solidFill>
                  <a:schemeClr val="tx1">
                    <a:lumMod val="65000"/>
                    <a:lumOff val="35000"/>
                  </a:schemeClr>
                </a:solidFill>
                <a:latin typeface="+mn-ea"/>
              </a:rPr>
              <a:t>单击此处填加文字内容</a:t>
            </a:r>
            <a:endParaRPr lang="en-US" altLang="zh-CN" sz="1000" dirty="0">
              <a:solidFill>
                <a:schemeClr val="tx1">
                  <a:lumMod val="65000"/>
                  <a:lumOff val="35000"/>
                </a:schemeClr>
              </a:solidFill>
              <a:latin typeface="+mn-ea"/>
            </a:endParaRPr>
          </a:p>
          <a:p>
            <a:pPr>
              <a:lnSpc>
                <a:spcPct val="150000"/>
              </a:lnSpc>
            </a:pPr>
            <a:r>
              <a:rPr lang="zh-CN" altLang="en-US" sz="1000" dirty="0">
                <a:solidFill>
                  <a:schemeClr val="tx1">
                    <a:lumMod val="65000"/>
                    <a:lumOff val="35000"/>
                  </a:schemeClr>
                </a:solidFill>
                <a:latin typeface="+mn-ea"/>
              </a:rPr>
              <a:t>单击此处填加文字内容</a:t>
            </a:r>
            <a:endParaRPr lang="en-US" altLang="zh-CN" sz="1000" dirty="0">
              <a:solidFill>
                <a:schemeClr val="tx1">
                  <a:lumMod val="65000"/>
                  <a:lumOff val="35000"/>
                </a:schemeClr>
              </a:solidFill>
              <a:latin typeface="+mn-ea"/>
            </a:endParaRPr>
          </a:p>
          <a:p>
            <a:pPr>
              <a:lnSpc>
                <a:spcPct val="150000"/>
              </a:lnSpc>
            </a:pPr>
            <a:r>
              <a:rPr lang="zh-CN" altLang="en-US" sz="1000" dirty="0">
                <a:solidFill>
                  <a:schemeClr val="tx1">
                    <a:lumMod val="65000"/>
                    <a:lumOff val="35000"/>
                  </a:schemeClr>
                </a:solidFill>
                <a:latin typeface="+mn-ea"/>
              </a:rPr>
              <a:t>单击此处填加文字内容</a:t>
            </a:r>
            <a:endParaRPr lang="en-US" altLang="zh-CN" sz="1000" dirty="0">
              <a:solidFill>
                <a:schemeClr val="tx1">
                  <a:lumMod val="65000"/>
                  <a:lumOff val="35000"/>
                </a:schemeClr>
              </a:solidFill>
              <a:latin typeface="+mn-ea"/>
            </a:endParaRPr>
          </a:p>
        </p:txBody>
      </p:sp>
      <p:grpSp>
        <p:nvGrpSpPr>
          <p:cNvPr id="37" name="组合 36"/>
          <p:cNvGrpSpPr/>
          <p:nvPr/>
        </p:nvGrpSpPr>
        <p:grpSpPr>
          <a:xfrm>
            <a:off x="6907339" y="3204686"/>
            <a:ext cx="1442618" cy="328427"/>
            <a:chOff x="1574602" y="3225558"/>
            <a:chExt cx="2322150" cy="380444"/>
          </a:xfrm>
        </p:grpSpPr>
        <p:sp>
          <p:nvSpPr>
            <p:cNvPr id="38" name="剪去单角的矩形 37"/>
            <p:cNvSpPr/>
            <p:nvPr/>
          </p:nvSpPr>
          <p:spPr>
            <a:xfrm>
              <a:off x="1574602" y="3235045"/>
              <a:ext cx="2322150" cy="370957"/>
            </a:xfrm>
            <a:prstGeom prst="snip1Rect">
              <a:avLst>
                <a:gd name="adj" fmla="val 26937"/>
              </a:avLst>
            </a:prstGeom>
            <a:solidFill>
              <a:schemeClr val="tx1">
                <a:lumMod val="85000"/>
                <a:lumOff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39" name="Title 3"/>
            <p:cNvSpPr txBox="1">
              <a:spLocks/>
            </p:cNvSpPr>
            <p:nvPr/>
          </p:nvSpPr>
          <p:spPr>
            <a:xfrm>
              <a:off x="1805648" y="3225558"/>
              <a:ext cx="1955890"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r>
                <a:rPr lang="zh-CN" altLang="en-US" sz="1600" b="1" dirty="0">
                  <a:solidFill>
                    <a:schemeClr val="bg1"/>
                  </a:solidFill>
                  <a:latin typeface="+mn-ea"/>
                  <a:ea typeface="+mn-ea"/>
                </a:rPr>
                <a:t>填加标题</a:t>
              </a:r>
              <a:endParaRPr lang="en-US" sz="1600" b="1" dirty="0">
                <a:solidFill>
                  <a:schemeClr val="bg1"/>
                </a:solidFill>
                <a:latin typeface="+mn-ea"/>
                <a:ea typeface="+mn-ea"/>
              </a:endParaRPr>
            </a:p>
          </p:txBody>
        </p:sp>
      </p:grpSp>
      <p:sp>
        <p:nvSpPr>
          <p:cNvPr id="40" name="TextBox 39"/>
          <p:cNvSpPr txBox="1"/>
          <p:nvPr/>
        </p:nvSpPr>
        <p:spPr>
          <a:xfrm>
            <a:off x="6929138" y="3607666"/>
            <a:ext cx="1458796" cy="764284"/>
          </a:xfrm>
          <a:prstGeom prst="rect">
            <a:avLst/>
          </a:prstGeom>
          <a:noFill/>
        </p:spPr>
        <p:txBody>
          <a:bodyPr wrap="square" lIns="71095" tIns="35546" rIns="71095" bIns="35546" rtlCol="0">
            <a:spAutoFit/>
          </a:bodyPr>
          <a:lstStyle/>
          <a:p>
            <a:pPr>
              <a:lnSpc>
                <a:spcPct val="150000"/>
              </a:lnSpc>
            </a:pPr>
            <a:r>
              <a:rPr lang="zh-CN" altLang="en-US" sz="1000" dirty="0">
                <a:solidFill>
                  <a:schemeClr val="tx1">
                    <a:lumMod val="65000"/>
                    <a:lumOff val="35000"/>
                  </a:schemeClr>
                </a:solidFill>
                <a:latin typeface="+mn-ea"/>
              </a:rPr>
              <a:t>单击此处填加文字内容</a:t>
            </a:r>
            <a:endParaRPr lang="en-US" altLang="zh-CN" sz="1000" dirty="0">
              <a:solidFill>
                <a:schemeClr val="tx1">
                  <a:lumMod val="65000"/>
                  <a:lumOff val="35000"/>
                </a:schemeClr>
              </a:solidFill>
              <a:latin typeface="+mn-ea"/>
            </a:endParaRPr>
          </a:p>
          <a:p>
            <a:pPr>
              <a:lnSpc>
                <a:spcPct val="150000"/>
              </a:lnSpc>
            </a:pPr>
            <a:r>
              <a:rPr lang="zh-CN" altLang="en-US" sz="1000" dirty="0">
                <a:solidFill>
                  <a:schemeClr val="tx1">
                    <a:lumMod val="65000"/>
                    <a:lumOff val="35000"/>
                  </a:schemeClr>
                </a:solidFill>
                <a:latin typeface="+mn-ea"/>
              </a:rPr>
              <a:t>单击此处填加文字内容</a:t>
            </a:r>
            <a:endParaRPr lang="en-US" altLang="zh-CN" sz="1000" dirty="0">
              <a:solidFill>
                <a:schemeClr val="tx1">
                  <a:lumMod val="65000"/>
                  <a:lumOff val="35000"/>
                </a:schemeClr>
              </a:solidFill>
              <a:latin typeface="+mn-ea"/>
            </a:endParaRPr>
          </a:p>
          <a:p>
            <a:pPr>
              <a:lnSpc>
                <a:spcPct val="150000"/>
              </a:lnSpc>
            </a:pPr>
            <a:r>
              <a:rPr lang="zh-CN" altLang="en-US" sz="1000" dirty="0">
                <a:solidFill>
                  <a:schemeClr val="tx1">
                    <a:lumMod val="65000"/>
                    <a:lumOff val="35000"/>
                  </a:schemeClr>
                </a:solidFill>
                <a:latin typeface="+mn-ea"/>
              </a:rPr>
              <a:t>单击此处填加文字内容</a:t>
            </a:r>
            <a:endParaRPr lang="en-US" altLang="zh-CN" sz="1000" dirty="0">
              <a:solidFill>
                <a:schemeClr val="tx1">
                  <a:lumMod val="65000"/>
                  <a:lumOff val="35000"/>
                </a:schemeClr>
              </a:solidFill>
              <a:latin typeface="+mn-ea"/>
            </a:endParaRPr>
          </a:p>
        </p:txBody>
      </p:sp>
      <p:grpSp>
        <p:nvGrpSpPr>
          <p:cNvPr id="48" name="组合 47"/>
          <p:cNvGrpSpPr/>
          <p:nvPr/>
        </p:nvGrpSpPr>
        <p:grpSpPr>
          <a:xfrm>
            <a:off x="6815309" y="1478380"/>
            <a:ext cx="1542736" cy="1526061"/>
            <a:chOff x="6815309" y="1478380"/>
            <a:chExt cx="1542736" cy="1526061"/>
          </a:xfrm>
        </p:grpSpPr>
        <p:sp>
          <p:nvSpPr>
            <p:cNvPr id="36" name="TextBox 35"/>
            <p:cNvSpPr txBox="1"/>
            <p:nvPr/>
          </p:nvSpPr>
          <p:spPr>
            <a:xfrm>
              <a:off x="7234003" y="2030041"/>
              <a:ext cx="779712" cy="390103"/>
            </a:xfrm>
            <a:prstGeom prst="rect">
              <a:avLst/>
            </a:prstGeom>
            <a:noFill/>
          </p:spPr>
          <p:txBody>
            <a:bodyPr wrap="square" lIns="82951" tIns="41476" rIns="82951" bIns="41476" rtlCol="0">
              <a:spAutoFit/>
            </a:bodyPr>
            <a:lstStyle/>
            <a:p>
              <a:pPr algn="ctr"/>
              <a:r>
                <a:rPr lang="en-US" altLang="zh-CN" sz="2000" b="1" dirty="0">
                  <a:solidFill>
                    <a:srgbClr val="0070C0"/>
                  </a:solidFill>
                  <a:latin typeface="微软雅黑" pitchFamily="34" charset="-122"/>
                  <a:ea typeface="微软雅黑" pitchFamily="34" charset="-122"/>
                </a:rPr>
                <a:t>90%</a:t>
              </a:r>
              <a:endParaRPr lang="zh-CN" altLang="en-US" sz="2000" b="1" dirty="0">
                <a:solidFill>
                  <a:srgbClr val="0070C0"/>
                </a:solidFill>
                <a:latin typeface="微软雅黑" pitchFamily="34" charset="-122"/>
                <a:ea typeface="微软雅黑" pitchFamily="34" charset="-122"/>
              </a:endParaRPr>
            </a:p>
          </p:txBody>
        </p:sp>
        <p:grpSp>
          <p:nvGrpSpPr>
            <p:cNvPr id="42" name="组合 1"/>
            <p:cNvGrpSpPr>
              <a:grpSpLocks/>
            </p:cNvGrpSpPr>
            <p:nvPr/>
          </p:nvGrpSpPr>
          <p:grpSpPr bwMode="auto">
            <a:xfrm>
              <a:off x="6815309" y="1478380"/>
              <a:ext cx="1542736" cy="1526061"/>
              <a:chOff x="6045201" y="1179620"/>
              <a:chExt cx="1019175" cy="1021169"/>
            </a:xfrm>
          </p:grpSpPr>
          <p:sp>
            <p:nvSpPr>
              <p:cNvPr id="44" name="椭圆 36"/>
              <p:cNvSpPr>
                <a:spLocks noChangeArrowheads="1"/>
              </p:cNvSpPr>
              <p:nvPr/>
            </p:nvSpPr>
            <p:spPr bwMode="auto">
              <a:xfrm rot="-1105102">
                <a:off x="6114674" y="1257957"/>
                <a:ext cx="868896" cy="869299"/>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88900">
                    <a:solidFill>
                      <a:srgbClr val="000000"/>
                    </a:solidFill>
                    <a:miter lim="800000"/>
                    <a:headEnd/>
                    <a:tailEnd/>
                  </a14:hiddenLine>
                </a:ext>
              </a:extLst>
            </p:spPr>
            <p:txBody>
              <a:bodyPr/>
              <a:lstStyle/>
              <a:p>
                <a:endParaRPr lang="zh-CN" altLang="en-US">
                  <a:latin typeface="+mn-ea"/>
                </a:endParaRPr>
              </a:p>
            </p:txBody>
          </p:sp>
          <p:sp>
            <p:nvSpPr>
              <p:cNvPr id="45" name="椭圆 34"/>
              <p:cNvSpPr>
                <a:spLocks noChangeArrowheads="1"/>
              </p:cNvSpPr>
              <p:nvPr/>
            </p:nvSpPr>
            <p:spPr bwMode="auto">
              <a:xfrm>
                <a:off x="6109401" y="1255983"/>
                <a:ext cx="868896" cy="869299"/>
              </a:xfrm>
              <a:prstGeom prst="ellipse">
                <a:avLst/>
              </a:prstGeom>
              <a:noFill/>
              <a:ln w="88900">
                <a:solidFill>
                  <a:srgbClr val="C5C5C5">
                    <a:alpha val="76077"/>
                  </a:srgbClr>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latin typeface="+mn-ea"/>
                </a:endParaRPr>
              </a:p>
            </p:txBody>
          </p:sp>
          <p:sp>
            <p:nvSpPr>
              <p:cNvPr id="46" name="空心弧 45"/>
              <p:cNvSpPr/>
              <p:nvPr/>
            </p:nvSpPr>
            <p:spPr bwMode="auto">
              <a:xfrm rot="16591937">
                <a:off x="6044204" y="1180617"/>
                <a:ext cx="1021169" cy="1019175"/>
              </a:xfrm>
              <a:prstGeom prst="blockArc">
                <a:avLst>
                  <a:gd name="adj1" fmla="val 17984332"/>
                  <a:gd name="adj2" fmla="val 16560449"/>
                  <a:gd name="adj3" fmla="val 14025"/>
                </a:avLst>
              </a:prstGeom>
              <a:solidFill>
                <a:srgbClr val="0070C0"/>
              </a:solidFill>
              <a:ln w="3175">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00">
                  <a:solidFill>
                    <a:prstClr val="white"/>
                  </a:solidFill>
                  <a:latin typeface="+mn-ea"/>
                </a:endParaRPr>
              </a:p>
            </p:txBody>
          </p:sp>
        </p:grpSp>
      </p:grpSp>
    </p:spTree>
    <p:extLst>
      <p:ext uri="{BB962C8B-B14F-4D97-AF65-F5344CB8AC3E}">
        <p14:creationId xmlns:p14="http://schemas.microsoft.com/office/powerpoint/2010/main" val="149458899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
                                        </p:tgtEl>
                                        <p:attrNameLst>
                                          <p:attrName>ppt_y</p:attrName>
                                        </p:attrNameLst>
                                      </p:cBhvr>
                                      <p:tavLst>
                                        <p:tav tm="0">
                                          <p:val>
                                            <p:strVal val="#ppt_y"/>
                                          </p:val>
                                        </p:tav>
                                        <p:tav tm="100000">
                                          <p:val>
                                            <p:strVal val="#ppt_y"/>
                                          </p:val>
                                        </p:tav>
                                      </p:tavLst>
                                    </p:anim>
                                    <p:anim calcmode="lin" valueType="num">
                                      <p:cBhvr>
                                        <p:cTn id="9" dur="4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
                                        </p:tgtEl>
                                      </p:cBhvr>
                                    </p:animEffect>
                                  </p:childTnLst>
                                </p:cTn>
                              </p:par>
                            </p:childTnLst>
                          </p:cTn>
                        </p:par>
                        <p:par>
                          <p:cTn id="12" fill="hold">
                            <p:stCondLst>
                              <p:cond delay="640"/>
                            </p:stCondLst>
                            <p:childTnLst>
                              <p:par>
                                <p:cTn id="13" presetID="26"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290">
                                          <p:stCondLst>
                                            <p:cond delay="0"/>
                                          </p:stCondLst>
                                        </p:cTn>
                                        <p:tgtEl>
                                          <p:spTgt spid="2"/>
                                        </p:tgtEl>
                                      </p:cBhvr>
                                    </p:animEffect>
                                    <p:anim calcmode="lin" valueType="num">
                                      <p:cBhvr>
                                        <p:cTn id="16" dur="911"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7" dur="332"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8" dur="332" tmFilter="0, 0; 0.125,0.2665; 0.25,0.4; 0.375,0.465; 0.5,0.5;  0.625,0.535; 0.75,0.6; 0.875,0.7335; 1,1">
                                          <p:stCondLst>
                                            <p:cond delay="332"/>
                                          </p:stCondLst>
                                        </p:cTn>
                                        <p:tgtEl>
                                          <p:spTgt spid="2"/>
                                        </p:tgtEl>
                                        <p:attrNameLst>
                                          <p:attrName>ppt_y</p:attrName>
                                        </p:attrNameLst>
                                      </p:cBhvr>
                                      <p:tavLst>
                                        <p:tav tm="0" fmla="#ppt_y-sin(pi*$)/9">
                                          <p:val>
                                            <p:fltVal val="0"/>
                                          </p:val>
                                        </p:tav>
                                        <p:tav tm="100000">
                                          <p:val>
                                            <p:fltVal val="1"/>
                                          </p:val>
                                        </p:tav>
                                      </p:tavLst>
                                    </p:anim>
                                    <p:anim calcmode="lin" valueType="num">
                                      <p:cBhvr>
                                        <p:cTn id="19" dur="166" tmFilter="0, 0; 0.125,0.2665; 0.25,0.4; 0.375,0.465; 0.5,0.5;  0.625,0.535; 0.75,0.6; 0.875,0.7335; 1,1">
                                          <p:stCondLst>
                                            <p:cond delay="662"/>
                                          </p:stCondLst>
                                        </p:cTn>
                                        <p:tgtEl>
                                          <p:spTgt spid="2"/>
                                        </p:tgtEl>
                                        <p:attrNameLst>
                                          <p:attrName>ppt_y</p:attrName>
                                        </p:attrNameLst>
                                      </p:cBhvr>
                                      <p:tavLst>
                                        <p:tav tm="0" fmla="#ppt_y-sin(pi*$)/27">
                                          <p:val>
                                            <p:fltVal val="0"/>
                                          </p:val>
                                        </p:tav>
                                        <p:tav tm="100000">
                                          <p:val>
                                            <p:fltVal val="1"/>
                                          </p:val>
                                        </p:tav>
                                      </p:tavLst>
                                    </p:anim>
                                    <p:anim calcmode="lin" valueType="num">
                                      <p:cBhvr>
                                        <p:cTn id="20" dur="82" tmFilter="0, 0; 0.125,0.2665; 0.25,0.4; 0.375,0.465; 0.5,0.5;  0.625,0.535; 0.75,0.6; 0.875,0.7335; 1,1">
                                          <p:stCondLst>
                                            <p:cond delay="828"/>
                                          </p:stCondLst>
                                        </p:cTn>
                                        <p:tgtEl>
                                          <p:spTgt spid="2"/>
                                        </p:tgtEl>
                                        <p:attrNameLst>
                                          <p:attrName>ppt_y</p:attrName>
                                        </p:attrNameLst>
                                      </p:cBhvr>
                                      <p:tavLst>
                                        <p:tav tm="0" fmla="#ppt_y-sin(pi*$)/81">
                                          <p:val>
                                            <p:fltVal val="0"/>
                                          </p:val>
                                        </p:tav>
                                        <p:tav tm="100000">
                                          <p:val>
                                            <p:fltVal val="1"/>
                                          </p:val>
                                        </p:tav>
                                      </p:tavLst>
                                    </p:anim>
                                    <p:animScale>
                                      <p:cBhvr>
                                        <p:cTn id="21" dur="13">
                                          <p:stCondLst>
                                            <p:cond delay="325"/>
                                          </p:stCondLst>
                                        </p:cTn>
                                        <p:tgtEl>
                                          <p:spTgt spid="2"/>
                                        </p:tgtEl>
                                      </p:cBhvr>
                                      <p:to x="100000" y="60000"/>
                                    </p:animScale>
                                    <p:animScale>
                                      <p:cBhvr>
                                        <p:cTn id="22" dur="83" decel="50000">
                                          <p:stCondLst>
                                            <p:cond delay="338"/>
                                          </p:stCondLst>
                                        </p:cTn>
                                        <p:tgtEl>
                                          <p:spTgt spid="2"/>
                                        </p:tgtEl>
                                      </p:cBhvr>
                                      <p:to x="100000" y="100000"/>
                                    </p:animScale>
                                    <p:animScale>
                                      <p:cBhvr>
                                        <p:cTn id="23" dur="13">
                                          <p:stCondLst>
                                            <p:cond delay="656"/>
                                          </p:stCondLst>
                                        </p:cTn>
                                        <p:tgtEl>
                                          <p:spTgt spid="2"/>
                                        </p:tgtEl>
                                      </p:cBhvr>
                                      <p:to x="100000" y="80000"/>
                                    </p:animScale>
                                    <p:animScale>
                                      <p:cBhvr>
                                        <p:cTn id="24" dur="83" decel="50000">
                                          <p:stCondLst>
                                            <p:cond delay="669"/>
                                          </p:stCondLst>
                                        </p:cTn>
                                        <p:tgtEl>
                                          <p:spTgt spid="2"/>
                                        </p:tgtEl>
                                      </p:cBhvr>
                                      <p:to x="100000" y="100000"/>
                                    </p:animScale>
                                    <p:animScale>
                                      <p:cBhvr>
                                        <p:cTn id="25" dur="13">
                                          <p:stCondLst>
                                            <p:cond delay="821"/>
                                          </p:stCondLst>
                                        </p:cTn>
                                        <p:tgtEl>
                                          <p:spTgt spid="2"/>
                                        </p:tgtEl>
                                      </p:cBhvr>
                                      <p:to x="100000" y="90000"/>
                                    </p:animScale>
                                    <p:animScale>
                                      <p:cBhvr>
                                        <p:cTn id="26" dur="83" decel="50000">
                                          <p:stCondLst>
                                            <p:cond delay="834"/>
                                          </p:stCondLst>
                                        </p:cTn>
                                        <p:tgtEl>
                                          <p:spTgt spid="2"/>
                                        </p:tgtEl>
                                      </p:cBhvr>
                                      <p:to x="100000" y="100000"/>
                                    </p:animScale>
                                    <p:animScale>
                                      <p:cBhvr>
                                        <p:cTn id="27" dur="13">
                                          <p:stCondLst>
                                            <p:cond delay="904"/>
                                          </p:stCondLst>
                                        </p:cTn>
                                        <p:tgtEl>
                                          <p:spTgt spid="2"/>
                                        </p:tgtEl>
                                      </p:cBhvr>
                                      <p:to x="100000" y="95000"/>
                                    </p:animScale>
                                    <p:animScale>
                                      <p:cBhvr>
                                        <p:cTn id="28" dur="83" decel="50000">
                                          <p:stCondLst>
                                            <p:cond delay="917"/>
                                          </p:stCondLst>
                                        </p:cTn>
                                        <p:tgtEl>
                                          <p:spTgt spid="2"/>
                                        </p:tgtEl>
                                      </p:cBhvr>
                                      <p:to x="100000" y="100000"/>
                                    </p:animScale>
                                  </p:childTnLst>
                                </p:cTn>
                              </p:par>
                            </p:childTnLst>
                          </p:cTn>
                        </p:par>
                        <p:par>
                          <p:cTn id="29" fill="hold">
                            <p:stCondLst>
                              <p:cond delay="1640"/>
                            </p:stCondLst>
                            <p:childTnLst>
                              <p:par>
                                <p:cTn id="30" presetID="26" presetClass="entr" presetSubtype="0"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down)">
                                      <p:cBhvr>
                                        <p:cTn id="32" dur="290">
                                          <p:stCondLst>
                                            <p:cond delay="0"/>
                                          </p:stCondLst>
                                        </p:cTn>
                                        <p:tgtEl>
                                          <p:spTgt spid="3"/>
                                        </p:tgtEl>
                                      </p:cBhvr>
                                    </p:animEffect>
                                    <p:anim calcmode="lin" valueType="num">
                                      <p:cBhvr>
                                        <p:cTn id="33" dur="911"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34" dur="332"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35" dur="332" tmFilter="0, 0; 0.125,0.2665; 0.25,0.4; 0.375,0.465; 0.5,0.5;  0.625,0.535; 0.75,0.6; 0.875,0.7335; 1,1">
                                          <p:stCondLst>
                                            <p:cond delay="332"/>
                                          </p:stCondLst>
                                        </p:cTn>
                                        <p:tgtEl>
                                          <p:spTgt spid="3"/>
                                        </p:tgtEl>
                                        <p:attrNameLst>
                                          <p:attrName>ppt_y</p:attrName>
                                        </p:attrNameLst>
                                      </p:cBhvr>
                                      <p:tavLst>
                                        <p:tav tm="0" fmla="#ppt_y-sin(pi*$)/9">
                                          <p:val>
                                            <p:fltVal val="0"/>
                                          </p:val>
                                        </p:tav>
                                        <p:tav tm="100000">
                                          <p:val>
                                            <p:fltVal val="1"/>
                                          </p:val>
                                        </p:tav>
                                      </p:tavLst>
                                    </p:anim>
                                    <p:anim calcmode="lin" valueType="num">
                                      <p:cBhvr>
                                        <p:cTn id="36" dur="166" tmFilter="0, 0; 0.125,0.2665; 0.25,0.4; 0.375,0.465; 0.5,0.5;  0.625,0.535; 0.75,0.6; 0.875,0.7335; 1,1">
                                          <p:stCondLst>
                                            <p:cond delay="662"/>
                                          </p:stCondLst>
                                        </p:cTn>
                                        <p:tgtEl>
                                          <p:spTgt spid="3"/>
                                        </p:tgtEl>
                                        <p:attrNameLst>
                                          <p:attrName>ppt_y</p:attrName>
                                        </p:attrNameLst>
                                      </p:cBhvr>
                                      <p:tavLst>
                                        <p:tav tm="0" fmla="#ppt_y-sin(pi*$)/27">
                                          <p:val>
                                            <p:fltVal val="0"/>
                                          </p:val>
                                        </p:tav>
                                        <p:tav tm="100000">
                                          <p:val>
                                            <p:fltVal val="1"/>
                                          </p:val>
                                        </p:tav>
                                      </p:tavLst>
                                    </p:anim>
                                    <p:anim calcmode="lin" valueType="num">
                                      <p:cBhvr>
                                        <p:cTn id="37" dur="82" tmFilter="0, 0; 0.125,0.2665; 0.25,0.4; 0.375,0.465; 0.5,0.5;  0.625,0.535; 0.75,0.6; 0.875,0.7335; 1,1">
                                          <p:stCondLst>
                                            <p:cond delay="828"/>
                                          </p:stCondLst>
                                        </p:cTn>
                                        <p:tgtEl>
                                          <p:spTgt spid="3"/>
                                        </p:tgtEl>
                                        <p:attrNameLst>
                                          <p:attrName>ppt_y</p:attrName>
                                        </p:attrNameLst>
                                      </p:cBhvr>
                                      <p:tavLst>
                                        <p:tav tm="0" fmla="#ppt_y-sin(pi*$)/81">
                                          <p:val>
                                            <p:fltVal val="0"/>
                                          </p:val>
                                        </p:tav>
                                        <p:tav tm="100000">
                                          <p:val>
                                            <p:fltVal val="1"/>
                                          </p:val>
                                        </p:tav>
                                      </p:tavLst>
                                    </p:anim>
                                    <p:animScale>
                                      <p:cBhvr>
                                        <p:cTn id="38" dur="13">
                                          <p:stCondLst>
                                            <p:cond delay="325"/>
                                          </p:stCondLst>
                                        </p:cTn>
                                        <p:tgtEl>
                                          <p:spTgt spid="3"/>
                                        </p:tgtEl>
                                      </p:cBhvr>
                                      <p:to x="100000" y="60000"/>
                                    </p:animScale>
                                    <p:animScale>
                                      <p:cBhvr>
                                        <p:cTn id="39" dur="83" decel="50000">
                                          <p:stCondLst>
                                            <p:cond delay="338"/>
                                          </p:stCondLst>
                                        </p:cTn>
                                        <p:tgtEl>
                                          <p:spTgt spid="3"/>
                                        </p:tgtEl>
                                      </p:cBhvr>
                                      <p:to x="100000" y="100000"/>
                                    </p:animScale>
                                    <p:animScale>
                                      <p:cBhvr>
                                        <p:cTn id="40" dur="13">
                                          <p:stCondLst>
                                            <p:cond delay="656"/>
                                          </p:stCondLst>
                                        </p:cTn>
                                        <p:tgtEl>
                                          <p:spTgt spid="3"/>
                                        </p:tgtEl>
                                      </p:cBhvr>
                                      <p:to x="100000" y="80000"/>
                                    </p:animScale>
                                    <p:animScale>
                                      <p:cBhvr>
                                        <p:cTn id="41" dur="83" decel="50000">
                                          <p:stCondLst>
                                            <p:cond delay="669"/>
                                          </p:stCondLst>
                                        </p:cTn>
                                        <p:tgtEl>
                                          <p:spTgt spid="3"/>
                                        </p:tgtEl>
                                      </p:cBhvr>
                                      <p:to x="100000" y="100000"/>
                                    </p:animScale>
                                    <p:animScale>
                                      <p:cBhvr>
                                        <p:cTn id="42" dur="13">
                                          <p:stCondLst>
                                            <p:cond delay="821"/>
                                          </p:stCondLst>
                                        </p:cTn>
                                        <p:tgtEl>
                                          <p:spTgt spid="3"/>
                                        </p:tgtEl>
                                      </p:cBhvr>
                                      <p:to x="100000" y="90000"/>
                                    </p:animScale>
                                    <p:animScale>
                                      <p:cBhvr>
                                        <p:cTn id="43" dur="83" decel="50000">
                                          <p:stCondLst>
                                            <p:cond delay="834"/>
                                          </p:stCondLst>
                                        </p:cTn>
                                        <p:tgtEl>
                                          <p:spTgt spid="3"/>
                                        </p:tgtEl>
                                      </p:cBhvr>
                                      <p:to x="100000" y="100000"/>
                                    </p:animScale>
                                    <p:animScale>
                                      <p:cBhvr>
                                        <p:cTn id="44" dur="13">
                                          <p:stCondLst>
                                            <p:cond delay="904"/>
                                          </p:stCondLst>
                                        </p:cTn>
                                        <p:tgtEl>
                                          <p:spTgt spid="3"/>
                                        </p:tgtEl>
                                      </p:cBhvr>
                                      <p:to x="100000" y="95000"/>
                                    </p:animScale>
                                    <p:animScale>
                                      <p:cBhvr>
                                        <p:cTn id="45" dur="83" decel="50000">
                                          <p:stCondLst>
                                            <p:cond delay="917"/>
                                          </p:stCondLst>
                                        </p:cTn>
                                        <p:tgtEl>
                                          <p:spTgt spid="3"/>
                                        </p:tgtEl>
                                      </p:cBhvr>
                                      <p:to x="100000" y="100000"/>
                                    </p:animScale>
                                  </p:childTnLst>
                                </p:cTn>
                              </p:par>
                            </p:childTnLst>
                          </p:cTn>
                        </p:par>
                        <p:par>
                          <p:cTn id="46" fill="hold">
                            <p:stCondLst>
                              <p:cond delay="2640"/>
                            </p:stCondLst>
                            <p:childTnLst>
                              <p:par>
                                <p:cTn id="47" presetID="26" presetClass="entr" presetSubtype="0" fill="hold" nodeType="after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wipe(down)">
                                      <p:cBhvr>
                                        <p:cTn id="49" dur="290">
                                          <p:stCondLst>
                                            <p:cond delay="0"/>
                                          </p:stCondLst>
                                        </p:cTn>
                                        <p:tgtEl>
                                          <p:spTgt spid="47"/>
                                        </p:tgtEl>
                                      </p:cBhvr>
                                    </p:animEffect>
                                    <p:anim calcmode="lin" valueType="num">
                                      <p:cBhvr>
                                        <p:cTn id="50" dur="911" tmFilter="0,0; 0.14,0.36; 0.43,0.73; 0.71,0.91; 1.0,1.0">
                                          <p:stCondLst>
                                            <p:cond delay="0"/>
                                          </p:stCondLst>
                                        </p:cTn>
                                        <p:tgtEl>
                                          <p:spTgt spid="47"/>
                                        </p:tgtEl>
                                        <p:attrNameLst>
                                          <p:attrName>ppt_x</p:attrName>
                                        </p:attrNameLst>
                                      </p:cBhvr>
                                      <p:tavLst>
                                        <p:tav tm="0">
                                          <p:val>
                                            <p:strVal val="#ppt_x-0.25"/>
                                          </p:val>
                                        </p:tav>
                                        <p:tav tm="100000">
                                          <p:val>
                                            <p:strVal val="#ppt_x"/>
                                          </p:val>
                                        </p:tav>
                                      </p:tavLst>
                                    </p:anim>
                                    <p:anim calcmode="lin" valueType="num">
                                      <p:cBhvr>
                                        <p:cTn id="51" dur="332" tmFilter="0.0,0.0; 0.25,0.07; 0.50,0.2; 0.75,0.467; 1.0,1.0">
                                          <p:stCondLst>
                                            <p:cond delay="0"/>
                                          </p:stCondLst>
                                        </p:cTn>
                                        <p:tgtEl>
                                          <p:spTgt spid="47"/>
                                        </p:tgtEl>
                                        <p:attrNameLst>
                                          <p:attrName>ppt_y</p:attrName>
                                        </p:attrNameLst>
                                      </p:cBhvr>
                                      <p:tavLst>
                                        <p:tav tm="0" fmla="#ppt_y-sin(pi*$)/3">
                                          <p:val>
                                            <p:fltVal val="0.5"/>
                                          </p:val>
                                        </p:tav>
                                        <p:tav tm="100000">
                                          <p:val>
                                            <p:fltVal val="1"/>
                                          </p:val>
                                        </p:tav>
                                      </p:tavLst>
                                    </p:anim>
                                    <p:anim calcmode="lin" valueType="num">
                                      <p:cBhvr>
                                        <p:cTn id="52" dur="332" tmFilter="0, 0; 0.125,0.2665; 0.25,0.4; 0.375,0.465; 0.5,0.5;  0.625,0.535; 0.75,0.6; 0.875,0.7335; 1,1">
                                          <p:stCondLst>
                                            <p:cond delay="332"/>
                                          </p:stCondLst>
                                        </p:cTn>
                                        <p:tgtEl>
                                          <p:spTgt spid="47"/>
                                        </p:tgtEl>
                                        <p:attrNameLst>
                                          <p:attrName>ppt_y</p:attrName>
                                        </p:attrNameLst>
                                      </p:cBhvr>
                                      <p:tavLst>
                                        <p:tav tm="0" fmla="#ppt_y-sin(pi*$)/9">
                                          <p:val>
                                            <p:fltVal val="0"/>
                                          </p:val>
                                        </p:tav>
                                        <p:tav tm="100000">
                                          <p:val>
                                            <p:fltVal val="1"/>
                                          </p:val>
                                        </p:tav>
                                      </p:tavLst>
                                    </p:anim>
                                    <p:anim calcmode="lin" valueType="num">
                                      <p:cBhvr>
                                        <p:cTn id="53" dur="166" tmFilter="0, 0; 0.125,0.2665; 0.25,0.4; 0.375,0.465; 0.5,0.5;  0.625,0.535; 0.75,0.6; 0.875,0.7335; 1,1">
                                          <p:stCondLst>
                                            <p:cond delay="662"/>
                                          </p:stCondLst>
                                        </p:cTn>
                                        <p:tgtEl>
                                          <p:spTgt spid="47"/>
                                        </p:tgtEl>
                                        <p:attrNameLst>
                                          <p:attrName>ppt_y</p:attrName>
                                        </p:attrNameLst>
                                      </p:cBhvr>
                                      <p:tavLst>
                                        <p:tav tm="0" fmla="#ppt_y-sin(pi*$)/27">
                                          <p:val>
                                            <p:fltVal val="0"/>
                                          </p:val>
                                        </p:tav>
                                        <p:tav tm="100000">
                                          <p:val>
                                            <p:fltVal val="1"/>
                                          </p:val>
                                        </p:tav>
                                      </p:tavLst>
                                    </p:anim>
                                    <p:anim calcmode="lin" valueType="num">
                                      <p:cBhvr>
                                        <p:cTn id="54" dur="82" tmFilter="0, 0; 0.125,0.2665; 0.25,0.4; 0.375,0.465; 0.5,0.5;  0.625,0.535; 0.75,0.6; 0.875,0.7335; 1,1">
                                          <p:stCondLst>
                                            <p:cond delay="828"/>
                                          </p:stCondLst>
                                        </p:cTn>
                                        <p:tgtEl>
                                          <p:spTgt spid="47"/>
                                        </p:tgtEl>
                                        <p:attrNameLst>
                                          <p:attrName>ppt_y</p:attrName>
                                        </p:attrNameLst>
                                      </p:cBhvr>
                                      <p:tavLst>
                                        <p:tav tm="0" fmla="#ppt_y-sin(pi*$)/81">
                                          <p:val>
                                            <p:fltVal val="0"/>
                                          </p:val>
                                        </p:tav>
                                        <p:tav tm="100000">
                                          <p:val>
                                            <p:fltVal val="1"/>
                                          </p:val>
                                        </p:tav>
                                      </p:tavLst>
                                    </p:anim>
                                    <p:animScale>
                                      <p:cBhvr>
                                        <p:cTn id="55" dur="13">
                                          <p:stCondLst>
                                            <p:cond delay="325"/>
                                          </p:stCondLst>
                                        </p:cTn>
                                        <p:tgtEl>
                                          <p:spTgt spid="47"/>
                                        </p:tgtEl>
                                      </p:cBhvr>
                                      <p:to x="100000" y="60000"/>
                                    </p:animScale>
                                    <p:animScale>
                                      <p:cBhvr>
                                        <p:cTn id="56" dur="83" decel="50000">
                                          <p:stCondLst>
                                            <p:cond delay="338"/>
                                          </p:stCondLst>
                                        </p:cTn>
                                        <p:tgtEl>
                                          <p:spTgt spid="47"/>
                                        </p:tgtEl>
                                      </p:cBhvr>
                                      <p:to x="100000" y="100000"/>
                                    </p:animScale>
                                    <p:animScale>
                                      <p:cBhvr>
                                        <p:cTn id="57" dur="13">
                                          <p:stCondLst>
                                            <p:cond delay="656"/>
                                          </p:stCondLst>
                                        </p:cTn>
                                        <p:tgtEl>
                                          <p:spTgt spid="47"/>
                                        </p:tgtEl>
                                      </p:cBhvr>
                                      <p:to x="100000" y="80000"/>
                                    </p:animScale>
                                    <p:animScale>
                                      <p:cBhvr>
                                        <p:cTn id="58" dur="83" decel="50000">
                                          <p:stCondLst>
                                            <p:cond delay="669"/>
                                          </p:stCondLst>
                                        </p:cTn>
                                        <p:tgtEl>
                                          <p:spTgt spid="47"/>
                                        </p:tgtEl>
                                      </p:cBhvr>
                                      <p:to x="100000" y="100000"/>
                                    </p:animScale>
                                    <p:animScale>
                                      <p:cBhvr>
                                        <p:cTn id="59" dur="13">
                                          <p:stCondLst>
                                            <p:cond delay="821"/>
                                          </p:stCondLst>
                                        </p:cTn>
                                        <p:tgtEl>
                                          <p:spTgt spid="47"/>
                                        </p:tgtEl>
                                      </p:cBhvr>
                                      <p:to x="100000" y="90000"/>
                                    </p:animScale>
                                    <p:animScale>
                                      <p:cBhvr>
                                        <p:cTn id="60" dur="83" decel="50000">
                                          <p:stCondLst>
                                            <p:cond delay="834"/>
                                          </p:stCondLst>
                                        </p:cTn>
                                        <p:tgtEl>
                                          <p:spTgt spid="47"/>
                                        </p:tgtEl>
                                      </p:cBhvr>
                                      <p:to x="100000" y="100000"/>
                                    </p:animScale>
                                    <p:animScale>
                                      <p:cBhvr>
                                        <p:cTn id="61" dur="13">
                                          <p:stCondLst>
                                            <p:cond delay="904"/>
                                          </p:stCondLst>
                                        </p:cTn>
                                        <p:tgtEl>
                                          <p:spTgt spid="47"/>
                                        </p:tgtEl>
                                      </p:cBhvr>
                                      <p:to x="100000" y="95000"/>
                                    </p:animScale>
                                    <p:animScale>
                                      <p:cBhvr>
                                        <p:cTn id="62" dur="83" decel="50000">
                                          <p:stCondLst>
                                            <p:cond delay="917"/>
                                          </p:stCondLst>
                                        </p:cTn>
                                        <p:tgtEl>
                                          <p:spTgt spid="47"/>
                                        </p:tgtEl>
                                      </p:cBhvr>
                                      <p:to x="100000" y="100000"/>
                                    </p:animScale>
                                  </p:childTnLst>
                                </p:cTn>
                              </p:par>
                            </p:childTnLst>
                          </p:cTn>
                        </p:par>
                        <p:par>
                          <p:cTn id="63" fill="hold">
                            <p:stCondLst>
                              <p:cond delay="3640"/>
                            </p:stCondLst>
                            <p:childTnLst>
                              <p:par>
                                <p:cTn id="64" presetID="26" presetClass="entr" presetSubtype="0" fill="hold"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down)">
                                      <p:cBhvr>
                                        <p:cTn id="66" dur="290">
                                          <p:stCondLst>
                                            <p:cond delay="0"/>
                                          </p:stCondLst>
                                        </p:cTn>
                                        <p:tgtEl>
                                          <p:spTgt spid="48"/>
                                        </p:tgtEl>
                                      </p:cBhvr>
                                    </p:animEffect>
                                    <p:anim calcmode="lin" valueType="num">
                                      <p:cBhvr>
                                        <p:cTn id="67" dur="911"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68" dur="332"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69" dur="332" tmFilter="0, 0; 0.125,0.2665; 0.25,0.4; 0.375,0.465; 0.5,0.5;  0.625,0.535; 0.75,0.6; 0.875,0.7335; 1,1">
                                          <p:stCondLst>
                                            <p:cond delay="332"/>
                                          </p:stCondLst>
                                        </p:cTn>
                                        <p:tgtEl>
                                          <p:spTgt spid="48"/>
                                        </p:tgtEl>
                                        <p:attrNameLst>
                                          <p:attrName>ppt_y</p:attrName>
                                        </p:attrNameLst>
                                      </p:cBhvr>
                                      <p:tavLst>
                                        <p:tav tm="0" fmla="#ppt_y-sin(pi*$)/9">
                                          <p:val>
                                            <p:fltVal val="0"/>
                                          </p:val>
                                        </p:tav>
                                        <p:tav tm="100000">
                                          <p:val>
                                            <p:fltVal val="1"/>
                                          </p:val>
                                        </p:tav>
                                      </p:tavLst>
                                    </p:anim>
                                    <p:anim calcmode="lin" valueType="num">
                                      <p:cBhvr>
                                        <p:cTn id="70" dur="166" tmFilter="0, 0; 0.125,0.2665; 0.25,0.4; 0.375,0.465; 0.5,0.5;  0.625,0.535; 0.75,0.6; 0.875,0.7335; 1,1">
                                          <p:stCondLst>
                                            <p:cond delay="662"/>
                                          </p:stCondLst>
                                        </p:cTn>
                                        <p:tgtEl>
                                          <p:spTgt spid="48"/>
                                        </p:tgtEl>
                                        <p:attrNameLst>
                                          <p:attrName>ppt_y</p:attrName>
                                        </p:attrNameLst>
                                      </p:cBhvr>
                                      <p:tavLst>
                                        <p:tav tm="0" fmla="#ppt_y-sin(pi*$)/27">
                                          <p:val>
                                            <p:fltVal val="0"/>
                                          </p:val>
                                        </p:tav>
                                        <p:tav tm="100000">
                                          <p:val>
                                            <p:fltVal val="1"/>
                                          </p:val>
                                        </p:tav>
                                      </p:tavLst>
                                    </p:anim>
                                    <p:anim calcmode="lin" valueType="num">
                                      <p:cBhvr>
                                        <p:cTn id="71" dur="82" tmFilter="0, 0; 0.125,0.2665; 0.25,0.4; 0.375,0.465; 0.5,0.5;  0.625,0.535; 0.75,0.6; 0.875,0.7335; 1,1">
                                          <p:stCondLst>
                                            <p:cond delay="828"/>
                                          </p:stCondLst>
                                        </p:cTn>
                                        <p:tgtEl>
                                          <p:spTgt spid="48"/>
                                        </p:tgtEl>
                                        <p:attrNameLst>
                                          <p:attrName>ppt_y</p:attrName>
                                        </p:attrNameLst>
                                      </p:cBhvr>
                                      <p:tavLst>
                                        <p:tav tm="0" fmla="#ppt_y-sin(pi*$)/81">
                                          <p:val>
                                            <p:fltVal val="0"/>
                                          </p:val>
                                        </p:tav>
                                        <p:tav tm="100000">
                                          <p:val>
                                            <p:fltVal val="1"/>
                                          </p:val>
                                        </p:tav>
                                      </p:tavLst>
                                    </p:anim>
                                    <p:animScale>
                                      <p:cBhvr>
                                        <p:cTn id="72" dur="13">
                                          <p:stCondLst>
                                            <p:cond delay="325"/>
                                          </p:stCondLst>
                                        </p:cTn>
                                        <p:tgtEl>
                                          <p:spTgt spid="48"/>
                                        </p:tgtEl>
                                      </p:cBhvr>
                                      <p:to x="100000" y="60000"/>
                                    </p:animScale>
                                    <p:animScale>
                                      <p:cBhvr>
                                        <p:cTn id="73" dur="83" decel="50000">
                                          <p:stCondLst>
                                            <p:cond delay="338"/>
                                          </p:stCondLst>
                                        </p:cTn>
                                        <p:tgtEl>
                                          <p:spTgt spid="48"/>
                                        </p:tgtEl>
                                      </p:cBhvr>
                                      <p:to x="100000" y="100000"/>
                                    </p:animScale>
                                    <p:animScale>
                                      <p:cBhvr>
                                        <p:cTn id="74" dur="13">
                                          <p:stCondLst>
                                            <p:cond delay="656"/>
                                          </p:stCondLst>
                                        </p:cTn>
                                        <p:tgtEl>
                                          <p:spTgt spid="48"/>
                                        </p:tgtEl>
                                      </p:cBhvr>
                                      <p:to x="100000" y="80000"/>
                                    </p:animScale>
                                    <p:animScale>
                                      <p:cBhvr>
                                        <p:cTn id="75" dur="83" decel="50000">
                                          <p:stCondLst>
                                            <p:cond delay="669"/>
                                          </p:stCondLst>
                                        </p:cTn>
                                        <p:tgtEl>
                                          <p:spTgt spid="48"/>
                                        </p:tgtEl>
                                      </p:cBhvr>
                                      <p:to x="100000" y="100000"/>
                                    </p:animScale>
                                    <p:animScale>
                                      <p:cBhvr>
                                        <p:cTn id="76" dur="13">
                                          <p:stCondLst>
                                            <p:cond delay="821"/>
                                          </p:stCondLst>
                                        </p:cTn>
                                        <p:tgtEl>
                                          <p:spTgt spid="48"/>
                                        </p:tgtEl>
                                      </p:cBhvr>
                                      <p:to x="100000" y="90000"/>
                                    </p:animScale>
                                    <p:animScale>
                                      <p:cBhvr>
                                        <p:cTn id="77" dur="83" decel="50000">
                                          <p:stCondLst>
                                            <p:cond delay="834"/>
                                          </p:stCondLst>
                                        </p:cTn>
                                        <p:tgtEl>
                                          <p:spTgt spid="48"/>
                                        </p:tgtEl>
                                      </p:cBhvr>
                                      <p:to x="100000" y="100000"/>
                                    </p:animScale>
                                    <p:animScale>
                                      <p:cBhvr>
                                        <p:cTn id="78" dur="13">
                                          <p:stCondLst>
                                            <p:cond delay="904"/>
                                          </p:stCondLst>
                                        </p:cTn>
                                        <p:tgtEl>
                                          <p:spTgt spid="48"/>
                                        </p:tgtEl>
                                      </p:cBhvr>
                                      <p:to x="100000" y="95000"/>
                                    </p:animScale>
                                    <p:animScale>
                                      <p:cBhvr>
                                        <p:cTn id="79" dur="83" decel="50000">
                                          <p:stCondLst>
                                            <p:cond delay="917"/>
                                          </p:stCondLst>
                                        </p:cTn>
                                        <p:tgtEl>
                                          <p:spTgt spid="48"/>
                                        </p:tgtEl>
                                      </p:cBhvr>
                                      <p:to x="100000" y="100000"/>
                                    </p:animScale>
                                  </p:childTnLst>
                                </p:cTn>
                              </p:par>
                            </p:childTnLst>
                          </p:cTn>
                        </p:par>
                        <p:par>
                          <p:cTn id="80" fill="hold">
                            <p:stCondLst>
                              <p:cond delay="4640"/>
                            </p:stCondLst>
                            <p:childTnLst>
                              <p:par>
                                <p:cTn id="81" presetID="23" presetClass="entr" presetSubtype="16" fill="hold" nodeType="afterEffect">
                                  <p:stCondLst>
                                    <p:cond delay="0"/>
                                  </p:stCondLst>
                                  <p:childTnLst>
                                    <p:set>
                                      <p:cBhvr>
                                        <p:cTn id="82" dur="1" fill="hold">
                                          <p:stCondLst>
                                            <p:cond delay="0"/>
                                          </p:stCondLst>
                                        </p:cTn>
                                        <p:tgtEl>
                                          <p:spTgt spid="22"/>
                                        </p:tgtEl>
                                        <p:attrNameLst>
                                          <p:attrName>style.visibility</p:attrName>
                                        </p:attrNameLst>
                                      </p:cBhvr>
                                      <p:to>
                                        <p:strVal val="visible"/>
                                      </p:to>
                                    </p:set>
                                    <p:anim calcmode="lin" valueType="num">
                                      <p:cBhvr>
                                        <p:cTn id="83" dur="500" fill="hold"/>
                                        <p:tgtEl>
                                          <p:spTgt spid="22"/>
                                        </p:tgtEl>
                                        <p:attrNameLst>
                                          <p:attrName>ppt_w</p:attrName>
                                        </p:attrNameLst>
                                      </p:cBhvr>
                                      <p:tavLst>
                                        <p:tav tm="0">
                                          <p:val>
                                            <p:fltVal val="0"/>
                                          </p:val>
                                        </p:tav>
                                        <p:tav tm="100000">
                                          <p:val>
                                            <p:strVal val="#ppt_w"/>
                                          </p:val>
                                        </p:tav>
                                      </p:tavLst>
                                    </p:anim>
                                    <p:anim calcmode="lin" valueType="num">
                                      <p:cBhvr>
                                        <p:cTn id="84" dur="500" fill="hold"/>
                                        <p:tgtEl>
                                          <p:spTgt spid="22"/>
                                        </p:tgtEl>
                                        <p:attrNameLst>
                                          <p:attrName>ppt_h</p:attrName>
                                        </p:attrNameLst>
                                      </p:cBhvr>
                                      <p:tavLst>
                                        <p:tav tm="0">
                                          <p:val>
                                            <p:fltVal val="0"/>
                                          </p:val>
                                        </p:tav>
                                        <p:tav tm="100000">
                                          <p:val>
                                            <p:strVal val="#ppt_h"/>
                                          </p:val>
                                        </p:tav>
                                      </p:tavLst>
                                    </p:anim>
                                  </p:childTnLst>
                                </p:cTn>
                              </p:par>
                            </p:childTnLst>
                          </p:cTn>
                        </p:par>
                        <p:par>
                          <p:cTn id="85" fill="hold">
                            <p:stCondLst>
                              <p:cond delay="5140"/>
                            </p:stCondLst>
                            <p:childTnLst>
                              <p:par>
                                <p:cTn id="86" presetID="22" presetClass="entr" presetSubtype="1" fill="hold" grpId="0" nodeType="after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wipe(up)">
                                      <p:cBhvr>
                                        <p:cTn id="88" dur="500"/>
                                        <p:tgtEl>
                                          <p:spTgt spid="25"/>
                                        </p:tgtEl>
                                      </p:cBhvr>
                                    </p:animEffect>
                                  </p:childTnLst>
                                </p:cTn>
                              </p:par>
                            </p:childTnLst>
                          </p:cTn>
                        </p:par>
                        <p:par>
                          <p:cTn id="89" fill="hold">
                            <p:stCondLst>
                              <p:cond delay="5640"/>
                            </p:stCondLst>
                            <p:childTnLst>
                              <p:par>
                                <p:cTn id="90" presetID="23" presetClass="entr" presetSubtype="16" fill="hold" nodeType="afterEffect">
                                  <p:stCondLst>
                                    <p:cond delay="0"/>
                                  </p:stCondLst>
                                  <p:childTnLst>
                                    <p:set>
                                      <p:cBhvr>
                                        <p:cTn id="91" dur="1" fill="hold">
                                          <p:stCondLst>
                                            <p:cond delay="0"/>
                                          </p:stCondLst>
                                        </p:cTn>
                                        <p:tgtEl>
                                          <p:spTgt spid="27"/>
                                        </p:tgtEl>
                                        <p:attrNameLst>
                                          <p:attrName>style.visibility</p:attrName>
                                        </p:attrNameLst>
                                      </p:cBhvr>
                                      <p:to>
                                        <p:strVal val="visible"/>
                                      </p:to>
                                    </p:set>
                                    <p:anim calcmode="lin" valueType="num">
                                      <p:cBhvr>
                                        <p:cTn id="92" dur="500" fill="hold"/>
                                        <p:tgtEl>
                                          <p:spTgt spid="27"/>
                                        </p:tgtEl>
                                        <p:attrNameLst>
                                          <p:attrName>ppt_w</p:attrName>
                                        </p:attrNameLst>
                                      </p:cBhvr>
                                      <p:tavLst>
                                        <p:tav tm="0">
                                          <p:val>
                                            <p:fltVal val="0"/>
                                          </p:val>
                                        </p:tav>
                                        <p:tav tm="100000">
                                          <p:val>
                                            <p:strVal val="#ppt_w"/>
                                          </p:val>
                                        </p:tav>
                                      </p:tavLst>
                                    </p:anim>
                                    <p:anim calcmode="lin" valueType="num">
                                      <p:cBhvr>
                                        <p:cTn id="93" dur="500" fill="hold"/>
                                        <p:tgtEl>
                                          <p:spTgt spid="27"/>
                                        </p:tgtEl>
                                        <p:attrNameLst>
                                          <p:attrName>ppt_h</p:attrName>
                                        </p:attrNameLst>
                                      </p:cBhvr>
                                      <p:tavLst>
                                        <p:tav tm="0">
                                          <p:val>
                                            <p:fltVal val="0"/>
                                          </p:val>
                                        </p:tav>
                                        <p:tav tm="100000">
                                          <p:val>
                                            <p:strVal val="#ppt_h"/>
                                          </p:val>
                                        </p:tav>
                                      </p:tavLst>
                                    </p:anim>
                                  </p:childTnLst>
                                </p:cTn>
                              </p:par>
                            </p:childTnLst>
                          </p:cTn>
                        </p:par>
                        <p:par>
                          <p:cTn id="94" fill="hold">
                            <p:stCondLst>
                              <p:cond delay="6140"/>
                            </p:stCondLst>
                            <p:childTnLst>
                              <p:par>
                                <p:cTn id="95" presetID="22" presetClass="entr" presetSubtype="1" fill="hold" grpId="0" nodeType="afterEffect">
                                  <p:stCondLst>
                                    <p:cond delay="0"/>
                                  </p:stCondLst>
                                  <p:childTnLst>
                                    <p:set>
                                      <p:cBhvr>
                                        <p:cTn id="96" dur="1" fill="hold">
                                          <p:stCondLst>
                                            <p:cond delay="0"/>
                                          </p:stCondLst>
                                        </p:cTn>
                                        <p:tgtEl>
                                          <p:spTgt spid="30"/>
                                        </p:tgtEl>
                                        <p:attrNameLst>
                                          <p:attrName>style.visibility</p:attrName>
                                        </p:attrNameLst>
                                      </p:cBhvr>
                                      <p:to>
                                        <p:strVal val="visible"/>
                                      </p:to>
                                    </p:set>
                                    <p:animEffect transition="in" filter="wipe(up)">
                                      <p:cBhvr>
                                        <p:cTn id="97" dur="500"/>
                                        <p:tgtEl>
                                          <p:spTgt spid="30"/>
                                        </p:tgtEl>
                                      </p:cBhvr>
                                    </p:animEffect>
                                  </p:childTnLst>
                                </p:cTn>
                              </p:par>
                            </p:childTnLst>
                          </p:cTn>
                        </p:par>
                        <p:par>
                          <p:cTn id="98" fill="hold">
                            <p:stCondLst>
                              <p:cond delay="6640"/>
                            </p:stCondLst>
                            <p:childTnLst>
                              <p:par>
                                <p:cTn id="99" presetID="23" presetClass="entr" presetSubtype="16" fill="hold" nodeType="afterEffect">
                                  <p:stCondLst>
                                    <p:cond delay="0"/>
                                  </p:stCondLst>
                                  <p:childTnLst>
                                    <p:set>
                                      <p:cBhvr>
                                        <p:cTn id="100" dur="1" fill="hold">
                                          <p:stCondLst>
                                            <p:cond delay="0"/>
                                          </p:stCondLst>
                                        </p:cTn>
                                        <p:tgtEl>
                                          <p:spTgt spid="32"/>
                                        </p:tgtEl>
                                        <p:attrNameLst>
                                          <p:attrName>style.visibility</p:attrName>
                                        </p:attrNameLst>
                                      </p:cBhvr>
                                      <p:to>
                                        <p:strVal val="visible"/>
                                      </p:to>
                                    </p:set>
                                    <p:anim calcmode="lin" valueType="num">
                                      <p:cBhvr>
                                        <p:cTn id="101" dur="500" fill="hold"/>
                                        <p:tgtEl>
                                          <p:spTgt spid="32"/>
                                        </p:tgtEl>
                                        <p:attrNameLst>
                                          <p:attrName>ppt_w</p:attrName>
                                        </p:attrNameLst>
                                      </p:cBhvr>
                                      <p:tavLst>
                                        <p:tav tm="0">
                                          <p:val>
                                            <p:fltVal val="0"/>
                                          </p:val>
                                        </p:tav>
                                        <p:tav tm="100000">
                                          <p:val>
                                            <p:strVal val="#ppt_w"/>
                                          </p:val>
                                        </p:tav>
                                      </p:tavLst>
                                    </p:anim>
                                    <p:anim calcmode="lin" valueType="num">
                                      <p:cBhvr>
                                        <p:cTn id="102" dur="500" fill="hold"/>
                                        <p:tgtEl>
                                          <p:spTgt spid="32"/>
                                        </p:tgtEl>
                                        <p:attrNameLst>
                                          <p:attrName>ppt_h</p:attrName>
                                        </p:attrNameLst>
                                      </p:cBhvr>
                                      <p:tavLst>
                                        <p:tav tm="0">
                                          <p:val>
                                            <p:fltVal val="0"/>
                                          </p:val>
                                        </p:tav>
                                        <p:tav tm="100000">
                                          <p:val>
                                            <p:strVal val="#ppt_h"/>
                                          </p:val>
                                        </p:tav>
                                      </p:tavLst>
                                    </p:anim>
                                  </p:childTnLst>
                                </p:cTn>
                              </p:par>
                            </p:childTnLst>
                          </p:cTn>
                        </p:par>
                        <p:par>
                          <p:cTn id="103" fill="hold">
                            <p:stCondLst>
                              <p:cond delay="7140"/>
                            </p:stCondLst>
                            <p:childTnLst>
                              <p:par>
                                <p:cTn id="104" presetID="22" presetClass="entr" presetSubtype="1" fill="hold" grpId="0" nodeType="afterEffect">
                                  <p:stCondLst>
                                    <p:cond delay="0"/>
                                  </p:stCondLst>
                                  <p:childTnLst>
                                    <p:set>
                                      <p:cBhvr>
                                        <p:cTn id="105" dur="1" fill="hold">
                                          <p:stCondLst>
                                            <p:cond delay="0"/>
                                          </p:stCondLst>
                                        </p:cTn>
                                        <p:tgtEl>
                                          <p:spTgt spid="35"/>
                                        </p:tgtEl>
                                        <p:attrNameLst>
                                          <p:attrName>style.visibility</p:attrName>
                                        </p:attrNameLst>
                                      </p:cBhvr>
                                      <p:to>
                                        <p:strVal val="visible"/>
                                      </p:to>
                                    </p:set>
                                    <p:animEffect transition="in" filter="wipe(up)">
                                      <p:cBhvr>
                                        <p:cTn id="106" dur="500"/>
                                        <p:tgtEl>
                                          <p:spTgt spid="35"/>
                                        </p:tgtEl>
                                      </p:cBhvr>
                                    </p:animEffect>
                                  </p:childTnLst>
                                </p:cTn>
                              </p:par>
                            </p:childTnLst>
                          </p:cTn>
                        </p:par>
                        <p:par>
                          <p:cTn id="107" fill="hold">
                            <p:stCondLst>
                              <p:cond delay="7640"/>
                            </p:stCondLst>
                            <p:childTnLst>
                              <p:par>
                                <p:cTn id="108" presetID="23" presetClass="entr" presetSubtype="16" fill="hold" nodeType="afterEffect">
                                  <p:stCondLst>
                                    <p:cond delay="0"/>
                                  </p:stCondLst>
                                  <p:childTnLst>
                                    <p:set>
                                      <p:cBhvr>
                                        <p:cTn id="109" dur="1" fill="hold">
                                          <p:stCondLst>
                                            <p:cond delay="0"/>
                                          </p:stCondLst>
                                        </p:cTn>
                                        <p:tgtEl>
                                          <p:spTgt spid="37"/>
                                        </p:tgtEl>
                                        <p:attrNameLst>
                                          <p:attrName>style.visibility</p:attrName>
                                        </p:attrNameLst>
                                      </p:cBhvr>
                                      <p:to>
                                        <p:strVal val="visible"/>
                                      </p:to>
                                    </p:set>
                                    <p:anim calcmode="lin" valueType="num">
                                      <p:cBhvr>
                                        <p:cTn id="110" dur="500" fill="hold"/>
                                        <p:tgtEl>
                                          <p:spTgt spid="37"/>
                                        </p:tgtEl>
                                        <p:attrNameLst>
                                          <p:attrName>ppt_w</p:attrName>
                                        </p:attrNameLst>
                                      </p:cBhvr>
                                      <p:tavLst>
                                        <p:tav tm="0">
                                          <p:val>
                                            <p:fltVal val="0"/>
                                          </p:val>
                                        </p:tav>
                                        <p:tav tm="100000">
                                          <p:val>
                                            <p:strVal val="#ppt_w"/>
                                          </p:val>
                                        </p:tav>
                                      </p:tavLst>
                                    </p:anim>
                                    <p:anim calcmode="lin" valueType="num">
                                      <p:cBhvr>
                                        <p:cTn id="111" dur="500" fill="hold"/>
                                        <p:tgtEl>
                                          <p:spTgt spid="37"/>
                                        </p:tgtEl>
                                        <p:attrNameLst>
                                          <p:attrName>ppt_h</p:attrName>
                                        </p:attrNameLst>
                                      </p:cBhvr>
                                      <p:tavLst>
                                        <p:tav tm="0">
                                          <p:val>
                                            <p:fltVal val="0"/>
                                          </p:val>
                                        </p:tav>
                                        <p:tav tm="100000">
                                          <p:val>
                                            <p:strVal val="#ppt_h"/>
                                          </p:val>
                                        </p:tav>
                                      </p:tavLst>
                                    </p:anim>
                                  </p:childTnLst>
                                </p:cTn>
                              </p:par>
                            </p:childTnLst>
                          </p:cTn>
                        </p:par>
                        <p:par>
                          <p:cTn id="112" fill="hold">
                            <p:stCondLst>
                              <p:cond delay="8140"/>
                            </p:stCondLst>
                            <p:childTnLst>
                              <p:par>
                                <p:cTn id="113" presetID="22" presetClass="entr" presetSubtype="1" fill="hold" grpId="0" nodeType="afterEffect">
                                  <p:stCondLst>
                                    <p:cond delay="0"/>
                                  </p:stCondLst>
                                  <p:childTnLst>
                                    <p:set>
                                      <p:cBhvr>
                                        <p:cTn id="114" dur="1" fill="hold">
                                          <p:stCondLst>
                                            <p:cond delay="0"/>
                                          </p:stCondLst>
                                        </p:cTn>
                                        <p:tgtEl>
                                          <p:spTgt spid="40"/>
                                        </p:tgtEl>
                                        <p:attrNameLst>
                                          <p:attrName>style.visibility</p:attrName>
                                        </p:attrNameLst>
                                      </p:cBhvr>
                                      <p:to>
                                        <p:strVal val="visible"/>
                                      </p:to>
                                    </p:set>
                                    <p:animEffect transition="in" filter="wipe(up)">
                                      <p:cBhvr>
                                        <p:cTn id="11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5" grpId="0"/>
      <p:bldP spid="30" grpId="0"/>
      <p:bldP spid="35" grpId="0"/>
      <p:bldP spid="4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347"/>
            <a:ext cx="9145588" cy="5144393"/>
          </a:xfrm>
          <a:prstGeom prst="rect">
            <a:avLst/>
          </a:prstGeom>
        </p:spPr>
      </p:pic>
      <p:pic>
        <p:nvPicPr>
          <p:cNvPr id="80" name="图片 79"/>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0" y="1941732"/>
            <a:ext cx="9145587" cy="3200955"/>
          </a:xfrm>
          <a:prstGeom prst="rect">
            <a:avLst/>
          </a:prstGeom>
        </p:spPr>
      </p:pic>
      <p:sp>
        <p:nvSpPr>
          <p:cNvPr id="19" name="Freeform 6"/>
          <p:cNvSpPr>
            <a:spLocks noEditPoints="1"/>
          </p:cNvSpPr>
          <p:nvPr/>
        </p:nvSpPr>
        <p:spPr bwMode="auto">
          <a:xfrm>
            <a:off x="3280594" y="1939532"/>
            <a:ext cx="2584400" cy="1297546"/>
          </a:xfrm>
          <a:custGeom>
            <a:avLst/>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3">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4" name="Freeform 5"/>
          <p:cNvSpPr>
            <a:spLocks/>
          </p:cNvSpPr>
          <p:nvPr/>
        </p:nvSpPr>
        <p:spPr bwMode="auto">
          <a:xfrm>
            <a:off x="4572395" y="646163"/>
            <a:ext cx="646198" cy="1293369"/>
          </a:xfrm>
          <a:custGeom>
            <a:avLst/>
            <a:gdLst>
              <a:gd name="T0" fmla="*/ 0 w 6745"/>
              <a:gd name="T1" fmla="*/ 13488 h 13488"/>
              <a:gd name="T2" fmla="*/ 6745 w 6745"/>
              <a:gd name="T3" fmla="*/ 1807 h 13488"/>
              <a:gd name="T4" fmla="*/ 0 w 6745"/>
              <a:gd name="T5" fmla="*/ 0 h 13488"/>
              <a:gd name="T6" fmla="*/ 0 w 6745"/>
              <a:gd name="T7" fmla="*/ 13488 h 13488"/>
            </a:gdLst>
            <a:ah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rgbClr val="0070C0"/>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5" name="Freeform 6"/>
          <p:cNvSpPr>
            <a:spLocks noEditPoints="1"/>
          </p:cNvSpPr>
          <p:nvPr/>
        </p:nvSpPr>
        <p:spPr bwMode="auto">
          <a:xfrm>
            <a:off x="4567603" y="641369"/>
            <a:ext cx="655783" cy="1302956"/>
          </a:xfrm>
          <a:custGeom>
            <a:avLst/>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3"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6" name="Freeform 7"/>
          <p:cNvSpPr>
            <a:spLocks/>
          </p:cNvSpPr>
          <p:nvPr/>
        </p:nvSpPr>
        <p:spPr bwMode="auto">
          <a:xfrm>
            <a:off x="4572395" y="819517"/>
            <a:ext cx="1119863" cy="1120015"/>
          </a:xfrm>
          <a:custGeom>
            <a:avLst/>
            <a:gdLst>
              <a:gd name="T0" fmla="*/ 0 w 5841"/>
              <a:gd name="T1" fmla="*/ 5840 h 5840"/>
              <a:gd name="T2" fmla="*/ 5841 w 5841"/>
              <a:gd name="T3" fmla="*/ 2468 h 5840"/>
              <a:gd name="T4" fmla="*/ 3373 w 5841"/>
              <a:gd name="T5" fmla="*/ 0 h 5840"/>
              <a:gd name="T6" fmla="*/ 0 w 5841"/>
              <a:gd name="T7" fmla="*/ 5840 h 5840"/>
            </a:gdLst>
            <a:ah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7" name="Freeform 8"/>
          <p:cNvSpPr>
            <a:spLocks noEditPoints="1"/>
          </p:cNvSpPr>
          <p:nvPr/>
        </p:nvSpPr>
        <p:spPr bwMode="auto">
          <a:xfrm>
            <a:off x="4567602" y="814724"/>
            <a:ext cx="1129449" cy="1129601"/>
          </a:xfrm>
          <a:custGeom>
            <a:avLst/>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8" name="Freeform 9"/>
          <p:cNvSpPr>
            <a:spLocks/>
          </p:cNvSpPr>
          <p:nvPr/>
        </p:nvSpPr>
        <p:spPr bwMode="auto">
          <a:xfrm>
            <a:off x="4572395" y="1292448"/>
            <a:ext cx="1293195" cy="647084"/>
          </a:xfrm>
          <a:custGeom>
            <a:avLst/>
            <a:gdLst>
              <a:gd name="T0" fmla="*/ 0 w 6745"/>
              <a:gd name="T1" fmla="*/ 3372 h 3372"/>
              <a:gd name="T2" fmla="*/ 6745 w 6745"/>
              <a:gd name="T3" fmla="*/ 3372 h 3372"/>
              <a:gd name="T4" fmla="*/ 5841 w 6745"/>
              <a:gd name="T5" fmla="*/ 0 h 3372"/>
              <a:gd name="T6" fmla="*/ 0 w 6745"/>
              <a:gd name="T7" fmla="*/ 3372 h 3372"/>
            </a:gdLst>
            <a:ah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9" name="Freeform 10"/>
          <p:cNvSpPr>
            <a:spLocks noEditPoints="1"/>
          </p:cNvSpPr>
          <p:nvPr/>
        </p:nvSpPr>
        <p:spPr bwMode="auto">
          <a:xfrm>
            <a:off x="4567602" y="1288453"/>
            <a:ext cx="1302780" cy="655872"/>
          </a:xfrm>
          <a:custGeom>
            <a:avLst/>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0" name="Freeform 23"/>
          <p:cNvSpPr>
            <a:spLocks/>
          </p:cNvSpPr>
          <p:nvPr/>
        </p:nvSpPr>
        <p:spPr bwMode="auto">
          <a:xfrm>
            <a:off x="3279200" y="1292448"/>
            <a:ext cx="1293195" cy="647084"/>
          </a:xfrm>
          <a:custGeom>
            <a:avLst/>
            <a:gdLst>
              <a:gd name="T0" fmla="*/ 13488 w 13488"/>
              <a:gd name="T1" fmla="*/ 6744 h 6744"/>
              <a:gd name="T2" fmla="*/ 1807 w 13488"/>
              <a:gd name="T3" fmla="*/ 0 h 6744"/>
              <a:gd name="T4" fmla="*/ 0 w 13488"/>
              <a:gd name="T5" fmla="*/ 6744 h 6744"/>
              <a:gd name="T6" fmla="*/ 13488 w 13488"/>
              <a:gd name="T7" fmla="*/ 6744 h 6744"/>
            </a:gdLst>
            <a:ah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1" name="Freeform 24"/>
          <p:cNvSpPr>
            <a:spLocks noEditPoints="1"/>
          </p:cNvSpPr>
          <p:nvPr/>
        </p:nvSpPr>
        <p:spPr bwMode="auto">
          <a:xfrm>
            <a:off x="3275207" y="1288453"/>
            <a:ext cx="1301981" cy="655872"/>
          </a:xfrm>
          <a:custGeom>
            <a:avLst/>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2" name="Freeform 25"/>
          <p:cNvSpPr>
            <a:spLocks/>
          </p:cNvSpPr>
          <p:nvPr/>
        </p:nvSpPr>
        <p:spPr bwMode="auto">
          <a:xfrm>
            <a:off x="3452532" y="819517"/>
            <a:ext cx="1119863" cy="1120015"/>
          </a:xfrm>
          <a:custGeom>
            <a:avLst/>
            <a:gdLst>
              <a:gd name="T0" fmla="*/ 11681 w 11681"/>
              <a:gd name="T1" fmla="*/ 11681 h 11681"/>
              <a:gd name="T2" fmla="*/ 4937 w 11681"/>
              <a:gd name="T3" fmla="*/ 0 h 11681"/>
              <a:gd name="T4" fmla="*/ 0 w 11681"/>
              <a:gd name="T5" fmla="*/ 4937 h 11681"/>
              <a:gd name="T6" fmla="*/ 11681 w 11681"/>
              <a:gd name="T7" fmla="*/ 11681 h 11681"/>
            </a:gdLst>
            <a:ah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3" name="Freeform 26"/>
          <p:cNvSpPr>
            <a:spLocks noEditPoints="1"/>
          </p:cNvSpPr>
          <p:nvPr/>
        </p:nvSpPr>
        <p:spPr bwMode="auto">
          <a:xfrm>
            <a:off x="3447739" y="814724"/>
            <a:ext cx="1129449" cy="1129601"/>
          </a:xfrm>
          <a:custGeom>
            <a:avLst/>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4" name="Freeform 27"/>
          <p:cNvSpPr>
            <a:spLocks/>
          </p:cNvSpPr>
          <p:nvPr/>
        </p:nvSpPr>
        <p:spPr bwMode="auto">
          <a:xfrm>
            <a:off x="3926198" y="646163"/>
            <a:ext cx="646198" cy="1293369"/>
          </a:xfrm>
          <a:custGeom>
            <a:avLst/>
            <a:gdLst>
              <a:gd name="T0" fmla="*/ 6744 w 6744"/>
              <a:gd name="T1" fmla="*/ 13488 h 13488"/>
              <a:gd name="T2" fmla="*/ 6744 w 6744"/>
              <a:gd name="T3" fmla="*/ 0 h 13488"/>
              <a:gd name="T4" fmla="*/ 0 w 6744"/>
              <a:gd name="T5" fmla="*/ 1807 h 13488"/>
              <a:gd name="T6" fmla="*/ 6744 w 6744"/>
              <a:gd name="T7" fmla="*/ 13488 h 13488"/>
            </a:gdLst>
            <a:ah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5" name="Freeform 28"/>
          <p:cNvSpPr>
            <a:spLocks noEditPoints="1"/>
          </p:cNvSpPr>
          <p:nvPr/>
        </p:nvSpPr>
        <p:spPr bwMode="auto">
          <a:xfrm>
            <a:off x="3921405" y="641369"/>
            <a:ext cx="655783" cy="1302956"/>
          </a:xfrm>
          <a:custGeom>
            <a:avLst/>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32" name="Freeform 13"/>
          <p:cNvSpPr>
            <a:spLocks noEditPoints="1"/>
          </p:cNvSpPr>
          <p:nvPr/>
        </p:nvSpPr>
        <p:spPr bwMode="auto">
          <a:xfrm>
            <a:off x="4128294" y="2100143"/>
            <a:ext cx="922466" cy="993101"/>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chemeClr val="bg1"/>
          </a:solidFill>
          <a:ln>
            <a:noFill/>
          </a:ln>
        </p:spPr>
        <p:txBody>
          <a:bodyPr vert="horz" wrap="square" lIns="68571" tIns="34285" rIns="68571" bIns="34285" numCol="1" anchor="t" anchorCtr="0" compatLnSpc="1">
            <a:prstTxWarp prst="textNoShape">
              <a:avLst/>
            </a:prstTxWarp>
          </a:bodyPr>
          <a:lstStyle/>
          <a:p>
            <a:endParaRPr lang="zh-CN" altLang="en-US"/>
          </a:p>
        </p:txBody>
      </p:sp>
      <p:sp>
        <p:nvSpPr>
          <p:cNvPr id="33" name="TextBox 32"/>
          <p:cNvSpPr txBox="1"/>
          <p:nvPr/>
        </p:nvSpPr>
        <p:spPr>
          <a:xfrm>
            <a:off x="2226564" y="3310639"/>
            <a:ext cx="4692459" cy="623440"/>
          </a:xfrm>
          <a:prstGeom prst="rect">
            <a:avLst/>
          </a:prstGeom>
          <a:noFill/>
        </p:spPr>
        <p:txBody>
          <a:bodyPr wrap="square" lIns="68571" tIns="34285" rIns="68571" bIns="34285" rtlCol="0">
            <a:spAutoFit/>
          </a:bodyPr>
          <a:lstStyle/>
          <a:p>
            <a:pPr algn="ctr"/>
            <a:r>
              <a:rPr lang="zh-CN" altLang="en-US" sz="3600" b="1" dirty="0">
                <a:solidFill>
                  <a:schemeClr val="bg1"/>
                </a:solidFill>
                <a:latin typeface="微软雅黑"/>
                <a:ea typeface="微软雅黑"/>
              </a:rPr>
              <a:t>发展规划</a:t>
            </a:r>
          </a:p>
        </p:txBody>
      </p:sp>
      <p:cxnSp>
        <p:nvCxnSpPr>
          <p:cNvPr id="34" name="直接连接符 33"/>
          <p:cNvCxnSpPr/>
          <p:nvPr/>
        </p:nvCxnSpPr>
        <p:spPr bwMode="auto">
          <a:xfrm>
            <a:off x="1981068" y="3922828"/>
            <a:ext cx="5183451"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 name="Oval 39"/>
          <p:cNvSpPr>
            <a:spLocks noChangeAspect="1" noChangeArrowheads="1"/>
          </p:cNvSpPr>
          <p:nvPr/>
        </p:nvSpPr>
        <p:spPr bwMode="auto">
          <a:xfrm>
            <a:off x="1701172" y="4136099"/>
            <a:ext cx="161965" cy="162971"/>
          </a:xfrm>
          <a:prstGeom prst="ellipse">
            <a:avLst/>
          </a:prstGeom>
          <a:solidFill>
            <a:srgbClr val="0070C0"/>
          </a:solidFill>
          <a:ln w="28575" cap="flat">
            <a:solidFill>
              <a:schemeClr val="bg1"/>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sz="1500">
              <a:solidFill>
                <a:schemeClr val="bg1"/>
              </a:solidFill>
            </a:endParaRPr>
          </a:p>
        </p:txBody>
      </p:sp>
      <p:sp>
        <p:nvSpPr>
          <p:cNvPr id="36" name="Oval 40"/>
          <p:cNvSpPr>
            <a:spLocks noChangeAspect="1" noChangeArrowheads="1"/>
          </p:cNvSpPr>
          <p:nvPr/>
        </p:nvSpPr>
        <p:spPr bwMode="auto">
          <a:xfrm>
            <a:off x="5766534" y="4135002"/>
            <a:ext cx="161965" cy="162971"/>
          </a:xfrm>
          <a:prstGeom prst="ellipse">
            <a:avLst/>
          </a:prstGeom>
          <a:solidFill>
            <a:srgbClr val="0070C0"/>
          </a:solidFill>
          <a:ln w="28575" cap="flat">
            <a:solidFill>
              <a:schemeClr val="bg1"/>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sz="1500">
              <a:solidFill>
                <a:schemeClr val="bg1"/>
              </a:solidFill>
            </a:endParaRPr>
          </a:p>
        </p:txBody>
      </p:sp>
      <p:sp>
        <p:nvSpPr>
          <p:cNvPr id="37" name="Oval 41"/>
          <p:cNvSpPr>
            <a:spLocks noChangeAspect="1" noChangeArrowheads="1"/>
          </p:cNvSpPr>
          <p:nvPr/>
        </p:nvSpPr>
        <p:spPr bwMode="auto">
          <a:xfrm>
            <a:off x="3752834" y="4470407"/>
            <a:ext cx="161965" cy="162050"/>
          </a:xfrm>
          <a:prstGeom prst="ellipse">
            <a:avLst/>
          </a:prstGeom>
          <a:solidFill>
            <a:srgbClr val="0070C0"/>
          </a:solidFill>
          <a:ln w="28575" cap="flat">
            <a:solidFill>
              <a:schemeClr val="bg1"/>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sz="1500">
              <a:solidFill>
                <a:schemeClr val="bg1"/>
              </a:solidFill>
            </a:endParaRPr>
          </a:p>
        </p:txBody>
      </p:sp>
      <p:sp>
        <p:nvSpPr>
          <p:cNvPr id="38" name="Oval 42"/>
          <p:cNvSpPr>
            <a:spLocks noChangeAspect="1" noChangeArrowheads="1"/>
          </p:cNvSpPr>
          <p:nvPr/>
        </p:nvSpPr>
        <p:spPr bwMode="auto">
          <a:xfrm>
            <a:off x="3690894" y="4136099"/>
            <a:ext cx="161965" cy="162971"/>
          </a:xfrm>
          <a:prstGeom prst="ellipse">
            <a:avLst/>
          </a:prstGeom>
          <a:solidFill>
            <a:srgbClr val="0070C0"/>
          </a:solidFill>
          <a:ln w="28575" cap="flat">
            <a:solidFill>
              <a:schemeClr val="bg1"/>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sz="1500">
              <a:solidFill>
                <a:schemeClr val="bg1"/>
              </a:solidFill>
            </a:endParaRPr>
          </a:p>
        </p:txBody>
      </p:sp>
      <p:sp>
        <p:nvSpPr>
          <p:cNvPr id="39" name="TextBox 38"/>
          <p:cNvSpPr txBox="1"/>
          <p:nvPr/>
        </p:nvSpPr>
        <p:spPr>
          <a:xfrm>
            <a:off x="1973526" y="4067497"/>
            <a:ext cx="1698298" cy="300175"/>
          </a:xfrm>
          <a:prstGeom prst="rect">
            <a:avLst/>
          </a:prstGeom>
          <a:noFill/>
        </p:spPr>
        <p:txBody>
          <a:bodyPr wrap="square" lIns="68571" tIns="34285" rIns="68571" bIns="34285" rtlCol="0">
            <a:spAutoFit/>
          </a:bodyPr>
          <a:lstStyle/>
          <a:p>
            <a:r>
              <a:rPr lang="zh-CN" altLang="en-US" sz="1500" b="1" dirty="0">
                <a:solidFill>
                  <a:schemeClr val="bg1"/>
                </a:solidFill>
                <a:latin typeface="+mn-ea"/>
                <a:ea typeface="+mn-ea"/>
              </a:rPr>
              <a:t>公司战略目标</a:t>
            </a:r>
          </a:p>
        </p:txBody>
      </p:sp>
      <p:sp>
        <p:nvSpPr>
          <p:cNvPr id="40" name="TextBox 39"/>
          <p:cNvSpPr txBox="1"/>
          <p:nvPr/>
        </p:nvSpPr>
        <p:spPr>
          <a:xfrm>
            <a:off x="6038888" y="4066400"/>
            <a:ext cx="1698298" cy="300175"/>
          </a:xfrm>
          <a:prstGeom prst="rect">
            <a:avLst/>
          </a:prstGeom>
          <a:noFill/>
        </p:spPr>
        <p:txBody>
          <a:bodyPr wrap="square" lIns="68571" tIns="34285" rIns="68571" bIns="34285" rtlCol="0">
            <a:spAutoFit/>
          </a:bodyPr>
          <a:lstStyle/>
          <a:p>
            <a:r>
              <a:rPr lang="zh-CN" altLang="en-US" sz="1500" b="1" dirty="0">
                <a:solidFill>
                  <a:schemeClr val="bg1"/>
                </a:solidFill>
                <a:latin typeface="+mn-ea"/>
                <a:ea typeface="+mn-ea"/>
              </a:rPr>
              <a:t>五年发展规划</a:t>
            </a:r>
          </a:p>
        </p:txBody>
      </p:sp>
      <p:sp>
        <p:nvSpPr>
          <p:cNvPr id="68" name="TextBox 67"/>
          <p:cNvSpPr txBox="1"/>
          <p:nvPr/>
        </p:nvSpPr>
        <p:spPr>
          <a:xfrm>
            <a:off x="4025188" y="4401344"/>
            <a:ext cx="1698298" cy="300175"/>
          </a:xfrm>
          <a:prstGeom prst="rect">
            <a:avLst/>
          </a:prstGeom>
          <a:noFill/>
        </p:spPr>
        <p:txBody>
          <a:bodyPr wrap="square" lIns="68571" tIns="34285" rIns="68571" bIns="34285" rtlCol="0">
            <a:spAutoFit/>
          </a:bodyPr>
          <a:lstStyle>
            <a:defPPr>
              <a:defRPr lang="zh-CN"/>
            </a:defPPr>
            <a:lvl1pPr>
              <a:lnSpc>
                <a:spcPct val="150000"/>
              </a:lnSpc>
              <a:defRPr>
                <a:solidFill>
                  <a:schemeClr val="accent1"/>
                </a:solidFill>
                <a:latin typeface="+mn-ea"/>
                <a:ea typeface="+mn-ea"/>
              </a:defRPr>
            </a:lvl1pPr>
          </a:lstStyle>
          <a:p>
            <a:pPr>
              <a:lnSpc>
                <a:spcPct val="100000"/>
              </a:lnSpc>
            </a:pPr>
            <a:r>
              <a:rPr lang="zh-CN" altLang="en-US" sz="1500" b="1" dirty="0">
                <a:solidFill>
                  <a:schemeClr val="bg1"/>
                </a:solidFill>
              </a:rPr>
              <a:t>市场拓展计划</a:t>
            </a:r>
          </a:p>
        </p:txBody>
      </p:sp>
      <p:sp>
        <p:nvSpPr>
          <p:cNvPr id="69" name="Oval 42"/>
          <p:cNvSpPr>
            <a:spLocks noChangeAspect="1" noChangeArrowheads="1"/>
          </p:cNvSpPr>
          <p:nvPr/>
        </p:nvSpPr>
        <p:spPr bwMode="auto">
          <a:xfrm>
            <a:off x="1677194" y="4463548"/>
            <a:ext cx="161965" cy="162971"/>
          </a:xfrm>
          <a:prstGeom prst="ellipse">
            <a:avLst/>
          </a:prstGeom>
          <a:solidFill>
            <a:srgbClr val="0070C0"/>
          </a:solidFill>
          <a:ln w="28575" cap="flat">
            <a:solidFill>
              <a:schemeClr val="bg1"/>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sz="1500">
              <a:solidFill>
                <a:schemeClr val="bg1"/>
              </a:solidFill>
            </a:endParaRPr>
          </a:p>
        </p:txBody>
      </p:sp>
      <p:sp>
        <p:nvSpPr>
          <p:cNvPr id="70" name="TextBox 69"/>
          <p:cNvSpPr txBox="1"/>
          <p:nvPr/>
        </p:nvSpPr>
        <p:spPr>
          <a:xfrm>
            <a:off x="3963248" y="4067497"/>
            <a:ext cx="1698298" cy="300175"/>
          </a:xfrm>
          <a:prstGeom prst="rect">
            <a:avLst/>
          </a:prstGeom>
          <a:noFill/>
        </p:spPr>
        <p:txBody>
          <a:bodyPr wrap="square" lIns="68571" tIns="34285" rIns="68571" bIns="34285" rtlCol="0">
            <a:spAutoFit/>
          </a:bodyPr>
          <a:lstStyle/>
          <a:p>
            <a:r>
              <a:rPr lang="zh-CN" altLang="en-US" sz="1500" b="1" dirty="0">
                <a:solidFill>
                  <a:schemeClr val="bg1"/>
                </a:solidFill>
                <a:latin typeface="+mn-ea"/>
                <a:ea typeface="+mn-ea"/>
              </a:rPr>
              <a:t>短期盈利计划</a:t>
            </a:r>
          </a:p>
        </p:txBody>
      </p:sp>
      <p:sp>
        <p:nvSpPr>
          <p:cNvPr id="71" name="TextBox 70"/>
          <p:cNvSpPr txBox="1"/>
          <p:nvPr/>
        </p:nvSpPr>
        <p:spPr>
          <a:xfrm>
            <a:off x="1949548" y="4394946"/>
            <a:ext cx="1698298" cy="300175"/>
          </a:xfrm>
          <a:prstGeom prst="rect">
            <a:avLst/>
          </a:prstGeom>
          <a:noFill/>
        </p:spPr>
        <p:txBody>
          <a:bodyPr wrap="square" lIns="68571" tIns="34285" rIns="68571" bIns="34285" rtlCol="0">
            <a:spAutoFit/>
          </a:bodyPr>
          <a:lstStyle/>
          <a:p>
            <a:r>
              <a:rPr lang="zh-CN" altLang="en-US" sz="1500" b="1" dirty="0">
                <a:solidFill>
                  <a:schemeClr val="bg1"/>
                </a:solidFill>
                <a:latin typeface="+mn-ea"/>
                <a:ea typeface="+mn-ea"/>
              </a:rPr>
              <a:t>产品开发计划</a:t>
            </a:r>
          </a:p>
        </p:txBody>
      </p:sp>
    </p:spTree>
    <p:extLst>
      <p:ext uri="{BB962C8B-B14F-4D97-AF65-F5344CB8AC3E}">
        <p14:creationId xmlns:p14="http://schemas.microsoft.com/office/powerpoint/2010/main" val="335092810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500"/>
                                        <p:tgtEl>
                                          <p:spTgt spid="50"/>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500"/>
                                        <p:tgtEl>
                                          <p:spTgt spid="52"/>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500"/>
                                        <p:tgtEl>
                                          <p:spTgt spid="54"/>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500"/>
                                        <p:tgtEl>
                                          <p:spTgt spid="44"/>
                                        </p:tgtEl>
                                      </p:cBhvr>
                                    </p:animEffect>
                                  </p:childTnLst>
                                </p:cTn>
                              </p:par>
                            </p:childTnLst>
                          </p:cTn>
                        </p:par>
                        <p:par>
                          <p:cTn id="24" fill="hold">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childTnLst>
                          </p:cTn>
                        </p:par>
                        <p:par>
                          <p:cTn id="28" fill="hold">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childTnLst>
                                </p:cTn>
                              </p:par>
                            </p:childTnLst>
                          </p:cTn>
                        </p:par>
                        <p:par>
                          <p:cTn id="32" fill="hold">
                            <p:stCondLst>
                              <p:cond delay="5000"/>
                            </p:stCondLst>
                            <p:childTnLst>
                              <p:par>
                                <p:cTn id="33" presetID="31" presetClass="entr" presetSubtype="0"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p:cTn id="35" dur="500" fill="hold"/>
                                        <p:tgtEl>
                                          <p:spTgt spid="32"/>
                                        </p:tgtEl>
                                        <p:attrNameLst>
                                          <p:attrName>ppt_w</p:attrName>
                                        </p:attrNameLst>
                                      </p:cBhvr>
                                      <p:tavLst>
                                        <p:tav tm="0">
                                          <p:val>
                                            <p:fltVal val="0"/>
                                          </p:val>
                                        </p:tav>
                                        <p:tav tm="100000">
                                          <p:val>
                                            <p:strVal val="#ppt_w"/>
                                          </p:val>
                                        </p:tav>
                                      </p:tavLst>
                                    </p:anim>
                                    <p:anim calcmode="lin" valueType="num">
                                      <p:cBhvr>
                                        <p:cTn id="36" dur="500" fill="hold"/>
                                        <p:tgtEl>
                                          <p:spTgt spid="32"/>
                                        </p:tgtEl>
                                        <p:attrNameLst>
                                          <p:attrName>ppt_h</p:attrName>
                                        </p:attrNameLst>
                                      </p:cBhvr>
                                      <p:tavLst>
                                        <p:tav tm="0">
                                          <p:val>
                                            <p:fltVal val="0"/>
                                          </p:val>
                                        </p:tav>
                                        <p:tav tm="100000">
                                          <p:val>
                                            <p:strVal val="#ppt_h"/>
                                          </p:val>
                                        </p:tav>
                                      </p:tavLst>
                                    </p:anim>
                                    <p:anim calcmode="lin" valueType="num">
                                      <p:cBhvr>
                                        <p:cTn id="37" dur="500" fill="hold"/>
                                        <p:tgtEl>
                                          <p:spTgt spid="32"/>
                                        </p:tgtEl>
                                        <p:attrNameLst>
                                          <p:attrName>style.rotation</p:attrName>
                                        </p:attrNameLst>
                                      </p:cBhvr>
                                      <p:tavLst>
                                        <p:tav tm="0">
                                          <p:val>
                                            <p:fltVal val="90"/>
                                          </p:val>
                                        </p:tav>
                                        <p:tav tm="100000">
                                          <p:val>
                                            <p:fltVal val="0"/>
                                          </p:val>
                                        </p:tav>
                                      </p:tavLst>
                                    </p:anim>
                                    <p:animEffect transition="in" filter="fade">
                                      <p:cBhvr>
                                        <p:cTn id="38" dur="500"/>
                                        <p:tgtEl>
                                          <p:spTgt spid="32"/>
                                        </p:tgtEl>
                                      </p:cBhvr>
                                    </p:animEffect>
                                  </p:childTnLst>
                                </p:cTn>
                              </p:par>
                            </p:childTnLst>
                          </p:cTn>
                        </p:par>
                        <p:par>
                          <p:cTn id="39" fill="hold">
                            <p:stCondLst>
                              <p:cond delay="550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33"/>
                                        </p:tgtEl>
                                        <p:attrNameLst>
                                          <p:attrName>style.visibility</p:attrName>
                                        </p:attrNameLst>
                                      </p:cBhvr>
                                      <p:to>
                                        <p:strVal val="visible"/>
                                      </p:to>
                                    </p:set>
                                    <p:anim calcmode="lin" valueType="num">
                                      <p:cBhvr>
                                        <p:cTn id="42"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33"/>
                                        </p:tgtEl>
                                        <p:attrNameLst>
                                          <p:attrName>ppt_y</p:attrName>
                                        </p:attrNameLst>
                                      </p:cBhvr>
                                      <p:tavLst>
                                        <p:tav tm="0">
                                          <p:val>
                                            <p:strVal val="#ppt_y"/>
                                          </p:val>
                                        </p:tav>
                                        <p:tav tm="100000">
                                          <p:val>
                                            <p:strVal val="#ppt_y"/>
                                          </p:val>
                                        </p:tav>
                                      </p:tavLst>
                                    </p:anim>
                                    <p:anim calcmode="lin" valueType="num">
                                      <p:cBhvr>
                                        <p:cTn id="44"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33"/>
                                        </p:tgtEl>
                                      </p:cBhvr>
                                    </p:animEffect>
                                  </p:childTnLst>
                                </p:cTn>
                              </p:par>
                            </p:childTnLst>
                          </p:cTn>
                        </p:par>
                        <p:par>
                          <p:cTn id="47" fill="hold">
                            <p:stCondLst>
                              <p:cond delay="6150"/>
                            </p:stCondLst>
                            <p:childTnLst>
                              <p:par>
                                <p:cTn id="48" presetID="16" presetClass="entr" presetSubtype="21" fill="hold" nodeType="after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barn(inVertical)">
                                      <p:cBhvr>
                                        <p:cTn id="50" dur="500"/>
                                        <p:tgtEl>
                                          <p:spTgt spid="34"/>
                                        </p:tgtEl>
                                      </p:cBhvr>
                                    </p:animEffect>
                                  </p:childTnLst>
                                </p:cTn>
                              </p:par>
                            </p:childTnLst>
                          </p:cTn>
                        </p:par>
                        <p:par>
                          <p:cTn id="51" fill="hold">
                            <p:stCondLst>
                              <p:cond delay="6650"/>
                            </p:stCondLst>
                            <p:childTnLst>
                              <p:par>
                                <p:cTn id="52" presetID="2" presetClass="entr" presetSubtype="12"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fill="hold"/>
                                        <p:tgtEl>
                                          <p:spTgt spid="35"/>
                                        </p:tgtEl>
                                        <p:attrNameLst>
                                          <p:attrName>ppt_x</p:attrName>
                                        </p:attrNameLst>
                                      </p:cBhvr>
                                      <p:tavLst>
                                        <p:tav tm="0">
                                          <p:val>
                                            <p:strVal val="0-#ppt_w/2"/>
                                          </p:val>
                                        </p:tav>
                                        <p:tav tm="100000">
                                          <p:val>
                                            <p:strVal val="#ppt_x"/>
                                          </p:val>
                                        </p:tav>
                                      </p:tavLst>
                                    </p:anim>
                                    <p:anim calcmode="lin" valueType="num">
                                      <p:cBhvr additive="base">
                                        <p:cTn id="55" dur="500" fill="hold"/>
                                        <p:tgtEl>
                                          <p:spTgt spid="35"/>
                                        </p:tgtEl>
                                        <p:attrNameLst>
                                          <p:attrName>ppt_y</p:attrName>
                                        </p:attrNameLst>
                                      </p:cBhvr>
                                      <p:tavLst>
                                        <p:tav tm="0">
                                          <p:val>
                                            <p:strVal val="1+#ppt_h/2"/>
                                          </p:val>
                                        </p:tav>
                                        <p:tav tm="100000">
                                          <p:val>
                                            <p:strVal val="#ppt_y"/>
                                          </p:val>
                                        </p:tav>
                                      </p:tavLst>
                                    </p:anim>
                                  </p:childTnLst>
                                </p:cTn>
                              </p:par>
                              <p:par>
                                <p:cTn id="56" presetID="2" presetClass="entr" presetSubtype="12" fill="hold" grpId="0" nodeType="withEffect">
                                  <p:stCondLst>
                                    <p:cond delay="100"/>
                                  </p:stCondLst>
                                  <p:childTnLst>
                                    <p:set>
                                      <p:cBhvr>
                                        <p:cTn id="57" dur="1" fill="hold">
                                          <p:stCondLst>
                                            <p:cond delay="0"/>
                                          </p:stCondLst>
                                        </p:cTn>
                                        <p:tgtEl>
                                          <p:spTgt spid="36"/>
                                        </p:tgtEl>
                                        <p:attrNameLst>
                                          <p:attrName>style.visibility</p:attrName>
                                        </p:attrNameLst>
                                      </p:cBhvr>
                                      <p:to>
                                        <p:strVal val="visible"/>
                                      </p:to>
                                    </p:set>
                                    <p:anim calcmode="lin" valueType="num">
                                      <p:cBhvr additive="base">
                                        <p:cTn id="58" dur="500" fill="hold"/>
                                        <p:tgtEl>
                                          <p:spTgt spid="36"/>
                                        </p:tgtEl>
                                        <p:attrNameLst>
                                          <p:attrName>ppt_x</p:attrName>
                                        </p:attrNameLst>
                                      </p:cBhvr>
                                      <p:tavLst>
                                        <p:tav tm="0">
                                          <p:val>
                                            <p:strVal val="0-#ppt_w/2"/>
                                          </p:val>
                                        </p:tav>
                                        <p:tav tm="100000">
                                          <p:val>
                                            <p:strVal val="#ppt_x"/>
                                          </p:val>
                                        </p:tav>
                                      </p:tavLst>
                                    </p:anim>
                                    <p:anim calcmode="lin" valueType="num">
                                      <p:cBhvr additive="base">
                                        <p:cTn id="59" dur="500" fill="hold"/>
                                        <p:tgtEl>
                                          <p:spTgt spid="36"/>
                                        </p:tgtEl>
                                        <p:attrNameLst>
                                          <p:attrName>ppt_y</p:attrName>
                                        </p:attrNameLst>
                                      </p:cBhvr>
                                      <p:tavLst>
                                        <p:tav tm="0">
                                          <p:val>
                                            <p:strVal val="1+#ppt_h/2"/>
                                          </p:val>
                                        </p:tav>
                                        <p:tav tm="100000">
                                          <p:val>
                                            <p:strVal val="#ppt_y"/>
                                          </p:val>
                                        </p:tav>
                                      </p:tavLst>
                                    </p:anim>
                                  </p:childTnLst>
                                </p:cTn>
                              </p:par>
                              <p:par>
                                <p:cTn id="60" presetID="2" presetClass="entr" presetSubtype="12" fill="hold" grpId="0" nodeType="withEffect">
                                  <p:stCondLst>
                                    <p:cond delay="200"/>
                                  </p:stCondLst>
                                  <p:childTnLst>
                                    <p:set>
                                      <p:cBhvr>
                                        <p:cTn id="61" dur="1" fill="hold">
                                          <p:stCondLst>
                                            <p:cond delay="0"/>
                                          </p:stCondLst>
                                        </p:cTn>
                                        <p:tgtEl>
                                          <p:spTgt spid="37"/>
                                        </p:tgtEl>
                                        <p:attrNameLst>
                                          <p:attrName>style.visibility</p:attrName>
                                        </p:attrNameLst>
                                      </p:cBhvr>
                                      <p:to>
                                        <p:strVal val="visible"/>
                                      </p:to>
                                    </p:set>
                                    <p:anim calcmode="lin" valueType="num">
                                      <p:cBhvr additive="base">
                                        <p:cTn id="62" dur="500" fill="hold"/>
                                        <p:tgtEl>
                                          <p:spTgt spid="37"/>
                                        </p:tgtEl>
                                        <p:attrNameLst>
                                          <p:attrName>ppt_x</p:attrName>
                                        </p:attrNameLst>
                                      </p:cBhvr>
                                      <p:tavLst>
                                        <p:tav tm="0">
                                          <p:val>
                                            <p:strVal val="0-#ppt_w/2"/>
                                          </p:val>
                                        </p:tav>
                                        <p:tav tm="100000">
                                          <p:val>
                                            <p:strVal val="#ppt_x"/>
                                          </p:val>
                                        </p:tav>
                                      </p:tavLst>
                                    </p:anim>
                                    <p:anim calcmode="lin" valueType="num">
                                      <p:cBhvr additive="base">
                                        <p:cTn id="63" dur="500" fill="hold"/>
                                        <p:tgtEl>
                                          <p:spTgt spid="37"/>
                                        </p:tgtEl>
                                        <p:attrNameLst>
                                          <p:attrName>ppt_y</p:attrName>
                                        </p:attrNameLst>
                                      </p:cBhvr>
                                      <p:tavLst>
                                        <p:tav tm="0">
                                          <p:val>
                                            <p:strVal val="1+#ppt_h/2"/>
                                          </p:val>
                                        </p:tav>
                                        <p:tav tm="100000">
                                          <p:val>
                                            <p:strVal val="#ppt_y"/>
                                          </p:val>
                                        </p:tav>
                                      </p:tavLst>
                                    </p:anim>
                                  </p:childTnLst>
                                </p:cTn>
                              </p:par>
                              <p:par>
                                <p:cTn id="64" presetID="2" presetClass="entr" presetSubtype="12" fill="hold" grpId="0" nodeType="withEffect">
                                  <p:stCondLst>
                                    <p:cond delay="300"/>
                                  </p:stCondLst>
                                  <p:childTnLst>
                                    <p:set>
                                      <p:cBhvr>
                                        <p:cTn id="65" dur="1" fill="hold">
                                          <p:stCondLst>
                                            <p:cond delay="0"/>
                                          </p:stCondLst>
                                        </p:cTn>
                                        <p:tgtEl>
                                          <p:spTgt spid="38"/>
                                        </p:tgtEl>
                                        <p:attrNameLst>
                                          <p:attrName>style.visibility</p:attrName>
                                        </p:attrNameLst>
                                      </p:cBhvr>
                                      <p:to>
                                        <p:strVal val="visible"/>
                                      </p:to>
                                    </p:set>
                                    <p:anim calcmode="lin" valueType="num">
                                      <p:cBhvr additive="base">
                                        <p:cTn id="66" dur="500" fill="hold"/>
                                        <p:tgtEl>
                                          <p:spTgt spid="38"/>
                                        </p:tgtEl>
                                        <p:attrNameLst>
                                          <p:attrName>ppt_x</p:attrName>
                                        </p:attrNameLst>
                                      </p:cBhvr>
                                      <p:tavLst>
                                        <p:tav tm="0">
                                          <p:val>
                                            <p:strVal val="0-#ppt_w/2"/>
                                          </p:val>
                                        </p:tav>
                                        <p:tav tm="100000">
                                          <p:val>
                                            <p:strVal val="#ppt_x"/>
                                          </p:val>
                                        </p:tav>
                                      </p:tavLst>
                                    </p:anim>
                                    <p:anim calcmode="lin" valueType="num">
                                      <p:cBhvr additive="base">
                                        <p:cTn id="67" dur="500" fill="hold"/>
                                        <p:tgtEl>
                                          <p:spTgt spid="38"/>
                                        </p:tgtEl>
                                        <p:attrNameLst>
                                          <p:attrName>ppt_y</p:attrName>
                                        </p:attrNameLst>
                                      </p:cBhvr>
                                      <p:tavLst>
                                        <p:tav tm="0">
                                          <p:val>
                                            <p:strVal val="1+#ppt_h/2"/>
                                          </p:val>
                                        </p:tav>
                                        <p:tav tm="100000">
                                          <p:val>
                                            <p:strVal val="#ppt_y"/>
                                          </p:val>
                                        </p:tav>
                                      </p:tavLst>
                                    </p:anim>
                                  </p:childTnLst>
                                </p:cTn>
                              </p:par>
                              <p:par>
                                <p:cTn id="68" presetID="2" presetClass="entr" presetSubtype="12" fill="hold" grpId="0" nodeType="withEffect">
                                  <p:stCondLst>
                                    <p:cond delay="400"/>
                                  </p:stCondLst>
                                  <p:childTnLst>
                                    <p:set>
                                      <p:cBhvr>
                                        <p:cTn id="69" dur="1" fill="hold">
                                          <p:stCondLst>
                                            <p:cond delay="0"/>
                                          </p:stCondLst>
                                        </p:cTn>
                                        <p:tgtEl>
                                          <p:spTgt spid="69"/>
                                        </p:tgtEl>
                                        <p:attrNameLst>
                                          <p:attrName>style.visibility</p:attrName>
                                        </p:attrNameLst>
                                      </p:cBhvr>
                                      <p:to>
                                        <p:strVal val="visible"/>
                                      </p:to>
                                    </p:set>
                                    <p:anim calcmode="lin" valueType="num">
                                      <p:cBhvr additive="base">
                                        <p:cTn id="70" dur="500" fill="hold"/>
                                        <p:tgtEl>
                                          <p:spTgt spid="69"/>
                                        </p:tgtEl>
                                        <p:attrNameLst>
                                          <p:attrName>ppt_x</p:attrName>
                                        </p:attrNameLst>
                                      </p:cBhvr>
                                      <p:tavLst>
                                        <p:tav tm="0">
                                          <p:val>
                                            <p:strVal val="0-#ppt_w/2"/>
                                          </p:val>
                                        </p:tav>
                                        <p:tav tm="100000">
                                          <p:val>
                                            <p:strVal val="#ppt_x"/>
                                          </p:val>
                                        </p:tav>
                                      </p:tavLst>
                                    </p:anim>
                                    <p:anim calcmode="lin" valueType="num">
                                      <p:cBhvr additive="base">
                                        <p:cTn id="71" dur="500" fill="hold"/>
                                        <p:tgtEl>
                                          <p:spTgt spid="69"/>
                                        </p:tgtEl>
                                        <p:attrNameLst>
                                          <p:attrName>ppt_y</p:attrName>
                                        </p:attrNameLst>
                                      </p:cBhvr>
                                      <p:tavLst>
                                        <p:tav tm="0">
                                          <p:val>
                                            <p:strVal val="1+#ppt_h/2"/>
                                          </p:val>
                                        </p:tav>
                                        <p:tav tm="100000">
                                          <p:val>
                                            <p:strVal val="#ppt_y"/>
                                          </p:val>
                                        </p:tav>
                                      </p:tavLst>
                                    </p:anim>
                                  </p:childTnLst>
                                </p:cTn>
                              </p:par>
                            </p:childTnLst>
                          </p:cTn>
                        </p:par>
                        <p:par>
                          <p:cTn id="72" fill="hold">
                            <p:stCondLst>
                              <p:cond delay="7550"/>
                            </p:stCondLst>
                            <p:childTnLst>
                              <p:par>
                                <p:cTn id="73" presetID="22" presetClass="entr" presetSubtype="8" fill="hold" grpId="0" nodeType="after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wipe(left)">
                                      <p:cBhvr>
                                        <p:cTn id="75" dur="500"/>
                                        <p:tgtEl>
                                          <p:spTgt spid="39"/>
                                        </p:tgtEl>
                                      </p:cBhvr>
                                    </p:animEffect>
                                  </p:childTnLst>
                                </p:cTn>
                              </p:par>
                              <p:par>
                                <p:cTn id="76" presetID="22" presetClass="entr" presetSubtype="8" fill="hold" grpId="0" nodeType="withEffect">
                                  <p:stCondLst>
                                    <p:cond delay="100"/>
                                  </p:stCondLst>
                                  <p:childTnLst>
                                    <p:set>
                                      <p:cBhvr>
                                        <p:cTn id="77" dur="1" fill="hold">
                                          <p:stCondLst>
                                            <p:cond delay="0"/>
                                          </p:stCondLst>
                                        </p:cTn>
                                        <p:tgtEl>
                                          <p:spTgt spid="40"/>
                                        </p:tgtEl>
                                        <p:attrNameLst>
                                          <p:attrName>style.visibility</p:attrName>
                                        </p:attrNameLst>
                                      </p:cBhvr>
                                      <p:to>
                                        <p:strVal val="visible"/>
                                      </p:to>
                                    </p:set>
                                    <p:animEffect transition="in" filter="wipe(left)">
                                      <p:cBhvr>
                                        <p:cTn id="78" dur="500"/>
                                        <p:tgtEl>
                                          <p:spTgt spid="40"/>
                                        </p:tgtEl>
                                      </p:cBhvr>
                                    </p:animEffect>
                                  </p:childTnLst>
                                </p:cTn>
                              </p:par>
                              <p:par>
                                <p:cTn id="79" presetID="22" presetClass="entr" presetSubtype="8" fill="hold" grpId="0" nodeType="withEffect">
                                  <p:stCondLst>
                                    <p:cond delay="200"/>
                                  </p:stCondLst>
                                  <p:childTnLst>
                                    <p:set>
                                      <p:cBhvr>
                                        <p:cTn id="80" dur="1" fill="hold">
                                          <p:stCondLst>
                                            <p:cond delay="0"/>
                                          </p:stCondLst>
                                        </p:cTn>
                                        <p:tgtEl>
                                          <p:spTgt spid="68"/>
                                        </p:tgtEl>
                                        <p:attrNameLst>
                                          <p:attrName>style.visibility</p:attrName>
                                        </p:attrNameLst>
                                      </p:cBhvr>
                                      <p:to>
                                        <p:strVal val="visible"/>
                                      </p:to>
                                    </p:set>
                                    <p:animEffect transition="in" filter="wipe(left)">
                                      <p:cBhvr>
                                        <p:cTn id="81" dur="500"/>
                                        <p:tgtEl>
                                          <p:spTgt spid="68"/>
                                        </p:tgtEl>
                                      </p:cBhvr>
                                    </p:animEffect>
                                  </p:childTnLst>
                                </p:cTn>
                              </p:par>
                              <p:par>
                                <p:cTn id="82" presetID="22" presetClass="entr" presetSubtype="8" fill="hold" grpId="0" nodeType="withEffect">
                                  <p:stCondLst>
                                    <p:cond delay="300"/>
                                  </p:stCondLst>
                                  <p:childTnLst>
                                    <p:set>
                                      <p:cBhvr>
                                        <p:cTn id="83" dur="1" fill="hold">
                                          <p:stCondLst>
                                            <p:cond delay="0"/>
                                          </p:stCondLst>
                                        </p:cTn>
                                        <p:tgtEl>
                                          <p:spTgt spid="70"/>
                                        </p:tgtEl>
                                        <p:attrNameLst>
                                          <p:attrName>style.visibility</p:attrName>
                                        </p:attrNameLst>
                                      </p:cBhvr>
                                      <p:to>
                                        <p:strVal val="visible"/>
                                      </p:to>
                                    </p:set>
                                    <p:animEffect transition="in" filter="wipe(left)">
                                      <p:cBhvr>
                                        <p:cTn id="84" dur="500"/>
                                        <p:tgtEl>
                                          <p:spTgt spid="70"/>
                                        </p:tgtEl>
                                      </p:cBhvr>
                                    </p:animEffect>
                                  </p:childTnLst>
                                </p:cTn>
                              </p:par>
                              <p:par>
                                <p:cTn id="85" presetID="22" presetClass="entr" presetSubtype="8" fill="hold" grpId="0" nodeType="withEffect">
                                  <p:stCondLst>
                                    <p:cond delay="400"/>
                                  </p:stCondLst>
                                  <p:childTnLst>
                                    <p:set>
                                      <p:cBhvr>
                                        <p:cTn id="86" dur="1" fill="hold">
                                          <p:stCondLst>
                                            <p:cond delay="0"/>
                                          </p:stCondLst>
                                        </p:cTn>
                                        <p:tgtEl>
                                          <p:spTgt spid="71"/>
                                        </p:tgtEl>
                                        <p:attrNameLst>
                                          <p:attrName>style.visibility</p:attrName>
                                        </p:attrNameLst>
                                      </p:cBhvr>
                                      <p:to>
                                        <p:strVal val="visible"/>
                                      </p:to>
                                    </p:set>
                                    <p:animEffect transition="in" filter="wipe(left)">
                                      <p:cBhvr>
                                        <p:cTn id="87"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44" grpId="0" animBg="1"/>
      <p:bldP spid="46" grpId="0" animBg="1"/>
      <p:bldP spid="48" grpId="0" animBg="1"/>
      <p:bldP spid="50" grpId="0" animBg="1"/>
      <p:bldP spid="52" grpId="0" animBg="1"/>
      <p:bldP spid="54" grpId="0" animBg="1"/>
      <p:bldP spid="32" grpId="0" animBg="1"/>
      <p:bldP spid="33" grpId="0"/>
      <p:bldP spid="35" grpId="0" animBg="1"/>
      <p:bldP spid="36" grpId="0" animBg="1"/>
      <p:bldP spid="37" grpId="0" animBg="1"/>
      <p:bldP spid="38" grpId="0" animBg="1"/>
      <p:bldP spid="39" grpId="0"/>
      <p:bldP spid="40" grpId="0"/>
      <p:bldP spid="68" grpId="0"/>
      <p:bldP spid="69" grpId="0" animBg="1"/>
      <p:bldP spid="70" grpId="0"/>
      <p:bldP spid="7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001577" y="187257"/>
            <a:ext cx="3780851" cy="377016"/>
          </a:xfrm>
          <a:prstGeom prst="rect">
            <a:avLst/>
          </a:prstGeom>
          <a:noFill/>
        </p:spPr>
        <p:txBody>
          <a:bodyPr wrap="square" lIns="68571" tIns="34285" rIns="68571" bIns="34285"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l"/>
            <a:r>
              <a:rPr lang="en-US" altLang="zh-CN" sz="2000" dirty="0">
                <a:solidFill>
                  <a:schemeClr val="bg1"/>
                </a:solidFill>
                <a:latin typeface="微软雅黑" pitchFamily="34" charset="-122"/>
                <a:ea typeface="微软雅黑" pitchFamily="34" charset="-122"/>
              </a:rPr>
              <a:t>4.1 </a:t>
            </a:r>
            <a:r>
              <a:rPr lang="zh-CN" altLang="en-US" sz="2000" dirty="0">
                <a:solidFill>
                  <a:schemeClr val="bg1"/>
                </a:solidFill>
                <a:latin typeface="微软雅黑" pitchFamily="34" charset="-122"/>
                <a:ea typeface="微软雅黑" pitchFamily="34" charset="-122"/>
              </a:rPr>
              <a:t>公司战略目标</a:t>
            </a:r>
          </a:p>
        </p:txBody>
      </p:sp>
      <p:sp>
        <p:nvSpPr>
          <p:cNvPr id="19" name="TextBox 18"/>
          <p:cNvSpPr txBox="1"/>
          <p:nvPr/>
        </p:nvSpPr>
        <p:spPr>
          <a:xfrm>
            <a:off x="76994" y="210370"/>
            <a:ext cx="798022" cy="346239"/>
          </a:xfrm>
          <a:prstGeom prst="rect">
            <a:avLst/>
          </a:prstGeom>
          <a:noFill/>
        </p:spPr>
        <p:txBody>
          <a:bodyPr wrap="square" lIns="68571" tIns="34285" rIns="68571" bIns="34285" rtlCol="0">
            <a:spAutoFit/>
          </a:bodyPr>
          <a:lstStyle/>
          <a:p>
            <a:pPr algn="r"/>
            <a:r>
              <a:rPr lang="en-US" altLang="zh-CN" sz="1500" dirty="0">
                <a:solidFill>
                  <a:schemeClr val="bg1"/>
                </a:solidFill>
                <a:latin typeface="+mj-lt"/>
              </a:rPr>
              <a:t>Part</a:t>
            </a:r>
            <a:r>
              <a:rPr lang="en-US" altLang="zh-CN" dirty="0" smtClean="0">
                <a:solidFill>
                  <a:schemeClr val="bg1"/>
                </a:solidFill>
                <a:latin typeface="+mj-lt"/>
              </a:rPr>
              <a:t> 4</a:t>
            </a:r>
            <a:endParaRPr lang="zh-CN" altLang="en-US" dirty="0">
              <a:solidFill>
                <a:schemeClr val="bg1"/>
              </a:solidFill>
              <a:latin typeface="+mj-lt"/>
            </a:endParaRPr>
          </a:p>
        </p:txBody>
      </p:sp>
      <p:sp>
        <p:nvSpPr>
          <p:cNvPr id="4" name="Freeform 5"/>
          <p:cNvSpPr>
            <a:spLocks noChangeAspect="1"/>
          </p:cNvSpPr>
          <p:nvPr/>
        </p:nvSpPr>
        <p:spPr bwMode="auto">
          <a:xfrm>
            <a:off x="4401760" y="1077305"/>
            <a:ext cx="753511" cy="756233"/>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0070C0"/>
          </a:solidFill>
          <a:ln>
            <a:noFill/>
          </a:ln>
          <a:extLst/>
        </p:spPr>
        <p:txBody>
          <a:bodyPr vert="horz" wrap="square" lIns="68571" tIns="34285" rIns="68571" bIns="34285" numCol="1" anchor="t" anchorCtr="0" compatLnSpc="1">
            <a:prstTxWarp prst="textNoShape">
              <a:avLst/>
            </a:prstTxWarp>
          </a:bodyPr>
          <a:lstStyle/>
          <a:p>
            <a:endParaRPr lang="zh-CN" altLang="en-US">
              <a:solidFill>
                <a:schemeClr val="accent2"/>
              </a:solidFill>
            </a:endParaRPr>
          </a:p>
        </p:txBody>
      </p:sp>
      <p:cxnSp>
        <p:nvCxnSpPr>
          <p:cNvPr id="5" name="直接连接符 4"/>
          <p:cNvCxnSpPr/>
          <p:nvPr/>
        </p:nvCxnSpPr>
        <p:spPr bwMode="auto">
          <a:xfrm>
            <a:off x="5265667" y="1067597"/>
            <a:ext cx="0" cy="708606"/>
          </a:xfrm>
          <a:prstGeom prst="line">
            <a:avLst/>
          </a:prstGeom>
          <a:solidFill>
            <a:schemeClr val="accent1"/>
          </a:solidFill>
          <a:ln w="9525" cap="flat" cmpd="sng" algn="ctr">
            <a:solidFill>
              <a:srgbClr val="0070C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TextBox 5"/>
          <p:cNvSpPr txBox="1"/>
          <p:nvPr/>
        </p:nvSpPr>
        <p:spPr>
          <a:xfrm>
            <a:off x="4458644" y="1143702"/>
            <a:ext cx="639742" cy="623440"/>
          </a:xfrm>
          <a:prstGeom prst="rect">
            <a:avLst/>
          </a:prstGeom>
          <a:noFill/>
        </p:spPr>
        <p:txBody>
          <a:bodyPr wrap="square" lIns="68571" tIns="34285" rIns="68571" bIns="34285" rtlCol="0">
            <a:spAutoFit/>
          </a:bodyPr>
          <a:lstStyle/>
          <a:p>
            <a:r>
              <a:rPr lang="zh-CN" altLang="en-US" b="1" dirty="0">
                <a:solidFill>
                  <a:schemeClr val="bg1"/>
                </a:solidFill>
                <a:latin typeface="+mn-ea"/>
                <a:ea typeface="+mn-ea"/>
              </a:rPr>
              <a:t>企业使命</a:t>
            </a:r>
          </a:p>
        </p:txBody>
      </p:sp>
      <p:sp>
        <p:nvSpPr>
          <p:cNvPr id="7" name="TextBox 6"/>
          <p:cNvSpPr txBox="1"/>
          <p:nvPr/>
        </p:nvSpPr>
        <p:spPr>
          <a:xfrm>
            <a:off x="5373656" y="896144"/>
            <a:ext cx="2603978" cy="992569"/>
          </a:xfrm>
          <a:prstGeom prst="rect">
            <a:avLst/>
          </a:prstGeom>
          <a:noFill/>
        </p:spPr>
        <p:txBody>
          <a:bodyPr wrap="square" lIns="68571" tIns="34285" rIns="68571" bIns="34285" rtlCol="0">
            <a:spAutoFit/>
          </a:bodyPr>
          <a:lstStyle>
            <a:defPPr>
              <a:defRPr lang="zh-CN"/>
            </a:defPPr>
            <a:lvl1pPr>
              <a:defRPr sz="2000">
                <a:solidFill>
                  <a:schemeClr val="accent2"/>
                </a:solidFill>
                <a:latin typeface="+mn-ea"/>
                <a:ea typeface="+mn-ea"/>
              </a:defRPr>
            </a:lvl1pPr>
          </a:lstStyle>
          <a:p>
            <a:pPr algn="l">
              <a:lnSpc>
                <a:spcPct val="150000"/>
              </a:lnSpc>
            </a:pPr>
            <a:r>
              <a:rPr lang="zh-CN" altLang="en-US" dirty="0">
                <a:solidFill>
                  <a:schemeClr val="tx1">
                    <a:lumMod val="75000"/>
                    <a:lumOff val="25000"/>
                  </a:schemeClr>
                </a:solidFill>
              </a:rPr>
              <a:t>开扩、创新</a:t>
            </a:r>
            <a:r>
              <a:rPr lang="zh-CN" altLang="en-US" dirty="0" smtClean="0">
                <a:solidFill>
                  <a:schemeClr val="tx1">
                    <a:lumMod val="75000"/>
                    <a:lumOff val="25000"/>
                  </a:schemeClr>
                </a:solidFill>
              </a:rPr>
              <a:t>、</a:t>
            </a:r>
            <a:endParaRPr lang="en-US" altLang="zh-CN" dirty="0" smtClean="0">
              <a:solidFill>
                <a:schemeClr val="tx1">
                  <a:lumMod val="75000"/>
                  <a:lumOff val="25000"/>
                </a:schemeClr>
              </a:solidFill>
            </a:endParaRPr>
          </a:p>
          <a:p>
            <a:pPr algn="l">
              <a:lnSpc>
                <a:spcPct val="150000"/>
              </a:lnSpc>
            </a:pPr>
            <a:r>
              <a:rPr lang="zh-CN" altLang="en-US" dirty="0" smtClean="0">
                <a:solidFill>
                  <a:schemeClr val="tx1">
                    <a:lumMod val="75000"/>
                    <a:lumOff val="25000"/>
                  </a:schemeClr>
                </a:solidFill>
              </a:rPr>
              <a:t>服务</a:t>
            </a:r>
            <a:r>
              <a:rPr lang="zh-CN" altLang="en-US" dirty="0">
                <a:solidFill>
                  <a:schemeClr val="tx1">
                    <a:lumMod val="75000"/>
                    <a:lumOff val="25000"/>
                  </a:schemeClr>
                </a:solidFill>
              </a:rPr>
              <a:t>、服务、再服务</a:t>
            </a:r>
          </a:p>
        </p:txBody>
      </p:sp>
      <p:sp>
        <p:nvSpPr>
          <p:cNvPr id="8" name="Freeform 5"/>
          <p:cNvSpPr>
            <a:spLocks noChangeAspect="1"/>
          </p:cNvSpPr>
          <p:nvPr/>
        </p:nvSpPr>
        <p:spPr bwMode="auto">
          <a:xfrm>
            <a:off x="4401760" y="2018412"/>
            <a:ext cx="753511" cy="756233"/>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0070C0"/>
          </a:solidFill>
          <a:ln>
            <a:noFill/>
          </a:ln>
          <a:extLst/>
        </p:spPr>
        <p:txBody>
          <a:bodyPr vert="horz" wrap="square" lIns="68571" tIns="34285" rIns="68571" bIns="34285" numCol="1" anchor="t" anchorCtr="0" compatLnSpc="1">
            <a:prstTxWarp prst="textNoShape">
              <a:avLst/>
            </a:prstTxWarp>
          </a:bodyPr>
          <a:lstStyle/>
          <a:p>
            <a:endParaRPr lang="zh-CN" altLang="en-US">
              <a:solidFill>
                <a:schemeClr val="bg1"/>
              </a:solidFill>
            </a:endParaRPr>
          </a:p>
        </p:txBody>
      </p:sp>
      <p:sp>
        <p:nvSpPr>
          <p:cNvPr id="9" name="TextBox 8"/>
          <p:cNvSpPr txBox="1"/>
          <p:nvPr/>
        </p:nvSpPr>
        <p:spPr>
          <a:xfrm>
            <a:off x="4492635" y="2064837"/>
            <a:ext cx="605751" cy="623440"/>
          </a:xfrm>
          <a:prstGeom prst="rect">
            <a:avLst/>
          </a:prstGeom>
          <a:noFill/>
        </p:spPr>
        <p:txBody>
          <a:bodyPr wrap="square" lIns="68571" tIns="34285" rIns="68571" bIns="34285" rtlCol="0">
            <a:spAutoFit/>
          </a:bodyPr>
          <a:lstStyle/>
          <a:p>
            <a:r>
              <a:rPr lang="zh-CN" altLang="en-US" b="1" dirty="0">
                <a:solidFill>
                  <a:schemeClr val="bg1"/>
                </a:solidFill>
                <a:latin typeface="+mn-ea"/>
                <a:ea typeface="+mn-ea"/>
              </a:rPr>
              <a:t>企业宗旨</a:t>
            </a:r>
          </a:p>
        </p:txBody>
      </p:sp>
      <p:sp>
        <p:nvSpPr>
          <p:cNvPr id="10" name="TextBox 9"/>
          <p:cNvSpPr txBox="1"/>
          <p:nvPr/>
        </p:nvSpPr>
        <p:spPr>
          <a:xfrm>
            <a:off x="5373656" y="1858134"/>
            <a:ext cx="2753709" cy="992569"/>
          </a:xfrm>
          <a:prstGeom prst="rect">
            <a:avLst/>
          </a:prstGeom>
          <a:noFill/>
        </p:spPr>
        <p:txBody>
          <a:bodyPr wrap="square" lIns="68571" tIns="34285" rIns="68571" bIns="34285" rtlCol="0">
            <a:spAutoFit/>
          </a:bodyPr>
          <a:lstStyle>
            <a:defPPr>
              <a:defRPr lang="zh-CN"/>
            </a:defPPr>
            <a:lvl1pPr>
              <a:lnSpc>
                <a:spcPct val="150000"/>
              </a:lnSpc>
              <a:defRPr sz="2000">
                <a:solidFill>
                  <a:schemeClr val="accent2"/>
                </a:solidFill>
                <a:latin typeface="+mn-ea"/>
                <a:ea typeface="+mn-ea"/>
              </a:defRPr>
            </a:lvl1pPr>
          </a:lstStyle>
          <a:p>
            <a:pPr algn="l"/>
            <a:r>
              <a:rPr lang="zh-CN" altLang="en-US" dirty="0">
                <a:solidFill>
                  <a:schemeClr val="tx1">
                    <a:lumMod val="75000"/>
                    <a:lumOff val="25000"/>
                  </a:schemeClr>
                </a:solidFill>
              </a:rPr>
              <a:t>诚信、实惠</a:t>
            </a:r>
            <a:r>
              <a:rPr lang="zh-CN" altLang="en-US" dirty="0" smtClean="0">
                <a:solidFill>
                  <a:schemeClr val="tx1">
                    <a:lumMod val="75000"/>
                    <a:lumOff val="25000"/>
                  </a:schemeClr>
                </a:solidFill>
              </a:rPr>
              <a:t>、</a:t>
            </a:r>
            <a:endParaRPr lang="en-US" altLang="zh-CN" dirty="0" smtClean="0">
              <a:solidFill>
                <a:schemeClr val="tx1">
                  <a:lumMod val="75000"/>
                  <a:lumOff val="25000"/>
                </a:schemeClr>
              </a:solidFill>
            </a:endParaRPr>
          </a:p>
          <a:p>
            <a:pPr algn="l"/>
            <a:r>
              <a:rPr lang="zh-CN" altLang="en-US" dirty="0" smtClean="0">
                <a:solidFill>
                  <a:schemeClr val="tx1">
                    <a:lumMod val="75000"/>
                    <a:lumOff val="25000"/>
                  </a:schemeClr>
                </a:solidFill>
              </a:rPr>
              <a:t>原创</a:t>
            </a:r>
            <a:r>
              <a:rPr lang="zh-CN" altLang="en-US" dirty="0">
                <a:solidFill>
                  <a:schemeClr val="tx1">
                    <a:lumMod val="75000"/>
                    <a:lumOff val="25000"/>
                  </a:schemeClr>
                </a:solidFill>
              </a:rPr>
              <a:t>、原创、再原创</a:t>
            </a:r>
          </a:p>
        </p:txBody>
      </p:sp>
      <p:sp>
        <p:nvSpPr>
          <p:cNvPr id="11" name="Freeform 5"/>
          <p:cNvSpPr>
            <a:spLocks noChangeAspect="1"/>
          </p:cNvSpPr>
          <p:nvPr/>
        </p:nvSpPr>
        <p:spPr bwMode="auto">
          <a:xfrm>
            <a:off x="4401760" y="2976463"/>
            <a:ext cx="753511" cy="756233"/>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0070C0"/>
          </a:solidFill>
          <a:ln>
            <a:noFill/>
          </a:ln>
          <a:extLst/>
        </p:spPr>
        <p:txBody>
          <a:bodyPr vert="horz" wrap="square" lIns="68571" tIns="34285" rIns="68571" bIns="34285" numCol="1" anchor="t" anchorCtr="0" compatLnSpc="1">
            <a:prstTxWarp prst="textNoShape">
              <a:avLst/>
            </a:prstTxWarp>
          </a:bodyPr>
          <a:lstStyle/>
          <a:p>
            <a:endParaRPr lang="zh-CN" altLang="en-US">
              <a:solidFill>
                <a:schemeClr val="accent2"/>
              </a:solidFill>
            </a:endParaRPr>
          </a:p>
        </p:txBody>
      </p:sp>
      <p:sp>
        <p:nvSpPr>
          <p:cNvPr id="12" name="TextBox 11"/>
          <p:cNvSpPr txBox="1"/>
          <p:nvPr/>
        </p:nvSpPr>
        <p:spPr>
          <a:xfrm>
            <a:off x="4498352" y="3042859"/>
            <a:ext cx="600034" cy="623440"/>
          </a:xfrm>
          <a:prstGeom prst="rect">
            <a:avLst/>
          </a:prstGeom>
          <a:noFill/>
        </p:spPr>
        <p:txBody>
          <a:bodyPr wrap="none" lIns="68571" tIns="34285" rIns="68571" bIns="34285" rtlCol="0">
            <a:spAutoFit/>
          </a:bodyPr>
          <a:lstStyle/>
          <a:p>
            <a:r>
              <a:rPr lang="zh-CN" altLang="en-US" b="1">
                <a:solidFill>
                  <a:schemeClr val="bg1"/>
                </a:solidFill>
                <a:latin typeface="+mn-ea"/>
                <a:ea typeface="+mn-ea"/>
              </a:rPr>
              <a:t>企业</a:t>
            </a:r>
            <a:endParaRPr lang="en-US" altLang="zh-CN" b="1" dirty="0">
              <a:solidFill>
                <a:schemeClr val="bg1"/>
              </a:solidFill>
              <a:latin typeface="+mn-ea"/>
              <a:ea typeface="+mn-ea"/>
            </a:endParaRPr>
          </a:p>
          <a:p>
            <a:r>
              <a:rPr lang="zh-CN" altLang="en-US" b="1" dirty="0">
                <a:solidFill>
                  <a:schemeClr val="bg1"/>
                </a:solidFill>
                <a:latin typeface="+mn-ea"/>
                <a:ea typeface="+mn-ea"/>
              </a:rPr>
              <a:t>文化</a:t>
            </a:r>
          </a:p>
        </p:txBody>
      </p:sp>
      <p:sp>
        <p:nvSpPr>
          <p:cNvPr id="13" name="TextBox 12"/>
          <p:cNvSpPr txBox="1"/>
          <p:nvPr/>
        </p:nvSpPr>
        <p:spPr>
          <a:xfrm>
            <a:off x="5373656" y="3026650"/>
            <a:ext cx="3129888" cy="530904"/>
          </a:xfrm>
          <a:prstGeom prst="rect">
            <a:avLst/>
          </a:prstGeom>
          <a:noFill/>
        </p:spPr>
        <p:txBody>
          <a:bodyPr wrap="square" lIns="68571" tIns="34285" rIns="68571" bIns="34285" rtlCol="0">
            <a:spAutoFit/>
          </a:bodyPr>
          <a:lstStyle>
            <a:defPPr>
              <a:defRPr lang="zh-CN"/>
            </a:defPPr>
            <a:lvl1pPr>
              <a:lnSpc>
                <a:spcPct val="150000"/>
              </a:lnSpc>
              <a:defRPr sz="2000">
                <a:solidFill>
                  <a:schemeClr val="accent2"/>
                </a:solidFill>
                <a:latin typeface="+mn-ea"/>
                <a:ea typeface="+mn-ea"/>
              </a:defRPr>
            </a:lvl1pPr>
          </a:lstStyle>
          <a:p>
            <a:pPr algn="l"/>
            <a:r>
              <a:rPr lang="zh-CN" altLang="en-US" dirty="0">
                <a:solidFill>
                  <a:schemeClr val="tx1">
                    <a:lumMod val="75000"/>
                    <a:lumOff val="25000"/>
                  </a:schemeClr>
                </a:solidFill>
              </a:rPr>
              <a:t>敬业、团结、开扩、求实</a:t>
            </a:r>
          </a:p>
        </p:txBody>
      </p:sp>
      <p:sp>
        <p:nvSpPr>
          <p:cNvPr id="14" name="Freeform 5"/>
          <p:cNvSpPr>
            <a:spLocks noChangeAspect="1"/>
          </p:cNvSpPr>
          <p:nvPr/>
        </p:nvSpPr>
        <p:spPr bwMode="auto">
          <a:xfrm>
            <a:off x="4401760" y="3984905"/>
            <a:ext cx="753511" cy="756233"/>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rgbClr val="0070C0"/>
          </a:solidFill>
          <a:ln>
            <a:noFill/>
          </a:ln>
          <a:extLst/>
        </p:spPr>
        <p:txBody>
          <a:bodyPr vert="horz" wrap="square" lIns="68571" tIns="34285" rIns="68571" bIns="34285" numCol="1" anchor="t" anchorCtr="0" compatLnSpc="1">
            <a:prstTxWarp prst="textNoShape">
              <a:avLst/>
            </a:prstTxWarp>
          </a:bodyPr>
          <a:lstStyle/>
          <a:p>
            <a:endParaRPr lang="zh-CN" altLang="en-US">
              <a:solidFill>
                <a:schemeClr val="accent2"/>
              </a:solidFill>
            </a:endParaRPr>
          </a:p>
        </p:txBody>
      </p:sp>
      <p:sp>
        <p:nvSpPr>
          <p:cNvPr id="15" name="TextBox 14"/>
          <p:cNvSpPr txBox="1"/>
          <p:nvPr/>
        </p:nvSpPr>
        <p:spPr>
          <a:xfrm>
            <a:off x="4498352" y="4051302"/>
            <a:ext cx="600034" cy="623440"/>
          </a:xfrm>
          <a:prstGeom prst="rect">
            <a:avLst/>
          </a:prstGeom>
          <a:noFill/>
        </p:spPr>
        <p:txBody>
          <a:bodyPr wrap="none" lIns="68571" tIns="34285" rIns="68571" bIns="34285" rtlCol="0">
            <a:spAutoFit/>
          </a:bodyPr>
          <a:lstStyle/>
          <a:p>
            <a:r>
              <a:rPr lang="zh-CN" altLang="en-US" b="1">
                <a:solidFill>
                  <a:schemeClr val="bg1"/>
                </a:solidFill>
                <a:latin typeface="+mn-ea"/>
                <a:ea typeface="+mn-ea"/>
              </a:rPr>
              <a:t>经营</a:t>
            </a:r>
            <a:endParaRPr lang="en-US" altLang="zh-CN" b="1" dirty="0">
              <a:solidFill>
                <a:schemeClr val="bg1"/>
              </a:solidFill>
              <a:latin typeface="+mn-ea"/>
              <a:ea typeface="+mn-ea"/>
            </a:endParaRPr>
          </a:p>
          <a:p>
            <a:r>
              <a:rPr lang="zh-CN" altLang="en-US" b="1" dirty="0">
                <a:solidFill>
                  <a:schemeClr val="bg1"/>
                </a:solidFill>
                <a:latin typeface="+mn-ea"/>
                <a:ea typeface="+mn-ea"/>
              </a:rPr>
              <a:t>理念</a:t>
            </a:r>
          </a:p>
        </p:txBody>
      </p:sp>
      <p:sp>
        <p:nvSpPr>
          <p:cNvPr id="16" name="TextBox 15"/>
          <p:cNvSpPr txBox="1"/>
          <p:nvPr/>
        </p:nvSpPr>
        <p:spPr>
          <a:xfrm>
            <a:off x="5373656" y="3775950"/>
            <a:ext cx="2901288" cy="992569"/>
          </a:xfrm>
          <a:prstGeom prst="rect">
            <a:avLst/>
          </a:prstGeom>
          <a:noFill/>
        </p:spPr>
        <p:txBody>
          <a:bodyPr wrap="square" lIns="68571" tIns="34285" rIns="68571" bIns="34285" rtlCol="0">
            <a:spAutoFit/>
          </a:bodyPr>
          <a:lstStyle>
            <a:defPPr>
              <a:defRPr lang="zh-CN"/>
            </a:defPPr>
            <a:lvl1pPr>
              <a:lnSpc>
                <a:spcPct val="150000"/>
              </a:lnSpc>
              <a:defRPr sz="2000">
                <a:solidFill>
                  <a:schemeClr val="accent2"/>
                </a:solidFill>
                <a:latin typeface="+mn-ea"/>
                <a:ea typeface="+mn-ea"/>
              </a:defRPr>
            </a:lvl1pPr>
          </a:lstStyle>
          <a:p>
            <a:pPr algn="l">
              <a:lnSpc>
                <a:spcPct val="100000"/>
              </a:lnSpc>
            </a:pPr>
            <a:r>
              <a:rPr lang="zh-CN" altLang="en-US" dirty="0">
                <a:solidFill>
                  <a:schemeClr val="tx1">
                    <a:lumMod val="75000"/>
                    <a:lumOff val="25000"/>
                  </a:schemeClr>
                </a:solidFill>
              </a:rPr>
              <a:t>以为经营钻石为理念、打造行业最具影响力的管理系统软件</a:t>
            </a:r>
          </a:p>
        </p:txBody>
      </p:sp>
      <p:cxnSp>
        <p:nvCxnSpPr>
          <p:cNvPr id="17" name="直接连接符 16"/>
          <p:cNvCxnSpPr/>
          <p:nvPr/>
        </p:nvCxnSpPr>
        <p:spPr bwMode="auto">
          <a:xfrm>
            <a:off x="5265667" y="2008703"/>
            <a:ext cx="0" cy="753271"/>
          </a:xfrm>
          <a:prstGeom prst="line">
            <a:avLst/>
          </a:prstGeom>
          <a:solidFill>
            <a:schemeClr val="accent1"/>
          </a:solidFill>
          <a:ln w="9525" cap="flat" cmpd="sng" algn="ctr">
            <a:solidFill>
              <a:srgbClr val="0070C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接连接符 19"/>
          <p:cNvCxnSpPr/>
          <p:nvPr/>
        </p:nvCxnSpPr>
        <p:spPr bwMode="auto">
          <a:xfrm>
            <a:off x="5265667" y="2954927"/>
            <a:ext cx="0" cy="759273"/>
          </a:xfrm>
          <a:prstGeom prst="line">
            <a:avLst/>
          </a:prstGeom>
          <a:solidFill>
            <a:schemeClr val="accent1"/>
          </a:solidFill>
          <a:ln w="9525" cap="flat" cmpd="sng" algn="ctr">
            <a:solidFill>
              <a:srgbClr val="0070C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直接连接符 20"/>
          <p:cNvCxnSpPr/>
          <p:nvPr/>
        </p:nvCxnSpPr>
        <p:spPr bwMode="auto">
          <a:xfrm>
            <a:off x="5265667" y="3897304"/>
            <a:ext cx="0" cy="789812"/>
          </a:xfrm>
          <a:prstGeom prst="line">
            <a:avLst/>
          </a:prstGeom>
          <a:solidFill>
            <a:schemeClr val="accent1"/>
          </a:solidFill>
          <a:ln w="9525" cap="flat" cmpd="sng" algn="ctr">
            <a:solidFill>
              <a:srgbClr val="0070C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5" name="图片 5"/>
          <p:cNvPicPr>
            <a:picLocks noChangeAspect="1" noChangeArrowheads="1"/>
          </p:cNvPicPr>
          <p:nvPr/>
        </p:nvPicPr>
        <p:blipFill>
          <a:blip r:embed="rId3" cstate="email">
            <a:extLst>
              <a:ext uri="{28A0092B-C50C-407E-A947-70E740481C1C}">
                <a14:useLocalDpi xmlns:a14="http://schemas.microsoft.com/office/drawing/2010/main" val="0"/>
              </a:ext>
            </a:extLst>
          </a:blip>
          <a:srcRect l="24986" r="24986"/>
          <a:stretch>
            <a:fillRect/>
          </a:stretch>
        </p:blipFill>
        <p:spPr bwMode="auto">
          <a:xfrm>
            <a:off x="1143794" y="1089117"/>
            <a:ext cx="2717428" cy="362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458899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
                                        </p:tgtEl>
                                        <p:attrNameLst>
                                          <p:attrName>ppt_y</p:attrName>
                                        </p:attrNameLst>
                                      </p:cBhvr>
                                      <p:tavLst>
                                        <p:tav tm="0">
                                          <p:val>
                                            <p:strVal val="#ppt_y"/>
                                          </p:val>
                                        </p:tav>
                                        <p:tav tm="100000">
                                          <p:val>
                                            <p:strVal val="#ppt_y"/>
                                          </p:val>
                                        </p:tav>
                                      </p:tavLst>
                                    </p:anim>
                                    <p:anim calcmode="lin" valueType="num">
                                      <p:cBhvr>
                                        <p:cTn id="9" dur="4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
                                        </p:tgtEl>
                                      </p:cBhvr>
                                    </p:animEffect>
                                  </p:childTnLst>
                                </p:cTn>
                              </p:par>
                            </p:childTnLst>
                          </p:cTn>
                        </p:par>
                        <p:par>
                          <p:cTn id="12" fill="hold">
                            <p:stCondLst>
                              <p:cond delay="720"/>
                            </p:stCondLst>
                            <p:childTnLst>
                              <p:par>
                                <p:cTn id="13" presetID="2" presetClass="entr" presetSubtype="4"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1000" fill="hold"/>
                                        <p:tgtEl>
                                          <p:spTgt spid="25"/>
                                        </p:tgtEl>
                                        <p:attrNameLst>
                                          <p:attrName>ppt_x</p:attrName>
                                        </p:attrNameLst>
                                      </p:cBhvr>
                                      <p:tavLst>
                                        <p:tav tm="0">
                                          <p:val>
                                            <p:strVal val="#ppt_x"/>
                                          </p:val>
                                        </p:tav>
                                        <p:tav tm="100000">
                                          <p:val>
                                            <p:strVal val="#ppt_x"/>
                                          </p:val>
                                        </p:tav>
                                      </p:tavLst>
                                    </p:anim>
                                    <p:anim calcmode="lin" valueType="num">
                                      <p:cBhvr additive="base">
                                        <p:cTn id="16" dur="1000" fill="hold"/>
                                        <p:tgtEl>
                                          <p:spTgt spid="25"/>
                                        </p:tgtEl>
                                        <p:attrNameLst>
                                          <p:attrName>ppt_y</p:attrName>
                                        </p:attrNameLst>
                                      </p:cBhvr>
                                      <p:tavLst>
                                        <p:tav tm="0">
                                          <p:val>
                                            <p:strVal val="1+#ppt_h/2"/>
                                          </p:val>
                                        </p:tav>
                                        <p:tav tm="100000">
                                          <p:val>
                                            <p:strVal val="#ppt_y"/>
                                          </p:val>
                                        </p:tav>
                                      </p:tavLst>
                                    </p:anim>
                                  </p:childTnLst>
                                </p:cTn>
                              </p:par>
                              <p:par>
                                <p:cTn id="17" presetID="26" presetClass="emph" presetSubtype="0" fill="hold" nodeType="withEffect">
                                  <p:stCondLst>
                                    <p:cond delay="0"/>
                                  </p:stCondLst>
                                  <p:childTnLst>
                                    <p:animEffect transition="out" filter="fade">
                                      <p:cBhvr>
                                        <p:cTn id="18" dur="1000" tmFilter="0, 0; .2, .5; .8, .5; 1, 0"/>
                                        <p:tgtEl>
                                          <p:spTgt spid="25"/>
                                        </p:tgtEl>
                                      </p:cBhvr>
                                    </p:animEffect>
                                    <p:animScale>
                                      <p:cBhvr>
                                        <p:cTn id="19" dur="500" autoRev="1" fill="hold"/>
                                        <p:tgtEl>
                                          <p:spTgt spid="25"/>
                                        </p:tgtEl>
                                      </p:cBhvr>
                                      <p:by x="105000" y="105000"/>
                                    </p:animScale>
                                  </p:childTnLst>
                                </p:cTn>
                              </p:par>
                            </p:childTnLst>
                          </p:cTn>
                        </p:par>
                        <p:par>
                          <p:cTn id="20" fill="hold">
                            <p:stCondLst>
                              <p:cond delay="1720"/>
                            </p:stCondLst>
                            <p:childTnLst>
                              <p:par>
                                <p:cTn id="21" presetID="31"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400" fill="hold"/>
                                        <p:tgtEl>
                                          <p:spTgt spid="4"/>
                                        </p:tgtEl>
                                        <p:attrNameLst>
                                          <p:attrName>ppt_w</p:attrName>
                                        </p:attrNameLst>
                                      </p:cBhvr>
                                      <p:tavLst>
                                        <p:tav tm="0">
                                          <p:val>
                                            <p:fltVal val="0"/>
                                          </p:val>
                                        </p:tav>
                                        <p:tav tm="100000">
                                          <p:val>
                                            <p:strVal val="#ppt_w"/>
                                          </p:val>
                                        </p:tav>
                                      </p:tavLst>
                                    </p:anim>
                                    <p:anim calcmode="lin" valueType="num">
                                      <p:cBhvr>
                                        <p:cTn id="24" dur="400" fill="hold"/>
                                        <p:tgtEl>
                                          <p:spTgt spid="4"/>
                                        </p:tgtEl>
                                        <p:attrNameLst>
                                          <p:attrName>ppt_h</p:attrName>
                                        </p:attrNameLst>
                                      </p:cBhvr>
                                      <p:tavLst>
                                        <p:tav tm="0">
                                          <p:val>
                                            <p:fltVal val="0"/>
                                          </p:val>
                                        </p:tav>
                                        <p:tav tm="100000">
                                          <p:val>
                                            <p:strVal val="#ppt_h"/>
                                          </p:val>
                                        </p:tav>
                                      </p:tavLst>
                                    </p:anim>
                                    <p:anim calcmode="lin" valueType="num">
                                      <p:cBhvr>
                                        <p:cTn id="25" dur="400" fill="hold"/>
                                        <p:tgtEl>
                                          <p:spTgt spid="4"/>
                                        </p:tgtEl>
                                        <p:attrNameLst>
                                          <p:attrName>style.rotation</p:attrName>
                                        </p:attrNameLst>
                                      </p:cBhvr>
                                      <p:tavLst>
                                        <p:tav tm="0">
                                          <p:val>
                                            <p:fltVal val="90"/>
                                          </p:val>
                                        </p:tav>
                                        <p:tav tm="100000">
                                          <p:val>
                                            <p:fltVal val="0"/>
                                          </p:val>
                                        </p:tav>
                                      </p:tavLst>
                                    </p:anim>
                                    <p:animEffect transition="in" filter="fade">
                                      <p:cBhvr>
                                        <p:cTn id="26" dur="400"/>
                                        <p:tgtEl>
                                          <p:spTgt spid="4"/>
                                        </p:tgtEl>
                                      </p:cBhvr>
                                    </p:animEffect>
                                  </p:childTnLst>
                                </p:cTn>
                              </p:par>
                            </p:childTnLst>
                          </p:cTn>
                        </p:par>
                        <p:par>
                          <p:cTn id="27" fill="hold">
                            <p:stCondLst>
                              <p:cond delay="212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6"/>
                                        </p:tgtEl>
                                        <p:attrNameLst>
                                          <p:attrName>ppt_y</p:attrName>
                                        </p:attrNameLst>
                                      </p:cBhvr>
                                      <p:tavLst>
                                        <p:tav tm="0">
                                          <p:val>
                                            <p:strVal val="#ppt_y"/>
                                          </p:val>
                                        </p:tav>
                                        <p:tav tm="100000">
                                          <p:val>
                                            <p:strVal val="#ppt_y"/>
                                          </p:val>
                                        </p:tav>
                                      </p:tavLst>
                                    </p:anim>
                                    <p:anim calcmode="lin" valueType="num">
                                      <p:cBhvr>
                                        <p:cTn id="32"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6"/>
                                        </p:tgtEl>
                                      </p:cBhvr>
                                    </p:animEffect>
                                  </p:childTnLst>
                                </p:cTn>
                              </p:par>
                            </p:childTnLst>
                          </p:cTn>
                        </p:par>
                        <p:par>
                          <p:cTn id="35" fill="hold">
                            <p:stCondLst>
                              <p:cond delay="2770"/>
                            </p:stCondLst>
                            <p:childTnLst>
                              <p:par>
                                <p:cTn id="36" presetID="16" presetClass="entr" presetSubtype="42"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barn(outHorizontal)">
                                      <p:cBhvr>
                                        <p:cTn id="38" dur="500"/>
                                        <p:tgtEl>
                                          <p:spTgt spid="5"/>
                                        </p:tgtEl>
                                      </p:cBhvr>
                                    </p:animEffect>
                                  </p:childTnLst>
                                </p:cTn>
                              </p:par>
                            </p:childTnLst>
                          </p:cTn>
                        </p:par>
                        <p:par>
                          <p:cTn id="39" fill="hold">
                            <p:stCondLst>
                              <p:cond delay="3270"/>
                            </p:stCondLst>
                            <p:childTnLst>
                              <p:par>
                                <p:cTn id="40" presetID="22" presetClass="entr" presetSubtype="8"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left)">
                                      <p:cBhvr>
                                        <p:cTn id="42" dur="400"/>
                                        <p:tgtEl>
                                          <p:spTgt spid="7"/>
                                        </p:tgtEl>
                                      </p:cBhvr>
                                    </p:animEffect>
                                  </p:childTnLst>
                                </p:cTn>
                              </p:par>
                            </p:childTnLst>
                          </p:cTn>
                        </p:par>
                        <p:par>
                          <p:cTn id="43" fill="hold">
                            <p:stCondLst>
                              <p:cond delay="3670"/>
                            </p:stCondLst>
                            <p:childTnLst>
                              <p:par>
                                <p:cTn id="44" presetID="31" presetClass="entr" presetSubtype="0"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400" fill="hold"/>
                                        <p:tgtEl>
                                          <p:spTgt spid="8"/>
                                        </p:tgtEl>
                                        <p:attrNameLst>
                                          <p:attrName>ppt_w</p:attrName>
                                        </p:attrNameLst>
                                      </p:cBhvr>
                                      <p:tavLst>
                                        <p:tav tm="0">
                                          <p:val>
                                            <p:fltVal val="0"/>
                                          </p:val>
                                        </p:tav>
                                        <p:tav tm="100000">
                                          <p:val>
                                            <p:strVal val="#ppt_w"/>
                                          </p:val>
                                        </p:tav>
                                      </p:tavLst>
                                    </p:anim>
                                    <p:anim calcmode="lin" valueType="num">
                                      <p:cBhvr>
                                        <p:cTn id="47" dur="400" fill="hold"/>
                                        <p:tgtEl>
                                          <p:spTgt spid="8"/>
                                        </p:tgtEl>
                                        <p:attrNameLst>
                                          <p:attrName>ppt_h</p:attrName>
                                        </p:attrNameLst>
                                      </p:cBhvr>
                                      <p:tavLst>
                                        <p:tav tm="0">
                                          <p:val>
                                            <p:fltVal val="0"/>
                                          </p:val>
                                        </p:tav>
                                        <p:tav tm="100000">
                                          <p:val>
                                            <p:strVal val="#ppt_h"/>
                                          </p:val>
                                        </p:tav>
                                      </p:tavLst>
                                    </p:anim>
                                    <p:anim calcmode="lin" valueType="num">
                                      <p:cBhvr>
                                        <p:cTn id="48" dur="400" fill="hold"/>
                                        <p:tgtEl>
                                          <p:spTgt spid="8"/>
                                        </p:tgtEl>
                                        <p:attrNameLst>
                                          <p:attrName>style.rotation</p:attrName>
                                        </p:attrNameLst>
                                      </p:cBhvr>
                                      <p:tavLst>
                                        <p:tav tm="0">
                                          <p:val>
                                            <p:fltVal val="90"/>
                                          </p:val>
                                        </p:tav>
                                        <p:tav tm="100000">
                                          <p:val>
                                            <p:fltVal val="0"/>
                                          </p:val>
                                        </p:tav>
                                      </p:tavLst>
                                    </p:anim>
                                    <p:animEffect transition="in" filter="fade">
                                      <p:cBhvr>
                                        <p:cTn id="49" dur="400"/>
                                        <p:tgtEl>
                                          <p:spTgt spid="8"/>
                                        </p:tgtEl>
                                      </p:cBhvr>
                                    </p:animEffect>
                                  </p:childTnLst>
                                </p:cTn>
                              </p:par>
                            </p:childTnLst>
                          </p:cTn>
                        </p:par>
                        <p:par>
                          <p:cTn id="50" fill="hold">
                            <p:stCondLst>
                              <p:cond delay="407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9"/>
                                        </p:tgtEl>
                                        <p:attrNameLst>
                                          <p:attrName>style.visibility</p:attrName>
                                        </p:attrNameLst>
                                      </p:cBhvr>
                                      <p:to>
                                        <p:strVal val="visible"/>
                                      </p:to>
                                    </p:set>
                                    <p:anim calcmode="lin" valueType="num">
                                      <p:cBhvr>
                                        <p:cTn id="53"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9"/>
                                        </p:tgtEl>
                                        <p:attrNameLst>
                                          <p:attrName>ppt_y</p:attrName>
                                        </p:attrNameLst>
                                      </p:cBhvr>
                                      <p:tavLst>
                                        <p:tav tm="0">
                                          <p:val>
                                            <p:strVal val="#ppt_y"/>
                                          </p:val>
                                        </p:tav>
                                        <p:tav tm="100000">
                                          <p:val>
                                            <p:strVal val="#ppt_y"/>
                                          </p:val>
                                        </p:tav>
                                      </p:tavLst>
                                    </p:anim>
                                    <p:anim calcmode="lin" valueType="num">
                                      <p:cBhvr>
                                        <p:cTn id="55"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9"/>
                                        </p:tgtEl>
                                      </p:cBhvr>
                                    </p:animEffect>
                                  </p:childTnLst>
                                </p:cTn>
                              </p:par>
                            </p:childTnLst>
                          </p:cTn>
                        </p:par>
                        <p:par>
                          <p:cTn id="58" fill="hold">
                            <p:stCondLst>
                              <p:cond delay="4720"/>
                            </p:stCondLst>
                            <p:childTnLst>
                              <p:par>
                                <p:cTn id="59" presetID="16" presetClass="entr" presetSubtype="42" fill="hold"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barn(outHorizontal)">
                                      <p:cBhvr>
                                        <p:cTn id="61" dur="500"/>
                                        <p:tgtEl>
                                          <p:spTgt spid="17"/>
                                        </p:tgtEl>
                                      </p:cBhvr>
                                    </p:animEffect>
                                  </p:childTnLst>
                                </p:cTn>
                              </p:par>
                            </p:childTnLst>
                          </p:cTn>
                        </p:par>
                        <p:par>
                          <p:cTn id="62" fill="hold">
                            <p:stCondLst>
                              <p:cond delay="5220"/>
                            </p:stCondLst>
                            <p:childTnLst>
                              <p:par>
                                <p:cTn id="63" presetID="22" presetClass="entr" presetSubtype="8" fill="hold" grpId="0" nodeType="after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ipe(left)">
                                      <p:cBhvr>
                                        <p:cTn id="65" dur="400"/>
                                        <p:tgtEl>
                                          <p:spTgt spid="10"/>
                                        </p:tgtEl>
                                      </p:cBhvr>
                                    </p:animEffect>
                                  </p:childTnLst>
                                </p:cTn>
                              </p:par>
                            </p:childTnLst>
                          </p:cTn>
                        </p:par>
                        <p:par>
                          <p:cTn id="66" fill="hold">
                            <p:stCondLst>
                              <p:cond delay="5620"/>
                            </p:stCondLst>
                            <p:childTnLst>
                              <p:par>
                                <p:cTn id="67" presetID="31" presetClass="entr" presetSubtype="0" fill="hold" grpId="0" nodeType="afterEffect">
                                  <p:stCondLst>
                                    <p:cond delay="0"/>
                                  </p:stCondLst>
                                  <p:childTnLst>
                                    <p:set>
                                      <p:cBhvr>
                                        <p:cTn id="68" dur="1" fill="hold">
                                          <p:stCondLst>
                                            <p:cond delay="0"/>
                                          </p:stCondLst>
                                        </p:cTn>
                                        <p:tgtEl>
                                          <p:spTgt spid="11"/>
                                        </p:tgtEl>
                                        <p:attrNameLst>
                                          <p:attrName>style.visibility</p:attrName>
                                        </p:attrNameLst>
                                      </p:cBhvr>
                                      <p:to>
                                        <p:strVal val="visible"/>
                                      </p:to>
                                    </p:set>
                                    <p:anim calcmode="lin" valueType="num">
                                      <p:cBhvr>
                                        <p:cTn id="69" dur="400" fill="hold"/>
                                        <p:tgtEl>
                                          <p:spTgt spid="11"/>
                                        </p:tgtEl>
                                        <p:attrNameLst>
                                          <p:attrName>ppt_w</p:attrName>
                                        </p:attrNameLst>
                                      </p:cBhvr>
                                      <p:tavLst>
                                        <p:tav tm="0">
                                          <p:val>
                                            <p:fltVal val="0"/>
                                          </p:val>
                                        </p:tav>
                                        <p:tav tm="100000">
                                          <p:val>
                                            <p:strVal val="#ppt_w"/>
                                          </p:val>
                                        </p:tav>
                                      </p:tavLst>
                                    </p:anim>
                                    <p:anim calcmode="lin" valueType="num">
                                      <p:cBhvr>
                                        <p:cTn id="70" dur="400" fill="hold"/>
                                        <p:tgtEl>
                                          <p:spTgt spid="11"/>
                                        </p:tgtEl>
                                        <p:attrNameLst>
                                          <p:attrName>ppt_h</p:attrName>
                                        </p:attrNameLst>
                                      </p:cBhvr>
                                      <p:tavLst>
                                        <p:tav tm="0">
                                          <p:val>
                                            <p:fltVal val="0"/>
                                          </p:val>
                                        </p:tav>
                                        <p:tav tm="100000">
                                          <p:val>
                                            <p:strVal val="#ppt_h"/>
                                          </p:val>
                                        </p:tav>
                                      </p:tavLst>
                                    </p:anim>
                                    <p:anim calcmode="lin" valueType="num">
                                      <p:cBhvr>
                                        <p:cTn id="71" dur="400" fill="hold"/>
                                        <p:tgtEl>
                                          <p:spTgt spid="11"/>
                                        </p:tgtEl>
                                        <p:attrNameLst>
                                          <p:attrName>style.rotation</p:attrName>
                                        </p:attrNameLst>
                                      </p:cBhvr>
                                      <p:tavLst>
                                        <p:tav tm="0">
                                          <p:val>
                                            <p:fltVal val="90"/>
                                          </p:val>
                                        </p:tav>
                                        <p:tav tm="100000">
                                          <p:val>
                                            <p:fltVal val="0"/>
                                          </p:val>
                                        </p:tav>
                                      </p:tavLst>
                                    </p:anim>
                                    <p:animEffect transition="in" filter="fade">
                                      <p:cBhvr>
                                        <p:cTn id="72" dur="400"/>
                                        <p:tgtEl>
                                          <p:spTgt spid="11"/>
                                        </p:tgtEl>
                                      </p:cBhvr>
                                    </p:animEffect>
                                  </p:childTnLst>
                                </p:cTn>
                              </p:par>
                            </p:childTnLst>
                          </p:cTn>
                        </p:par>
                        <p:par>
                          <p:cTn id="73" fill="hold">
                            <p:stCondLst>
                              <p:cond delay="6020"/>
                            </p:stCondLst>
                            <p:childTnLst>
                              <p:par>
                                <p:cTn id="74" presetID="41" presetClass="entr" presetSubtype="0" fill="hold" grpId="0" nodeType="afterEffect">
                                  <p:stCondLst>
                                    <p:cond delay="0"/>
                                  </p:stCondLst>
                                  <p:iterate type="lt">
                                    <p:tmPct val="10000"/>
                                  </p:iterate>
                                  <p:childTnLst>
                                    <p:set>
                                      <p:cBhvr>
                                        <p:cTn id="75" dur="1" fill="hold">
                                          <p:stCondLst>
                                            <p:cond delay="0"/>
                                          </p:stCondLst>
                                        </p:cTn>
                                        <p:tgtEl>
                                          <p:spTgt spid="12"/>
                                        </p:tgtEl>
                                        <p:attrNameLst>
                                          <p:attrName>style.visibility</p:attrName>
                                        </p:attrNameLst>
                                      </p:cBhvr>
                                      <p:to>
                                        <p:strVal val="visible"/>
                                      </p:to>
                                    </p:set>
                                    <p:anim calcmode="lin" valueType="num">
                                      <p:cBhvr>
                                        <p:cTn id="76"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12"/>
                                        </p:tgtEl>
                                        <p:attrNameLst>
                                          <p:attrName>ppt_y</p:attrName>
                                        </p:attrNameLst>
                                      </p:cBhvr>
                                      <p:tavLst>
                                        <p:tav tm="0">
                                          <p:val>
                                            <p:strVal val="#ppt_y"/>
                                          </p:val>
                                        </p:tav>
                                        <p:tav tm="100000">
                                          <p:val>
                                            <p:strVal val="#ppt_y"/>
                                          </p:val>
                                        </p:tav>
                                      </p:tavLst>
                                    </p:anim>
                                    <p:anim calcmode="lin" valueType="num">
                                      <p:cBhvr>
                                        <p:cTn id="78"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80" dur="500" tmFilter="0,0; .5, 1; 1, 1"/>
                                        <p:tgtEl>
                                          <p:spTgt spid="12"/>
                                        </p:tgtEl>
                                      </p:cBhvr>
                                    </p:animEffect>
                                  </p:childTnLst>
                                </p:cTn>
                              </p:par>
                            </p:childTnLst>
                          </p:cTn>
                        </p:par>
                        <p:par>
                          <p:cTn id="81" fill="hold">
                            <p:stCondLst>
                              <p:cond delay="6670"/>
                            </p:stCondLst>
                            <p:childTnLst>
                              <p:par>
                                <p:cTn id="82" presetID="16" presetClass="entr" presetSubtype="42" fill="hold" nodeType="after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barn(outHorizontal)">
                                      <p:cBhvr>
                                        <p:cTn id="84" dur="500"/>
                                        <p:tgtEl>
                                          <p:spTgt spid="20"/>
                                        </p:tgtEl>
                                      </p:cBhvr>
                                    </p:animEffect>
                                  </p:childTnLst>
                                </p:cTn>
                              </p:par>
                            </p:childTnLst>
                          </p:cTn>
                        </p:par>
                        <p:par>
                          <p:cTn id="85" fill="hold">
                            <p:stCondLst>
                              <p:cond delay="7170"/>
                            </p:stCondLst>
                            <p:childTnLst>
                              <p:par>
                                <p:cTn id="86" presetID="22" presetClass="entr" presetSubtype="8" fill="hold" grpId="0" nodeType="after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left)">
                                      <p:cBhvr>
                                        <p:cTn id="88" dur="400"/>
                                        <p:tgtEl>
                                          <p:spTgt spid="13"/>
                                        </p:tgtEl>
                                      </p:cBhvr>
                                    </p:animEffect>
                                  </p:childTnLst>
                                </p:cTn>
                              </p:par>
                            </p:childTnLst>
                          </p:cTn>
                        </p:par>
                        <p:par>
                          <p:cTn id="89" fill="hold">
                            <p:stCondLst>
                              <p:cond delay="7570"/>
                            </p:stCondLst>
                            <p:childTnLst>
                              <p:par>
                                <p:cTn id="90" presetID="31" presetClass="entr" presetSubtype="0" fill="hold" grpId="0" nodeType="afterEffect">
                                  <p:stCondLst>
                                    <p:cond delay="0"/>
                                  </p:stCondLst>
                                  <p:childTnLst>
                                    <p:set>
                                      <p:cBhvr>
                                        <p:cTn id="91" dur="1" fill="hold">
                                          <p:stCondLst>
                                            <p:cond delay="0"/>
                                          </p:stCondLst>
                                        </p:cTn>
                                        <p:tgtEl>
                                          <p:spTgt spid="14"/>
                                        </p:tgtEl>
                                        <p:attrNameLst>
                                          <p:attrName>style.visibility</p:attrName>
                                        </p:attrNameLst>
                                      </p:cBhvr>
                                      <p:to>
                                        <p:strVal val="visible"/>
                                      </p:to>
                                    </p:set>
                                    <p:anim calcmode="lin" valueType="num">
                                      <p:cBhvr>
                                        <p:cTn id="92" dur="400" fill="hold"/>
                                        <p:tgtEl>
                                          <p:spTgt spid="14"/>
                                        </p:tgtEl>
                                        <p:attrNameLst>
                                          <p:attrName>ppt_w</p:attrName>
                                        </p:attrNameLst>
                                      </p:cBhvr>
                                      <p:tavLst>
                                        <p:tav tm="0">
                                          <p:val>
                                            <p:fltVal val="0"/>
                                          </p:val>
                                        </p:tav>
                                        <p:tav tm="100000">
                                          <p:val>
                                            <p:strVal val="#ppt_w"/>
                                          </p:val>
                                        </p:tav>
                                      </p:tavLst>
                                    </p:anim>
                                    <p:anim calcmode="lin" valueType="num">
                                      <p:cBhvr>
                                        <p:cTn id="93" dur="400" fill="hold"/>
                                        <p:tgtEl>
                                          <p:spTgt spid="14"/>
                                        </p:tgtEl>
                                        <p:attrNameLst>
                                          <p:attrName>ppt_h</p:attrName>
                                        </p:attrNameLst>
                                      </p:cBhvr>
                                      <p:tavLst>
                                        <p:tav tm="0">
                                          <p:val>
                                            <p:fltVal val="0"/>
                                          </p:val>
                                        </p:tav>
                                        <p:tav tm="100000">
                                          <p:val>
                                            <p:strVal val="#ppt_h"/>
                                          </p:val>
                                        </p:tav>
                                      </p:tavLst>
                                    </p:anim>
                                    <p:anim calcmode="lin" valueType="num">
                                      <p:cBhvr>
                                        <p:cTn id="94" dur="400" fill="hold"/>
                                        <p:tgtEl>
                                          <p:spTgt spid="14"/>
                                        </p:tgtEl>
                                        <p:attrNameLst>
                                          <p:attrName>style.rotation</p:attrName>
                                        </p:attrNameLst>
                                      </p:cBhvr>
                                      <p:tavLst>
                                        <p:tav tm="0">
                                          <p:val>
                                            <p:fltVal val="90"/>
                                          </p:val>
                                        </p:tav>
                                        <p:tav tm="100000">
                                          <p:val>
                                            <p:fltVal val="0"/>
                                          </p:val>
                                        </p:tav>
                                      </p:tavLst>
                                    </p:anim>
                                    <p:animEffect transition="in" filter="fade">
                                      <p:cBhvr>
                                        <p:cTn id="95" dur="400"/>
                                        <p:tgtEl>
                                          <p:spTgt spid="14"/>
                                        </p:tgtEl>
                                      </p:cBhvr>
                                    </p:animEffect>
                                  </p:childTnLst>
                                </p:cTn>
                              </p:par>
                            </p:childTnLst>
                          </p:cTn>
                        </p:par>
                        <p:par>
                          <p:cTn id="96" fill="hold">
                            <p:stCondLst>
                              <p:cond delay="7970"/>
                            </p:stCondLst>
                            <p:childTnLst>
                              <p:par>
                                <p:cTn id="97" presetID="41" presetClass="entr" presetSubtype="0" fill="hold" grpId="0" nodeType="afterEffect">
                                  <p:stCondLst>
                                    <p:cond delay="0"/>
                                  </p:stCondLst>
                                  <p:iterate type="lt">
                                    <p:tmPct val="10000"/>
                                  </p:iterate>
                                  <p:childTnLst>
                                    <p:set>
                                      <p:cBhvr>
                                        <p:cTn id="98" dur="1" fill="hold">
                                          <p:stCondLst>
                                            <p:cond delay="0"/>
                                          </p:stCondLst>
                                        </p:cTn>
                                        <p:tgtEl>
                                          <p:spTgt spid="15"/>
                                        </p:tgtEl>
                                        <p:attrNameLst>
                                          <p:attrName>style.visibility</p:attrName>
                                        </p:attrNameLst>
                                      </p:cBhvr>
                                      <p:to>
                                        <p:strVal val="visible"/>
                                      </p:to>
                                    </p:set>
                                    <p:anim calcmode="lin" valueType="num">
                                      <p:cBhvr>
                                        <p:cTn id="99"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00" dur="500" fill="hold"/>
                                        <p:tgtEl>
                                          <p:spTgt spid="15"/>
                                        </p:tgtEl>
                                        <p:attrNameLst>
                                          <p:attrName>ppt_y</p:attrName>
                                        </p:attrNameLst>
                                      </p:cBhvr>
                                      <p:tavLst>
                                        <p:tav tm="0">
                                          <p:val>
                                            <p:strVal val="#ppt_y"/>
                                          </p:val>
                                        </p:tav>
                                        <p:tav tm="100000">
                                          <p:val>
                                            <p:strVal val="#ppt_y"/>
                                          </p:val>
                                        </p:tav>
                                      </p:tavLst>
                                    </p:anim>
                                    <p:anim calcmode="lin" valueType="num">
                                      <p:cBhvr>
                                        <p:cTn id="101"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02"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03" dur="500" tmFilter="0,0; .5, 1; 1, 1"/>
                                        <p:tgtEl>
                                          <p:spTgt spid="15"/>
                                        </p:tgtEl>
                                      </p:cBhvr>
                                    </p:animEffect>
                                  </p:childTnLst>
                                </p:cTn>
                              </p:par>
                            </p:childTnLst>
                          </p:cTn>
                        </p:par>
                        <p:par>
                          <p:cTn id="104" fill="hold">
                            <p:stCondLst>
                              <p:cond delay="8620"/>
                            </p:stCondLst>
                            <p:childTnLst>
                              <p:par>
                                <p:cTn id="105" presetID="16" presetClass="entr" presetSubtype="42" fill="hold" nodeType="afterEffect">
                                  <p:stCondLst>
                                    <p:cond delay="0"/>
                                  </p:stCondLst>
                                  <p:childTnLst>
                                    <p:set>
                                      <p:cBhvr>
                                        <p:cTn id="106" dur="1" fill="hold">
                                          <p:stCondLst>
                                            <p:cond delay="0"/>
                                          </p:stCondLst>
                                        </p:cTn>
                                        <p:tgtEl>
                                          <p:spTgt spid="21"/>
                                        </p:tgtEl>
                                        <p:attrNameLst>
                                          <p:attrName>style.visibility</p:attrName>
                                        </p:attrNameLst>
                                      </p:cBhvr>
                                      <p:to>
                                        <p:strVal val="visible"/>
                                      </p:to>
                                    </p:set>
                                    <p:animEffect transition="in" filter="barn(outHorizontal)">
                                      <p:cBhvr>
                                        <p:cTn id="107" dur="500"/>
                                        <p:tgtEl>
                                          <p:spTgt spid="21"/>
                                        </p:tgtEl>
                                      </p:cBhvr>
                                    </p:animEffect>
                                  </p:childTnLst>
                                </p:cTn>
                              </p:par>
                            </p:childTnLst>
                          </p:cTn>
                        </p:par>
                        <p:par>
                          <p:cTn id="108" fill="hold">
                            <p:stCondLst>
                              <p:cond delay="9120"/>
                            </p:stCondLst>
                            <p:childTnLst>
                              <p:par>
                                <p:cTn id="109" presetID="22" presetClass="entr" presetSubtype="8" fill="hold" grpId="0" nodeType="afterEffect">
                                  <p:stCondLst>
                                    <p:cond delay="0"/>
                                  </p:stCondLst>
                                  <p:childTnLst>
                                    <p:set>
                                      <p:cBhvr>
                                        <p:cTn id="110" dur="1" fill="hold">
                                          <p:stCondLst>
                                            <p:cond delay="0"/>
                                          </p:stCondLst>
                                        </p:cTn>
                                        <p:tgtEl>
                                          <p:spTgt spid="16"/>
                                        </p:tgtEl>
                                        <p:attrNameLst>
                                          <p:attrName>style.visibility</p:attrName>
                                        </p:attrNameLst>
                                      </p:cBhvr>
                                      <p:to>
                                        <p:strVal val="visible"/>
                                      </p:to>
                                    </p:set>
                                    <p:animEffect transition="in" filter="wipe(left)">
                                      <p:cBhvr>
                                        <p:cTn id="111" dur="4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 grpId="0" animBg="1"/>
      <p:bldP spid="6" grpId="0"/>
      <p:bldP spid="7" grpId="0"/>
      <p:bldP spid="8" grpId="0" animBg="1"/>
      <p:bldP spid="9" grpId="0"/>
      <p:bldP spid="10" grpId="0"/>
      <p:bldP spid="11" grpId="0" animBg="1"/>
      <p:bldP spid="12" grpId="0"/>
      <p:bldP spid="13" grpId="0"/>
      <p:bldP spid="14" grpId="0" animBg="1"/>
      <p:bldP spid="15"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001577" y="187257"/>
            <a:ext cx="3780851" cy="377016"/>
          </a:xfrm>
          <a:prstGeom prst="rect">
            <a:avLst/>
          </a:prstGeom>
          <a:noFill/>
        </p:spPr>
        <p:txBody>
          <a:bodyPr wrap="square" lIns="68571" tIns="34285" rIns="68571" bIns="34285"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l"/>
            <a:r>
              <a:rPr lang="en-US" altLang="zh-CN" sz="2000" dirty="0">
                <a:solidFill>
                  <a:schemeClr val="bg1"/>
                </a:solidFill>
                <a:latin typeface="微软雅黑" pitchFamily="34" charset="-122"/>
                <a:ea typeface="微软雅黑" pitchFamily="34" charset="-122"/>
              </a:rPr>
              <a:t>4.2 </a:t>
            </a:r>
            <a:r>
              <a:rPr lang="zh-CN" altLang="en-US" sz="2000" dirty="0">
                <a:solidFill>
                  <a:schemeClr val="bg1"/>
                </a:solidFill>
                <a:latin typeface="微软雅黑" pitchFamily="34" charset="-122"/>
                <a:ea typeface="微软雅黑" pitchFamily="34" charset="-122"/>
              </a:rPr>
              <a:t>五年发展规划</a:t>
            </a:r>
          </a:p>
        </p:txBody>
      </p:sp>
      <p:sp>
        <p:nvSpPr>
          <p:cNvPr id="19" name="TextBox 18"/>
          <p:cNvSpPr txBox="1"/>
          <p:nvPr/>
        </p:nvSpPr>
        <p:spPr>
          <a:xfrm>
            <a:off x="76994" y="210370"/>
            <a:ext cx="798022" cy="346239"/>
          </a:xfrm>
          <a:prstGeom prst="rect">
            <a:avLst/>
          </a:prstGeom>
          <a:noFill/>
        </p:spPr>
        <p:txBody>
          <a:bodyPr wrap="square" lIns="68571" tIns="34285" rIns="68571" bIns="34285" rtlCol="0">
            <a:spAutoFit/>
          </a:bodyPr>
          <a:lstStyle/>
          <a:p>
            <a:pPr algn="r"/>
            <a:r>
              <a:rPr lang="en-US" altLang="zh-CN" sz="1500" dirty="0">
                <a:solidFill>
                  <a:schemeClr val="bg1"/>
                </a:solidFill>
                <a:latin typeface="+mj-lt"/>
              </a:rPr>
              <a:t>Part</a:t>
            </a:r>
            <a:r>
              <a:rPr lang="en-US" altLang="zh-CN" dirty="0" smtClean="0">
                <a:solidFill>
                  <a:schemeClr val="bg1"/>
                </a:solidFill>
                <a:latin typeface="+mj-lt"/>
              </a:rPr>
              <a:t> 4</a:t>
            </a:r>
            <a:endParaRPr lang="zh-CN" altLang="en-US" dirty="0">
              <a:solidFill>
                <a:schemeClr val="bg1"/>
              </a:solidFill>
              <a:latin typeface="+mj-lt"/>
            </a:endParaRPr>
          </a:p>
        </p:txBody>
      </p:sp>
      <p:sp>
        <p:nvSpPr>
          <p:cNvPr id="4" name="Oval 5"/>
          <p:cNvSpPr>
            <a:spLocks noChangeArrowheads="1"/>
          </p:cNvSpPr>
          <p:nvPr/>
        </p:nvSpPr>
        <p:spPr bwMode="auto">
          <a:xfrm>
            <a:off x="2758837" y="955685"/>
            <a:ext cx="935628" cy="939693"/>
          </a:xfrm>
          <a:prstGeom prst="ellipse">
            <a:avLst/>
          </a:prstGeom>
          <a:solidFill>
            <a:srgbClr val="0070C0"/>
          </a:solidFill>
          <a:ln>
            <a:noFill/>
          </a:ln>
        </p:spPr>
        <p:txBody>
          <a:bodyPr vert="horz" wrap="square" lIns="68571" tIns="34285" rIns="68571" bIns="34285" numCol="1" anchor="t" anchorCtr="0" compatLnSpc="1">
            <a:prstTxWarp prst="textNoShape">
              <a:avLst/>
            </a:prstTxWarp>
          </a:bodyPr>
          <a:lstStyle/>
          <a:p>
            <a:endParaRPr lang="zh-CN" altLang="en-US">
              <a:solidFill>
                <a:schemeClr val="accent1"/>
              </a:solidFill>
            </a:endParaRPr>
          </a:p>
        </p:txBody>
      </p:sp>
      <p:sp>
        <p:nvSpPr>
          <p:cNvPr id="5" name="Oval 6"/>
          <p:cNvSpPr>
            <a:spLocks noChangeArrowheads="1"/>
          </p:cNvSpPr>
          <p:nvPr/>
        </p:nvSpPr>
        <p:spPr bwMode="auto">
          <a:xfrm>
            <a:off x="2758837" y="2345573"/>
            <a:ext cx="935628" cy="938502"/>
          </a:xfrm>
          <a:prstGeom prst="ellipse">
            <a:avLst/>
          </a:prstGeom>
          <a:solidFill>
            <a:srgbClr val="0070C0"/>
          </a:solidFill>
          <a:ln>
            <a:noFill/>
          </a:ln>
        </p:spPr>
        <p:txBody>
          <a:bodyPr vert="horz" wrap="square" lIns="68571" tIns="34285" rIns="68571" bIns="34285" numCol="1" anchor="t" anchorCtr="0" compatLnSpc="1">
            <a:prstTxWarp prst="textNoShape">
              <a:avLst/>
            </a:prstTxWarp>
          </a:bodyPr>
          <a:lstStyle/>
          <a:p>
            <a:endParaRPr lang="zh-CN" altLang="en-US">
              <a:solidFill>
                <a:schemeClr val="accent1"/>
              </a:solidFill>
            </a:endParaRPr>
          </a:p>
        </p:txBody>
      </p:sp>
      <p:sp>
        <p:nvSpPr>
          <p:cNvPr id="6" name="Oval 7"/>
          <p:cNvSpPr>
            <a:spLocks noChangeArrowheads="1"/>
          </p:cNvSpPr>
          <p:nvPr/>
        </p:nvSpPr>
        <p:spPr bwMode="auto">
          <a:xfrm>
            <a:off x="2758837" y="3764046"/>
            <a:ext cx="935628" cy="939693"/>
          </a:xfrm>
          <a:prstGeom prst="ellipse">
            <a:avLst/>
          </a:prstGeom>
          <a:solidFill>
            <a:srgbClr val="0070C0"/>
          </a:solidFill>
          <a:ln>
            <a:noFill/>
          </a:ln>
        </p:spPr>
        <p:txBody>
          <a:bodyPr vert="horz" wrap="square" lIns="68571" tIns="34285" rIns="68571" bIns="34285" numCol="1" anchor="t" anchorCtr="0" compatLnSpc="1">
            <a:prstTxWarp prst="textNoShape">
              <a:avLst/>
            </a:prstTxWarp>
          </a:bodyPr>
          <a:lstStyle/>
          <a:p>
            <a:endParaRPr lang="zh-CN" altLang="en-US">
              <a:solidFill>
                <a:schemeClr val="bg1"/>
              </a:solidFill>
            </a:endParaRPr>
          </a:p>
        </p:txBody>
      </p:sp>
      <p:sp>
        <p:nvSpPr>
          <p:cNvPr id="9" name="Freeform 10"/>
          <p:cNvSpPr>
            <a:spLocks/>
          </p:cNvSpPr>
          <p:nvPr/>
        </p:nvSpPr>
        <p:spPr bwMode="auto">
          <a:xfrm>
            <a:off x="5754908" y="1124744"/>
            <a:ext cx="2780286" cy="3588461"/>
          </a:xfrm>
          <a:custGeom>
            <a:avLst/>
            <a:gdLst>
              <a:gd name="T0" fmla="*/ 185 w 5228"/>
              <a:gd name="T1" fmla="*/ 0 h 6450"/>
              <a:gd name="T2" fmla="*/ 5044 w 5228"/>
              <a:gd name="T3" fmla="*/ 0 h 6450"/>
              <a:gd name="T4" fmla="*/ 5228 w 5228"/>
              <a:gd name="T5" fmla="*/ 184 h 6450"/>
              <a:gd name="T6" fmla="*/ 5228 w 5228"/>
              <a:gd name="T7" fmla="*/ 6266 h 6450"/>
              <a:gd name="T8" fmla="*/ 5044 w 5228"/>
              <a:gd name="T9" fmla="*/ 6450 h 6450"/>
              <a:gd name="T10" fmla="*/ 185 w 5228"/>
              <a:gd name="T11" fmla="*/ 6450 h 6450"/>
              <a:gd name="T12" fmla="*/ 0 w 5228"/>
              <a:gd name="T13" fmla="*/ 6266 h 6450"/>
              <a:gd name="T14" fmla="*/ 0 w 5228"/>
              <a:gd name="T15" fmla="*/ 184 h 6450"/>
              <a:gd name="T16" fmla="*/ 185 w 5228"/>
              <a:gd name="T17" fmla="*/ 0 h 6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28" h="6450">
                <a:moveTo>
                  <a:pt x="185" y="0"/>
                </a:moveTo>
                <a:lnTo>
                  <a:pt x="5044" y="0"/>
                </a:lnTo>
                <a:cubicBezTo>
                  <a:pt x="5146" y="0"/>
                  <a:pt x="5228" y="83"/>
                  <a:pt x="5228" y="184"/>
                </a:cubicBezTo>
                <a:lnTo>
                  <a:pt x="5228" y="6266"/>
                </a:lnTo>
                <a:cubicBezTo>
                  <a:pt x="5228" y="6367"/>
                  <a:pt x="5146" y="6450"/>
                  <a:pt x="5044" y="6450"/>
                </a:cubicBezTo>
                <a:lnTo>
                  <a:pt x="185" y="6450"/>
                </a:lnTo>
                <a:cubicBezTo>
                  <a:pt x="83" y="6450"/>
                  <a:pt x="0" y="6367"/>
                  <a:pt x="0" y="6266"/>
                </a:cubicBezTo>
                <a:lnTo>
                  <a:pt x="0" y="184"/>
                </a:lnTo>
                <a:cubicBezTo>
                  <a:pt x="0" y="83"/>
                  <a:pt x="83" y="0"/>
                  <a:pt x="185" y="0"/>
                </a:cubicBezTo>
                <a:close/>
              </a:path>
            </a:pathLst>
          </a:custGeom>
          <a:solidFill>
            <a:srgbClr val="3399FF"/>
          </a:solidFill>
          <a:ln w="10" cap="flat">
            <a:solidFill>
              <a:srgbClr val="3399FF"/>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a:solidFill>
                <a:schemeClr val="accent1"/>
              </a:solidFill>
            </a:endParaRPr>
          </a:p>
        </p:txBody>
      </p:sp>
      <p:sp>
        <p:nvSpPr>
          <p:cNvPr id="15" name="TextBox 14"/>
          <p:cNvSpPr txBox="1"/>
          <p:nvPr/>
        </p:nvSpPr>
        <p:spPr>
          <a:xfrm>
            <a:off x="2921474" y="1585720"/>
            <a:ext cx="600034" cy="253994"/>
          </a:xfrm>
          <a:prstGeom prst="rect">
            <a:avLst/>
          </a:prstGeom>
          <a:noFill/>
        </p:spPr>
        <p:txBody>
          <a:bodyPr wrap="none" lIns="68571" tIns="34285" rIns="68571" bIns="34285" rtlCol="0">
            <a:spAutoFit/>
          </a:bodyPr>
          <a:lstStyle/>
          <a:p>
            <a:r>
              <a:rPr lang="zh-CN" altLang="en-US" sz="1200" dirty="0">
                <a:solidFill>
                  <a:schemeClr val="bg1"/>
                </a:solidFill>
                <a:latin typeface="+mn-ea"/>
                <a:ea typeface="+mn-ea"/>
              </a:rPr>
              <a:t>个门店</a:t>
            </a:r>
          </a:p>
        </p:txBody>
      </p:sp>
      <p:sp>
        <p:nvSpPr>
          <p:cNvPr id="16" name="Freeform 32"/>
          <p:cNvSpPr>
            <a:spLocks noEditPoints="1"/>
          </p:cNvSpPr>
          <p:nvPr/>
        </p:nvSpPr>
        <p:spPr bwMode="auto">
          <a:xfrm>
            <a:off x="2815379" y="1193883"/>
            <a:ext cx="822544" cy="391837"/>
          </a:xfrm>
          <a:custGeom>
            <a:avLst/>
            <a:gdLst>
              <a:gd name="T0" fmla="*/ 229 w 1329"/>
              <a:gd name="T1" fmla="*/ 255 h 644"/>
              <a:gd name="T2" fmla="*/ 245 w 1329"/>
              <a:gd name="T3" fmla="*/ 551 h 644"/>
              <a:gd name="T4" fmla="*/ 1 w 1329"/>
              <a:gd name="T5" fmla="*/ 634 h 644"/>
              <a:gd name="T6" fmla="*/ 1 w 1329"/>
              <a:gd name="T7" fmla="*/ 551 h 644"/>
              <a:gd name="T8" fmla="*/ 160 w 1329"/>
              <a:gd name="T9" fmla="*/ 223 h 644"/>
              <a:gd name="T10" fmla="*/ 167 w 1329"/>
              <a:gd name="T11" fmla="*/ 108 h 644"/>
              <a:gd name="T12" fmla="*/ 85 w 1329"/>
              <a:gd name="T13" fmla="*/ 195 h 644"/>
              <a:gd name="T14" fmla="*/ 85 w 1329"/>
              <a:gd name="T15" fmla="*/ 254 h 644"/>
              <a:gd name="T16" fmla="*/ 8 w 1329"/>
              <a:gd name="T17" fmla="*/ 150 h 644"/>
              <a:gd name="T18" fmla="*/ 124 w 1329"/>
              <a:gd name="T19" fmla="*/ 0 h 644"/>
              <a:gd name="T20" fmla="*/ 221 w 1329"/>
              <a:gd name="T21" fmla="*/ 47 h 644"/>
              <a:gd name="T22" fmla="*/ 512 w 1329"/>
              <a:gd name="T23" fmla="*/ 494 h 644"/>
              <a:gd name="T24" fmla="*/ 396 w 1329"/>
              <a:gd name="T25" fmla="*/ 644 h 644"/>
              <a:gd name="T26" fmla="*/ 294 w 1329"/>
              <a:gd name="T27" fmla="*/ 600 h 644"/>
              <a:gd name="T28" fmla="*/ 260 w 1329"/>
              <a:gd name="T29" fmla="*/ 150 h 644"/>
              <a:gd name="T30" fmla="*/ 376 w 1329"/>
              <a:gd name="T31" fmla="*/ 0 h 644"/>
              <a:gd name="T32" fmla="*/ 478 w 1329"/>
              <a:gd name="T33" fmla="*/ 44 h 644"/>
              <a:gd name="T34" fmla="*/ 512 w 1329"/>
              <a:gd name="T35" fmla="*/ 494 h 644"/>
              <a:gd name="T36" fmla="*/ 435 w 1329"/>
              <a:gd name="T37" fmla="*/ 174 h 644"/>
              <a:gd name="T38" fmla="*/ 392 w 1329"/>
              <a:gd name="T39" fmla="*/ 89 h 644"/>
              <a:gd name="T40" fmla="*/ 338 w 1329"/>
              <a:gd name="T41" fmla="*/ 466 h 644"/>
              <a:gd name="T42" fmla="*/ 435 w 1329"/>
              <a:gd name="T43" fmla="*/ 466 h 644"/>
              <a:gd name="T44" fmla="*/ 750 w 1329"/>
              <a:gd name="T45" fmla="*/ 600 h 644"/>
              <a:gd name="T46" fmla="*/ 648 w 1329"/>
              <a:gd name="T47" fmla="*/ 644 h 644"/>
              <a:gd name="T48" fmla="*/ 532 w 1329"/>
              <a:gd name="T49" fmla="*/ 494 h 644"/>
              <a:gd name="T50" fmla="*/ 566 w 1329"/>
              <a:gd name="T51" fmla="*/ 44 h 644"/>
              <a:gd name="T52" fmla="*/ 668 w 1329"/>
              <a:gd name="T53" fmla="*/ 0 h 644"/>
              <a:gd name="T54" fmla="*/ 785 w 1329"/>
              <a:gd name="T55" fmla="*/ 150 h 644"/>
              <a:gd name="T56" fmla="*/ 707 w 1329"/>
              <a:gd name="T57" fmla="*/ 466 h 644"/>
              <a:gd name="T58" fmla="*/ 701 w 1329"/>
              <a:gd name="T59" fmla="*/ 116 h 644"/>
              <a:gd name="T60" fmla="*/ 610 w 1329"/>
              <a:gd name="T61" fmla="*/ 174 h 644"/>
              <a:gd name="T62" fmla="*/ 660 w 1329"/>
              <a:gd name="T63" fmla="*/ 551 h 644"/>
              <a:gd name="T64" fmla="*/ 1057 w 1329"/>
              <a:gd name="T65" fmla="*/ 494 h 644"/>
              <a:gd name="T66" fmla="*/ 941 w 1329"/>
              <a:gd name="T67" fmla="*/ 644 h 644"/>
              <a:gd name="T68" fmla="*/ 838 w 1329"/>
              <a:gd name="T69" fmla="*/ 600 h 644"/>
              <a:gd name="T70" fmla="*/ 804 w 1329"/>
              <a:gd name="T71" fmla="*/ 150 h 644"/>
              <a:gd name="T72" fmla="*/ 920 w 1329"/>
              <a:gd name="T73" fmla="*/ 0 h 644"/>
              <a:gd name="T74" fmla="*/ 1022 w 1329"/>
              <a:gd name="T75" fmla="*/ 44 h 644"/>
              <a:gd name="T76" fmla="*/ 1057 w 1329"/>
              <a:gd name="T77" fmla="*/ 494 h 644"/>
              <a:gd name="T78" fmla="*/ 979 w 1329"/>
              <a:gd name="T79" fmla="*/ 174 h 644"/>
              <a:gd name="T80" fmla="*/ 937 w 1329"/>
              <a:gd name="T81" fmla="*/ 89 h 644"/>
              <a:gd name="T82" fmla="*/ 882 w 1329"/>
              <a:gd name="T83" fmla="*/ 466 h 644"/>
              <a:gd name="T84" fmla="*/ 979 w 1329"/>
              <a:gd name="T85" fmla="*/ 466 h 644"/>
              <a:gd name="T86" fmla="*/ 1294 w 1329"/>
              <a:gd name="T87" fmla="*/ 600 h 644"/>
              <a:gd name="T88" fmla="*/ 1193 w 1329"/>
              <a:gd name="T89" fmla="*/ 644 h 644"/>
              <a:gd name="T90" fmla="*/ 1076 w 1329"/>
              <a:gd name="T91" fmla="*/ 494 h 644"/>
              <a:gd name="T92" fmla="*/ 1111 w 1329"/>
              <a:gd name="T93" fmla="*/ 44 h 644"/>
              <a:gd name="T94" fmla="*/ 1213 w 1329"/>
              <a:gd name="T95" fmla="*/ 0 h 644"/>
              <a:gd name="T96" fmla="*/ 1329 w 1329"/>
              <a:gd name="T97" fmla="*/ 150 h 644"/>
              <a:gd name="T98" fmla="*/ 1251 w 1329"/>
              <a:gd name="T99" fmla="*/ 466 h 644"/>
              <a:gd name="T100" fmla="*/ 1245 w 1329"/>
              <a:gd name="T101" fmla="*/ 116 h 644"/>
              <a:gd name="T102" fmla="*/ 1154 w 1329"/>
              <a:gd name="T103" fmla="*/ 174 h 644"/>
              <a:gd name="T104" fmla="*/ 1204 w 1329"/>
              <a:gd name="T105" fmla="*/ 551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9" h="644">
                <a:moveTo>
                  <a:pt x="253" y="151"/>
                </a:moveTo>
                <a:cubicBezTo>
                  <a:pt x="253" y="186"/>
                  <a:pt x="245" y="220"/>
                  <a:pt x="229" y="255"/>
                </a:cubicBezTo>
                <a:lnTo>
                  <a:pt x="85" y="551"/>
                </a:lnTo>
                <a:lnTo>
                  <a:pt x="245" y="551"/>
                </a:lnTo>
                <a:lnTo>
                  <a:pt x="245" y="634"/>
                </a:lnTo>
                <a:lnTo>
                  <a:pt x="1" y="634"/>
                </a:lnTo>
                <a:cubicBezTo>
                  <a:pt x="1" y="582"/>
                  <a:pt x="0" y="559"/>
                  <a:pt x="0" y="563"/>
                </a:cubicBezTo>
                <a:lnTo>
                  <a:pt x="1" y="551"/>
                </a:lnTo>
                <a:lnTo>
                  <a:pt x="0" y="550"/>
                </a:lnTo>
                <a:lnTo>
                  <a:pt x="160" y="223"/>
                </a:lnTo>
                <a:cubicBezTo>
                  <a:pt x="173" y="197"/>
                  <a:pt x="179" y="173"/>
                  <a:pt x="179" y="151"/>
                </a:cubicBezTo>
                <a:cubicBezTo>
                  <a:pt x="179" y="135"/>
                  <a:pt x="175" y="121"/>
                  <a:pt x="167" y="108"/>
                </a:cubicBezTo>
                <a:cubicBezTo>
                  <a:pt x="159" y="96"/>
                  <a:pt x="149" y="89"/>
                  <a:pt x="136" y="89"/>
                </a:cubicBezTo>
                <a:cubicBezTo>
                  <a:pt x="102" y="89"/>
                  <a:pt x="85" y="124"/>
                  <a:pt x="85" y="195"/>
                </a:cubicBezTo>
                <a:cubicBezTo>
                  <a:pt x="85" y="203"/>
                  <a:pt x="85" y="213"/>
                  <a:pt x="85" y="227"/>
                </a:cubicBezTo>
                <a:cubicBezTo>
                  <a:pt x="85" y="240"/>
                  <a:pt x="85" y="249"/>
                  <a:pt x="85" y="254"/>
                </a:cubicBezTo>
                <a:lnTo>
                  <a:pt x="8" y="254"/>
                </a:lnTo>
                <a:lnTo>
                  <a:pt x="8" y="150"/>
                </a:lnTo>
                <a:cubicBezTo>
                  <a:pt x="8" y="109"/>
                  <a:pt x="19" y="74"/>
                  <a:pt x="42" y="44"/>
                </a:cubicBezTo>
                <a:cubicBezTo>
                  <a:pt x="65" y="15"/>
                  <a:pt x="92" y="0"/>
                  <a:pt x="124" y="0"/>
                </a:cubicBezTo>
                <a:lnTo>
                  <a:pt x="144" y="0"/>
                </a:lnTo>
                <a:cubicBezTo>
                  <a:pt x="174" y="0"/>
                  <a:pt x="199" y="16"/>
                  <a:pt x="221" y="47"/>
                </a:cubicBezTo>
                <a:cubicBezTo>
                  <a:pt x="243" y="79"/>
                  <a:pt x="253" y="113"/>
                  <a:pt x="253" y="151"/>
                </a:cubicBezTo>
                <a:close/>
                <a:moveTo>
                  <a:pt x="512" y="494"/>
                </a:moveTo>
                <a:cubicBezTo>
                  <a:pt x="512" y="535"/>
                  <a:pt x="501" y="570"/>
                  <a:pt x="478" y="600"/>
                </a:cubicBezTo>
                <a:cubicBezTo>
                  <a:pt x="455" y="629"/>
                  <a:pt x="428" y="644"/>
                  <a:pt x="396" y="644"/>
                </a:cubicBezTo>
                <a:lnTo>
                  <a:pt x="376" y="644"/>
                </a:lnTo>
                <a:cubicBezTo>
                  <a:pt x="344" y="644"/>
                  <a:pt x="317" y="629"/>
                  <a:pt x="294" y="600"/>
                </a:cubicBezTo>
                <a:cubicBezTo>
                  <a:pt x="271" y="570"/>
                  <a:pt x="260" y="535"/>
                  <a:pt x="260" y="494"/>
                </a:cubicBezTo>
                <a:lnTo>
                  <a:pt x="260" y="150"/>
                </a:lnTo>
                <a:cubicBezTo>
                  <a:pt x="260" y="109"/>
                  <a:pt x="271" y="74"/>
                  <a:pt x="294" y="44"/>
                </a:cubicBezTo>
                <a:cubicBezTo>
                  <a:pt x="317" y="15"/>
                  <a:pt x="344" y="0"/>
                  <a:pt x="376" y="0"/>
                </a:cubicBezTo>
                <a:lnTo>
                  <a:pt x="396" y="0"/>
                </a:lnTo>
                <a:cubicBezTo>
                  <a:pt x="428" y="0"/>
                  <a:pt x="455" y="15"/>
                  <a:pt x="478" y="44"/>
                </a:cubicBezTo>
                <a:cubicBezTo>
                  <a:pt x="501" y="74"/>
                  <a:pt x="512" y="109"/>
                  <a:pt x="512" y="150"/>
                </a:cubicBezTo>
                <a:lnTo>
                  <a:pt x="512" y="494"/>
                </a:lnTo>
                <a:close/>
                <a:moveTo>
                  <a:pt x="435" y="466"/>
                </a:moveTo>
                <a:lnTo>
                  <a:pt x="435" y="174"/>
                </a:lnTo>
                <a:cubicBezTo>
                  <a:pt x="435" y="147"/>
                  <a:pt x="433" y="128"/>
                  <a:pt x="429" y="116"/>
                </a:cubicBezTo>
                <a:cubicBezTo>
                  <a:pt x="423" y="98"/>
                  <a:pt x="411" y="89"/>
                  <a:pt x="392" y="89"/>
                </a:cubicBezTo>
                <a:cubicBezTo>
                  <a:pt x="356" y="89"/>
                  <a:pt x="338" y="117"/>
                  <a:pt x="338" y="174"/>
                </a:cubicBezTo>
                <a:lnTo>
                  <a:pt x="338" y="466"/>
                </a:lnTo>
                <a:cubicBezTo>
                  <a:pt x="338" y="523"/>
                  <a:pt x="354" y="551"/>
                  <a:pt x="388" y="551"/>
                </a:cubicBezTo>
                <a:cubicBezTo>
                  <a:pt x="419" y="551"/>
                  <a:pt x="435" y="523"/>
                  <a:pt x="435" y="466"/>
                </a:cubicBezTo>
                <a:close/>
                <a:moveTo>
                  <a:pt x="785" y="494"/>
                </a:moveTo>
                <a:cubicBezTo>
                  <a:pt x="785" y="535"/>
                  <a:pt x="773" y="570"/>
                  <a:pt x="750" y="600"/>
                </a:cubicBezTo>
                <a:cubicBezTo>
                  <a:pt x="727" y="629"/>
                  <a:pt x="700" y="644"/>
                  <a:pt x="668" y="644"/>
                </a:cubicBezTo>
                <a:lnTo>
                  <a:pt x="648" y="644"/>
                </a:lnTo>
                <a:cubicBezTo>
                  <a:pt x="616" y="644"/>
                  <a:pt x="589" y="629"/>
                  <a:pt x="566" y="600"/>
                </a:cubicBezTo>
                <a:cubicBezTo>
                  <a:pt x="544" y="570"/>
                  <a:pt x="532" y="535"/>
                  <a:pt x="532" y="494"/>
                </a:cubicBezTo>
                <a:lnTo>
                  <a:pt x="532" y="150"/>
                </a:lnTo>
                <a:cubicBezTo>
                  <a:pt x="532" y="109"/>
                  <a:pt x="544" y="74"/>
                  <a:pt x="566" y="44"/>
                </a:cubicBezTo>
                <a:cubicBezTo>
                  <a:pt x="589" y="15"/>
                  <a:pt x="616" y="0"/>
                  <a:pt x="648" y="0"/>
                </a:cubicBezTo>
                <a:lnTo>
                  <a:pt x="668" y="0"/>
                </a:lnTo>
                <a:cubicBezTo>
                  <a:pt x="700" y="0"/>
                  <a:pt x="727" y="15"/>
                  <a:pt x="750" y="44"/>
                </a:cubicBezTo>
                <a:cubicBezTo>
                  <a:pt x="773" y="74"/>
                  <a:pt x="785" y="109"/>
                  <a:pt x="785" y="150"/>
                </a:cubicBezTo>
                <a:lnTo>
                  <a:pt x="785" y="494"/>
                </a:lnTo>
                <a:close/>
                <a:moveTo>
                  <a:pt x="707" y="466"/>
                </a:moveTo>
                <a:lnTo>
                  <a:pt x="707" y="174"/>
                </a:lnTo>
                <a:cubicBezTo>
                  <a:pt x="707" y="147"/>
                  <a:pt x="705" y="128"/>
                  <a:pt x="701" y="116"/>
                </a:cubicBezTo>
                <a:cubicBezTo>
                  <a:pt x="695" y="98"/>
                  <a:pt x="683" y="89"/>
                  <a:pt x="665" y="89"/>
                </a:cubicBezTo>
                <a:cubicBezTo>
                  <a:pt x="628" y="89"/>
                  <a:pt x="610" y="117"/>
                  <a:pt x="610" y="174"/>
                </a:cubicBezTo>
                <a:lnTo>
                  <a:pt x="610" y="466"/>
                </a:lnTo>
                <a:cubicBezTo>
                  <a:pt x="610" y="523"/>
                  <a:pt x="626" y="551"/>
                  <a:pt x="660" y="551"/>
                </a:cubicBezTo>
                <a:cubicBezTo>
                  <a:pt x="691" y="551"/>
                  <a:pt x="707" y="523"/>
                  <a:pt x="707" y="466"/>
                </a:cubicBezTo>
                <a:close/>
                <a:moveTo>
                  <a:pt x="1057" y="494"/>
                </a:moveTo>
                <a:cubicBezTo>
                  <a:pt x="1057" y="535"/>
                  <a:pt x="1045" y="570"/>
                  <a:pt x="1022" y="600"/>
                </a:cubicBezTo>
                <a:cubicBezTo>
                  <a:pt x="999" y="629"/>
                  <a:pt x="972" y="644"/>
                  <a:pt x="941" y="644"/>
                </a:cubicBezTo>
                <a:lnTo>
                  <a:pt x="920" y="644"/>
                </a:lnTo>
                <a:cubicBezTo>
                  <a:pt x="888" y="644"/>
                  <a:pt x="861" y="629"/>
                  <a:pt x="838" y="600"/>
                </a:cubicBezTo>
                <a:cubicBezTo>
                  <a:pt x="816" y="570"/>
                  <a:pt x="804" y="535"/>
                  <a:pt x="804" y="494"/>
                </a:cubicBezTo>
                <a:lnTo>
                  <a:pt x="804" y="150"/>
                </a:lnTo>
                <a:cubicBezTo>
                  <a:pt x="804" y="109"/>
                  <a:pt x="816" y="74"/>
                  <a:pt x="838" y="44"/>
                </a:cubicBezTo>
                <a:cubicBezTo>
                  <a:pt x="861" y="15"/>
                  <a:pt x="888" y="0"/>
                  <a:pt x="920" y="0"/>
                </a:cubicBezTo>
                <a:lnTo>
                  <a:pt x="941" y="0"/>
                </a:lnTo>
                <a:cubicBezTo>
                  <a:pt x="972" y="0"/>
                  <a:pt x="999" y="15"/>
                  <a:pt x="1022" y="44"/>
                </a:cubicBezTo>
                <a:cubicBezTo>
                  <a:pt x="1045" y="74"/>
                  <a:pt x="1057" y="109"/>
                  <a:pt x="1057" y="150"/>
                </a:cubicBezTo>
                <a:lnTo>
                  <a:pt x="1057" y="494"/>
                </a:lnTo>
                <a:close/>
                <a:moveTo>
                  <a:pt x="979" y="466"/>
                </a:moveTo>
                <a:lnTo>
                  <a:pt x="979" y="174"/>
                </a:lnTo>
                <a:cubicBezTo>
                  <a:pt x="979" y="147"/>
                  <a:pt x="977" y="128"/>
                  <a:pt x="973" y="116"/>
                </a:cubicBezTo>
                <a:cubicBezTo>
                  <a:pt x="967" y="98"/>
                  <a:pt x="955" y="89"/>
                  <a:pt x="937" y="89"/>
                </a:cubicBezTo>
                <a:cubicBezTo>
                  <a:pt x="900" y="89"/>
                  <a:pt x="882" y="117"/>
                  <a:pt x="882" y="174"/>
                </a:cubicBezTo>
                <a:lnTo>
                  <a:pt x="882" y="466"/>
                </a:lnTo>
                <a:cubicBezTo>
                  <a:pt x="882" y="523"/>
                  <a:pt x="899" y="551"/>
                  <a:pt x="932" y="551"/>
                </a:cubicBezTo>
                <a:cubicBezTo>
                  <a:pt x="964" y="551"/>
                  <a:pt x="979" y="523"/>
                  <a:pt x="979" y="466"/>
                </a:cubicBezTo>
                <a:close/>
                <a:moveTo>
                  <a:pt x="1329" y="494"/>
                </a:moveTo>
                <a:cubicBezTo>
                  <a:pt x="1329" y="535"/>
                  <a:pt x="1317" y="570"/>
                  <a:pt x="1294" y="600"/>
                </a:cubicBezTo>
                <a:cubicBezTo>
                  <a:pt x="1271" y="629"/>
                  <a:pt x="1244" y="644"/>
                  <a:pt x="1213" y="644"/>
                </a:cubicBezTo>
                <a:lnTo>
                  <a:pt x="1193" y="644"/>
                </a:lnTo>
                <a:cubicBezTo>
                  <a:pt x="1161" y="644"/>
                  <a:pt x="1133" y="629"/>
                  <a:pt x="1111" y="600"/>
                </a:cubicBezTo>
                <a:cubicBezTo>
                  <a:pt x="1088" y="570"/>
                  <a:pt x="1076" y="535"/>
                  <a:pt x="1076" y="494"/>
                </a:cubicBezTo>
                <a:lnTo>
                  <a:pt x="1076" y="150"/>
                </a:lnTo>
                <a:cubicBezTo>
                  <a:pt x="1076" y="109"/>
                  <a:pt x="1088" y="74"/>
                  <a:pt x="1111" y="44"/>
                </a:cubicBezTo>
                <a:cubicBezTo>
                  <a:pt x="1133" y="15"/>
                  <a:pt x="1161" y="0"/>
                  <a:pt x="1193" y="0"/>
                </a:cubicBezTo>
                <a:lnTo>
                  <a:pt x="1213" y="0"/>
                </a:lnTo>
                <a:cubicBezTo>
                  <a:pt x="1244" y="0"/>
                  <a:pt x="1271" y="15"/>
                  <a:pt x="1294" y="44"/>
                </a:cubicBezTo>
                <a:cubicBezTo>
                  <a:pt x="1317" y="74"/>
                  <a:pt x="1329" y="109"/>
                  <a:pt x="1329" y="150"/>
                </a:cubicBezTo>
                <a:lnTo>
                  <a:pt x="1329" y="494"/>
                </a:lnTo>
                <a:close/>
                <a:moveTo>
                  <a:pt x="1251" y="466"/>
                </a:moveTo>
                <a:lnTo>
                  <a:pt x="1251" y="174"/>
                </a:lnTo>
                <a:cubicBezTo>
                  <a:pt x="1251" y="147"/>
                  <a:pt x="1249" y="128"/>
                  <a:pt x="1245" y="116"/>
                </a:cubicBezTo>
                <a:cubicBezTo>
                  <a:pt x="1239" y="98"/>
                  <a:pt x="1227" y="89"/>
                  <a:pt x="1209" y="89"/>
                </a:cubicBezTo>
                <a:cubicBezTo>
                  <a:pt x="1172" y="89"/>
                  <a:pt x="1154" y="117"/>
                  <a:pt x="1154" y="174"/>
                </a:cubicBezTo>
                <a:lnTo>
                  <a:pt x="1154" y="466"/>
                </a:lnTo>
                <a:cubicBezTo>
                  <a:pt x="1154" y="523"/>
                  <a:pt x="1171" y="551"/>
                  <a:pt x="1204" y="551"/>
                </a:cubicBezTo>
                <a:cubicBezTo>
                  <a:pt x="1236" y="551"/>
                  <a:pt x="1251" y="523"/>
                  <a:pt x="1251" y="46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1" tIns="34285" rIns="68571" bIns="34285" numCol="1" anchor="t" anchorCtr="0" compatLnSpc="1">
            <a:prstTxWarp prst="textNoShape">
              <a:avLst/>
            </a:prstTxWarp>
          </a:bodyPr>
          <a:lstStyle/>
          <a:p>
            <a:endParaRPr lang="zh-CN" altLang="en-US">
              <a:solidFill>
                <a:schemeClr val="accent1"/>
              </a:solidFill>
            </a:endParaRPr>
          </a:p>
        </p:txBody>
      </p:sp>
      <p:sp>
        <p:nvSpPr>
          <p:cNvPr id="17" name="Freeform 33"/>
          <p:cNvSpPr>
            <a:spLocks noEditPoints="1"/>
          </p:cNvSpPr>
          <p:nvPr/>
        </p:nvSpPr>
        <p:spPr bwMode="auto">
          <a:xfrm>
            <a:off x="2842954" y="2550424"/>
            <a:ext cx="757073" cy="391837"/>
          </a:xfrm>
          <a:custGeom>
            <a:avLst/>
            <a:gdLst>
              <a:gd name="T0" fmla="*/ 340 w 1223"/>
              <a:gd name="T1" fmla="*/ 600 h 644"/>
              <a:gd name="T2" fmla="*/ 181 w 1223"/>
              <a:gd name="T3" fmla="*/ 644 h 644"/>
              <a:gd name="T4" fmla="*/ 0 w 1223"/>
              <a:gd name="T5" fmla="*/ 494 h 644"/>
              <a:gd name="T6" fmla="*/ 121 w 1223"/>
              <a:gd name="T7" fmla="*/ 440 h 644"/>
              <a:gd name="T8" fmla="*/ 133 w 1223"/>
              <a:gd name="T9" fmla="*/ 524 h 644"/>
              <a:gd name="T10" fmla="*/ 267 w 1223"/>
              <a:gd name="T11" fmla="*/ 505 h 644"/>
              <a:gd name="T12" fmla="*/ 199 w 1223"/>
              <a:gd name="T13" fmla="*/ 330 h 644"/>
              <a:gd name="T14" fmla="*/ 5 w 1223"/>
              <a:gd name="T15" fmla="*/ 13 h 644"/>
              <a:gd name="T16" fmla="*/ 387 w 1223"/>
              <a:gd name="T17" fmla="*/ 99 h 644"/>
              <a:gd name="T18" fmla="*/ 115 w 1223"/>
              <a:gd name="T19" fmla="*/ 245 h 644"/>
              <a:gd name="T20" fmla="*/ 336 w 1223"/>
              <a:gd name="T21" fmla="*/ 286 h 644"/>
              <a:gd name="T22" fmla="*/ 393 w 1223"/>
              <a:gd name="T23" fmla="*/ 494 h 644"/>
              <a:gd name="T24" fmla="*/ 746 w 1223"/>
              <a:gd name="T25" fmla="*/ 600 h 644"/>
              <a:gd name="T26" fmla="*/ 587 w 1223"/>
              <a:gd name="T27" fmla="*/ 644 h 644"/>
              <a:gd name="T28" fmla="*/ 406 w 1223"/>
              <a:gd name="T29" fmla="*/ 494 h 644"/>
              <a:gd name="T30" fmla="*/ 459 w 1223"/>
              <a:gd name="T31" fmla="*/ 44 h 644"/>
              <a:gd name="T32" fmla="*/ 618 w 1223"/>
              <a:gd name="T33" fmla="*/ 0 h 644"/>
              <a:gd name="T34" fmla="*/ 799 w 1223"/>
              <a:gd name="T35" fmla="*/ 151 h 644"/>
              <a:gd name="T36" fmla="*/ 679 w 1223"/>
              <a:gd name="T37" fmla="*/ 467 h 644"/>
              <a:gd name="T38" fmla="*/ 669 w 1223"/>
              <a:gd name="T39" fmla="*/ 117 h 644"/>
              <a:gd name="T40" fmla="*/ 527 w 1223"/>
              <a:gd name="T41" fmla="*/ 174 h 644"/>
              <a:gd name="T42" fmla="*/ 605 w 1223"/>
              <a:gd name="T43" fmla="*/ 551 h 644"/>
              <a:gd name="T44" fmla="*/ 1223 w 1223"/>
              <a:gd name="T45" fmla="*/ 494 h 644"/>
              <a:gd name="T46" fmla="*/ 1042 w 1223"/>
              <a:gd name="T47" fmla="*/ 644 h 644"/>
              <a:gd name="T48" fmla="*/ 883 w 1223"/>
              <a:gd name="T49" fmla="*/ 600 h 644"/>
              <a:gd name="T50" fmla="*/ 830 w 1223"/>
              <a:gd name="T51" fmla="*/ 151 h 644"/>
              <a:gd name="T52" fmla="*/ 1011 w 1223"/>
              <a:gd name="T53" fmla="*/ 0 h 644"/>
              <a:gd name="T54" fmla="*/ 1170 w 1223"/>
              <a:gd name="T55" fmla="*/ 44 h 644"/>
              <a:gd name="T56" fmla="*/ 1223 w 1223"/>
              <a:gd name="T57" fmla="*/ 494 h 644"/>
              <a:gd name="T58" fmla="*/ 1103 w 1223"/>
              <a:gd name="T59" fmla="*/ 174 h 644"/>
              <a:gd name="T60" fmla="*/ 1036 w 1223"/>
              <a:gd name="T61" fmla="*/ 90 h 644"/>
              <a:gd name="T62" fmla="*/ 951 w 1223"/>
              <a:gd name="T63" fmla="*/ 467 h 644"/>
              <a:gd name="T64" fmla="*/ 1103 w 1223"/>
              <a:gd name="T65" fmla="*/ 467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3" h="644">
                <a:moveTo>
                  <a:pt x="393" y="494"/>
                </a:moveTo>
                <a:cubicBezTo>
                  <a:pt x="393" y="535"/>
                  <a:pt x="375" y="571"/>
                  <a:pt x="340" y="600"/>
                </a:cubicBezTo>
                <a:cubicBezTo>
                  <a:pt x="305" y="630"/>
                  <a:pt x="262" y="644"/>
                  <a:pt x="212" y="644"/>
                </a:cubicBezTo>
                <a:lnTo>
                  <a:pt x="181" y="644"/>
                </a:lnTo>
                <a:cubicBezTo>
                  <a:pt x="131" y="644"/>
                  <a:pt x="88" y="630"/>
                  <a:pt x="53" y="600"/>
                </a:cubicBezTo>
                <a:cubicBezTo>
                  <a:pt x="18" y="571"/>
                  <a:pt x="0" y="535"/>
                  <a:pt x="0" y="494"/>
                </a:cubicBezTo>
                <a:lnTo>
                  <a:pt x="0" y="440"/>
                </a:lnTo>
                <a:lnTo>
                  <a:pt x="121" y="440"/>
                </a:lnTo>
                <a:lnTo>
                  <a:pt x="121" y="464"/>
                </a:lnTo>
                <a:cubicBezTo>
                  <a:pt x="121" y="491"/>
                  <a:pt x="125" y="511"/>
                  <a:pt x="133" y="524"/>
                </a:cubicBezTo>
                <a:cubicBezTo>
                  <a:pt x="143" y="542"/>
                  <a:pt x="164" y="551"/>
                  <a:pt x="194" y="551"/>
                </a:cubicBezTo>
                <a:cubicBezTo>
                  <a:pt x="232" y="551"/>
                  <a:pt x="256" y="536"/>
                  <a:pt x="267" y="505"/>
                </a:cubicBezTo>
                <a:cubicBezTo>
                  <a:pt x="271" y="491"/>
                  <a:pt x="274" y="462"/>
                  <a:pt x="274" y="420"/>
                </a:cubicBezTo>
                <a:cubicBezTo>
                  <a:pt x="274" y="360"/>
                  <a:pt x="249" y="330"/>
                  <a:pt x="199" y="330"/>
                </a:cubicBezTo>
                <a:lnTo>
                  <a:pt x="5" y="330"/>
                </a:lnTo>
                <a:lnTo>
                  <a:pt x="5" y="13"/>
                </a:lnTo>
                <a:lnTo>
                  <a:pt x="387" y="13"/>
                </a:lnTo>
                <a:lnTo>
                  <a:pt x="387" y="99"/>
                </a:lnTo>
                <a:lnTo>
                  <a:pt x="115" y="99"/>
                </a:lnTo>
                <a:lnTo>
                  <a:pt x="115" y="245"/>
                </a:lnTo>
                <a:lnTo>
                  <a:pt x="199" y="245"/>
                </a:lnTo>
                <a:cubicBezTo>
                  <a:pt x="252" y="245"/>
                  <a:pt x="298" y="259"/>
                  <a:pt x="336" y="286"/>
                </a:cubicBezTo>
                <a:cubicBezTo>
                  <a:pt x="374" y="314"/>
                  <a:pt x="393" y="349"/>
                  <a:pt x="393" y="392"/>
                </a:cubicBezTo>
                <a:lnTo>
                  <a:pt x="393" y="494"/>
                </a:lnTo>
                <a:close/>
                <a:moveTo>
                  <a:pt x="799" y="494"/>
                </a:moveTo>
                <a:cubicBezTo>
                  <a:pt x="799" y="535"/>
                  <a:pt x="781" y="571"/>
                  <a:pt x="746" y="600"/>
                </a:cubicBezTo>
                <a:cubicBezTo>
                  <a:pt x="710" y="630"/>
                  <a:pt x="667" y="644"/>
                  <a:pt x="618" y="644"/>
                </a:cubicBezTo>
                <a:lnTo>
                  <a:pt x="587" y="644"/>
                </a:lnTo>
                <a:cubicBezTo>
                  <a:pt x="537" y="644"/>
                  <a:pt x="495" y="630"/>
                  <a:pt x="459" y="600"/>
                </a:cubicBezTo>
                <a:cubicBezTo>
                  <a:pt x="424" y="571"/>
                  <a:pt x="406" y="535"/>
                  <a:pt x="406" y="494"/>
                </a:cubicBezTo>
                <a:lnTo>
                  <a:pt x="406" y="151"/>
                </a:lnTo>
                <a:cubicBezTo>
                  <a:pt x="406" y="109"/>
                  <a:pt x="424" y="74"/>
                  <a:pt x="459" y="44"/>
                </a:cubicBezTo>
                <a:cubicBezTo>
                  <a:pt x="495" y="15"/>
                  <a:pt x="537" y="0"/>
                  <a:pt x="587" y="0"/>
                </a:cubicBezTo>
                <a:lnTo>
                  <a:pt x="618" y="0"/>
                </a:lnTo>
                <a:cubicBezTo>
                  <a:pt x="667" y="0"/>
                  <a:pt x="710" y="15"/>
                  <a:pt x="746" y="44"/>
                </a:cubicBezTo>
                <a:cubicBezTo>
                  <a:pt x="781" y="74"/>
                  <a:pt x="799" y="109"/>
                  <a:pt x="799" y="151"/>
                </a:cubicBezTo>
                <a:lnTo>
                  <a:pt x="799" y="494"/>
                </a:lnTo>
                <a:close/>
                <a:moveTo>
                  <a:pt x="679" y="467"/>
                </a:moveTo>
                <a:lnTo>
                  <a:pt x="679" y="174"/>
                </a:lnTo>
                <a:cubicBezTo>
                  <a:pt x="679" y="147"/>
                  <a:pt x="675" y="128"/>
                  <a:pt x="669" y="117"/>
                </a:cubicBezTo>
                <a:cubicBezTo>
                  <a:pt x="659" y="99"/>
                  <a:pt x="641" y="90"/>
                  <a:pt x="612" y="90"/>
                </a:cubicBezTo>
                <a:cubicBezTo>
                  <a:pt x="555" y="90"/>
                  <a:pt x="527" y="118"/>
                  <a:pt x="527" y="174"/>
                </a:cubicBezTo>
                <a:lnTo>
                  <a:pt x="527" y="467"/>
                </a:lnTo>
                <a:cubicBezTo>
                  <a:pt x="527" y="523"/>
                  <a:pt x="553" y="551"/>
                  <a:pt x="605" y="551"/>
                </a:cubicBezTo>
                <a:cubicBezTo>
                  <a:pt x="654" y="551"/>
                  <a:pt x="679" y="523"/>
                  <a:pt x="679" y="467"/>
                </a:cubicBezTo>
                <a:close/>
                <a:moveTo>
                  <a:pt x="1223" y="494"/>
                </a:moveTo>
                <a:cubicBezTo>
                  <a:pt x="1223" y="535"/>
                  <a:pt x="1205" y="571"/>
                  <a:pt x="1170" y="600"/>
                </a:cubicBezTo>
                <a:cubicBezTo>
                  <a:pt x="1134" y="630"/>
                  <a:pt x="1092" y="644"/>
                  <a:pt x="1042" y="644"/>
                </a:cubicBezTo>
                <a:lnTo>
                  <a:pt x="1011" y="644"/>
                </a:lnTo>
                <a:cubicBezTo>
                  <a:pt x="961" y="644"/>
                  <a:pt x="919" y="630"/>
                  <a:pt x="883" y="600"/>
                </a:cubicBezTo>
                <a:cubicBezTo>
                  <a:pt x="848" y="571"/>
                  <a:pt x="830" y="535"/>
                  <a:pt x="830" y="494"/>
                </a:cubicBezTo>
                <a:lnTo>
                  <a:pt x="830" y="151"/>
                </a:lnTo>
                <a:cubicBezTo>
                  <a:pt x="830" y="109"/>
                  <a:pt x="848" y="74"/>
                  <a:pt x="883" y="44"/>
                </a:cubicBezTo>
                <a:cubicBezTo>
                  <a:pt x="919" y="15"/>
                  <a:pt x="961" y="0"/>
                  <a:pt x="1011" y="0"/>
                </a:cubicBezTo>
                <a:lnTo>
                  <a:pt x="1042" y="0"/>
                </a:lnTo>
                <a:cubicBezTo>
                  <a:pt x="1092" y="0"/>
                  <a:pt x="1134" y="15"/>
                  <a:pt x="1170" y="44"/>
                </a:cubicBezTo>
                <a:cubicBezTo>
                  <a:pt x="1205" y="74"/>
                  <a:pt x="1223" y="109"/>
                  <a:pt x="1223" y="151"/>
                </a:cubicBezTo>
                <a:lnTo>
                  <a:pt x="1223" y="494"/>
                </a:lnTo>
                <a:close/>
                <a:moveTo>
                  <a:pt x="1103" y="467"/>
                </a:moveTo>
                <a:lnTo>
                  <a:pt x="1103" y="174"/>
                </a:lnTo>
                <a:cubicBezTo>
                  <a:pt x="1103" y="147"/>
                  <a:pt x="1100" y="128"/>
                  <a:pt x="1093" y="117"/>
                </a:cubicBezTo>
                <a:cubicBezTo>
                  <a:pt x="1083" y="99"/>
                  <a:pt x="1065" y="90"/>
                  <a:pt x="1036" y="90"/>
                </a:cubicBezTo>
                <a:cubicBezTo>
                  <a:pt x="979" y="90"/>
                  <a:pt x="951" y="118"/>
                  <a:pt x="951" y="174"/>
                </a:cubicBezTo>
                <a:lnTo>
                  <a:pt x="951" y="467"/>
                </a:lnTo>
                <a:cubicBezTo>
                  <a:pt x="951" y="523"/>
                  <a:pt x="977" y="551"/>
                  <a:pt x="1029" y="551"/>
                </a:cubicBezTo>
                <a:cubicBezTo>
                  <a:pt x="1078" y="551"/>
                  <a:pt x="1103" y="523"/>
                  <a:pt x="1103" y="46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1" tIns="34285" rIns="68571" bIns="34285" numCol="1" anchor="t" anchorCtr="0" compatLnSpc="1">
            <a:prstTxWarp prst="textNoShape">
              <a:avLst/>
            </a:prstTxWarp>
          </a:bodyPr>
          <a:lstStyle/>
          <a:p>
            <a:endParaRPr lang="zh-CN" altLang="en-US">
              <a:solidFill>
                <a:schemeClr val="accent1"/>
              </a:solidFill>
            </a:endParaRPr>
          </a:p>
        </p:txBody>
      </p:sp>
      <p:sp>
        <p:nvSpPr>
          <p:cNvPr id="20" name="Freeform 34"/>
          <p:cNvSpPr>
            <a:spLocks noEditPoints="1"/>
          </p:cNvSpPr>
          <p:nvPr/>
        </p:nvSpPr>
        <p:spPr bwMode="auto">
          <a:xfrm>
            <a:off x="2957824" y="3920066"/>
            <a:ext cx="527333" cy="507363"/>
          </a:xfrm>
          <a:custGeom>
            <a:avLst/>
            <a:gdLst>
              <a:gd name="T0" fmla="*/ 298 w 853"/>
              <a:gd name="T1" fmla="*/ 819 h 832"/>
              <a:gd name="T2" fmla="*/ 147 w 853"/>
              <a:gd name="T3" fmla="*/ 819 h 832"/>
              <a:gd name="T4" fmla="*/ 147 w 853"/>
              <a:gd name="T5" fmla="*/ 153 h 832"/>
              <a:gd name="T6" fmla="*/ 0 w 853"/>
              <a:gd name="T7" fmla="*/ 286 h 832"/>
              <a:gd name="T8" fmla="*/ 0 w 853"/>
              <a:gd name="T9" fmla="*/ 126 h 832"/>
              <a:gd name="T10" fmla="*/ 147 w 853"/>
              <a:gd name="T11" fmla="*/ 2 h 832"/>
              <a:gd name="T12" fmla="*/ 298 w 853"/>
              <a:gd name="T13" fmla="*/ 0 h 832"/>
              <a:gd name="T14" fmla="*/ 298 w 853"/>
              <a:gd name="T15" fmla="*/ 819 h 832"/>
              <a:gd name="T16" fmla="*/ 853 w 853"/>
              <a:gd name="T17" fmla="*/ 634 h 832"/>
              <a:gd name="T18" fmla="*/ 789 w 853"/>
              <a:gd name="T19" fmla="*/ 774 h 832"/>
              <a:gd name="T20" fmla="*/ 636 w 853"/>
              <a:gd name="T21" fmla="*/ 832 h 832"/>
              <a:gd name="T22" fmla="*/ 599 w 853"/>
              <a:gd name="T23" fmla="*/ 832 h 832"/>
              <a:gd name="T24" fmla="*/ 445 w 853"/>
              <a:gd name="T25" fmla="*/ 774 h 832"/>
              <a:gd name="T26" fmla="*/ 381 w 853"/>
              <a:gd name="T27" fmla="*/ 634 h 832"/>
              <a:gd name="T28" fmla="*/ 381 w 853"/>
              <a:gd name="T29" fmla="*/ 563 h 832"/>
              <a:gd name="T30" fmla="*/ 526 w 853"/>
              <a:gd name="T31" fmla="*/ 563 h 832"/>
              <a:gd name="T32" fmla="*/ 526 w 853"/>
              <a:gd name="T33" fmla="*/ 595 h 832"/>
              <a:gd name="T34" fmla="*/ 541 w 853"/>
              <a:gd name="T35" fmla="*/ 674 h 832"/>
              <a:gd name="T36" fmla="*/ 614 w 853"/>
              <a:gd name="T37" fmla="*/ 709 h 832"/>
              <a:gd name="T38" fmla="*/ 701 w 853"/>
              <a:gd name="T39" fmla="*/ 649 h 832"/>
              <a:gd name="T40" fmla="*/ 710 w 853"/>
              <a:gd name="T41" fmla="*/ 537 h 832"/>
              <a:gd name="T42" fmla="*/ 620 w 853"/>
              <a:gd name="T43" fmla="*/ 419 h 832"/>
              <a:gd name="T44" fmla="*/ 387 w 853"/>
              <a:gd name="T45" fmla="*/ 419 h 832"/>
              <a:gd name="T46" fmla="*/ 387 w 853"/>
              <a:gd name="T47" fmla="*/ 3 h 832"/>
              <a:gd name="T48" fmla="*/ 846 w 853"/>
              <a:gd name="T49" fmla="*/ 3 h 832"/>
              <a:gd name="T50" fmla="*/ 846 w 853"/>
              <a:gd name="T51" fmla="*/ 115 h 832"/>
              <a:gd name="T52" fmla="*/ 519 w 853"/>
              <a:gd name="T53" fmla="*/ 115 h 832"/>
              <a:gd name="T54" fmla="*/ 519 w 853"/>
              <a:gd name="T55" fmla="*/ 307 h 832"/>
              <a:gd name="T56" fmla="*/ 620 w 853"/>
              <a:gd name="T57" fmla="*/ 307 h 832"/>
              <a:gd name="T58" fmla="*/ 784 w 853"/>
              <a:gd name="T59" fmla="*/ 361 h 832"/>
              <a:gd name="T60" fmla="*/ 853 w 853"/>
              <a:gd name="T61" fmla="*/ 500 h 832"/>
              <a:gd name="T62" fmla="*/ 853 w 853"/>
              <a:gd name="T63" fmla="*/ 634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3" h="832">
                <a:moveTo>
                  <a:pt x="298" y="819"/>
                </a:moveTo>
                <a:lnTo>
                  <a:pt x="147" y="819"/>
                </a:lnTo>
                <a:lnTo>
                  <a:pt x="147" y="153"/>
                </a:lnTo>
                <a:lnTo>
                  <a:pt x="0" y="286"/>
                </a:lnTo>
                <a:lnTo>
                  <a:pt x="0" y="126"/>
                </a:lnTo>
                <a:lnTo>
                  <a:pt x="147" y="2"/>
                </a:lnTo>
                <a:lnTo>
                  <a:pt x="298" y="0"/>
                </a:lnTo>
                <a:lnTo>
                  <a:pt x="298" y="819"/>
                </a:lnTo>
                <a:close/>
                <a:moveTo>
                  <a:pt x="853" y="634"/>
                </a:moveTo>
                <a:cubicBezTo>
                  <a:pt x="853" y="689"/>
                  <a:pt x="832" y="735"/>
                  <a:pt x="789" y="774"/>
                </a:cubicBezTo>
                <a:cubicBezTo>
                  <a:pt x="747" y="812"/>
                  <a:pt x="696" y="832"/>
                  <a:pt x="636" y="832"/>
                </a:cubicBezTo>
                <a:lnTo>
                  <a:pt x="599" y="832"/>
                </a:lnTo>
                <a:cubicBezTo>
                  <a:pt x="539" y="832"/>
                  <a:pt x="488" y="812"/>
                  <a:pt x="445" y="774"/>
                </a:cubicBezTo>
                <a:cubicBezTo>
                  <a:pt x="403" y="735"/>
                  <a:pt x="381" y="689"/>
                  <a:pt x="381" y="634"/>
                </a:cubicBezTo>
                <a:lnTo>
                  <a:pt x="381" y="563"/>
                </a:lnTo>
                <a:lnTo>
                  <a:pt x="526" y="563"/>
                </a:lnTo>
                <a:lnTo>
                  <a:pt x="526" y="595"/>
                </a:lnTo>
                <a:cubicBezTo>
                  <a:pt x="526" y="631"/>
                  <a:pt x="531" y="657"/>
                  <a:pt x="541" y="674"/>
                </a:cubicBezTo>
                <a:cubicBezTo>
                  <a:pt x="553" y="697"/>
                  <a:pt x="578" y="709"/>
                  <a:pt x="614" y="709"/>
                </a:cubicBezTo>
                <a:cubicBezTo>
                  <a:pt x="660" y="709"/>
                  <a:pt x="689" y="689"/>
                  <a:pt x="701" y="649"/>
                </a:cubicBezTo>
                <a:cubicBezTo>
                  <a:pt x="707" y="630"/>
                  <a:pt x="710" y="593"/>
                  <a:pt x="710" y="537"/>
                </a:cubicBezTo>
                <a:cubicBezTo>
                  <a:pt x="710" y="458"/>
                  <a:pt x="680" y="419"/>
                  <a:pt x="620" y="419"/>
                </a:cubicBezTo>
                <a:lnTo>
                  <a:pt x="387" y="419"/>
                </a:lnTo>
                <a:lnTo>
                  <a:pt x="387" y="3"/>
                </a:lnTo>
                <a:lnTo>
                  <a:pt x="846" y="3"/>
                </a:lnTo>
                <a:lnTo>
                  <a:pt x="846" y="115"/>
                </a:lnTo>
                <a:lnTo>
                  <a:pt x="519" y="115"/>
                </a:lnTo>
                <a:lnTo>
                  <a:pt x="519" y="307"/>
                </a:lnTo>
                <a:lnTo>
                  <a:pt x="620" y="307"/>
                </a:lnTo>
                <a:cubicBezTo>
                  <a:pt x="684" y="307"/>
                  <a:pt x="739" y="325"/>
                  <a:pt x="784" y="361"/>
                </a:cubicBezTo>
                <a:cubicBezTo>
                  <a:pt x="830" y="397"/>
                  <a:pt x="853" y="444"/>
                  <a:pt x="853" y="500"/>
                </a:cubicBezTo>
                <a:lnTo>
                  <a:pt x="853" y="6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1" tIns="34285" rIns="68571" bIns="34285" numCol="1" anchor="t" anchorCtr="0" compatLnSpc="1">
            <a:prstTxWarp prst="textNoShape">
              <a:avLst/>
            </a:prstTxWarp>
          </a:bodyPr>
          <a:lstStyle/>
          <a:p>
            <a:endParaRPr lang="zh-CN" altLang="en-US">
              <a:solidFill>
                <a:schemeClr val="accent1"/>
              </a:solidFill>
            </a:endParaRPr>
          </a:p>
        </p:txBody>
      </p:sp>
      <p:sp>
        <p:nvSpPr>
          <p:cNvPr id="21" name="TextBox 20"/>
          <p:cNvSpPr txBox="1"/>
          <p:nvPr/>
        </p:nvSpPr>
        <p:spPr>
          <a:xfrm>
            <a:off x="2826441" y="2949767"/>
            <a:ext cx="779682" cy="223128"/>
          </a:xfrm>
          <a:prstGeom prst="rect">
            <a:avLst/>
          </a:prstGeom>
          <a:noFill/>
        </p:spPr>
        <p:txBody>
          <a:bodyPr wrap="none" lIns="68571" tIns="34285" rIns="68571" bIns="34285" rtlCol="0">
            <a:spAutoFit/>
          </a:bodyPr>
          <a:lstStyle/>
          <a:p>
            <a:r>
              <a:rPr lang="zh-CN" altLang="en-US" sz="1000" dirty="0">
                <a:solidFill>
                  <a:schemeClr val="bg1"/>
                </a:solidFill>
                <a:latin typeface="+mn-ea"/>
                <a:ea typeface="+mn-ea"/>
              </a:rPr>
              <a:t>个服务中心</a:t>
            </a:r>
          </a:p>
        </p:txBody>
      </p:sp>
      <p:sp>
        <p:nvSpPr>
          <p:cNvPr id="22" name="TextBox 21"/>
          <p:cNvSpPr txBox="1"/>
          <p:nvPr/>
        </p:nvSpPr>
        <p:spPr>
          <a:xfrm>
            <a:off x="2921474" y="4417513"/>
            <a:ext cx="676961" cy="230904"/>
          </a:xfrm>
          <a:prstGeom prst="rect">
            <a:avLst/>
          </a:prstGeom>
          <a:noFill/>
        </p:spPr>
        <p:txBody>
          <a:bodyPr wrap="none" lIns="68571" tIns="34285" rIns="68571" bIns="34285" rtlCol="0">
            <a:spAutoFit/>
          </a:bodyPr>
          <a:lstStyle/>
          <a:p>
            <a:r>
              <a:rPr lang="zh-CN" altLang="en-US" sz="1000" dirty="0">
                <a:solidFill>
                  <a:schemeClr val="bg1"/>
                </a:solidFill>
                <a:latin typeface="+mn-ea"/>
                <a:ea typeface="+mn-ea"/>
              </a:rPr>
              <a:t>个子公司</a:t>
            </a:r>
          </a:p>
        </p:txBody>
      </p:sp>
      <p:sp>
        <p:nvSpPr>
          <p:cNvPr id="23" name="TextBox 22"/>
          <p:cNvSpPr txBox="1"/>
          <p:nvPr/>
        </p:nvSpPr>
        <p:spPr>
          <a:xfrm>
            <a:off x="3744344" y="1079176"/>
            <a:ext cx="1673823" cy="677483"/>
          </a:xfrm>
          <a:prstGeom prst="rect">
            <a:avLst/>
          </a:prstGeom>
          <a:noFill/>
        </p:spPr>
        <p:txBody>
          <a:bodyPr wrap="square" lIns="68571" tIns="34285" rIns="68571" bIns="34285" rtlCol="0">
            <a:spAutoFit/>
          </a:bodyPr>
          <a:lstStyle/>
          <a:p>
            <a:pPr algn="just">
              <a:lnSpc>
                <a:spcPct val="150000"/>
              </a:lnSpc>
            </a:pPr>
            <a:r>
              <a:rPr lang="zh-CN" altLang="en-US" sz="1400" dirty="0">
                <a:solidFill>
                  <a:schemeClr val="tx1">
                    <a:lumMod val="75000"/>
                    <a:lumOff val="25000"/>
                  </a:schemeClr>
                </a:solidFill>
                <a:latin typeface="微软雅黑" pitchFamily="34" charset="-122"/>
                <a:ea typeface="微软雅黑" pitchFamily="34" charset="-122"/>
              </a:rPr>
              <a:t>培育20000家门店，服务4000万</a:t>
            </a:r>
            <a:r>
              <a:rPr lang="zh-CN" altLang="en-US" sz="1400" dirty="0" smtClean="0">
                <a:solidFill>
                  <a:schemeClr val="tx1">
                    <a:lumMod val="75000"/>
                    <a:lumOff val="25000"/>
                  </a:schemeClr>
                </a:solidFill>
                <a:latin typeface="微软雅黑" pitchFamily="34" charset="-122"/>
                <a:ea typeface="微软雅黑" pitchFamily="34" charset="-122"/>
              </a:rPr>
              <a:t>居民</a:t>
            </a:r>
            <a:endParaRPr lang="zh-CN" altLang="en-US" sz="1400" dirty="0">
              <a:solidFill>
                <a:schemeClr val="tx1">
                  <a:lumMod val="75000"/>
                  <a:lumOff val="25000"/>
                </a:schemeClr>
              </a:solidFill>
              <a:latin typeface="微软雅黑" pitchFamily="34" charset="-122"/>
              <a:ea typeface="微软雅黑" pitchFamily="34" charset="-122"/>
            </a:endParaRPr>
          </a:p>
        </p:txBody>
      </p:sp>
      <p:sp>
        <p:nvSpPr>
          <p:cNvPr id="24" name="TextBox 23"/>
          <p:cNvSpPr txBox="1"/>
          <p:nvPr/>
        </p:nvSpPr>
        <p:spPr>
          <a:xfrm>
            <a:off x="3744344" y="2522991"/>
            <a:ext cx="1673823" cy="715570"/>
          </a:xfrm>
          <a:prstGeom prst="rect">
            <a:avLst/>
          </a:prstGeom>
          <a:noFill/>
        </p:spPr>
        <p:txBody>
          <a:bodyPr wrap="square" lIns="68571" tIns="34285" rIns="68571" bIns="34285"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r>
              <a:rPr lang="zh-CN" altLang="en-US" sz="1400" dirty="0">
                <a:solidFill>
                  <a:schemeClr val="tx1">
                    <a:lumMod val="75000"/>
                    <a:lumOff val="25000"/>
                  </a:schemeClr>
                </a:solidFill>
              </a:rPr>
              <a:t>新建500个服务中心，服务2万家门店</a:t>
            </a:r>
          </a:p>
        </p:txBody>
      </p:sp>
      <p:sp>
        <p:nvSpPr>
          <p:cNvPr id="25" name="TextBox 24"/>
          <p:cNvSpPr txBox="1"/>
          <p:nvPr/>
        </p:nvSpPr>
        <p:spPr>
          <a:xfrm>
            <a:off x="3744344" y="3910968"/>
            <a:ext cx="1673823" cy="715570"/>
          </a:xfrm>
          <a:prstGeom prst="rect">
            <a:avLst/>
          </a:prstGeom>
          <a:noFill/>
        </p:spPr>
        <p:txBody>
          <a:bodyPr wrap="square" lIns="68571" tIns="34285" rIns="68571" bIns="34285"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r>
              <a:rPr lang="zh-CN" altLang="en-US" sz="1400" dirty="0">
                <a:solidFill>
                  <a:schemeClr val="tx1">
                    <a:lumMod val="75000"/>
                    <a:lumOff val="25000"/>
                  </a:schemeClr>
                </a:solidFill>
              </a:rPr>
              <a:t>开设15个控股子公司，实施管理运营</a:t>
            </a:r>
          </a:p>
        </p:txBody>
      </p:sp>
      <p:sp>
        <p:nvSpPr>
          <p:cNvPr id="26" name="TextBox 25"/>
          <p:cNvSpPr txBox="1"/>
          <p:nvPr/>
        </p:nvSpPr>
        <p:spPr>
          <a:xfrm>
            <a:off x="5726498" y="1249754"/>
            <a:ext cx="1665696" cy="377016"/>
          </a:xfrm>
          <a:prstGeom prst="rect">
            <a:avLst/>
          </a:prstGeom>
          <a:noFill/>
        </p:spPr>
        <p:txBody>
          <a:bodyPr wrap="square" lIns="68571" tIns="34285" rIns="68571" bIns="34285" rtlCol="0">
            <a:spAutoFit/>
          </a:bodyPr>
          <a:lstStyle/>
          <a:p>
            <a:r>
              <a:rPr lang="zh-CN" altLang="en-US" sz="2000" b="1" dirty="0">
                <a:solidFill>
                  <a:schemeClr val="bg1"/>
                </a:solidFill>
                <a:latin typeface="+mn-ea"/>
                <a:ea typeface="+mn-ea"/>
              </a:rPr>
              <a:t>体系解读</a:t>
            </a:r>
          </a:p>
        </p:txBody>
      </p:sp>
      <p:sp>
        <p:nvSpPr>
          <p:cNvPr id="27" name="TextBox 26"/>
          <p:cNvSpPr txBox="1"/>
          <p:nvPr/>
        </p:nvSpPr>
        <p:spPr>
          <a:xfrm>
            <a:off x="5728724" y="1672651"/>
            <a:ext cx="2733940" cy="3023895"/>
          </a:xfrm>
          <a:prstGeom prst="rect">
            <a:avLst/>
          </a:prstGeom>
          <a:noFill/>
        </p:spPr>
        <p:txBody>
          <a:bodyPr wrap="square" lIns="68571" tIns="34285" rIns="68571" bIns="34285" rtlCol="0">
            <a:spAutoFit/>
          </a:bodyPr>
          <a:lstStyle/>
          <a:p>
            <a:pPr marL="257141" indent="-257141" algn="just">
              <a:buFont typeface="Arial" pitchFamily="34" charset="0"/>
              <a:buChar char="•"/>
            </a:pPr>
            <a:r>
              <a:rPr lang="zh-CN" altLang="en-US" sz="1600" b="1" dirty="0">
                <a:solidFill>
                  <a:schemeClr val="bg1"/>
                </a:solidFill>
                <a:latin typeface="+mn-ea"/>
                <a:ea typeface="+mn-ea"/>
              </a:rPr>
              <a:t>民通</a:t>
            </a:r>
            <a:r>
              <a:rPr lang="zh-CN" altLang="en-US" sz="1600" dirty="0">
                <a:solidFill>
                  <a:schemeClr val="bg1"/>
                </a:solidFill>
                <a:latin typeface="+mn-ea"/>
                <a:ea typeface="+mn-ea"/>
              </a:rPr>
              <a:t>：疏通社区的资金流、信息流、物流阻碍，提供一体化社区服务，就是实践居民对美好生活的向往</a:t>
            </a:r>
            <a:r>
              <a:rPr lang="zh-CN" altLang="en-US" sz="1600" dirty="0" smtClean="0">
                <a:solidFill>
                  <a:schemeClr val="bg1"/>
                </a:solidFill>
                <a:latin typeface="+mn-ea"/>
                <a:ea typeface="+mn-ea"/>
              </a:rPr>
              <a:t>！</a:t>
            </a:r>
            <a:endParaRPr lang="en-US" altLang="zh-CN" sz="1600" dirty="0" smtClean="0">
              <a:solidFill>
                <a:schemeClr val="bg1"/>
              </a:solidFill>
              <a:latin typeface="+mn-ea"/>
              <a:ea typeface="+mn-ea"/>
            </a:endParaRPr>
          </a:p>
          <a:p>
            <a:pPr marL="257141" indent="-257141" algn="just">
              <a:buFont typeface="Arial" pitchFamily="34" charset="0"/>
              <a:buChar char="•"/>
            </a:pPr>
            <a:endParaRPr lang="zh-CN" altLang="en-US" sz="1600" dirty="0">
              <a:solidFill>
                <a:schemeClr val="bg1"/>
              </a:solidFill>
              <a:latin typeface="+mn-ea"/>
              <a:ea typeface="+mn-ea"/>
            </a:endParaRPr>
          </a:p>
          <a:p>
            <a:pPr marL="257141" indent="-257141" algn="just">
              <a:buFont typeface="Arial" pitchFamily="34" charset="0"/>
              <a:buChar char="•"/>
            </a:pPr>
            <a:r>
              <a:rPr lang="zh-CN" altLang="en-US" sz="1600" b="1" dirty="0">
                <a:solidFill>
                  <a:schemeClr val="bg1"/>
                </a:solidFill>
                <a:latin typeface="+mn-ea"/>
                <a:ea typeface="+mn-ea"/>
              </a:rPr>
              <a:t>商通</a:t>
            </a:r>
            <a:r>
              <a:rPr lang="zh-CN" altLang="en-US" sz="1600" dirty="0">
                <a:solidFill>
                  <a:schemeClr val="bg1"/>
                </a:solidFill>
                <a:latin typeface="+mn-ea"/>
                <a:ea typeface="+mn-ea"/>
              </a:rPr>
              <a:t>：经济拉动增长，促进产业融合，催生新型商业业态</a:t>
            </a:r>
            <a:r>
              <a:rPr lang="zh-CN" altLang="en-US" sz="1600" dirty="0" smtClean="0">
                <a:solidFill>
                  <a:schemeClr val="bg1"/>
                </a:solidFill>
                <a:latin typeface="+mn-ea"/>
                <a:ea typeface="+mn-ea"/>
              </a:rPr>
              <a:t>！</a:t>
            </a:r>
            <a:endParaRPr lang="en-US" altLang="zh-CN" sz="1600" dirty="0" smtClean="0">
              <a:solidFill>
                <a:schemeClr val="bg1"/>
              </a:solidFill>
              <a:latin typeface="+mn-ea"/>
              <a:ea typeface="+mn-ea"/>
            </a:endParaRPr>
          </a:p>
          <a:p>
            <a:pPr marL="257141" indent="-257141" algn="just">
              <a:buFont typeface="Arial" pitchFamily="34" charset="0"/>
              <a:buChar char="•"/>
            </a:pPr>
            <a:endParaRPr lang="zh-CN" altLang="en-US" sz="1600" dirty="0">
              <a:solidFill>
                <a:schemeClr val="bg1"/>
              </a:solidFill>
              <a:latin typeface="+mn-ea"/>
              <a:ea typeface="+mn-ea"/>
            </a:endParaRPr>
          </a:p>
          <a:p>
            <a:pPr marL="257141" indent="-257141" algn="just">
              <a:buFont typeface="Arial" pitchFamily="34" charset="0"/>
              <a:buChar char="•"/>
            </a:pPr>
            <a:r>
              <a:rPr lang="zh-CN" altLang="en-US" sz="1600" b="1" dirty="0">
                <a:solidFill>
                  <a:schemeClr val="bg1"/>
                </a:solidFill>
                <a:latin typeface="+mn-ea"/>
                <a:ea typeface="+mn-ea"/>
              </a:rPr>
              <a:t>政通</a:t>
            </a:r>
            <a:r>
              <a:rPr lang="zh-CN" altLang="en-US" sz="1600" dirty="0">
                <a:solidFill>
                  <a:schemeClr val="bg1"/>
                </a:solidFill>
                <a:latin typeface="+mn-ea"/>
                <a:ea typeface="+mn-ea"/>
              </a:rPr>
              <a:t>：就业大平台，社区大数据，成为市场经济下的政府好帮手！</a:t>
            </a:r>
          </a:p>
        </p:txBody>
      </p:sp>
      <p:pic>
        <p:nvPicPr>
          <p:cNvPr id="28" name="Picture 3" descr="C:\Documents and Settings\Administrator\My Documents\15067852_133712701185_2.png"/>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l="15620" r="22798"/>
          <a:stretch/>
        </p:blipFill>
        <p:spPr bwMode="auto">
          <a:xfrm>
            <a:off x="794" y="813115"/>
            <a:ext cx="2620141" cy="4135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513438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
                                        </p:tgtEl>
                                        <p:attrNameLst>
                                          <p:attrName>ppt_y</p:attrName>
                                        </p:attrNameLst>
                                      </p:cBhvr>
                                      <p:tavLst>
                                        <p:tav tm="0">
                                          <p:val>
                                            <p:strVal val="#ppt_y"/>
                                          </p:val>
                                        </p:tav>
                                        <p:tav tm="100000">
                                          <p:val>
                                            <p:strVal val="#ppt_y"/>
                                          </p:val>
                                        </p:tav>
                                      </p:tavLst>
                                    </p:anim>
                                    <p:anim calcmode="lin" valueType="num">
                                      <p:cBhvr>
                                        <p:cTn id="9" dur="4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
                                        </p:tgtEl>
                                      </p:cBhvr>
                                    </p:animEffect>
                                  </p:childTnLst>
                                </p:cTn>
                              </p:par>
                            </p:childTnLst>
                          </p:cTn>
                        </p:par>
                        <p:par>
                          <p:cTn id="12" fill="hold">
                            <p:stCondLst>
                              <p:cond delay="720"/>
                            </p:stCondLst>
                            <p:childTnLst>
                              <p:par>
                                <p:cTn id="13" presetID="42" presetClass="entr" presetSubtype="0"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1000"/>
                                        <p:tgtEl>
                                          <p:spTgt spid="28"/>
                                        </p:tgtEl>
                                      </p:cBhvr>
                                    </p:animEffect>
                                    <p:anim calcmode="lin" valueType="num">
                                      <p:cBhvr>
                                        <p:cTn id="16" dur="1000" fill="hold"/>
                                        <p:tgtEl>
                                          <p:spTgt spid="28"/>
                                        </p:tgtEl>
                                        <p:attrNameLst>
                                          <p:attrName>ppt_x</p:attrName>
                                        </p:attrNameLst>
                                      </p:cBhvr>
                                      <p:tavLst>
                                        <p:tav tm="0">
                                          <p:val>
                                            <p:strVal val="#ppt_x"/>
                                          </p:val>
                                        </p:tav>
                                        <p:tav tm="100000">
                                          <p:val>
                                            <p:strVal val="#ppt_x"/>
                                          </p:val>
                                        </p:tav>
                                      </p:tavLst>
                                    </p:anim>
                                    <p:anim calcmode="lin" valueType="num">
                                      <p:cBhvr>
                                        <p:cTn id="17" dur="1000" fill="hold"/>
                                        <p:tgtEl>
                                          <p:spTgt spid="28"/>
                                        </p:tgtEl>
                                        <p:attrNameLst>
                                          <p:attrName>ppt_y</p:attrName>
                                        </p:attrNameLst>
                                      </p:cBhvr>
                                      <p:tavLst>
                                        <p:tav tm="0">
                                          <p:val>
                                            <p:strVal val="#ppt_y+.1"/>
                                          </p:val>
                                        </p:tav>
                                        <p:tav tm="100000">
                                          <p:val>
                                            <p:strVal val="#ppt_y"/>
                                          </p:val>
                                        </p:tav>
                                      </p:tavLst>
                                    </p:anim>
                                  </p:childTnLst>
                                </p:cTn>
                              </p:par>
                            </p:childTnLst>
                          </p:cTn>
                        </p:par>
                        <p:par>
                          <p:cTn id="18" fill="hold">
                            <p:stCondLst>
                              <p:cond delay="1720"/>
                            </p:stCondLst>
                            <p:childTnLst>
                              <p:par>
                                <p:cTn id="19" presetID="53" presetClass="entr" presetSubtype="16"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par>
                          <p:cTn id="34" fill="hold">
                            <p:stCondLst>
                              <p:cond delay="2220"/>
                            </p:stCondLst>
                            <p:childTnLst>
                              <p:par>
                                <p:cTn id="35" presetID="31"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300" fill="hold"/>
                                        <p:tgtEl>
                                          <p:spTgt spid="16"/>
                                        </p:tgtEl>
                                        <p:attrNameLst>
                                          <p:attrName>ppt_w</p:attrName>
                                        </p:attrNameLst>
                                      </p:cBhvr>
                                      <p:tavLst>
                                        <p:tav tm="0">
                                          <p:val>
                                            <p:fltVal val="0"/>
                                          </p:val>
                                        </p:tav>
                                        <p:tav tm="100000">
                                          <p:val>
                                            <p:strVal val="#ppt_w"/>
                                          </p:val>
                                        </p:tav>
                                      </p:tavLst>
                                    </p:anim>
                                    <p:anim calcmode="lin" valueType="num">
                                      <p:cBhvr>
                                        <p:cTn id="38" dur="300" fill="hold"/>
                                        <p:tgtEl>
                                          <p:spTgt spid="16"/>
                                        </p:tgtEl>
                                        <p:attrNameLst>
                                          <p:attrName>ppt_h</p:attrName>
                                        </p:attrNameLst>
                                      </p:cBhvr>
                                      <p:tavLst>
                                        <p:tav tm="0">
                                          <p:val>
                                            <p:fltVal val="0"/>
                                          </p:val>
                                        </p:tav>
                                        <p:tav tm="100000">
                                          <p:val>
                                            <p:strVal val="#ppt_h"/>
                                          </p:val>
                                        </p:tav>
                                      </p:tavLst>
                                    </p:anim>
                                    <p:anim calcmode="lin" valueType="num">
                                      <p:cBhvr>
                                        <p:cTn id="39" dur="300" fill="hold"/>
                                        <p:tgtEl>
                                          <p:spTgt spid="16"/>
                                        </p:tgtEl>
                                        <p:attrNameLst>
                                          <p:attrName>style.rotation</p:attrName>
                                        </p:attrNameLst>
                                      </p:cBhvr>
                                      <p:tavLst>
                                        <p:tav tm="0">
                                          <p:val>
                                            <p:fltVal val="90"/>
                                          </p:val>
                                        </p:tav>
                                        <p:tav tm="100000">
                                          <p:val>
                                            <p:fltVal val="0"/>
                                          </p:val>
                                        </p:tav>
                                      </p:tavLst>
                                    </p:anim>
                                    <p:animEffect transition="in" filter="fade">
                                      <p:cBhvr>
                                        <p:cTn id="40" dur="300"/>
                                        <p:tgtEl>
                                          <p:spTgt spid="16"/>
                                        </p:tgtEl>
                                      </p:cBhvr>
                                    </p:animEffect>
                                  </p:childTnLst>
                                </p:cTn>
                              </p:par>
                            </p:childTnLst>
                          </p:cTn>
                        </p:par>
                        <p:par>
                          <p:cTn id="41" fill="hold">
                            <p:stCondLst>
                              <p:cond delay="2520"/>
                            </p:stCondLst>
                            <p:childTnLst>
                              <p:par>
                                <p:cTn id="42" presetID="22" presetClass="entr" presetSubtype="1"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up)">
                                      <p:cBhvr>
                                        <p:cTn id="44" dur="500"/>
                                        <p:tgtEl>
                                          <p:spTgt spid="15"/>
                                        </p:tgtEl>
                                      </p:cBhvr>
                                    </p:animEffect>
                                  </p:childTnLst>
                                </p:cTn>
                              </p:par>
                            </p:childTnLst>
                          </p:cTn>
                        </p:par>
                        <p:par>
                          <p:cTn id="45" fill="hold">
                            <p:stCondLst>
                              <p:cond delay="3020"/>
                            </p:stCondLst>
                            <p:childTnLst>
                              <p:par>
                                <p:cTn id="46" presetID="22" presetClass="entr" presetSubtype="8"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left)">
                                      <p:cBhvr>
                                        <p:cTn id="48" dur="500"/>
                                        <p:tgtEl>
                                          <p:spTgt spid="23"/>
                                        </p:tgtEl>
                                      </p:cBhvr>
                                    </p:animEffect>
                                  </p:childTnLst>
                                </p:cTn>
                              </p:par>
                            </p:childTnLst>
                          </p:cTn>
                        </p:par>
                        <p:par>
                          <p:cTn id="49" fill="hold">
                            <p:stCondLst>
                              <p:cond delay="3520"/>
                            </p:stCondLst>
                            <p:childTnLst>
                              <p:par>
                                <p:cTn id="50" presetID="31" presetClass="entr" presetSubtype="0"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300" fill="hold"/>
                                        <p:tgtEl>
                                          <p:spTgt spid="17"/>
                                        </p:tgtEl>
                                        <p:attrNameLst>
                                          <p:attrName>ppt_w</p:attrName>
                                        </p:attrNameLst>
                                      </p:cBhvr>
                                      <p:tavLst>
                                        <p:tav tm="0">
                                          <p:val>
                                            <p:fltVal val="0"/>
                                          </p:val>
                                        </p:tav>
                                        <p:tav tm="100000">
                                          <p:val>
                                            <p:strVal val="#ppt_w"/>
                                          </p:val>
                                        </p:tav>
                                      </p:tavLst>
                                    </p:anim>
                                    <p:anim calcmode="lin" valueType="num">
                                      <p:cBhvr>
                                        <p:cTn id="53" dur="300" fill="hold"/>
                                        <p:tgtEl>
                                          <p:spTgt spid="17"/>
                                        </p:tgtEl>
                                        <p:attrNameLst>
                                          <p:attrName>ppt_h</p:attrName>
                                        </p:attrNameLst>
                                      </p:cBhvr>
                                      <p:tavLst>
                                        <p:tav tm="0">
                                          <p:val>
                                            <p:fltVal val="0"/>
                                          </p:val>
                                        </p:tav>
                                        <p:tav tm="100000">
                                          <p:val>
                                            <p:strVal val="#ppt_h"/>
                                          </p:val>
                                        </p:tav>
                                      </p:tavLst>
                                    </p:anim>
                                    <p:anim calcmode="lin" valueType="num">
                                      <p:cBhvr>
                                        <p:cTn id="54" dur="300" fill="hold"/>
                                        <p:tgtEl>
                                          <p:spTgt spid="17"/>
                                        </p:tgtEl>
                                        <p:attrNameLst>
                                          <p:attrName>style.rotation</p:attrName>
                                        </p:attrNameLst>
                                      </p:cBhvr>
                                      <p:tavLst>
                                        <p:tav tm="0">
                                          <p:val>
                                            <p:fltVal val="90"/>
                                          </p:val>
                                        </p:tav>
                                        <p:tav tm="100000">
                                          <p:val>
                                            <p:fltVal val="0"/>
                                          </p:val>
                                        </p:tav>
                                      </p:tavLst>
                                    </p:anim>
                                    <p:animEffect transition="in" filter="fade">
                                      <p:cBhvr>
                                        <p:cTn id="55" dur="300"/>
                                        <p:tgtEl>
                                          <p:spTgt spid="17"/>
                                        </p:tgtEl>
                                      </p:cBhvr>
                                    </p:animEffect>
                                  </p:childTnLst>
                                </p:cTn>
                              </p:par>
                            </p:childTnLst>
                          </p:cTn>
                        </p:par>
                        <p:par>
                          <p:cTn id="56" fill="hold">
                            <p:stCondLst>
                              <p:cond delay="3820"/>
                            </p:stCondLst>
                            <p:childTnLst>
                              <p:par>
                                <p:cTn id="57" presetID="22" presetClass="entr" presetSubtype="1"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up)">
                                      <p:cBhvr>
                                        <p:cTn id="59" dur="500"/>
                                        <p:tgtEl>
                                          <p:spTgt spid="21"/>
                                        </p:tgtEl>
                                      </p:cBhvr>
                                    </p:animEffect>
                                  </p:childTnLst>
                                </p:cTn>
                              </p:par>
                            </p:childTnLst>
                          </p:cTn>
                        </p:par>
                        <p:par>
                          <p:cTn id="60" fill="hold">
                            <p:stCondLst>
                              <p:cond delay="4320"/>
                            </p:stCondLst>
                            <p:childTnLst>
                              <p:par>
                                <p:cTn id="61" presetID="22" presetClass="entr" presetSubtype="8"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left)">
                                      <p:cBhvr>
                                        <p:cTn id="63" dur="500"/>
                                        <p:tgtEl>
                                          <p:spTgt spid="24"/>
                                        </p:tgtEl>
                                      </p:cBhvr>
                                    </p:animEffect>
                                  </p:childTnLst>
                                </p:cTn>
                              </p:par>
                            </p:childTnLst>
                          </p:cTn>
                        </p:par>
                        <p:par>
                          <p:cTn id="64" fill="hold">
                            <p:stCondLst>
                              <p:cond delay="4820"/>
                            </p:stCondLst>
                            <p:childTnLst>
                              <p:par>
                                <p:cTn id="65" presetID="31" presetClass="entr" presetSubtype="0"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300" fill="hold"/>
                                        <p:tgtEl>
                                          <p:spTgt spid="20"/>
                                        </p:tgtEl>
                                        <p:attrNameLst>
                                          <p:attrName>ppt_w</p:attrName>
                                        </p:attrNameLst>
                                      </p:cBhvr>
                                      <p:tavLst>
                                        <p:tav tm="0">
                                          <p:val>
                                            <p:fltVal val="0"/>
                                          </p:val>
                                        </p:tav>
                                        <p:tav tm="100000">
                                          <p:val>
                                            <p:strVal val="#ppt_w"/>
                                          </p:val>
                                        </p:tav>
                                      </p:tavLst>
                                    </p:anim>
                                    <p:anim calcmode="lin" valueType="num">
                                      <p:cBhvr>
                                        <p:cTn id="68" dur="300" fill="hold"/>
                                        <p:tgtEl>
                                          <p:spTgt spid="20"/>
                                        </p:tgtEl>
                                        <p:attrNameLst>
                                          <p:attrName>ppt_h</p:attrName>
                                        </p:attrNameLst>
                                      </p:cBhvr>
                                      <p:tavLst>
                                        <p:tav tm="0">
                                          <p:val>
                                            <p:fltVal val="0"/>
                                          </p:val>
                                        </p:tav>
                                        <p:tav tm="100000">
                                          <p:val>
                                            <p:strVal val="#ppt_h"/>
                                          </p:val>
                                        </p:tav>
                                      </p:tavLst>
                                    </p:anim>
                                    <p:anim calcmode="lin" valueType="num">
                                      <p:cBhvr>
                                        <p:cTn id="69" dur="300" fill="hold"/>
                                        <p:tgtEl>
                                          <p:spTgt spid="20"/>
                                        </p:tgtEl>
                                        <p:attrNameLst>
                                          <p:attrName>style.rotation</p:attrName>
                                        </p:attrNameLst>
                                      </p:cBhvr>
                                      <p:tavLst>
                                        <p:tav tm="0">
                                          <p:val>
                                            <p:fltVal val="90"/>
                                          </p:val>
                                        </p:tav>
                                        <p:tav tm="100000">
                                          <p:val>
                                            <p:fltVal val="0"/>
                                          </p:val>
                                        </p:tav>
                                      </p:tavLst>
                                    </p:anim>
                                    <p:animEffect transition="in" filter="fade">
                                      <p:cBhvr>
                                        <p:cTn id="70" dur="300"/>
                                        <p:tgtEl>
                                          <p:spTgt spid="20"/>
                                        </p:tgtEl>
                                      </p:cBhvr>
                                    </p:animEffect>
                                  </p:childTnLst>
                                </p:cTn>
                              </p:par>
                            </p:childTnLst>
                          </p:cTn>
                        </p:par>
                        <p:par>
                          <p:cTn id="71" fill="hold">
                            <p:stCondLst>
                              <p:cond delay="5120"/>
                            </p:stCondLst>
                            <p:childTnLst>
                              <p:par>
                                <p:cTn id="72" presetID="22" presetClass="entr" presetSubtype="1" fill="hold" grpId="0" nodeType="after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wipe(up)">
                                      <p:cBhvr>
                                        <p:cTn id="74" dur="500"/>
                                        <p:tgtEl>
                                          <p:spTgt spid="22"/>
                                        </p:tgtEl>
                                      </p:cBhvr>
                                    </p:animEffect>
                                  </p:childTnLst>
                                </p:cTn>
                              </p:par>
                            </p:childTnLst>
                          </p:cTn>
                        </p:par>
                        <p:par>
                          <p:cTn id="75" fill="hold">
                            <p:stCondLst>
                              <p:cond delay="5620"/>
                            </p:stCondLst>
                            <p:childTnLst>
                              <p:par>
                                <p:cTn id="76" presetID="22" presetClass="entr" presetSubtype="8" fill="hold" grpId="0" nodeType="after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wipe(left)">
                                      <p:cBhvr>
                                        <p:cTn id="78" dur="500"/>
                                        <p:tgtEl>
                                          <p:spTgt spid="25"/>
                                        </p:tgtEl>
                                      </p:cBhvr>
                                    </p:animEffect>
                                  </p:childTnLst>
                                </p:cTn>
                              </p:par>
                            </p:childTnLst>
                          </p:cTn>
                        </p:par>
                        <p:par>
                          <p:cTn id="79" fill="hold">
                            <p:stCondLst>
                              <p:cond delay="6120"/>
                            </p:stCondLst>
                            <p:childTnLst>
                              <p:par>
                                <p:cTn id="80" presetID="22" presetClass="entr" presetSubtype="4" fill="hold" grpId="0" nodeType="afterEffect">
                                  <p:stCondLst>
                                    <p:cond delay="0"/>
                                  </p:stCondLst>
                                  <p:childTnLst>
                                    <p:set>
                                      <p:cBhvr>
                                        <p:cTn id="81" dur="1" fill="hold">
                                          <p:stCondLst>
                                            <p:cond delay="0"/>
                                          </p:stCondLst>
                                        </p:cTn>
                                        <p:tgtEl>
                                          <p:spTgt spid="9"/>
                                        </p:tgtEl>
                                        <p:attrNameLst>
                                          <p:attrName>style.visibility</p:attrName>
                                        </p:attrNameLst>
                                      </p:cBhvr>
                                      <p:to>
                                        <p:strVal val="visible"/>
                                      </p:to>
                                    </p:set>
                                    <p:animEffect transition="in" filter="wipe(down)">
                                      <p:cBhvr>
                                        <p:cTn id="82" dur="500"/>
                                        <p:tgtEl>
                                          <p:spTgt spid="9"/>
                                        </p:tgtEl>
                                      </p:cBhvr>
                                    </p:animEffect>
                                  </p:childTnLst>
                                </p:cTn>
                              </p:par>
                            </p:childTnLst>
                          </p:cTn>
                        </p:par>
                        <p:par>
                          <p:cTn id="83" fill="hold">
                            <p:stCondLst>
                              <p:cond delay="6620"/>
                            </p:stCondLst>
                            <p:childTnLst>
                              <p:par>
                                <p:cTn id="84" presetID="56" presetClass="entr" presetSubtype="0" fill="hold" grpId="0" nodeType="afterEffect">
                                  <p:stCondLst>
                                    <p:cond delay="0"/>
                                  </p:stCondLst>
                                  <p:iterate type="lt">
                                    <p:tmPct val="10000"/>
                                  </p:iterate>
                                  <p:childTnLst>
                                    <p:set>
                                      <p:cBhvr>
                                        <p:cTn id="85" dur="1" fill="hold">
                                          <p:stCondLst>
                                            <p:cond delay="0"/>
                                          </p:stCondLst>
                                        </p:cTn>
                                        <p:tgtEl>
                                          <p:spTgt spid="26"/>
                                        </p:tgtEl>
                                        <p:attrNameLst>
                                          <p:attrName>style.visibility</p:attrName>
                                        </p:attrNameLst>
                                      </p:cBhvr>
                                      <p:to>
                                        <p:strVal val="visible"/>
                                      </p:to>
                                    </p:set>
                                    <p:anim by="(-#ppt_w*2)" calcmode="lin" valueType="num">
                                      <p:cBhvr rctx="PPT">
                                        <p:cTn id="86" dur="250" autoRev="1" fill="hold">
                                          <p:stCondLst>
                                            <p:cond delay="0"/>
                                          </p:stCondLst>
                                        </p:cTn>
                                        <p:tgtEl>
                                          <p:spTgt spid="26"/>
                                        </p:tgtEl>
                                        <p:attrNameLst>
                                          <p:attrName>ppt_w</p:attrName>
                                        </p:attrNameLst>
                                      </p:cBhvr>
                                    </p:anim>
                                    <p:anim by="(#ppt_w*0.50)" calcmode="lin" valueType="num">
                                      <p:cBhvr>
                                        <p:cTn id="87" dur="250" decel="50000" autoRev="1" fill="hold">
                                          <p:stCondLst>
                                            <p:cond delay="0"/>
                                          </p:stCondLst>
                                        </p:cTn>
                                        <p:tgtEl>
                                          <p:spTgt spid="26"/>
                                        </p:tgtEl>
                                        <p:attrNameLst>
                                          <p:attrName>ppt_x</p:attrName>
                                        </p:attrNameLst>
                                      </p:cBhvr>
                                    </p:anim>
                                    <p:anim from="(-#ppt_h/2)" to="(#ppt_y)" calcmode="lin" valueType="num">
                                      <p:cBhvr>
                                        <p:cTn id="88" dur="500" fill="hold">
                                          <p:stCondLst>
                                            <p:cond delay="0"/>
                                          </p:stCondLst>
                                        </p:cTn>
                                        <p:tgtEl>
                                          <p:spTgt spid="26"/>
                                        </p:tgtEl>
                                        <p:attrNameLst>
                                          <p:attrName>ppt_y</p:attrName>
                                        </p:attrNameLst>
                                      </p:cBhvr>
                                    </p:anim>
                                    <p:animRot by="21600000">
                                      <p:cBhvr>
                                        <p:cTn id="89" dur="500" fill="hold">
                                          <p:stCondLst>
                                            <p:cond delay="0"/>
                                          </p:stCondLst>
                                        </p:cTn>
                                        <p:tgtEl>
                                          <p:spTgt spid="26"/>
                                        </p:tgtEl>
                                        <p:attrNameLst>
                                          <p:attrName>r</p:attrName>
                                        </p:attrNameLst>
                                      </p:cBhvr>
                                    </p:animRot>
                                  </p:childTnLst>
                                </p:cTn>
                              </p:par>
                            </p:childTnLst>
                          </p:cTn>
                        </p:par>
                        <p:par>
                          <p:cTn id="90" fill="hold">
                            <p:stCondLst>
                              <p:cond delay="7270"/>
                            </p:stCondLst>
                            <p:childTnLst>
                              <p:par>
                                <p:cTn id="91" presetID="22" presetClass="entr" presetSubtype="1" fill="hold" grpId="0" nodeType="after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wipe(up)">
                                      <p:cBhvr>
                                        <p:cTn id="9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 grpId="0" animBg="1"/>
      <p:bldP spid="5" grpId="0" animBg="1"/>
      <p:bldP spid="6" grpId="0" animBg="1"/>
      <p:bldP spid="9" grpId="0" animBg="1"/>
      <p:bldP spid="15" grpId="0"/>
      <p:bldP spid="16" grpId="0" animBg="1"/>
      <p:bldP spid="17" grpId="0" animBg="1"/>
      <p:bldP spid="20" grpId="0" animBg="1"/>
      <p:bldP spid="21" grpId="0"/>
      <p:bldP spid="22" grpId="0"/>
      <p:bldP spid="23" grpId="0"/>
      <p:bldP spid="24" grpId="0"/>
      <p:bldP spid="25" grpId="0"/>
      <p:bldP spid="26" grpId="0"/>
      <p:bldP spid="2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001577" y="187257"/>
            <a:ext cx="3780851" cy="377016"/>
          </a:xfrm>
          <a:prstGeom prst="rect">
            <a:avLst/>
          </a:prstGeom>
          <a:noFill/>
        </p:spPr>
        <p:txBody>
          <a:bodyPr wrap="square" lIns="68571" tIns="34285" rIns="68571" bIns="34285"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l"/>
            <a:r>
              <a:rPr lang="en-US" altLang="zh-CN" sz="2000" dirty="0">
                <a:solidFill>
                  <a:schemeClr val="bg1"/>
                </a:solidFill>
                <a:latin typeface="微软雅黑" pitchFamily="34" charset="-122"/>
                <a:ea typeface="微软雅黑" pitchFamily="34" charset="-122"/>
              </a:rPr>
              <a:t>4.3 </a:t>
            </a:r>
            <a:r>
              <a:rPr lang="zh-CN" altLang="en-US" sz="2000" dirty="0">
                <a:solidFill>
                  <a:schemeClr val="bg1"/>
                </a:solidFill>
                <a:latin typeface="微软雅黑" pitchFamily="34" charset="-122"/>
                <a:ea typeface="微软雅黑" pitchFamily="34" charset="-122"/>
              </a:rPr>
              <a:t>短期盈利计划</a:t>
            </a:r>
          </a:p>
        </p:txBody>
      </p:sp>
      <p:sp>
        <p:nvSpPr>
          <p:cNvPr id="19" name="TextBox 18"/>
          <p:cNvSpPr txBox="1"/>
          <p:nvPr/>
        </p:nvSpPr>
        <p:spPr>
          <a:xfrm>
            <a:off x="76994" y="210370"/>
            <a:ext cx="798022" cy="346239"/>
          </a:xfrm>
          <a:prstGeom prst="rect">
            <a:avLst/>
          </a:prstGeom>
          <a:noFill/>
        </p:spPr>
        <p:txBody>
          <a:bodyPr wrap="square" lIns="68571" tIns="34285" rIns="68571" bIns="34285" rtlCol="0">
            <a:spAutoFit/>
          </a:bodyPr>
          <a:lstStyle/>
          <a:p>
            <a:pPr algn="r"/>
            <a:r>
              <a:rPr lang="en-US" altLang="zh-CN" sz="1500" dirty="0">
                <a:solidFill>
                  <a:schemeClr val="bg1"/>
                </a:solidFill>
                <a:latin typeface="+mj-lt"/>
              </a:rPr>
              <a:t>Part</a:t>
            </a:r>
            <a:r>
              <a:rPr lang="en-US" altLang="zh-CN" dirty="0" smtClean="0">
                <a:solidFill>
                  <a:schemeClr val="bg1"/>
                </a:solidFill>
                <a:latin typeface="+mj-lt"/>
              </a:rPr>
              <a:t> 4</a:t>
            </a:r>
            <a:endParaRPr lang="zh-CN" altLang="en-US" dirty="0">
              <a:solidFill>
                <a:schemeClr val="bg1"/>
              </a:solidFill>
              <a:latin typeface="+mj-lt"/>
            </a:endParaRPr>
          </a:p>
        </p:txBody>
      </p:sp>
      <p:grpSp>
        <p:nvGrpSpPr>
          <p:cNvPr id="4" name="组合 3"/>
          <p:cNvGrpSpPr>
            <a:grpSpLocks/>
          </p:cNvGrpSpPr>
          <p:nvPr/>
        </p:nvGrpSpPr>
        <p:grpSpPr bwMode="auto">
          <a:xfrm>
            <a:off x="2865142" y="1311283"/>
            <a:ext cx="1918430" cy="681248"/>
            <a:chOff x="0" y="0"/>
            <a:chExt cx="2636520" cy="1447800"/>
          </a:xfrm>
        </p:grpSpPr>
        <p:sp>
          <p:nvSpPr>
            <p:cNvPr id="5" name="任意多边形 5"/>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0070C0">
                <a:alpha val="85098"/>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bg1"/>
                </a:solidFill>
              </a:endParaRPr>
            </a:p>
          </p:txBody>
        </p:sp>
        <p:sp>
          <p:nvSpPr>
            <p:cNvPr id="6" name="文本框 24"/>
            <p:cNvSpPr>
              <a:spLocks noChangeArrowheads="1"/>
            </p:cNvSpPr>
            <p:nvPr/>
          </p:nvSpPr>
          <p:spPr bwMode="auto">
            <a:xfrm>
              <a:off x="304995" y="380503"/>
              <a:ext cx="2230360" cy="686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zh-CN" altLang="en-US" sz="1500" dirty="0" smtClean="0">
                  <a:solidFill>
                    <a:schemeClr val="bg1"/>
                  </a:solidFill>
                  <a:ea typeface="方正兰亭黑_GBK" pitchFamily="2" charset="-122"/>
                  <a:sym typeface="Arial" pitchFamily="34" charset="0"/>
                </a:rPr>
                <a:t>②输</a:t>
              </a:r>
              <a:r>
                <a:rPr lang="zh-CN" altLang="en-US" sz="1500" dirty="0">
                  <a:solidFill>
                    <a:schemeClr val="bg1"/>
                  </a:solidFill>
                  <a:ea typeface="方正兰亭黑_GBK" pitchFamily="2" charset="-122"/>
                  <a:sym typeface="Arial" pitchFamily="34" charset="0"/>
                </a:rPr>
                <a:t>入内容</a:t>
              </a:r>
              <a:endParaRPr lang="zh-CN" altLang="en-US" sz="1500" baseline="-3000" dirty="0">
                <a:solidFill>
                  <a:schemeClr val="bg1"/>
                </a:solidFill>
                <a:ea typeface="方正兰亭黑_GBK" pitchFamily="2" charset="-122"/>
                <a:sym typeface="Arial" pitchFamily="34" charset="0"/>
              </a:endParaRPr>
            </a:p>
          </p:txBody>
        </p:sp>
      </p:grpSp>
      <p:grpSp>
        <p:nvGrpSpPr>
          <p:cNvPr id="7" name="组合 2"/>
          <p:cNvGrpSpPr>
            <a:grpSpLocks/>
          </p:cNvGrpSpPr>
          <p:nvPr/>
        </p:nvGrpSpPr>
        <p:grpSpPr bwMode="auto">
          <a:xfrm>
            <a:off x="1262282" y="1311283"/>
            <a:ext cx="1918430" cy="681248"/>
            <a:chOff x="0" y="0"/>
            <a:chExt cx="2636520" cy="1447800"/>
          </a:xfrm>
        </p:grpSpPr>
        <p:sp>
          <p:nvSpPr>
            <p:cNvPr id="8" name="任意多边形 4"/>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0070C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bg1"/>
                </a:solidFill>
              </a:endParaRPr>
            </a:p>
          </p:txBody>
        </p:sp>
        <p:sp>
          <p:nvSpPr>
            <p:cNvPr id="9" name="文本框 25"/>
            <p:cNvSpPr>
              <a:spLocks noChangeArrowheads="1"/>
            </p:cNvSpPr>
            <p:nvPr/>
          </p:nvSpPr>
          <p:spPr bwMode="auto">
            <a:xfrm>
              <a:off x="272839" y="331447"/>
              <a:ext cx="2293961" cy="784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lnSpc>
                  <a:spcPct val="120000"/>
                </a:lnSpc>
              </a:pPr>
              <a:r>
                <a:rPr lang="zh-CN" altLang="en-US" sz="1500" dirty="0" smtClean="0">
                  <a:solidFill>
                    <a:schemeClr val="bg1"/>
                  </a:solidFill>
                  <a:ea typeface="方正兰亭黑_GBK" pitchFamily="2" charset="-122"/>
                  <a:sym typeface="Arial" pitchFamily="34" charset="0"/>
                </a:rPr>
                <a:t>①输</a:t>
              </a:r>
              <a:r>
                <a:rPr lang="zh-CN" altLang="en-US" sz="1500" dirty="0">
                  <a:solidFill>
                    <a:schemeClr val="bg1"/>
                  </a:solidFill>
                  <a:ea typeface="方正兰亭黑_GBK" pitchFamily="2" charset="-122"/>
                  <a:sym typeface="Arial" pitchFamily="34" charset="0"/>
                </a:rPr>
                <a:t>入内容</a:t>
              </a:r>
              <a:endParaRPr lang="zh-CN" altLang="en-US" sz="1500" baseline="-3000" dirty="0">
                <a:solidFill>
                  <a:schemeClr val="bg1"/>
                </a:solidFill>
                <a:ea typeface="方正兰亭黑_GBK" pitchFamily="2" charset="-122"/>
                <a:sym typeface="Arial" pitchFamily="34" charset="0"/>
              </a:endParaRPr>
            </a:p>
          </p:txBody>
        </p:sp>
      </p:grpSp>
      <p:grpSp>
        <p:nvGrpSpPr>
          <p:cNvPr id="10" name="组合 23"/>
          <p:cNvGrpSpPr>
            <a:grpSpLocks/>
          </p:cNvGrpSpPr>
          <p:nvPr/>
        </p:nvGrpSpPr>
        <p:grpSpPr bwMode="auto">
          <a:xfrm>
            <a:off x="6073242" y="1311283"/>
            <a:ext cx="1917239" cy="681248"/>
            <a:chOff x="0" y="0"/>
            <a:chExt cx="2636520" cy="1447800"/>
          </a:xfrm>
        </p:grpSpPr>
        <p:sp>
          <p:nvSpPr>
            <p:cNvPr id="11" name="任意多边形 7"/>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0070C0">
                <a:alpha val="54902"/>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bg1"/>
                </a:solidFill>
              </a:endParaRPr>
            </a:p>
          </p:txBody>
        </p:sp>
        <p:sp>
          <p:nvSpPr>
            <p:cNvPr id="12" name="文本框 26"/>
            <p:cNvSpPr>
              <a:spLocks noChangeArrowheads="1"/>
            </p:cNvSpPr>
            <p:nvPr/>
          </p:nvSpPr>
          <p:spPr bwMode="auto">
            <a:xfrm>
              <a:off x="311563" y="380503"/>
              <a:ext cx="2230360" cy="686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zh-CN" altLang="en-US" sz="1500" dirty="0" smtClean="0">
                  <a:solidFill>
                    <a:schemeClr val="bg1"/>
                  </a:solidFill>
                  <a:ea typeface="方正兰亭黑_GBK" pitchFamily="2" charset="-122"/>
                  <a:sym typeface="Arial" pitchFamily="34" charset="0"/>
                </a:rPr>
                <a:t>④输</a:t>
              </a:r>
              <a:r>
                <a:rPr lang="zh-CN" altLang="en-US" sz="1500" dirty="0">
                  <a:solidFill>
                    <a:schemeClr val="bg1"/>
                  </a:solidFill>
                  <a:ea typeface="方正兰亭黑_GBK" pitchFamily="2" charset="-122"/>
                  <a:sym typeface="Arial" pitchFamily="34" charset="0"/>
                </a:rPr>
                <a:t>入内容</a:t>
              </a:r>
              <a:endParaRPr lang="zh-CN" altLang="en-US" sz="1500" baseline="-3000" dirty="0">
                <a:solidFill>
                  <a:schemeClr val="bg1"/>
                </a:solidFill>
                <a:ea typeface="方正兰亭黑_GBK" pitchFamily="2" charset="-122"/>
                <a:sym typeface="Arial" pitchFamily="34" charset="0"/>
              </a:endParaRPr>
            </a:p>
          </p:txBody>
        </p:sp>
      </p:grpSp>
      <p:grpSp>
        <p:nvGrpSpPr>
          <p:cNvPr id="13" name="组合 22"/>
          <p:cNvGrpSpPr>
            <a:grpSpLocks/>
          </p:cNvGrpSpPr>
          <p:nvPr/>
        </p:nvGrpSpPr>
        <p:grpSpPr bwMode="auto">
          <a:xfrm>
            <a:off x="4469192" y="1311283"/>
            <a:ext cx="1918430" cy="681248"/>
            <a:chOff x="0" y="0"/>
            <a:chExt cx="2636520" cy="1447800"/>
          </a:xfrm>
        </p:grpSpPr>
        <p:sp>
          <p:nvSpPr>
            <p:cNvPr id="14" name="任意多边形 6"/>
            <p:cNvSpPr>
              <a:spLocks noChangeArrowheads="1"/>
            </p:cNvSpPr>
            <p:nvPr/>
          </p:nvSpPr>
          <p:spPr bwMode="auto">
            <a:xfrm>
              <a:off x="0" y="0"/>
              <a:ext cx="2636520" cy="1447800"/>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solidFill>
              <a:srgbClr val="0070C0">
                <a:alpha val="69804"/>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bg1"/>
                </a:solidFill>
              </a:endParaRPr>
            </a:p>
          </p:txBody>
        </p:sp>
        <p:sp>
          <p:nvSpPr>
            <p:cNvPr id="15" name="文本框 27"/>
            <p:cNvSpPr>
              <a:spLocks noChangeArrowheads="1"/>
            </p:cNvSpPr>
            <p:nvPr/>
          </p:nvSpPr>
          <p:spPr bwMode="auto">
            <a:xfrm>
              <a:off x="330619" y="331449"/>
              <a:ext cx="2205656" cy="784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lnSpc>
                  <a:spcPct val="120000"/>
                </a:lnSpc>
              </a:pPr>
              <a:r>
                <a:rPr lang="zh-CN" altLang="en-US" sz="1500" dirty="0" smtClean="0">
                  <a:solidFill>
                    <a:schemeClr val="bg1"/>
                  </a:solidFill>
                  <a:ea typeface="方正兰亭黑_GBK" pitchFamily="2" charset="-122"/>
                  <a:sym typeface="Arial" pitchFamily="34" charset="0"/>
                </a:rPr>
                <a:t>③输</a:t>
              </a:r>
              <a:r>
                <a:rPr lang="zh-CN" altLang="en-US" sz="1500" dirty="0">
                  <a:solidFill>
                    <a:schemeClr val="bg1"/>
                  </a:solidFill>
                  <a:ea typeface="方正兰亭黑_GBK" pitchFamily="2" charset="-122"/>
                  <a:sym typeface="Arial" pitchFamily="34" charset="0"/>
                </a:rPr>
                <a:t>入内容</a:t>
              </a:r>
              <a:endParaRPr lang="zh-CN" altLang="en-US" sz="1500" baseline="-3000" dirty="0">
                <a:solidFill>
                  <a:schemeClr val="bg1"/>
                </a:solidFill>
                <a:ea typeface="方正兰亭黑_GBK" pitchFamily="2" charset="-122"/>
                <a:sym typeface="Arial" pitchFamily="34" charset="0"/>
              </a:endParaRPr>
            </a:p>
          </p:txBody>
        </p:sp>
      </p:grpSp>
      <p:sp>
        <p:nvSpPr>
          <p:cNvPr id="16" name="矩形 47"/>
          <p:cNvSpPr>
            <a:spLocks noChangeArrowheads="1"/>
          </p:cNvSpPr>
          <p:nvPr/>
        </p:nvSpPr>
        <p:spPr bwMode="auto">
          <a:xfrm>
            <a:off x="950284" y="3796885"/>
            <a:ext cx="7221204" cy="729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gn="ctr">
              <a:lnSpc>
                <a:spcPct val="130000"/>
              </a:lnSpc>
            </a:pPr>
            <a:r>
              <a:rPr lang="zh-CN" altLang="en-US" sz="1100">
                <a:latin typeface="方正兰亭黑_GBK" pitchFamily="2" charset="-122"/>
                <a:ea typeface="方正兰亭黑_GBK" pitchFamily="2" charset="-122"/>
                <a:sym typeface="方正兰亭黑_GBK" pitchFamily="2" charset="-122"/>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endParaRPr lang="zh-CN" altLang="en-US"/>
          </a:p>
        </p:txBody>
      </p:sp>
      <p:sp>
        <p:nvSpPr>
          <p:cNvPr id="17" name="矩形 32"/>
          <p:cNvSpPr>
            <a:spLocks noChangeArrowheads="1"/>
          </p:cNvSpPr>
          <p:nvPr/>
        </p:nvSpPr>
        <p:spPr bwMode="auto">
          <a:xfrm>
            <a:off x="1504260" y="2200954"/>
            <a:ext cx="1010538" cy="330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algn="ctr"/>
            <a:r>
              <a:rPr lang="zh-CN" altLang="en-US" sz="1700">
                <a:latin typeface="方正兰亭黑_GBK" pitchFamily="2" charset="-122"/>
                <a:ea typeface="方正兰亭黑_GBK" pitchFamily="2" charset="-122"/>
                <a:sym typeface="方正兰亭黑_GBK" pitchFamily="2" charset="-122"/>
              </a:rPr>
              <a:t>添加标题</a:t>
            </a:r>
            <a:endParaRPr lang="en-US" sz="1700">
              <a:latin typeface="方正兰亭黑_GBK" pitchFamily="2" charset="-122"/>
              <a:ea typeface="方正兰亭黑_GBK" pitchFamily="2" charset="-122"/>
              <a:sym typeface="方正兰亭黑_GBK" pitchFamily="2" charset="-122"/>
            </a:endParaRPr>
          </a:p>
        </p:txBody>
      </p:sp>
      <p:sp>
        <p:nvSpPr>
          <p:cNvPr id="20" name="矩形 19"/>
          <p:cNvSpPr>
            <a:spLocks noChangeArrowheads="1"/>
          </p:cNvSpPr>
          <p:nvPr/>
        </p:nvSpPr>
        <p:spPr bwMode="auto">
          <a:xfrm>
            <a:off x="1296816" y="2560634"/>
            <a:ext cx="1431380" cy="1084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gn="ctr">
              <a:lnSpc>
                <a:spcPct val="120000"/>
              </a:lnSpc>
            </a:pPr>
            <a:r>
              <a:rPr lang="zh-CN" altLang="en-US" sz="1100">
                <a:latin typeface="方正兰亭黑_GBK" pitchFamily="2" charset="-122"/>
                <a:ea typeface="方正兰亭黑_GBK" pitchFamily="2" charset="-122"/>
                <a:sym typeface="方正兰亭黑_GBK" pitchFamily="2" charset="-122"/>
              </a:rPr>
              <a:t>在此录入上述图表的描述说明，在此录入上述图表的描述说明，在此录入上述图表的描述说明。</a:t>
            </a:r>
            <a:endParaRPr lang="zh-CN" altLang="en-US"/>
          </a:p>
        </p:txBody>
      </p:sp>
      <p:sp>
        <p:nvSpPr>
          <p:cNvPr id="21" name="矩形 34"/>
          <p:cNvSpPr>
            <a:spLocks noChangeArrowheads="1"/>
          </p:cNvSpPr>
          <p:nvPr/>
        </p:nvSpPr>
        <p:spPr bwMode="auto">
          <a:xfrm>
            <a:off x="3184524" y="2200954"/>
            <a:ext cx="1010538" cy="330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algn="ctr"/>
            <a:r>
              <a:rPr lang="zh-CN" altLang="en-US" sz="1700">
                <a:latin typeface="方正兰亭黑_GBK" pitchFamily="2" charset="-122"/>
                <a:ea typeface="方正兰亭黑_GBK" pitchFamily="2" charset="-122"/>
                <a:sym typeface="方正兰亭黑_GBK" pitchFamily="2" charset="-122"/>
              </a:rPr>
              <a:t>添加标题</a:t>
            </a:r>
            <a:endParaRPr lang="en-US" sz="1700">
              <a:latin typeface="方正兰亭黑_GBK" pitchFamily="2" charset="-122"/>
              <a:ea typeface="方正兰亭黑_GBK" pitchFamily="2" charset="-122"/>
              <a:sym typeface="方正兰亭黑_GBK" pitchFamily="2" charset="-122"/>
            </a:endParaRPr>
          </a:p>
        </p:txBody>
      </p:sp>
      <p:sp>
        <p:nvSpPr>
          <p:cNvPr id="22" name="矩形 47"/>
          <p:cNvSpPr>
            <a:spLocks noChangeArrowheads="1"/>
          </p:cNvSpPr>
          <p:nvPr/>
        </p:nvSpPr>
        <p:spPr bwMode="auto">
          <a:xfrm>
            <a:off x="3008041" y="2560634"/>
            <a:ext cx="1406373" cy="1084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gn="ctr">
              <a:lnSpc>
                <a:spcPct val="120000"/>
              </a:lnSpc>
            </a:pPr>
            <a:r>
              <a:rPr lang="zh-CN" altLang="en-US" sz="1100">
                <a:latin typeface="方正兰亭黑_GBK" pitchFamily="2" charset="-122"/>
                <a:ea typeface="方正兰亭黑_GBK" pitchFamily="2" charset="-122"/>
                <a:sym typeface="方正兰亭黑_GBK" pitchFamily="2" charset="-122"/>
              </a:rPr>
              <a:t>在此录入上述图表的描述说明，在此录入上述图表的描述说明，在此录入上述图表的描述说明。</a:t>
            </a:r>
            <a:endParaRPr lang="zh-CN" altLang="en-US"/>
          </a:p>
        </p:txBody>
      </p:sp>
      <p:sp>
        <p:nvSpPr>
          <p:cNvPr id="23" name="矩形 36"/>
          <p:cNvSpPr>
            <a:spLocks noChangeArrowheads="1"/>
          </p:cNvSpPr>
          <p:nvPr/>
        </p:nvSpPr>
        <p:spPr bwMode="auto">
          <a:xfrm>
            <a:off x="4862406" y="2200954"/>
            <a:ext cx="1010538" cy="330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algn="ctr"/>
            <a:r>
              <a:rPr lang="zh-CN" altLang="en-US" sz="1700">
                <a:latin typeface="方正兰亭黑_GBK" pitchFamily="2" charset="-122"/>
                <a:ea typeface="方正兰亭黑_GBK" pitchFamily="2" charset="-122"/>
                <a:sym typeface="方正兰亭黑_GBK" pitchFamily="2" charset="-122"/>
              </a:rPr>
              <a:t>添加标题</a:t>
            </a:r>
            <a:endParaRPr lang="en-US" sz="1700">
              <a:latin typeface="方正兰亭黑_GBK" pitchFamily="2" charset="-122"/>
              <a:ea typeface="方正兰亭黑_GBK" pitchFamily="2" charset="-122"/>
              <a:sym typeface="方正兰亭黑_GBK" pitchFamily="2" charset="-122"/>
            </a:endParaRPr>
          </a:p>
        </p:txBody>
      </p:sp>
      <p:sp>
        <p:nvSpPr>
          <p:cNvPr id="24" name="矩形 47"/>
          <p:cNvSpPr>
            <a:spLocks noChangeArrowheads="1"/>
          </p:cNvSpPr>
          <p:nvPr/>
        </p:nvSpPr>
        <p:spPr bwMode="auto">
          <a:xfrm>
            <a:off x="4694259" y="2560634"/>
            <a:ext cx="1419471" cy="1084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gn="ctr">
              <a:lnSpc>
                <a:spcPct val="120000"/>
              </a:lnSpc>
            </a:pPr>
            <a:r>
              <a:rPr lang="zh-CN" altLang="en-US" sz="1100">
                <a:latin typeface="方正兰亭黑_GBK" pitchFamily="2" charset="-122"/>
                <a:ea typeface="方正兰亭黑_GBK" pitchFamily="2" charset="-122"/>
                <a:sym typeface="方正兰亭黑_GBK" pitchFamily="2" charset="-122"/>
              </a:rPr>
              <a:t>在此录入上述图表的描述说明，在此录入上述图表的描述说明，在此录入上述图表的描述说明。</a:t>
            </a:r>
            <a:endParaRPr lang="zh-CN" altLang="en-US"/>
          </a:p>
        </p:txBody>
      </p:sp>
      <p:sp>
        <p:nvSpPr>
          <p:cNvPr id="25" name="矩形 38"/>
          <p:cNvSpPr>
            <a:spLocks noChangeArrowheads="1"/>
          </p:cNvSpPr>
          <p:nvPr/>
        </p:nvSpPr>
        <p:spPr bwMode="auto">
          <a:xfrm>
            <a:off x="6542074" y="2200954"/>
            <a:ext cx="1010538" cy="330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algn="ctr"/>
            <a:r>
              <a:rPr lang="zh-CN" altLang="en-US" sz="1700">
                <a:latin typeface="方正兰亭黑_GBK" pitchFamily="2" charset="-122"/>
                <a:ea typeface="方正兰亭黑_GBK" pitchFamily="2" charset="-122"/>
                <a:sym typeface="方正兰亭黑_GBK" pitchFamily="2" charset="-122"/>
              </a:rPr>
              <a:t>添加标题</a:t>
            </a:r>
            <a:endParaRPr lang="en-US" sz="1700">
              <a:latin typeface="方正兰亭黑_GBK" pitchFamily="2" charset="-122"/>
              <a:ea typeface="方正兰亭黑_GBK" pitchFamily="2" charset="-122"/>
              <a:sym typeface="方正兰亭黑_GBK" pitchFamily="2" charset="-122"/>
            </a:endParaRPr>
          </a:p>
        </p:txBody>
      </p:sp>
      <p:sp>
        <p:nvSpPr>
          <p:cNvPr id="26" name="矩形 47"/>
          <p:cNvSpPr>
            <a:spLocks noChangeArrowheads="1"/>
          </p:cNvSpPr>
          <p:nvPr/>
        </p:nvSpPr>
        <p:spPr bwMode="auto">
          <a:xfrm>
            <a:off x="6393577" y="2560634"/>
            <a:ext cx="1406372" cy="1084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gn="ctr">
              <a:lnSpc>
                <a:spcPct val="120000"/>
              </a:lnSpc>
            </a:pPr>
            <a:r>
              <a:rPr lang="zh-CN" altLang="en-US" sz="1100">
                <a:latin typeface="方正兰亭黑_GBK" pitchFamily="2" charset="-122"/>
                <a:ea typeface="方正兰亭黑_GBK" pitchFamily="2" charset="-122"/>
                <a:sym typeface="方正兰亭黑_GBK" pitchFamily="2" charset="-122"/>
              </a:rPr>
              <a:t>在此录入上述图表的描述说明，在此录入上述图表的描述说明，在此录入上述图表的描述说明。</a:t>
            </a:r>
            <a:endParaRPr lang="zh-CN" altLang="en-US"/>
          </a:p>
        </p:txBody>
      </p:sp>
      <p:sp>
        <p:nvSpPr>
          <p:cNvPr id="27" name="直接连接符 8"/>
          <p:cNvSpPr>
            <a:spLocks noChangeShapeType="1"/>
          </p:cNvSpPr>
          <p:nvPr/>
        </p:nvSpPr>
        <p:spPr bwMode="auto">
          <a:xfrm>
            <a:off x="1062222" y="3694459"/>
            <a:ext cx="7021144" cy="1191"/>
          </a:xfrm>
          <a:prstGeom prst="line">
            <a:avLst/>
          </a:prstGeom>
          <a:noFill/>
          <a:ln w="6350">
            <a:solidFill>
              <a:srgbClr val="A5A5A5"/>
            </a:solidFill>
            <a:bevel/>
            <a:headEnd/>
            <a:tailEnd/>
          </a:ln>
          <a:extLst>
            <a:ext uri="{909E8E84-426E-40DD-AFC4-6F175D3DCCD1}">
              <a14:hiddenFill xmlns:a14="http://schemas.microsoft.com/office/drawing/2010/main">
                <a:noFill/>
              </a14:hiddenFill>
            </a:ext>
          </a:extLst>
        </p:spPr>
        <p:txBody>
          <a:bodyPr lIns="68589" tIns="34295" rIns="68589" bIns="34295"/>
          <a:lstStyle/>
          <a:p>
            <a:endParaRPr lang="zh-CN" altLang="en-US"/>
          </a:p>
        </p:txBody>
      </p:sp>
    </p:spTree>
    <p:extLst>
      <p:ext uri="{BB962C8B-B14F-4D97-AF65-F5344CB8AC3E}">
        <p14:creationId xmlns:p14="http://schemas.microsoft.com/office/powerpoint/2010/main" val="194513438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
                                        </p:tgtEl>
                                        <p:attrNameLst>
                                          <p:attrName>ppt_y</p:attrName>
                                        </p:attrNameLst>
                                      </p:cBhvr>
                                      <p:tavLst>
                                        <p:tav tm="0">
                                          <p:val>
                                            <p:strVal val="#ppt_y"/>
                                          </p:val>
                                        </p:tav>
                                        <p:tav tm="100000">
                                          <p:val>
                                            <p:strVal val="#ppt_y"/>
                                          </p:val>
                                        </p:tav>
                                      </p:tavLst>
                                    </p:anim>
                                    <p:anim calcmode="lin" valueType="num">
                                      <p:cBhvr>
                                        <p:cTn id="9" dur="4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
                                        </p:tgtEl>
                                      </p:cBhvr>
                                    </p:animEffect>
                                  </p:childTnLst>
                                </p:cTn>
                              </p:par>
                            </p:childTnLst>
                          </p:cTn>
                        </p:par>
                        <p:par>
                          <p:cTn id="12" fill="hold">
                            <p:stCondLst>
                              <p:cond delay="720"/>
                            </p:stCondLst>
                            <p:childTnLst>
                              <p:par>
                                <p:cTn id="13" presetID="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400" fill="hold"/>
                                        <p:tgtEl>
                                          <p:spTgt spid="7"/>
                                        </p:tgtEl>
                                        <p:attrNameLst>
                                          <p:attrName>ppt_x</p:attrName>
                                        </p:attrNameLst>
                                      </p:cBhvr>
                                      <p:tavLst>
                                        <p:tav tm="0">
                                          <p:val>
                                            <p:strVal val="0-#ppt_w/2"/>
                                          </p:val>
                                        </p:tav>
                                        <p:tav tm="100000">
                                          <p:val>
                                            <p:strVal val="#ppt_x"/>
                                          </p:val>
                                        </p:tav>
                                      </p:tavLst>
                                    </p:anim>
                                    <p:anim calcmode="lin" valueType="num">
                                      <p:cBhvr>
                                        <p:cTn id="16" dur="400" fill="hold"/>
                                        <p:tgtEl>
                                          <p:spTgt spid="7"/>
                                        </p:tgtEl>
                                        <p:attrNameLst>
                                          <p:attrName>ppt_y</p:attrName>
                                        </p:attrNameLst>
                                      </p:cBhvr>
                                      <p:tavLst>
                                        <p:tav tm="0">
                                          <p:val>
                                            <p:strVal val="#ppt_y"/>
                                          </p:val>
                                        </p:tav>
                                        <p:tav tm="100000">
                                          <p:val>
                                            <p:strVal val="#ppt_y"/>
                                          </p:val>
                                        </p:tav>
                                      </p:tavLst>
                                    </p:anim>
                                  </p:childTnLst>
                                </p:cTn>
                              </p:par>
                              <p:par>
                                <p:cTn id="17" presetID="12" presetClass="entr" presetSubtype="1" fill="hold" grpId="0" nodeType="withEffect">
                                  <p:stCondLst>
                                    <p:cond delay="500"/>
                                  </p:stCondLst>
                                  <p:childTnLst>
                                    <p:set>
                                      <p:cBhvr>
                                        <p:cTn id="18" dur="1" fill="hold">
                                          <p:stCondLst>
                                            <p:cond delay="0"/>
                                          </p:stCondLst>
                                        </p:cTn>
                                        <p:tgtEl>
                                          <p:spTgt spid="17"/>
                                        </p:tgtEl>
                                        <p:attrNameLst>
                                          <p:attrName>style.visibility</p:attrName>
                                        </p:attrNameLst>
                                      </p:cBhvr>
                                      <p:to>
                                        <p:strVal val="visible"/>
                                      </p:to>
                                    </p:set>
                                    <p:anim calcmode="lin" valueType="num">
                                      <p:cBhvr>
                                        <p:cTn id="19" dur="400"/>
                                        <p:tgtEl>
                                          <p:spTgt spid="17"/>
                                        </p:tgtEl>
                                        <p:attrNameLst>
                                          <p:attrName>ppt_y</p:attrName>
                                        </p:attrNameLst>
                                      </p:cBhvr>
                                      <p:tavLst>
                                        <p:tav tm="0">
                                          <p:val>
                                            <p:strVal val="#ppt_y-#ppt_h*1.125000"/>
                                          </p:val>
                                        </p:tav>
                                        <p:tav tm="100000">
                                          <p:val>
                                            <p:strVal val="#ppt_y"/>
                                          </p:val>
                                        </p:tav>
                                      </p:tavLst>
                                    </p:anim>
                                    <p:animEffect>
                                      <p:cBhvr>
                                        <p:cTn id="20" dur="400"/>
                                        <p:tgtEl>
                                          <p:spTgt spid="17"/>
                                        </p:tgtEl>
                                      </p:cBhvr>
                                    </p:animEffect>
                                  </p:childTnLst>
                                </p:cTn>
                              </p:par>
                              <p:par>
                                <p:cTn id="21" presetID="12" presetClass="entr" presetSubtype="1" fill="hold" grpId="0" nodeType="withEffect">
                                  <p:stCondLst>
                                    <p:cond delay="500"/>
                                  </p:stCondLst>
                                  <p:childTnLst>
                                    <p:set>
                                      <p:cBhvr>
                                        <p:cTn id="22" dur="1" fill="hold">
                                          <p:stCondLst>
                                            <p:cond delay="0"/>
                                          </p:stCondLst>
                                        </p:cTn>
                                        <p:tgtEl>
                                          <p:spTgt spid="20"/>
                                        </p:tgtEl>
                                        <p:attrNameLst>
                                          <p:attrName>style.visibility</p:attrName>
                                        </p:attrNameLst>
                                      </p:cBhvr>
                                      <p:to>
                                        <p:strVal val="visible"/>
                                      </p:to>
                                    </p:set>
                                    <p:anim calcmode="lin" valueType="num">
                                      <p:cBhvr>
                                        <p:cTn id="23" dur="400"/>
                                        <p:tgtEl>
                                          <p:spTgt spid="20"/>
                                        </p:tgtEl>
                                        <p:attrNameLst>
                                          <p:attrName>ppt_y</p:attrName>
                                        </p:attrNameLst>
                                      </p:cBhvr>
                                      <p:tavLst>
                                        <p:tav tm="0">
                                          <p:val>
                                            <p:strVal val="#ppt_y-#ppt_h*1.125000"/>
                                          </p:val>
                                        </p:tav>
                                        <p:tav tm="100000">
                                          <p:val>
                                            <p:strVal val="#ppt_y"/>
                                          </p:val>
                                        </p:tav>
                                      </p:tavLst>
                                    </p:anim>
                                    <p:animEffect>
                                      <p:cBhvr>
                                        <p:cTn id="24" dur="400"/>
                                        <p:tgtEl>
                                          <p:spTgt spid="20"/>
                                        </p:tgtEl>
                                      </p:cBhvr>
                                    </p:animEffect>
                                  </p:childTnLst>
                                </p:cTn>
                              </p:par>
                            </p:childTnLst>
                          </p:cTn>
                        </p:par>
                        <p:par>
                          <p:cTn id="25" fill="hold">
                            <p:stCondLst>
                              <p:cond delay="1620"/>
                            </p:stCondLst>
                            <p:childTnLst>
                              <p:par>
                                <p:cTn id="26" presetID="12" presetClass="entr" presetSubtype="8"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400"/>
                                        <p:tgtEl>
                                          <p:spTgt spid="4"/>
                                        </p:tgtEl>
                                        <p:attrNameLst>
                                          <p:attrName>ppt_x</p:attrName>
                                        </p:attrNameLst>
                                      </p:cBhvr>
                                      <p:tavLst>
                                        <p:tav tm="0">
                                          <p:val>
                                            <p:strVal val="#ppt_x-#ppt_w*1.125000"/>
                                          </p:val>
                                        </p:tav>
                                        <p:tav tm="100000">
                                          <p:val>
                                            <p:strVal val="#ppt_x"/>
                                          </p:val>
                                        </p:tav>
                                      </p:tavLst>
                                    </p:anim>
                                    <p:animEffect>
                                      <p:cBhvr>
                                        <p:cTn id="29" dur="400"/>
                                        <p:tgtEl>
                                          <p:spTgt spid="4"/>
                                        </p:tgtEl>
                                      </p:cBhvr>
                                    </p:animEffect>
                                  </p:childTnLst>
                                </p:cTn>
                              </p:par>
                              <p:par>
                                <p:cTn id="30" presetID="12" presetClass="entr" presetSubtype="1" fill="hold" grpId="0" nodeType="withEffect">
                                  <p:stCondLst>
                                    <p:cond delay="500"/>
                                  </p:stCondLst>
                                  <p:childTnLst>
                                    <p:set>
                                      <p:cBhvr>
                                        <p:cTn id="31" dur="1" fill="hold">
                                          <p:stCondLst>
                                            <p:cond delay="0"/>
                                          </p:stCondLst>
                                        </p:cTn>
                                        <p:tgtEl>
                                          <p:spTgt spid="21"/>
                                        </p:tgtEl>
                                        <p:attrNameLst>
                                          <p:attrName>style.visibility</p:attrName>
                                        </p:attrNameLst>
                                      </p:cBhvr>
                                      <p:to>
                                        <p:strVal val="visible"/>
                                      </p:to>
                                    </p:set>
                                    <p:anim calcmode="lin" valueType="num">
                                      <p:cBhvr>
                                        <p:cTn id="32" dur="400"/>
                                        <p:tgtEl>
                                          <p:spTgt spid="21"/>
                                        </p:tgtEl>
                                        <p:attrNameLst>
                                          <p:attrName>ppt_y</p:attrName>
                                        </p:attrNameLst>
                                      </p:cBhvr>
                                      <p:tavLst>
                                        <p:tav tm="0">
                                          <p:val>
                                            <p:strVal val="#ppt_y-#ppt_h*1.125000"/>
                                          </p:val>
                                        </p:tav>
                                        <p:tav tm="100000">
                                          <p:val>
                                            <p:strVal val="#ppt_y"/>
                                          </p:val>
                                        </p:tav>
                                      </p:tavLst>
                                    </p:anim>
                                    <p:animEffect>
                                      <p:cBhvr>
                                        <p:cTn id="33" dur="400"/>
                                        <p:tgtEl>
                                          <p:spTgt spid="21"/>
                                        </p:tgtEl>
                                      </p:cBhvr>
                                    </p:animEffect>
                                  </p:childTnLst>
                                </p:cTn>
                              </p:par>
                              <p:par>
                                <p:cTn id="34" presetID="12" presetClass="entr" presetSubtype="1" fill="hold" grpId="0" nodeType="withEffect">
                                  <p:stCondLst>
                                    <p:cond delay="500"/>
                                  </p:stCondLst>
                                  <p:childTnLst>
                                    <p:set>
                                      <p:cBhvr>
                                        <p:cTn id="35" dur="1" fill="hold">
                                          <p:stCondLst>
                                            <p:cond delay="0"/>
                                          </p:stCondLst>
                                        </p:cTn>
                                        <p:tgtEl>
                                          <p:spTgt spid="22"/>
                                        </p:tgtEl>
                                        <p:attrNameLst>
                                          <p:attrName>style.visibility</p:attrName>
                                        </p:attrNameLst>
                                      </p:cBhvr>
                                      <p:to>
                                        <p:strVal val="visible"/>
                                      </p:to>
                                    </p:set>
                                    <p:anim calcmode="lin" valueType="num">
                                      <p:cBhvr>
                                        <p:cTn id="36" dur="400"/>
                                        <p:tgtEl>
                                          <p:spTgt spid="22"/>
                                        </p:tgtEl>
                                        <p:attrNameLst>
                                          <p:attrName>ppt_y</p:attrName>
                                        </p:attrNameLst>
                                      </p:cBhvr>
                                      <p:tavLst>
                                        <p:tav tm="0">
                                          <p:val>
                                            <p:strVal val="#ppt_y-#ppt_h*1.125000"/>
                                          </p:val>
                                        </p:tav>
                                        <p:tav tm="100000">
                                          <p:val>
                                            <p:strVal val="#ppt_y"/>
                                          </p:val>
                                        </p:tav>
                                      </p:tavLst>
                                    </p:anim>
                                    <p:animEffect>
                                      <p:cBhvr>
                                        <p:cTn id="37" dur="400"/>
                                        <p:tgtEl>
                                          <p:spTgt spid="22"/>
                                        </p:tgtEl>
                                      </p:cBhvr>
                                    </p:animEffect>
                                  </p:childTnLst>
                                </p:cTn>
                              </p:par>
                            </p:childTnLst>
                          </p:cTn>
                        </p:par>
                        <p:par>
                          <p:cTn id="38" fill="hold">
                            <p:stCondLst>
                              <p:cond delay="2520"/>
                            </p:stCondLst>
                            <p:childTnLst>
                              <p:par>
                                <p:cTn id="39" presetID="12" presetClass="entr" presetSubtype="8"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400"/>
                                        <p:tgtEl>
                                          <p:spTgt spid="13"/>
                                        </p:tgtEl>
                                        <p:attrNameLst>
                                          <p:attrName>ppt_x</p:attrName>
                                        </p:attrNameLst>
                                      </p:cBhvr>
                                      <p:tavLst>
                                        <p:tav tm="0">
                                          <p:val>
                                            <p:strVal val="#ppt_x-#ppt_w*1.125000"/>
                                          </p:val>
                                        </p:tav>
                                        <p:tav tm="100000">
                                          <p:val>
                                            <p:strVal val="#ppt_x"/>
                                          </p:val>
                                        </p:tav>
                                      </p:tavLst>
                                    </p:anim>
                                    <p:animEffect>
                                      <p:cBhvr>
                                        <p:cTn id="42" dur="400"/>
                                        <p:tgtEl>
                                          <p:spTgt spid="13"/>
                                        </p:tgtEl>
                                      </p:cBhvr>
                                    </p:animEffect>
                                  </p:childTnLst>
                                </p:cTn>
                              </p:par>
                              <p:par>
                                <p:cTn id="43" presetID="12" presetClass="entr" presetSubtype="1" fill="hold" grpId="0" nodeType="withEffect">
                                  <p:stCondLst>
                                    <p:cond delay="500"/>
                                  </p:stCondLst>
                                  <p:childTnLst>
                                    <p:set>
                                      <p:cBhvr>
                                        <p:cTn id="44" dur="1" fill="hold">
                                          <p:stCondLst>
                                            <p:cond delay="0"/>
                                          </p:stCondLst>
                                        </p:cTn>
                                        <p:tgtEl>
                                          <p:spTgt spid="23"/>
                                        </p:tgtEl>
                                        <p:attrNameLst>
                                          <p:attrName>style.visibility</p:attrName>
                                        </p:attrNameLst>
                                      </p:cBhvr>
                                      <p:to>
                                        <p:strVal val="visible"/>
                                      </p:to>
                                    </p:set>
                                    <p:anim calcmode="lin" valueType="num">
                                      <p:cBhvr>
                                        <p:cTn id="45" dur="400"/>
                                        <p:tgtEl>
                                          <p:spTgt spid="23"/>
                                        </p:tgtEl>
                                        <p:attrNameLst>
                                          <p:attrName>ppt_y</p:attrName>
                                        </p:attrNameLst>
                                      </p:cBhvr>
                                      <p:tavLst>
                                        <p:tav tm="0">
                                          <p:val>
                                            <p:strVal val="#ppt_y-#ppt_h*1.125000"/>
                                          </p:val>
                                        </p:tav>
                                        <p:tav tm="100000">
                                          <p:val>
                                            <p:strVal val="#ppt_y"/>
                                          </p:val>
                                        </p:tav>
                                      </p:tavLst>
                                    </p:anim>
                                    <p:animEffect>
                                      <p:cBhvr>
                                        <p:cTn id="46" dur="400"/>
                                        <p:tgtEl>
                                          <p:spTgt spid="23"/>
                                        </p:tgtEl>
                                      </p:cBhvr>
                                    </p:animEffect>
                                  </p:childTnLst>
                                </p:cTn>
                              </p:par>
                              <p:par>
                                <p:cTn id="47" presetID="12" presetClass="entr" presetSubtype="1" fill="hold" grpId="0" nodeType="withEffect">
                                  <p:stCondLst>
                                    <p:cond delay="500"/>
                                  </p:stCondLst>
                                  <p:childTnLst>
                                    <p:set>
                                      <p:cBhvr>
                                        <p:cTn id="48" dur="1" fill="hold">
                                          <p:stCondLst>
                                            <p:cond delay="0"/>
                                          </p:stCondLst>
                                        </p:cTn>
                                        <p:tgtEl>
                                          <p:spTgt spid="24"/>
                                        </p:tgtEl>
                                        <p:attrNameLst>
                                          <p:attrName>style.visibility</p:attrName>
                                        </p:attrNameLst>
                                      </p:cBhvr>
                                      <p:to>
                                        <p:strVal val="visible"/>
                                      </p:to>
                                    </p:set>
                                    <p:anim calcmode="lin" valueType="num">
                                      <p:cBhvr>
                                        <p:cTn id="49" dur="400"/>
                                        <p:tgtEl>
                                          <p:spTgt spid="24"/>
                                        </p:tgtEl>
                                        <p:attrNameLst>
                                          <p:attrName>ppt_y</p:attrName>
                                        </p:attrNameLst>
                                      </p:cBhvr>
                                      <p:tavLst>
                                        <p:tav tm="0">
                                          <p:val>
                                            <p:strVal val="#ppt_y-#ppt_h*1.125000"/>
                                          </p:val>
                                        </p:tav>
                                        <p:tav tm="100000">
                                          <p:val>
                                            <p:strVal val="#ppt_y"/>
                                          </p:val>
                                        </p:tav>
                                      </p:tavLst>
                                    </p:anim>
                                    <p:animEffect>
                                      <p:cBhvr>
                                        <p:cTn id="50" dur="400"/>
                                        <p:tgtEl>
                                          <p:spTgt spid="24"/>
                                        </p:tgtEl>
                                      </p:cBhvr>
                                    </p:animEffect>
                                  </p:childTnLst>
                                </p:cTn>
                              </p:par>
                            </p:childTnLst>
                          </p:cTn>
                        </p:par>
                        <p:par>
                          <p:cTn id="51" fill="hold">
                            <p:stCondLst>
                              <p:cond delay="3420"/>
                            </p:stCondLst>
                            <p:childTnLst>
                              <p:par>
                                <p:cTn id="52" presetID="12" presetClass="entr" presetSubtype="8" fill="hold"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400"/>
                                        <p:tgtEl>
                                          <p:spTgt spid="10"/>
                                        </p:tgtEl>
                                        <p:attrNameLst>
                                          <p:attrName>ppt_x</p:attrName>
                                        </p:attrNameLst>
                                      </p:cBhvr>
                                      <p:tavLst>
                                        <p:tav tm="0">
                                          <p:val>
                                            <p:strVal val="#ppt_x-#ppt_w*1.125000"/>
                                          </p:val>
                                        </p:tav>
                                        <p:tav tm="100000">
                                          <p:val>
                                            <p:strVal val="#ppt_x"/>
                                          </p:val>
                                        </p:tav>
                                      </p:tavLst>
                                    </p:anim>
                                    <p:animEffect>
                                      <p:cBhvr>
                                        <p:cTn id="55" dur="400"/>
                                        <p:tgtEl>
                                          <p:spTgt spid="10"/>
                                        </p:tgtEl>
                                      </p:cBhvr>
                                    </p:animEffect>
                                  </p:childTnLst>
                                </p:cTn>
                              </p:par>
                              <p:par>
                                <p:cTn id="56" presetID="12" presetClass="entr" presetSubtype="1" fill="hold" grpId="0" nodeType="withEffect">
                                  <p:stCondLst>
                                    <p:cond delay="500"/>
                                  </p:stCondLst>
                                  <p:childTnLst>
                                    <p:set>
                                      <p:cBhvr>
                                        <p:cTn id="57" dur="1" fill="hold">
                                          <p:stCondLst>
                                            <p:cond delay="0"/>
                                          </p:stCondLst>
                                        </p:cTn>
                                        <p:tgtEl>
                                          <p:spTgt spid="25"/>
                                        </p:tgtEl>
                                        <p:attrNameLst>
                                          <p:attrName>style.visibility</p:attrName>
                                        </p:attrNameLst>
                                      </p:cBhvr>
                                      <p:to>
                                        <p:strVal val="visible"/>
                                      </p:to>
                                    </p:set>
                                    <p:anim calcmode="lin" valueType="num">
                                      <p:cBhvr>
                                        <p:cTn id="58" dur="400"/>
                                        <p:tgtEl>
                                          <p:spTgt spid="25"/>
                                        </p:tgtEl>
                                        <p:attrNameLst>
                                          <p:attrName>ppt_y</p:attrName>
                                        </p:attrNameLst>
                                      </p:cBhvr>
                                      <p:tavLst>
                                        <p:tav tm="0">
                                          <p:val>
                                            <p:strVal val="#ppt_y-#ppt_h*1.125000"/>
                                          </p:val>
                                        </p:tav>
                                        <p:tav tm="100000">
                                          <p:val>
                                            <p:strVal val="#ppt_y"/>
                                          </p:val>
                                        </p:tav>
                                      </p:tavLst>
                                    </p:anim>
                                    <p:animEffect>
                                      <p:cBhvr>
                                        <p:cTn id="59" dur="400"/>
                                        <p:tgtEl>
                                          <p:spTgt spid="25"/>
                                        </p:tgtEl>
                                      </p:cBhvr>
                                    </p:animEffect>
                                  </p:childTnLst>
                                </p:cTn>
                              </p:par>
                              <p:par>
                                <p:cTn id="60" presetID="12" presetClass="entr" presetSubtype="1" fill="hold" grpId="0" nodeType="withEffect">
                                  <p:stCondLst>
                                    <p:cond delay="500"/>
                                  </p:stCondLst>
                                  <p:childTnLst>
                                    <p:set>
                                      <p:cBhvr>
                                        <p:cTn id="61" dur="1" fill="hold">
                                          <p:stCondLst>
                                            <p:cond delay="0"/>
                                          </p:stCondLst>
                                        </p:cTn>
                                        <p:tgtEl>
                                          <p:spTgt spid="26"/>
                                        </p:tgtEl>
                                        <p:attrNameLst>
                                          <p:attrName>style.visibility</p:attrName>
                                        </p:attrNameLst>
                                      </p:cBhvr>
                                      <p:to>
                                        <p:strVal val="visible"/>
                                      </p:to>
                                    </p:set>
                                    <p:anim calcmode="lin" valueType="num">
                                      <p:cBhvr>
                                        <p:cTn id="62" dur="400"/>
                                        <p:tgtEl>
                                          <p:spTgt spid="26"/>
                                        </p:tgtEl>
                                        <p:attrNameLst>
                                          <p:attrName>ppt_y</p:attrName>
                                        </p:attrNameLst>
                                      </p:cBhvr>
                                      <p:tavLst>
                                        <p:tav tm="0">
                                          <p:val>
                                            <p:strVal val="#ppt_y-#ppt_h*1.125000"/>
                                          </p:val>
                                        </p:tav>
                                        <p:tav tm="100000">
                                          <p:val>
                                            <p:strVal val="#ppt_y"/>
                                          </p:val>
                                        </p:tav>
                                      </p:tavLst>
                                    </p:anim>
                                    <p:animEffect>
                                      <p:cBhvr>
                                        <p:cTn id="63" dur="400"/>
                                        <p:tgtEl>
                                          <p:spTgt spid="26"/>
                                        </p:tgtEl>
                                      </p:cBhvr>
                                    </p:animEffect>
                                  </p:childTnLst>
                                </p:cTn>
                              </p:par>
                            </p:childTnLst>
                          </p:cTn>
                        </p:par>
                        <p:par>
                          <p:cTn id="64" fill="hold">
                            <p:stCondLst>
                              <p:cond delay="4320"/>
                            </p:stCondLst>
                            <p:childTnLst>
                              <p:par>
                                <p:cTn id="65" presetID="16" presetClass="entr" presetSubtype="37"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p:cBhvr>
                                        <p:cTn id="67" dur="750"/>
                                        <p:tgtEl>
                                          <p:spTgt spid="27"/>
                                        </p:tgtEl>
                                      </p:cBhvr>
                                    </p:animEffect>
                                  </p:childTnLst>
                                </p:cTn>
                              </p:par>
                              <p:par>
                                <p:cTn id="68" presetID="10" presetClass="entr" presetSubtype="0" fill="hold" grpId="0" nodeType="withEffect">
                                  <p:stCondLst>
                                    <p:cond delay="250"/>
                                  </p:stCondLst>
                                  <p:childTnLst>
                                    <p:set>
                                      <p:cBhvr>
                                        <p:cTn id="69" dur="1" fill="hold">
                                          <p:stCondLst>
                                            <p:cond delay="0"/>
                                          </p:stCondLst>
                                        </p:cTn>
                                        <p:tgtEl>
                                          <p:spTgt spid="16"/>
                                        </p:tgtEl>
                                        <p:attrNameLst>
                                          <p:attrName>style.visibility</p:attrName>
                                        </p:attrNameLst>
                                      </p:cBhvr>
                                      <p:to>
                                        <p:strVal val="visible"/>
                                      </p:to>
                                    </p:set>
                                    <p:anim calcmode="lin" valueType="num">
                                      <p:cBhvr>
                                        <p:cTn id="70" dur="500" fill="hold"/>
                                        <p:tgtEl>
                                          <p:spTgt spid="16"/>
                                        </p:tgtEl>
                                        <p:attrNameLst>
                                          <p:attrName>ppt_w</p:attrName>
                                        </p:attrNameLst>
                                      </p:cBhvr>
                                      <p:tavLst>
                                        <p:tav tm="0">
                                          <p:val>
                                            <p:fltVal val="0"/>
                                          </p:val>
                                        </p:tav>
                                        <p:tav tm="100000">
                                          <p:val>
                                            <p:strVal val="#ppt_w"/>
                                          </p:val>
                                        </p:tav>
                                      </p:tavLst>
                                    </p:anim>
                                    <p:anim calcmode="lin" valueType="num">
                                      <p:cBhvr>
                                        <p:cTn id="71" dur="500" fill="hold"/>
                                        <p:tgtEl>
                                          <p:spTgt spid="16"/>
                                        </p:tgtEl>
                                        <p:attrNameLst>
                                          <p:attrName>ppt_h</p:attrName>
                                        </p:attrNameLst>
                                      </p:cBhvr>
                                      <p:tavLst>
                                        <p:tav tm="0">
                                          <p:val>
                                            <p:fltVal val="0"/>
                                          </p:val>
                                        </p:tav>
                                        <p:tav tm="100000">
                                          <p:val>
                                            <p:strVal val="#ppt_h"/>
                                          </p:val>
                                        </p:tav>
                                      </p:tavLst>
                                    </p:anim>
                                    <p:animEffect>
                                      <p:cBhvr>
                                        <p:cTn id="7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6" grpId="0" bldLvl="0" autoUpdateAnimBg="0"/>
      <p:bldP spid="17" grpId="0" bldLvl="0" autoUpdateAnimBg="0"/>
      <p:bldP spid="20" grpId="0" bldLvl="0" autoUpdateAnimBg="0"/>
      <p:bldP spid="21" grpId="0" bldLvl="0" autoUpdateAnimBg="0"/>
      <p:bldP spid="22" grpId="0" bldLvl="0" autoUpdateAnimBg="0"/>
      <p:bldP spid="23" grpId="0" bldLvl="0" autoUpdateAnimBg="0"/>
      <p:bldP spid="24" grpId="0" bldLvl="0" autoUpdateAnimBg="0"/>
      <p:bldP spid="25" grpId="0" bldLvl="0" autoUpdateAnimBg="0"/>
      <p:bldP spid="26" grpId="0" bldLvl="0" autoUpdateAnimBg="0"/>
      <p:bldP spid="2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001577" y="187257"/>
            <a:ext cx="3780851" cy="377016"/>
          </a:xfrm>
          <a:prstGeom prst="rect">
            <a:avLst/>
          </a:prstGeom>
          <a:noFill/>
        </p:spPr>
        <p:txBody>
          <a:bodyPr wrap="square" lIns="68571" tIns="34285" rIns="68571" bIns="34285"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l"/>
            <a:r>
              <a:rPr lang="en-US" altLang="zh-CN" sz="2000" dirty="0">
                <a:solidFill>
                  <a:schemeClr val="bg1"/>
                </a:solidFill>
                <a:latin typeface="微软雅黑" pitchFamily="34" charset="-122"/>
                <a:ea typeface="微软雅黑" pitchFamily="34" charset="-122"/>
              </a:rPr>
              <a:t>4.4 </a:t>
            </a:r>
            <a:r>
              <a:rPr lang="zh-CN" altLang="en-US" sz="2000" dirty="0">
                <a:solidFill>
                  <a:schemeClr val="bg1"/>
                </a:solidFill>
                <a:latin typeface="微软雅黑" pitchFamily="34" charset="-122"/>
                <a:ea typeface="微软雅黑" pitchFamily="34" charset="-122"/>
              </a:rPr>
              <a:t>产品开发计划</a:t>
            </a:r>
          </a:p>
        </p:txBody>
      </p:sp>
      <p:sp>
        <p:nvSpPr>
          <p:cNvPr id="19" name="TextBox 18"/>
          <p:cNvSpPr txBox="1"/>
          <p:nvPr/>
        </p:nvSpPr>
        <p:spPr>
          <a:xfrm>
            <a:off x="76994" y="210370"/>
            <a:ext cx="798022" cy="346239"/>
          </a:xfrm>
          <a:prstGeom prst="rect">
            <a:avLst/>
          </a:prstGeom>
          <a:noFill/>
        </p:spPr>
        <p:txBody>
          <a:bodyPr wrap="square" lIns="68571" tIns="34285" rIns="68571" bIns="34285" rtlCol="0">
            <a:spAutoFit/>
          </a:bodyPr>
          <a:lstStyle/>
          <a:p>
            <a:pPr algn="r"/>
            <a:r>
              <a:rPr lang="en-US" altLang="zh-CN" sz="1500" dirty="0">
                <a:solidFill>
                  <a:schemeClr val="bg1"/>
                </a:solidFill>
                <a:latin typeface="+mj-lt"/>
              </a:rPr>
              <a:t>Part</a:t>
            </a:r>
            <a:r>
              <a:rPr lang="en-US" altLang="zh-CN" dirty="0" smtClean="0">
                <a:solidFill>
                  <a:schemeClr val="bg1"/>
                </a:solidFill>
                <a:latin typeface="+mj-lt"/>
              </a:rPr>
              <a:t> 4</a:t>
            </a:r>
            <a:endParaRPr lang="zh-CN" altLang="en-US" dirty="0">
              <a:solidFill>
                <a:schemeClr val="bg1"/>
              </a:solidFill>
              <a:latin typeface="+mj-lt"/>
            </a:endParaRPr>
          </a:p>
        </p:txBody>
      </p:sp>
      <p:sp>
        <p:nvSpPr>
          <p:cNvPr id="4" name="直接连接符 16"/>
          <p:cNvSpPr>
            <a:spLocks noChangeShapeType="1"/>
          </p:cNvSpPr>
          <p:nvPr/>
        </p:nvSpPr>
        <p:spPr bwMode="auto">
          <a:xfrm flipH="1">
            <a:off x="5797631" y="3376464"/>
            <a:ext cx="459661" cy="0"/>
          </a:xfrm>
          <a:prstGeom prst="line">
            <a:avLst/>
          </a:prstGeom>
          <a:noFill/>
          <a:ln w="12700">
            <a:solidFill>
              <a:schemeClr val="tx1"/>
            </a:solidFill>
            <a:bevel/>
            <a:headEnd/>
            <a:tailEnd/>
          </a:ln>
          <a:extLst>
            <a:ext uri="{909E8E84-426E-40DD-AFC4-6F175D3DCCD1}">
              <a14:hiddenFill xmlns:a14="http://schemas.microsoft.com/office/drawing/2010/main">
                <a:noFill/>
              </a14:hiddenFill>
            </a:ext>
          </a:extLst>
        </p:spPr>
        <p:txBody>
          <a:bodyPr lIns="68589" tIns="34295" rIns="68589" bIns="34295"/>
          <a:lstStyle/>
          <a:p>
            <a:endParaRPr lang="zh-CN" altLang="en-US"/>
          </a:p>
        </p:txBody>
      </p:sp>
      <p:grpSp>
        <p:nvGrpSpPr>
          <p:cNvPr id="5" name="组合 19"/>
          <p:cNvGrpSpPr>
            <a:grpSpLocks/>
          </p:cNvGrpSpPr>
          <p:nvPr/>
        </p:nvGrpSpPr>
        <p:grpSpPr bwMode="auto">
          <a:xfrm flipH="1" flipV="1">
            <a:off x="4622280" y="4280428"/>
            <a:ext cx="771659" cy="145301"/>
            <a:chOff x="0" y="0"/>
            <a:chExt cx="1505426" cy="262890"/>
          </a:xfrm>
        </p:grpSpPr>
        <p:sp>
          <p:nvSpPr>
            <p:cNvPr id="6" name="直接连接符 20"/>
            <p:cNvSpPr>
              <a:spLocks noChangeShapeType="1"/>
            </p:cNvSpPr>
            <p:nvPr/>
          </p:nvSpPr>
          <p:spPr bwMode="auto">
            <a:xfrm flipH="1" flipV="1">
              <a:off x="1154906" y="0"/>
              <a:ext cx="350520" cy="262890"/>
            </a:xfrm>
            <a:prstGeom prst="line">
              <a:avLst/>
            </a:prstGeom>
            <a:noFill/>
            <a:ln w="12700">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7" name="直接连接符 21"/>
            <p:cNvSpPr>
              <a:spLocks noChangeShapeType="1"/>
            </p:cNvSpPr>
            <p:nvPr/>
          </p:nvSpPr>
          <p:spPr bwMode="auto">
            <a:xfrm flipH="1">
              <a:off x="0" y="2381"/>
              <a:ext cx="1157287" cy="1"/>
            </a:xfrm>
            <a:prstGeom prst="line">
              <a:avLst/>
            </a:prstGeom>
            <a:noFill/>
            <a:ln w="12700">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8" name="直接连接符 17"/>
          <p:cNvSpPr>
            <a:spLocks noChangeShapeType="1"/>
          </p:cNvSpPr>
          <p:nvPr/>
        </p:nvSpPr>
        <p:spPr bwMode="auto">
          <a:xfrm flipH="1" flipV="1">
            <a:off x="2470447" y="3376465"/>
            <a:ext cx="469188" cy="1191"/>
          </a:xfrm>
          <a:prstGeom prst="line">
            <a:avLst/>
          </a:prstGeom>
          <a:noFill/>
          <a:ln w="12700">
            <a:solidFill>
              <a:schemeClr val="tx1"/>
            </a:solidFill>
            <a:bevel/>
            <a:headEnd/>
            <a:tailEnd/>
          </a:ln>
          <a:extLst>
            <a:ext uri="{909E8E84-426E-40DD-AFC4-6F175D3DCCD1}">
              <a14:hiddenFill xmlns:a14="http://schemas.microsoft.com/office/drawing/2010/main">
                <a:noFill/>
              </a14:hiddenFill>
            </a:ext>
          </a:extLst>
        </p:spPr>
        <p:txBody>
          <a:bodyPr lIns="68589" tIns="34295" rIns="68589" bIns="34295"/>
          <a:lstStyle/>
          <a:p>
            <a:endParaRPr lang="zh-CN" altLang="en-US"/>
          </a:p>
        </p:txBody>
      </p:sp>
      <p:sp>
        <p:nvSpPr>
          <p:cNvPr id="9" name="直接连接符 14"/>
          <p:cNvSpPr>
            <a:spLocks noChangeShapeType="1"/>
          </p:cNvSpPr>
          <p:nvPr/>
        </p:nvSpPr>
        <p:spPr bwMode="auto">
          <a:xfrm flipH="1">
            <a:off x="2470447" y="2360547"/>
            <a:ext cx="458471" cy="0"/>
          </a:xfrm>
          <a:prstGeom prst="line">
            <a:avLst/>
          </a:prstGeom>
          <a:noFill/>
          <a:ln w="12700">
            <a:solidFill>
              <a:schemeClr val="tx1"/>
            </a:solidFill>
            <a:bevel/>
            <a:headEnd/>
            <a:tailEnd/>
          </a:ln>
          <a:extLst>
            <a:ext uri="{909E8E84-426E-40DD-AFC4-6F175D3DCCD1}">
              <a14:hiddenFill xmlns:a14="http://schemas.microsoft.com/office/drawing/2010/main">
                <a:noFill/>
              </a14:hiddenFill>
            </a:ext>
          </a:extLst>
        </p:spPr>
        <p:txBody>
          <a:bodyPr lIns="68589" tIns="34295" rIns="68589" bIns="34295"/>
          <a:lstStyle/>
          <a:p>
            <a:endParaRPr lang="zh-CN" altLang="en-US"/>
          </a:p>
        </p:txBody>
      </p:sp>
      <p:grpSp>
        <p:nvGrpSpPr>
          <p:cNvPr id="10" name="组合 13"/>
          <p:cNvGrpSpPr>
            <a:grpSpLocks/>
          </p:cNvGrpSpPr>
          <p:nvPr/>
        </p:nvGrpSpPr>
        <p:grpSpPr bwMode="auto">
          <a:xfrm>
            <a:off x="3206381" y="1208858"/>
            <a:ext cx="912177" cy="196513"/>
            <a:chOff x="0" y="0"/>
            <a:chExt cx="1505426" cy="262890"/>
          </a:xfrm>
        </p:grpSpPr>
        <p:sp>
          <p:nvSpPr>
            <p:cNvPr id="11" name="直接连接符 9"/>
            <p:cNvSpPr>
              <a:spLocks noChangeShapeType="1"/>
            </p:cNvSpPr>
            <p:nvPr/>
          </p:nvSpPr>
          <p:spPr bwMode="auto">
            <a:xfrm flipH="1" flipV="1">
              <a:off x="1154906" y="0"/>
              <a:ext cx="350520" cy="262890"/>
            </a:xfrm>
            <a:prstGeom prst="line">
              <a:avLst/>
            </a:prstGeom>
            <a:noFill/>
            <a:ln w="12700">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2" name="直接连接符 12"/>
            <p:cNvSpPr>
              <a:spLocks noChangeShapeType="1"/>
            </p:cNvSpPr>
            <p:nvPr/>
          </p:nvSpPr>
          <p:spPr bwMode="auto">
            <a:xfrm flipH="1">
              <a:off x="0" y="2381"/>
              <a:ext cx="1157287" cy="1"/>
            </a:xfrm>
            <a:prstGeom prst="line">
              <a:avLst/>
            </a:prstGeom>
            <a:noFill/>
            <a:ln w="12700">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13" name="组合 11"/>
          <p:cNvGrpSpPr>
            <a:grpSpLocks/>
          </p:cNvGrpSpPr>
          <p:nvPr/>
        </p:nvGrpSpPr>
        <p:grpSpPr bwMode="auto">
          <a:xfrm>
            <a:off x="4906889" y="1965138"/>
            <a:ext cx="902650" cy="788437"/>
            <a:chOff x="0" y="0"/>
            <a:chExt cx="1203960" cy="1051560"/>
          </a:xfrm>
        </p:grpSpPr>
        <p:sp>
          <p:nvSpPr>
            <p:cNvPr id="14" name="六边形 1"/>
            <p:cNvSpPr>
              <a:spLocks noChangeArrowheads="1"/>
            </p:cNvSpPr>
            <p:nvPr/>
          </p:nvSpPr>
          <p:spPr bwMode="auto">
            <a:xfrm>
              <a:off x="0" y="0"/>
              <a:ext cx="1203960" cy="1051560"/>
            </a:xfrm>
            <a:prstGeom prst="hexagon">
              <a:avLst>
                <a:gd name="adj" fmla="val 24998"/>
                <a:gd name="vf" fmla="val 115470"/>
              </a:avLst>
            </a:prstGeom>
            <a:solidFill>
              <a:srgbClr val="0070C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endParaRPr lang="zh-CN" altLang="zh-CN" b="1">
                <a:solidFill>
                  <a:schemeClr val="bg1"/>
                </a:solidFill>
                <a:latin typeface="+mj-lt"/>
                <a:ea typeface="方正兰亭黑_GBK" pitchFamily="2" charset="-122"/>
                <a:sym typeface="Arial" pitchFamily="34" charset="0"/>
              </a:endParaRPr>
            </a:p>
          </p:txBody>
        </p:sp>
        <p:sp>
          <p:nvSpPr>
            <p:cNvPr id="15" name="文本框 43"/>
            <p:cNvSpPr>
              <a:spLocks noChangeArrowheads="1"/>
            </p:cNvSpPr>
            <p:nvPr/>
          </p:nvSpPr>
          <p:spPr bwMode="auto">
            <a:xfrm>
              <a:off x="181503" y="171837"/>
              <a:ext cx="820724" cy="738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3000" b="1" dirty="0">
                  <a:solidFill>
                    <a:schemeClr val="bg1"/>
                  </a:solidFill>
                  <a:latin typeface="+mj-lt"/>
                  <a:ea typeface="方正兰亭黑_GBK" pitchFamily="2" charset="-122"/>
                  <a:sym typeface="Arial" pitchFamily="34" charset="0"/>
                </a:rPr>
                <a:t>02</a:t>
              </a:r>
              <a:endParaRPr lang="zh-CN" altLang="en-US" sz="3000" b="1" baseline="-3000" dirty="0">
                <a:solidFill>
                  <a:schemeClr val="bg1"/>
                </a:solidFill>
                <a:latin typeface="+mj-lt"/>
                <a:ea typeface="方正兰亭黑_GBK" pitchFamily="2" charset="-122"/>
                <a:sym typeface="Arial" pitchFamily="34" charset="0"/>
              </a:endParaRPr>
            </a:p>
          </p:txBody>
        </p:sp>
      </p:grpSp>
      <p:grpSp>
        <p:nvGrpSpPr>
          <p:cNvPr id="16" name="组合 10"/>
          <p:cNvGrpSpPr>
            <a:grpSpLocks/>
          </p:cNvGrpSpPr>
          <p:nvPr/>
        </p:nvGrpSpPr>
        <p:grpSpPr bwMode="auto">
          <a:xfrm>
            <a:off x="3918498" y="1395844"/>
            <a:ext cx="903842" cy="788437"/>
            <a:chOff x="0" y="0"/>
            <a:chExt cx="1203960" cy="1051560"/>
          </a:xfrm>
        </p:grpSpPr>
        <p:sp>
          <p:nvSpPr>
            <p:cNvPr id="17" name="六边形 7"/>
            <p:cNvSpPr>
              <a:spLocks noChangeArrowheads="1"/>
            </p:cNvSpPr>
            <p:nvPr/>
          </p:nvSpPr>
          <p:spPr bwMode="auto">
            <a:xfrm>
              <a:off x="0" y="0"/>
              <a:ext cx="1203960" cy="1051560"/>
            </a:xfrm>
            <a:prstGeom prst="hexagon">
              <a:avLst>
                <a:gd name="adj" fmla="val 24998"/>
                <a:gd name="vf" fmla="val 115470"/>
              </a:avLst>
            </a:prstGeom>
            <a:solidFill>
              <a:srgbClr val="0070C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endParaRPr lang="zh-CN" altLang="zh-CN" b="1">
                <a:solidFill>
                  <a:schemeClr val="bg1"/>
                </a:solidFill>
                <a:latin typeface="+mj-lt"/>
                <a:ea typeface="方正兰亭黑_GBK" pitchFamily="2" charset="-122"/>
                <a:sym typeface="Arial" pitchFamily="34" charset="0"/>
              </a:endParaRPr>
            </a:p>
          </p:txBody>
        </p:sp>
        <p:sp>
          <p:nvSpPr>
            <p:cNvPr id="20" name="文本框 44"/>
            <p:cNvSpPr>
              <a:spLocks noChangeArrowheads="1"/>
            </p:cNvSpPr>
            <p:nvPr/>
          </p:nvSpPr>
          <p:spPr bwMode="auto">
            <a:xfrm>
              <a:off x="160817" y="110282"/>
              <a:ext cx="882327" cy="86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20000"/>
                </a:lnSpc>
              </a:pPr>
              <a:r>
                <a:rPr lang="en-US" altLang="zh-CN" sz="3000" b="1" dirty="0">
                  <a:solidFill>
                    <a:schemeClr val="bg1"/>
                  </a:solidFill>
                  <a:latin typeface="+mj-lt"/>
                  <a:ea typeface="方正兰亭黑_GBK" pitchFamily="2" charset="-122"/>
                  <a:sym typeface="Arial" pitchFamily="34" charset="0"/>
                </a:rPr>
                <a:t>01</a:t>
              </a:r>
              <a:endParaRPr lang="zh-CN" altLang="en-US" sz="3000" b="1" baseline="-3000" dirty="0">
                <a:solidFill>
                  <a:schemeClr val="bg1"/>
                </a:solidFill>
                <a:latin typeface="+mj-lt"/>
                <a:ea typeface="方正兰亭黑_GBK" pitchFamily="2" charset="-122"/>
                <a:sym typeface="Arial" pitchFamily="34" charset="0"/>
              </a:endParaRPr>
            </a:p>
          </p:txBody>
        </p:sp>
      </p:grpSp>
      <p:grpSp>
        <p:nvGrpSpPr>
          <p:cNvPr id="21" name="组合 18"/>
          <p:cNvGrpSpPr>
            <a:grpSpLocks/>
          </p:cNvGrpSpPr>
          <p:nvPr/>
        </p:nvGrpSpPr>
        <p:grpSpPr bwMode="auto">
          <a:xfrm>
            <a:off x="4894981" y="2982246"/>
            <a:ext cx="902650" cy="788437"/>
            <a:chOff x="0" y="0"/>
            <a:chExt cx="1203960" cy="1051560"/>
          </a:xfrm>
        </p:grpSpPr>
        <p:sp>
          <p:nvSpPr>
            <p:cNvPr id="22" name="六边形 5"/>
            <p:cNvSpPr>
              <a:spLocks noChangeArrowheads="1"/>
            </p:cNvSpPr>
            <p:nvPr/>
          </p:nvSpPr>
          <p:spPr bwMode="auto">
            <a:xfrm>
              <a:off x="0" y="0"/>
              <a:ext cx="1203960" cy="1051560"/>
            </a:xfrm>
            <a:prstGeom prst="hexagon">
              <a:avLst>
                <a:gd name="adj" fmla="val 24998"/>
                <a:gd name="vf" fmla="val 115470"/>
              </a:avLst>
            </a:prstGeom>
            <a:solidFill>
              <a:srgbClr val="0070C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endParaRPr lang="zh-CN" altLang="zh-CN" b="1">
                <a:solidFill>
                  <a:schemeClr val="bg1"/>
                </a:solidFill>
                <a:latin typeface="+mj-lt"/>
                <a:ea typeface="方正兰亭黑_GBK" pitchFamily="2" charset="-122"/>
                <a:sym typeface="Arial" pitchFamily="34" charset="0"/>
              </a:endParaRPr>
            </a:p>
          </p:txBody>
        </p:sp>
        <p:sp>
          <p:nvSpPr>
            <p:cNvPr id="23" name="文本框 45"/>
            <p:cNvSpPr>
              <a:spLocks noChangeArrowheads="1"/>
            </p:cNvSpPr>
            <p:nvPr/>
          </p:nvSpPr>
          <p:spPr bwMode="auto">
            <a:xfrm>
              <a:off x="138875" y="110282"/>
              <a:ext cx="926211" cy="86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20000"/>
                </a:lnSpc>
              </a:pPr>
              <a:r>
                <a:rPr lang="en-US" altLang="zh-CN" sz="3000" b="1">
                  <a:solidFill>
                    <a:schemeClr val="bg1"/>
                  </a:solidFill>
                  <a:latin typeface="+mj-lt"/>
                  <a:ea typeface="方正兰亭黑_GBK" pitchFamily="2" charset="-122"/>
                  <a:sym typeface="Arial" pitchFamily="34" charset="0"/>
                </a:rPr>
                <a:t>03</a:t>
              </a:r>
              <a:endParaRPr lang="zh-CN" altLang="en-US" sz="3000" b="1" baseline="-3000">
                <a:solidFill>
                  <a:schemeClr val="bg1"/>
                </a:solidFill>
                <a:latin typeface="+mj-lt"/>
                <a:ea typeface="方正兰亭黑_GBK" pitchFamily="2" charset="-122"/>
                <a:sym typeface="Arial" pitchFamily="34" charset="0"/>
              </a:endParaRPr>
            </a:p>
          </p:txBody>
        </p:sp>
      </p:grpSp>
      <p:grpSp>
        <p:nvGrpSpPr>
          <p:cNvPr id="24" name="组合 41"/>
          <p:cNvGrpSpPr>
            <a:grpSpLocks/>
          </p:cNvGrpSpPr>
          <p:nvPr/>
        </p:nvGrpSpPr>
        <p:grpSpPr bwMode="auto">
          <a:xfrm>
            <a:off x="2939635" y="2983437"/>
            <a:ext cx="902650" cy="788437"/>
            <a:chOff x="0" y="0"/>
            <a:chExt cx="1203960" cy="1051560"/>
          </a:xfrm>
        </p:grpSpPr>
        <p:sp>
          <p:nvSpPr>
            <p:cNvPr id="25" name="六边形 4"/>
            <p:cNvSpPr>
              <a:spLocks noChangeArrowheads="1"/>
            </p:cNvSpPr>
            <p:nvPr/>
          </p:nvSpPr>
          <p:spPr bwMode="auto">
            <a:xfrm>
              <a:off x="0" y="0"/>
              <a:ext cx="1203960" cy="1051560"/>
            </a:xfrm>
            <a:prstGeom prst="hexagon">
              <a:avLst>
                <a:gd name="adj" fmla="val 24998"/>
                <a:gd name="vf" fmla="val 115470"/>
              </a:avLst>
            </a:prstGeom>
            <a:solidFill>
              <a:srgbClr val="0070C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endParaRPr lang="zh-CN" altLang="zh-CN" b="1">
                <a:solidFill>
                  <a:schemeClr val="bg1"/>
                </a:solidFill>
                <a:latin typeface="+mj-lt"/>
                <a:ea typeface="方正兰亭黑_GBK" pitchFamily="2" charset="-122"/>
                <a:sym typeface="Arial" pitchFamily="34" charset="0"/>
              </a:endParaRPr>
            </a:p>
          </p:txBody>
        </p:sp>
        <p:sp>
          <p:nvSpPr>
            <p:cNvPr id="26" name="文本框 46"/>
            <p:cNvSpPr>
              <a:spLocks noChangeArrowheads="1"/>
            </p:cNvSpPr>
            <p:nvPr/>
          </p:nvSpPr>
          <p:spPr bwMode="auto">
            <a:xfrm>
              <a:off x="191617" y="110282"/>
              <a:ext cx="820726" cy="86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20000"/>
                </a:lnSpc>
              </a:pPr>
              <a:r>
                <a:rPr lang="en-US" altLang="zh-CN" sz="3000" b="1" dirty="0">
                  <a:solidFill>
                    <a:schemeClr val="bg1"/>
                  </a:solidFill>
                  <a:latin typeface="+mj-lt"/>
                  <a:ea typeface="方正兰亭黑_GBK" pitchFamily="2" charset="-122"/>
                  <a:sym typeface="Arial" pitchFamily="34" charset="0"/>
                </a:rPr>
                <a:t>05</a:t>
              </a:r>
              <a:endParaRPr lang="zh-CN" altLang="en-US" sz="3000" b="1" baseline="-3000" dirty="0">
                <a:solidFill>
                  <a:schemeClr val="bg1"/>
                </a:solidFill>
                <a:latin typeface="+mj-lt"/>
                <a:ea typeface="方正兰亭黑_GBK" pitchFamily="2" charset="-122"/>
                <a:sym typeface="Arial" pitchFamily="34" charset="0"/>
              </a:endParaRPr>
            </a:p>
          </p:txBody>
        </p:sp>
      </p:grpSp>
      <p:grpSp>
        <p:nvGrpSpPr>
          <p:cNvPr id="27" name="组合 22"/>
          <p:cNvGrpSpPr>
            <a:grpSpLocks/>
          </p:cNvGrpSpPr>
          <p:nvPr/>
        </p:nvGrpSpPr>
        <p:grpSpPr bwMode="auto">
          <a:xfrm>
            <a:off x="2928917" y="1965138"/>
            <a:ext cx="903841" cy="788437"/>
            <a:chOff x="0" y="0"/>
            <a:chExt cx="1203960" cy="1051560"/>
          </a:xfrm>
        </p:grpSpPr>
        <p:sp>
          <p:nvSpPr>
            <p:cNvPr id="28" name="六边形 3"/>
            <p:cNvSpPr>
              <a:spLocks noChangeArrowheads="1"/>
            </p:cNvSpPr>
            <p:nvPr/>
          </p:nvSpPr>
          <p:spPr bwMode="auto">
            <a:xfrm>
              <a:off x="0" y="0"/>
              <a:ext cx="1203960" cy="1051560"/>
            </a:xfrm>
            <a:prstGeom prst="hexagon">
              <a:avLst>
                <a:gd name="adj" fmla="val 24998"/>
                <a:gd name="vf" fmla="val 115470"/>
              </a:avLst>
            </a:prstGeom>
            <a:solidFill>
              <a:srgbClr val="0070C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endParaRPr lang="zh-CN" altLang="zh-CN" b="1">
                <a:solidFill>
                  <a:schemeClr val="bg1"/>
                </a:solidFill>
                <a:latin typeface="+mj-lt"/>
                <a:ea typeface="方正兰亭黑_GBK" pitchFamily="2" charset="-122"/>
                <a:sym typeface="Arial" pitchFamily="34" charset="0"/>
              </a:endParaRPr>
            </a:p>
          </p:txBody>
        </p:sp>
        <p:sp>
          <p:nvSpPr>
            <p:cNvPr id="29" name="文本框 47"/>
            <p:cNvSpPr>
              <a:spLocks noChangeArrowheads="1"/>
            </p:cNvSpPr>
            <p:nvPr/>
          </p:nvSpPr>
          <p:spPr bwMode="auto">
            <a:xfrm>
              <a:off x="181504" y="171837"/>
              <a:ext cx="820724" cy="738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3000" b="1">
                  <a:solidFill>
                    <a:schemeClr val="bg1"/>
                  </a:solidFill>
                  <a:latin typeface="+mj-lt"/>
                  <a:ea typeface="方正兰亭黑_GBK" pitchFamily="2" charset="-122"/>
                  <a:sym typeface="Arial" pitchFamily="34" charset="0"/>
                </a:rPr>
                <a:t>06</a:t>
              </a:r>
              <a:endParaRPr lang="zh-CN" altLang="en-US" sz="3000" b="1" baseline="-3000">
                <a:solidFill>
                  <a:schemeClr val="bg1"/>
                </a:solidFill>
                <a:latin typeface="+mj-lt"/>
                <a:ea typeface="方正兰亭黑_GBK" pitchFamily="2" charset="-122"/>
                <a:sym typeface="Arial" pitchFamily="34" charset="0"/>
              </a:endParaRPr>
            </a:p>
          </p:txBody>
        </p:sp>
      </p:grpSp>
      <p:grpSp>
        <p:nvGrpSpPr>
          <p:cNvPr id="30" name="组合 66"/>
          <p:cNvGrpSpPr>
            <a:grpSpLocks/>
          </p:cNvGrpSpPr>
          <p:nvPr/>
        </p:nvGrpSpPr>
        <p:grpSpPr bwMode="auto">
          <a:xfrm>
            <a:off x="3918498" y="3511047"/>
            <a:ext cx="903842" cy="789628"/>
            <a:chOff x="0" y="0"/>
            <a:chExt cx="1203960" cy="1051560"/>
          </a:xfrm>
        </p:grpSpPr>
        <p:sp>
          <p:nvSpPr>
            <p:cNvPr id="31" name="六边形 8"/>
            <p:cNvSpPr>
              <a:spLocks noChangeArrowheads="1"/>
            </p:cNvSpPr>
            <p:nvPr/>
          </p:nvSpPr>
          <p:spPr bwMode="auto">
            <a:xfrm>
              <a:off x="0" y="0"/>
              <a:ext cx="1203960" cy="1051560"/>
            </a:xfrm>
            <a:prstGeom prst="hexagon">
              <a:avLst>
                <a:gd name="adj" fmla="val 24998"/>
                <a:gd name="vf" fmla="val 115470"/>
              </a:avLst>
            </a:prstGeom>
            <a:solidFill>
              <a:srgbClr val="0070C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endParaRPr lang="zh-CN" altLang="zh-CN" b="1">
                <a:solidFill>
                  <a:schemeClr val="bg1"/>
                </a:solidFill>
                <a:latin typeface="+mj-lt"/>
                <a:ea typeface="方正兰亭黑_GBK" pitchFamily="2" charset="-122"/>
                <a:sym typeface="Arial" pitchFamily="34" charset="0"/>
              </a:endParaRPr>
            </a:p>
          </p:txBody>
        </p:sp>
        <p:sp>
          <p:nvSpPr>
            <p:cNvPr id="32" name="文本框 48"/>
            <p:cNvSpPr>
              <a:spLocks noChangeArrowheads="1"/>
            </p:cNvSpPr>
            <p:nvPr/>
          </p:nvSpPr>
          <p:spPr bwMode="auto">
            <a:xfrm>
              <a:off x="167429" y="171837"/>
              <a:ext cx="820723" cy="737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3000" b="1">
                  <a:solidFill>
                    <a:schemeClr val="bg1"/>
                  </a:solidFill>
                  <a:latin typeface="+mj-lt"/>
                  <a:ea typeface="方正兰亭黑_GBK" pitchFamily="2" charset="-122"/>
                  <a:sym typeface="Arial" pitchFamily="34" charset="0"/>
                </a:rPr>
                <a:t>04</a:t>
              </a:r>
              <a:endParaRPr lang="zh-CN" altLang="en-US" sz="3000" b="1" baseline="-3000">
                <a:solidFill>
                  <a:schemeClr val="bg1"/>
                </a:solidFill>
                <a:latin typeface="+mj-lt"/>
                <a:ea typeface="方正兰亭黑_GBK" pitchFamily="2" charset="-122"/>
                <a:sym typeface="Arial" pitchFamily="34" charset="0"/>
              </a:endParaRPr>
            </a:p>
          </p:txBody>
        </p:sp>
      </p:grpSp>
      <p:grpSp>
        <p:nvGrpSpPr>
          <p:cNvPr id="33" name="组合 2"/>
          <p:cNvGrpSpPr>
            <a:grpSpLocks/>
          </p:cNvGrpSpPr>
          <p:nvPr/>
        </p:nvGrpSpPr>
        <p:grpSpPr bwMode="auto">
          <a:xfrm>
            <a:off x="3662470" y="2255740"/>
            <a:ext cx="1415899" cy="1194566"/>
            <a:chOff x="0" y="0"/>
            <a:chExt cx="1887055" cy="1592580"/>
          </a:xfrm>
        </p:grpSpPr>
        <p:sp>
          <p:nvSpPr>
            <p:cNvPr id="34" name="六边形 6"/>
            <p:cNvSpPr>
              <a:spLocks noChangeArrowheads="1"/>
            </p:cNvSpPr>
            <p:nvPr/>
          </p:nvSpPr>
          <p:spPr bwMode="auto">
            <a:xfrm>
              <a:off x="0" y="0"/>
              <a:ext cx="1887055" cy="1592580"/>
            </a:xfrm>
            <a:prstGeom prst="hexagon">
              <a:avLst>
                <a:gd name="adj" fmla="val 24998"/>
                <a:gd name="vf" fmla="val 115470"/>
              </a:avLst>
            </a:prstGeom>
            <a:solidFill>
              <a:srgbClr val="0070C0"/>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p>
              <a:pPr algn="ctr"/>
              <a:endParaRPr lang="zh-CN" altLang="zh-CN">
                <a:ea typeface="方正兰亭黑_GBK" pitchFamily="2" charset="-122"/>
                <a:sym typeface="Arial" pitchFamily="34" charset="0"/>
              </a:endParaRPr>
            </a:p>
          </p:txBody>
        </p:sp>
        <p:grpSp>
          <p:nvGrpSpPr>
            <p:cNvPr id="35" name="组合 49"/>
            <p:cNvGrpSpPr>
              <a:grpSpLocks/>
            </p:cNvGrpSpPr>
            <p:nvPr/>
          </p:nvGrpSpPr>
          <p:grpSpPr bwMode="auto">
            <a:xfrm>
              <a:off x="445971" y="443715"/>
              <a:ext cx="966085" cy="648000"/>
              <a:chOff x="0" y="0"/>
              <a:chExt cx="935038" cy="568325"/>
            </a:xfrm>
          </p:grpSpPr>
          <p:sp>
            <p:nvSpPr>
              <p:cNvPr id="36" name="Freeform 8"/>
              <p:cNvSpPr>
                <a:spLocks noChangeArrowheads="1"/>
              </p:cNvSpPr>
              <p:nvPr/>
            </p:nvSpPr>
            <p:spPr bwMode="auto">
              <a:xfrm>
                <a:off x="87313" y="485775"/>
                <a:ext cx="112713" cy="82550"/>
              </a:xfrm>
              <a:custGeom>
                <a:avLst/>
                <a:gdLst>
                  <a:gd name="T0" fmla="*/ 112713 w 30"/>
                  <a:gd name="T1" fmla="*/ 71293 h 22"/>
                  <a:gd name="T2" fmla="*/ 112713 w 30"/>
                  <a:gd name="T3" fmla="*/ 0 h 22"/>
                  <a:gd name="T4" fmla="*/ 3757 w 30"/>
                  <a:gd name="T5" fmla="*/ 82550 h 22"/>
                  <a:gd name="T6" fmla="*/ 101442 w 30"/>
                  <a:gd name="T7" fmla="*/ 82550 h 22"/>
                  <a:gd name="T8" fmla="*/ 112713 w 30"/>
                  <a:gd name="T9" fmla="*/ 71293 h 22"/>
                  <a:gd name="T10" fmla="*/ 0 60000 65536"/>
                  <a:gd name="T11" fmla="*/ 0 60000 65536"/>
                  <a:gd name="T12" fmla="*/ 0 60000 65536"/>
                  <a:gd name="T13" fmla="*/ 0 60000 65536"/>
                  <a:gd name="T14" fmla="*/ 0 60000 65536"/>
                  <a:gd name="T15" fmla="*/ 0 w 30"/>
                  <a:gd name="T16" fmla="*/ 0 h 22"/>
                  <a:gd name="T17" fmla="*/ 30 w 30"/>
                  <a:gd name="T18" fmla="*/ 22 h 22"/>
                </a:gdLst>
                <a:ahLst/>
                <a:cxnLst>
                  <a:cxn ang="T10">
                    <a:pos x="T0" y="T1"/>
                  </a:cxn>
                  <a:cxn ang="T11">
                    <a:pos x="T2" y="T3"/>
                  </a:cxn>
                  <a:cxn ang="T12">
                    <a:pos x="T4" y="T5"/>
                  </a:cxn>
                  <a:cxn ang="T13">
                    <a:pos x="T6" y="T7"/>
                  </a:cxn>
                  <a:cxn ang="T14">
                    <a:pos x="T8" y="T9"/>
                  </a:cxn>
                </a:cxnLst>
                <a:rect l="T15" t="T16" r="T17" b="T18"/>
                <a:pathLst>
                  <a:path w="30" h="22">
                    <a:moveTo>
                      <a:pt x="30" y="19"/>
                    </a:moveTo>
                    <a:cubicBezTo>
                      <a:pt x="30" y="0"/>
                      <a:pt x="30" y="0"/>
                      <a:pt x="30" y="0"/>
                    </a:cubicBezTo>
                    <a:cubicBezTo>
                      <a:pt x="30" y="0"/>
                      <a:pt x="0" y="22"/>
                      <a:pt x="1" y="22"/>
                    </a:cubicBezTo>
                    <a:cubicBezTo>
                      <a:pt x="27" y="22"/>
                      <a:pt x="27" y="22"/>
                      <a:pt x="27" y="22"/>
                    </a:cubicBezTo>
                    <a:cubicBezTo>
                      <a:pt x="29" y="22"/>
                      <a:pt x="30" y="21"/>
                      <a:pt x="30" y="19"/>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p>
            </p:txBody>
          </p:sp>
          <p:sp>
            <p:nvSpPr>
              <p:cNvPr id="37" name="Freeform 9"/>
              <p:cNvSpPr>
                <a:spLocks noChangeArrowheads="1"/>
              </p:cNvSpPr>
              <p:nvPr/>
            </p:nvSpPr>
            <p:spPr bwMode="auto">
              <a:xfrm>
                <a:off x="235744" y="368300"/>
                <a:ext cx="120650" cy="200025"/>
              </a:xfrm>
              <a:custGeom>
                <a:avLst/>
                <a:gdLst>
                  <a:gd name="T0" fmla="*/ 109339 w 32"/>
                  <a:gd name="T1" fmla="*/ 200025 h 53"/>
                  <a:gd name="T2" fmla="*/ 120650 w 32"/>
                  <a:gd name="T3" fmla="*/ 188703 h 53"/>
                  <a:gd name="T4" fmla="*/ 120650 w 32"/>
                  <a:gd name="T5" fmla="*/ 0 h 53"/>
                  <a:gd name="T6" fmla="*/ 0 w 32"/>
                  <a:gd name="T7" fmla="*/ 86803 h 53"/>
                  <a:gd name="T8" fmla="*/ 0 w 32"/>
                  <a:gd name="T9" fmla="*/ 90577 h 53"/>
                  <a:gd name="T10" fmla="*/ 0 w 32"/>
                  <a:gd name="T11" fmla="*/ 188703 h 53"/>
                  <a:gd name="T12" fmla="*/ 7541 w 32"/>
                  <a:gd name="T13" fmla="*/ 200025 h 53"/>
                  <a:gd name="T14" fmla="*/ 109339 w 32"/>
                  <a:gd name="T15" fmla="*/ 200025 h 53"/>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53"/>
                  <a:gd name="T26" fmla="*/ 32 w 32"/>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53">
                    <a:moveTo>
                      <a:pt x="29" y="53"/>
                    </a:moveTo>
                    <a:cubicBezTo>
                      <a:pt x="30" y="53"/>
                      <a:pt x="32" y="52"/>
                      <a:pt x="32" y="50"/>
                    </a:cubicBezTo>
                    <a:cubicBezTo>
                      <a:pt x="32" y="0"/>
                      <a:pt x="32" y="0"/>
                      <a:pt x="32" y="0"/>
                    </a:cubicBezTo>
                    <a:cubicBezTo>
                      <a:pt x="0" y="23"/>
                      <a:pt x="0" y="23"/>
                      <a:pt x="0" y="23"/>
                    </a:cubicBezTo>
                    <a:cubicBezTo>
                      <a:pt x="0" y="24"/>
                      <a:pt x="0" y="24"/>
                      <a:pt x="0" y="24"/>
                    </a:cubicBezTo>
                    <a:cubicBezTo>
                      <a:pt x="0" y="50"/>
                      <a:pt x="0" y="50"/>
                      <a:pt x="0" y="50"/>
                    </a:cubicBezTo>
                    <a:cubicBezTo>
                      <a:pt x="0" y="52"/>
                      <a:pt x="1" y="53"/>
                      <a:pt x="2" y="53"/>
                    </a:cubicBezTo>
                    <a:lnTo>
                      <a:pt x="29" y="5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p>
            </p:txBody>
          </p:sp>
          <p:sp>
            <p:nvSpPr>
              <p:cNvPr id="38" name="Freeform 10"/>
              <p:cNvSpPr>
                <a:spLocks noChangeArrowheads="1"/>
              </p:cNvSpPr>
              <p:nvPr/>
            </p:nvSpPr>
            <p:spPr bwMode="auto">
              <a:xfrm>
                <a:off x="392112" y="274637"/>
                <a:ext cx="120650" cy="293688"/>
              </a:xfrm>
              <a:custGeom>
                <a:avLst/>
                <a:gdLst>
                  <a:gd name="T0" fmla="*/ 109339 w 32"/>
                  <a:gd name="T1" fmla="*/ 293688 h 78"/>
                  <a:gd name="T2" fmla="*/ 120650 w 32"/>
                  <a:gd name="T3" fmla="*/ 282392 h 78"/>
                  <a:gd name="T4" fmla="*/ 120650 w 32"/>
                  <a:gd name="T5" fmla="*/ 33887 h 78"/>
                  <a:gd name="T6" fmla="*/ 86717 w 32"/>
                  <a:gd name="T7" fmla="*/ 0 h 78"/>
                  <a:gd name="T8" fmla="*/ 37703 w 32"/>
                  <a:gd name="T9" fmla="*/ 37652 h 78"/>
                  <a:gd name="T10" fmla="*/ 0 w 32"/>
                  <a:gd name="T11" fmla="*/ 64009 h 78"/>
                  <a:gd name="T12" fmla="*/ 0 w 32"/>
                  <a:gd name="T13" fmla="*/ 282392 h 78"/>
                  <a:gd name="T14" fmla="*/ 11311 w 32"/>
                  <a:gd name="T15" fmla="*/ 293688 h 78"/>
                  <a:gd name="T16" fmla="*/ 109339 w 32"/>
                  <a:gd name="T17" fmla="*/ 293688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78"/>
                  <a:gd name="T29" fmla="*/ 32 w 32"/>
                  <a:gd name="T30" fmla="*/ 78 h 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78">
                    <a:moveTo>
                      <a:pt x="29" y="78"/>
                    </a:moveTo>
                    <a:cubicBezTo>
                      <a:pt x="31" y="78"/>
                      <a:pt x="32" y="77"/>
                      <a:pt x="32" y="75"/>
                    </a:cubicBezTo>
                    <a:cubicBezTo>
                      <a:pt x="32" y="9"/>
                      <a:pt x="32" y="9"/>
                      <a:pt x="32" y="9"/>
                    </a:cubicBezTo>
                    <a:cubicBezTo>
                      <a:pt x="23" y="0"/>
                      <a:pt x="23" y="0"/>
                      <a:pt x="23" y="0"/>
                    </a:cubicBezTo>
                    <a:cubicBezTo>
                      <a:pt x="10" y="10"/>
                      <a:pt x="10" y="10"/>
                      <a:pt x="10" y="10"/>
                    </a:cubicBezTo>
                    <a:cubicBezTo>
                      <a:pt x="0" y="17"/>
                      <a:pt x="0" y="17"/>
                      <a:pt x="0" y="17"/>
                    </a:cubicBezTo>
                    <a:cubicBezTo>
                      <a:pt x="0" y="75"/>
                      <a:pt x="0" y="75"/>
                      <a:pt x="0" y="75"/>
                    </a:cubicBezTo>
                    <a:cubicBezTo>
                      <a:pt x="0" y="77"/>
                      <a:pt x="1" y="78"/>
                      <a:pt x="3" y="78"/>
                    </a:cubicBezTo>
                    <a:lnTo>
                      <a:pt x="29" y="7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p>
            </p:txBody>
          </p:sp>
          <p:sp>
            <p:nvSpPr>
              <p:cNvPr id="39" name="Freeform 11"/>
              <p:cNvSpPr>
                <a:spLocks noChangeArrowheads="1"/>
              </p:cNvSpPr>
              <p:nvPr/>
            </p:nvSpPr>
            <p:spPr bwMode="auto">
              <a:xfrm>
                <a:off x="548481" y="315912"/>
                <a:ext cx="120650" cy="252413"/>
              </a:xfrm>
              <a:custGeom>
                <a:avLst/>
                <a:gdLst>
                  <a:gd name="T0" fmla="*/ 113109 w 32"/>
                  <a:gd name="T1" fmla="*/ 252413 h 67"/>
                  <a:gd name="T2" fmla="*/ 120650 w 32"/>
                  <a:gd name="T3" fmla="*/ 241111 h 67"/>
                  <a:gd name="T4" fmla="*/ 120650 w 32"/>
                  <a:gd name="T5" fmla="*/ 0 h 67"/>
                  <a:gd name="T6" fmla="*/ 75406 w 32"/>
                  <a:gd name="T7" fmla="*/ 37674 h 67"/>
                  <a:gd name="T8" fmla="*/ 60325 w 32"/>
                  <a:gd name="T9" fmla="*/ 48976 h 67"/>
                  <a:gd name="T10" fmla="*/ 18852 w 32"/>
                  <a:gd name="T11" fmla="*/ 45208 h 67"/>
                  <a:gd name="T12" fmla="*/ 15081 w 32"/>
                  <a:gd name="T13" fmla="*/ 41441 h 67"/>
                  <a:gd name="T14" fmla="*/ 0 w 32"/>
                  <a:gd name="T15" fmla="*/ 26372 h 67"/>
                  <a:gd name="T16" fmla="*/ 0 w 32"/>
                  <a:gd name="T17" fmla="*/ 241111 h 67"/>
                  <a:gd name="T18" fmla="*/ 11311 w 32"/>
                  <a:gd name="T19" fmla="*/ 252413 h 67"/>
                  <a:gd name="T20" fmla="*/ 113109 w 32"/>
                  <a:gd name="T21" fmla="*/ 252413 h 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7"/>
                  <a:gd name="T35" fmla="*/ 32 w 32"/>
                  <a:gd name="T36" fmla="*/ 67 h 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7">
                    <a:moveTo>
                      <a:pt x="30" y="67"/>
                    </a:moveTo>
                    <a:cubicBezTo>
                      <a:pt x="31" y="67"/>
                      <a:pt x="32" y="66"/>
                      <a:pt x="32" y="64"/>
                    </a:cubicBezTo>
                    <a:cubicBezTo>
                      <a:pt x="32" y="0"/>
                      <a:pt x="32" y="0"/>
                      <a:pt x="32" y="0"/>
                    </a:cubicBezTo>
                    <a:cubicBezTo>
                      <a:pt x="20" y="10"/>
                      <a:pt x="20" y="10"/>
                      <a:pt x="20" y="10"/>
                    </a:cubicBezTo>
                    <a:cubicBezTo>
                      <a:pt x="16" y="13"/>
                      <a:pt x="16" y="13"/>
                      <a:pt x="16" y="13"/>
                    </a:cubicBezTo>
                    <a:cubicBezTo>
                      <a:pt x="13" y="16"/>
                      <a:pt x="8" y="15"/>
                      <a:pt x="5" y="12"/>
                    </a:cubicBezTo>
                    <a:cubicBezTo>
                      <a:pt x="4" y="11"/>
                      <a:pt x="4" y="11"/>
                      <a:pt x="4" y="11"/>
                    </a:cubicBezTo>
                    <a:cubicBezTo>
                      <a:pt x="0" y="7"/>
                      <a:pt x="0" y="7"/>
                      <a:pt x="0" y="7"/>
                    </a:cubicBezTo>
                    <a:cubicBezTo>
                      <a:pt x="0" y="64"/>
                      <a:pt x="0" y="64"/>
                      <a:pt x="0" y="64"/>
                    </a:cubicBezTo>
                    <a:cubicBezTo>
                      <a:pt x="0" y="66"/>
                      <a:pt x="2" y="67"/>
                      <a:pt x="3" y="67"/>
                    </a:cubicBezTo>
                    <a:lnTo>
                      <a:pt x="30" y="67"/>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p>
            </p:txBody>
          </p:sp>
          <p:sp>
            <p:nvSpPr>
              <p:cNvPr id="40" name="Freeform 12"/>
              <p:cNvSpPr>
                <a:spLocks noChangeArrowheads="1"/>
              </p:cNvSpPr>
              <p:nvPr/>
            </p:nvSpPr>
            <p:spPr bwMode="auto">
              <a:xfrm>
                <a:off x="704850" y="195262"/>
                <a:ext cx="120650" cy="373063"/>
              </a:xfrm>
              <a:custGeom>
                <a:avLst/>
                <a:gdLst>
                  <a:gd name="T0" fmla="*/ 109339 w 32"/>
                  <a:gd name="T1" fmla="*/ 373063 h 99"/>
                  <a:gd name="T2" fmla="*/ 120650 w 32"/>
                  <a:gd name="T3" fmla="*/ 361758 h 99"/>
                  <a:gd name="T4" fmla="*/ 120650 w 32"/>
                  <a:gd name="T5" fmla="*/ 0 h 99"/>
                  <a:gd name="T6" fmla="*/ 49014 w 32"/>
                  <a:gd name="T7" fmla="*/ 56525 h 99"/>
                  <a:gd name="T8" fmla="*/ 0 w 32"/>
                  <a:gd name="T9" fmla="*/ 94208 h 99"/>
                  <a:gd name="T10" fmla="*/ 0 w 32"/>
                  <a:gd name="T11" fmla="*/ 361758 h 99"/>
                  <a:gd name="T12" fmla="*/ 11311 w 32"/>
                  <a:gd name="T13" fmla="*/ 373063 h 99"/>
                  <a:gd name="T14" fmla="*/ 109339 w 32"/>
                  <a:gd name="T15" fmla="*/ 373063 h 99"/>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99"/>
                  <a:gd name="T26" fmla="*/ 32 w 32"/>
                  <a:gd name="T27" fmla="*/ 99 h 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99">
                    <a:moveTo>
                      <a:pt x="29" y="99"/>
                    </a:moveTo>
                    <a:cubicBezTo>
                      <a:pt x="31" y="99"/>
                      <a:pt x="32" y="98"/>
                      <a:pt x="32" y="96"/>
                    </a:cubicBezTo>
                    <a:cubicBezTo>
                      <a:pt x="32" y="0"/>
                      <a:pt x="32" y="0"/>
                      <a:pt x="32" y="0"/>
                    </a:cubicBezTo>
                    <a:cubicBezTo>
                      <a:pt x="13" y="15"/>
                      <a:pt x="13" y="15"/>
                      <a:pt x="13" y="15"/>
                    </a:cubicBezTo>
                    <a:cubicBezTo>
                      <a:pt x="0" y="25"/>
                      <a:pt x="0" y="25"/>
                      <a:pt x="0" y="25"/>
                    </a:cubicBezTo>
                    <a:cubicBezTo>
                      <a:pt x="0" y="96"/>
                      <a:pt x="0" y="96"/>
                      <a:pt x="0" y="96"/>
                    </a:cubicBezTo>
                    <a:cubicBezTo>
                      <a:pt x="0" y="98"/>
                      <a:pt x="1" y="99"/>
                      <a:pt x="3" y="99"/>
                    </a:cubicBezTo>
                    <a:lnTo>
                      <a:pt x="29" y="99"/>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p>
            </p:txBody>
          </p:sp>
          <p:sp>
            <p:nvSpPr>
              <p:cNvPr id="41" name="Freeform 13"/>
              <p:cNvSpPr>
                <a:spLocks noChangeArrowheads="1"/>
              </p:cNvSpPr>
              <p:nvPr/>
            </p:nvSpPr>
            <p:spPr bwMode="auto">
              <a:xfrm>
                <a:off x="0" y="0"/>
                <a:ext cx="935038" cy="541338"/>
              </a:xfrm>
              <a:custGeom>
                <a:avLst/>
                <a:gdLst>
                  <a:gd name="T0" fmla="*/ 935038 w 248"/>
                  <a:gd name="T1" fmla="*/ 30074 h 144"/>
                  <a:gd name="T2" fmla="*/ 923727 w 248"/>
                  <a:gd name="T3" fmla="*/ 7519 h 144"/>
                  <a:gd name="T4" fmla="*/ 901105 w 248"/>
                  <a:gd name="T5" fmla="*/ 0 h 144"/>
                  <a:gd name="T6" fmla="*/ 867172 w 248"/>
                  <a:gd name="T7" fmla="*/ 0 h 144"/>
                  <a:gd name="T8" fmla="*/ 754063 w 248"/>
                  <a:gd name="T9" fmla="*/ 0 h 144"/>
                  <a:gd name="T10" fmla="*/ 742752 w 248"/>
                  <a:gd name="T11" fmla="*/ 3759 h 144"/>
                  <a:gd name="T12" fmla="*/ 738982 w 248"/>
                  <a:gd name="T13" fmla="*/ 3759 h 144"/>
                  <a:gd name="T14" fmla="*/ 720130 w 248"/>
                  <a:gd name="T15" fmla="*/ 30074 h 144"/>
                  <a:gd name="T16" fmla="*/ 742752 w 248"/>
                  <a:gd name="T17" fmla="*/ 60149 h 144"/>
                  <a:gd name="T18" fmla="*/ 754063 w 248"/>
                  <a:gd name="T19" fmla="*/ 63908 h 144"/>
                  <a:gd name="T20" fmla="*/ 791766 w 248"/>
                  <a:gd name="T21" fmla="*/ 63908 h 144"/>
                  <a:gd name="T22" fmla="*/ 810618 w 248"/>
                  <a:gd name="T23" fmla="*/ 63908 h 144"/>
                  <a:gd name="T24" fmla="*/ 776685 w 248"/>
                  <a:gd name="T25" fmla="*/ 90223 h 144"/>
                  <a:gd name="T26" fmla="*/ 712589 w 248"/>
                  <a:gd name="T27" fmla="*/ 146612 h 144"/>
                  <a:gd name="T28" fmla="*/ 674886 w 248"/>
                  <a:gd name="T29" fmla="*/ 176687 h 144"/>
                  <a:gd name="T30" fmla="*/ 625872 w 248"/>
                  <a:gd name="T31" fmla="*/ 214280 h 144"/>
                  <a:gd name="T32" fmla="*/ 595710 w 248"/>
                  <a:gd name="T33" fmla="*/ 236835 h 144"/>
                  <a:gd name="T34" fmla="*/ 565547 w 248"/>
                  <a:gd name="T35" fmla="*/ 206761 h 144"/>
                  <a:gd name="T36" fmla="*/ 550466 w 248"/>
                  <a:gd name="T37" fmla="*/ 195483 h 144"/>
                  <a:gd name="T38" fmla="*/ 512763 w 248"/>
                  <a:gd name="T39" fmla="*/ 157890 h 144"/>
                  <a:gd name="T40" fmla="*/ 505222 w 248"/>
                  <a:gd name="T41" fmla="*/ 150372 h 144"/>
                  <a:gd name="T42" fmla="*/ 463749 w 248"/>
                  <a:gd name="T43" fmla="*/ 146612 h 144"/>
                  <a:gd name="T44" fmla="*/ 429816 w 248"/>
                  <a:gd name="T45" fmla="*/ 172927 h 144"/>
                  <a:gd name="T46" fmla="*/ 392113 w 248"/>
                  <a:gd name="T47" fmla="*/ 203002 h 144"/>
                  <a:gd name="T48" fmla="*/ 365721 w 248"/>
                  <a:gd name="T49" fmla="*/ 218039 h 144"/>
                  <a:gd name="T50" fmla="*/ 354410 w 248"/>
                  <a:gd name="T51" fmla="*/ 229317 h 144"/>
                  <a:gd name="T52" fmla="*/ 233760 w 248"/>
                  <a:gd name="T53" fmla="*/ 319540 h 144"/>
                  <a:gd name="T54" fmla="*/ 229989 w 248"/>
                  <a:gd name="T55" fmla="*/ 323299 h 144"/>
                  <a:gd name="T56" fmla="*/ 192286 w 248"/>
                  <a:gd name="T57" fmla="*/ 349614 h 144"/>
                  <a:gd name="T58" fmla="*/ 33933 w 248"/>
                  <a:gd name="T59" fmla="*/ 466152 h 144"/>
                  <a:gd name="T60" fmla="*/ 15081 w 248"/>
                  <a:gd name="T61" fmla="*/ 481189 h 144"/>
                  <a:gd name="T62" fmla="*/ 11311 w 248"/>
                  <a:gd name="T63" fmla="*/ 526301 h 144"/>
                  <a:gd name="T64" fmla="*/ 41473 w 248"/>
                  <a:gd name="T65" fmla="*/ 537579 h 144"/>
                  <a:gd name="T66" fmla="*/ 56555 w 248"/>
                  <a:gd name="T67" fmla="*/ 533819 h 144"/>
                  <a:gd name="T68" fmla="*/ 192286 w 248"/>
                  <a:gd name="T69" fmla="*/ 428559 h 144"/>
                  <a:gd name="T70" fmla="*/ 229989 w 248"/>
                  <a:gd name="T71" fmla="*/ 402244 h 144"/>
                  <a:gd name="T72" fmla="*/ 233760 w 248"/>
                  <a:gd name="T73" fmla="*/ 402244 h 144"/>
                  <a:gd name="T74" fmla="*/ 354410 w 248"/>
                  <a:gd name="T75" fmla="*/ 308262 h 144"/>
                  <a:gd name="T76" fmla="*/ 369491 w 248"/>
                  <a:gd name="T77" fmla="*/ 300743 h 144"/>
                  <a:gd name="T78" fmla="*/ 392113 w 248"/>
                  <a:gd name="T79" fmla="*/ 281947 h 144"/>
                  <a:gd name="T80" fmla="*/ 429816 w 248"/>
                  <a:gd name="T81" fmla="*/ 251873 h 144"/>
                  <a:gd name="T82" fmla="*/ 478830 w 248"/>
                  <a:gd name="T83" fmla="*/ 214280 h 144"/>
                  <a:gd name="T84" fmla="*/ 512763 w 248"/>
                  <a:gd name="T85" fmla="*/ 248113 h 144"/>
                  <a:gd name="T86" fmla="*/ 550466 w 248"/>
                  <a:gd name="T87" fmla="*/ 285706 h 144"/>
                  <a:gd name="T88" fmla="*/ 565547 w 248"/>
                  <a:gd name="T89" fmla="*/ 296984 h 144"/>
                  <a:gd name="T90" fmla="*/ 569317 w 248"/>
                  <a:gd name="T91" fmla="*/ 304503 h 144"/>
                  <a:gd name="T92" fmla="*/ 610791 w 248"/>
                  <a:gd name="T93" fmla="*/ 308262 h 144"/>
                  <a:gd name="T94" fmla="*/ 625872 w 248"/>
                  <a:gd name="T95" fmla="*/ 296984 h 144"/>
                  <a:gd name="T96" fmla="*/ 674886 w 248"/>
                  <a:gd name="T97" fmla="*/ 259391 h 144"/>
                  <a:gd name="T98" fmla="*/ 712589 w 248"/>
                  <a:gd name="T99" fmla="*/ 229317 h 144"/>
                  <a:gd name="T100" fmla="*/ 761604 w 248"/>
                  <a:gd name="T101" fmla="*/ 191724 h 144"/>
                  <a:gd name="T102" fmla="*/ 867172 w 248"/>
                  <a:gd name="T103" fmla="*/ 101501 h 144"/>
                  <a:gd name="T104" fmla="*/ 870943 w 248"/>
                  <a:gd name="T105" fmla="*/ 97742 h 144"/>
                  <a:gd name="T106" fmla="*/ 870943 w 248"/>
                  <a:gd name="T107" fmla="*/ 172927 h 144"/>
                  <a:gd name="T108" fmla="*/ 901105 w 248"/>
                  <a:gd name="T109" fmla="*/ 203002 h 144"/>
                  <a:gd name="T110" fmla="*/ 935038 w 248"/>
                  <a:gd name="T111" fmla="*/ 172927 h 144"/>
                  <a:gd name="T112" fmla="*/ 935038 w 248"/>
                  <a:gd name="T113" fmla="*/ 30074 h 1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8"/>
                  <a:gd name="T172" fmla="*/ 0 h 144"/>
                  <a:gd name="T173" fmla="*/ 248 w 248"/>
                  <a:gd name="T174" fmla="*/ 144 h 14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8" h="144">
                    <a:moveTo>
                      <a:pt x="248" y="8"/>
                    </a:moveTo>
                    <a:cubicBezTo>
                      <a:pt x="248" y="6"/>
                      <a:pt x="247" y="4"/>
                      <a:pt x="245" y="2"/>
                    </a:cubicBezTo>
                    <a:cubicBezTo>
                      <a:pt x="243" y="1"/>
                      <a:pt x="241" y="0"/>
                      <a:pt x="239" y="0"/>
                    </a:cubicBezTo>
                    <a:cubicBezTo>
                      <a:pt x="230" y="0"/>
                      <a:pt x="230" y="0"/>
                      <a:pt x="230" y="0"/>
                    </a:cubicBezTo>
                    <a:cubicBezTo>
                      <a:pt x="200" y="0"/>
                      <a:pt x="200" y="0"/>
                      <a:pt x="200" y="0"/>
                    </a:cubicBezTo>
                    <a:cubicBezTo>
                      <a:pt x="199" y="0"/>
                      <a:pt x="198" y="0"/>
                      <a:pt x="197" y="1"/>
                    </a:cubicBezTo>
                    <a:cubicBezTo>
                      <a:pt x="197" y="1"/>
                      <a:pt x="196" y="1"/>
                      <a:pt x="196" y="1"/>
                    </a:cubicBezTo>
                    <a:cubicBezTo>
                      <a:pt x="193" y="2"/>
                      <a:pt x="191" y="5"/>
                      <a:pt x="191" y="8"/>
                    </a:cubicBezTo>
                    <a:cubicBezTo>
                      <a:pt x="191" y="12"/>
                      <a:pt x="194" y="15"/>
                      <a:pt x="197" y="16"/>
                    </a:cubicBezTo>
                    <a:cubicBezTo>
                      <a:pt x="198" y="17"/>
                      <a:pt x="199" y="17"/>
                      <a:pt x="200" y="17"/>
                    </a:cubicBezTo>
                    <a:cubicBezTo>
                      <a:pt x="210" y="17"/>
                      <a:pt x="210" y="17"/>
                      <a:pt x="210" y="17"/>
                    </a:cubicBezTo>
                    <a:cubicBezTo>
                      <a:pt x="215" y="17"/>
                      <a:pt x="215" y="17"/>
                      <a:pt x="215" y="17"/>
                    </a:cubicBezTo>
                    <a:cubicBezTo>
                      <a:pt x="206" y="24"/>
                      <a:pt x="206" y="24"/>
                      <a:pt x="206" y="24"/>
                    </a:cubicBezTo>
                    <a:cubicBezTo>
                      <a:pt x="189" y="39"/>
                      <a:pt x="189" y="39"/>
                      <a:pt x="189" y="39"/>
                    </a:cubicBezTo>
                    <a:cubicBezTo>
                      <a:pt x="179" y="47"/>
                      <a:pt x="179" y="47"/>
                      <a:pt x="179" y="47"/>
                    </a:cubicBezTo>
                    <a:cubicBezTo>
                      <a:pt x="166" y="57"/>
                      <a:pt x="166" y="57"/>
                      <a:pt x="166" y="57"/>
                    </a:cubicBezTo>
                    <a:cubicBezTo>
                      <a:pt x="158" y="63"/>
                      <a:pt x="158" y="63"/>
                      <a:pt x="158" y="63"/>
                    </a:cubicBezTo>
                    <a:cubicBezTo>
                      <a:pt x="150" y="55"/>
                      <a:pt x="150" y="55"/>
                      <a:pt x="150" y="55"/>
                    </a:cubicBezTo>
                    <a:cubicBezTo>
                      <a:pt x="146" y="52"/>
                      <a:pt x="146" y="52"/>
                      <a:pt x="146" y="52"/>
                    </a:cubicBezTo>
                    <a:cubicBezTo>
                      <a:pt x="136" y="42"/>
                      <a:pt x="136" y="42"/>
                      <a:pt x="136" y="42"/>
                    </a:cubicBezTo>
                    <a:cubicBezTo>
                      <a:pt x="134" y="40"/>
                      <a:pt x="134" y="40"/>
                      <a:pt x="134" y="40"/>
                    </a:cubicBezTo>
                    <a:cubicBezTo>
                      <a:pt x="131" y="37"/>
                      <a:pt x="127" y="36"/>
                      <a:pt x="123" y="39"/>
                    </a:cubicBezTo>
                    <a:cubicBezTo>
                      <a:pt x="114" y="46"/>
                      <a:pt x="114" y="46"/>
                      <a:pt x="114" y="46"/>
                    </a:cubicBezTo>
                    <a:cubicBezTo>
                      <a:pt x="104" y="54"/>
                      <a:pt x="104" y="54"/>
                      <a:pt x="104" y="54"/>
                    </a:cubicBezTo>
                    <a:cubicBezTo>
                      <a:pt x="97" y="58"/>
                      <a:pt x="97" y="58"/>
                      <a:pt x="97" y="58"/>
                    </a:cubicBezTo>
                    <a:cubicBezTo>
                      <a:pt x="94" y="61"/>
                      <a:pt x="94" y="61"/>
                      <a:pt x="94" y="61"/>
                    </a:cubicBezTo>
                    <a:cubicBezTo>
                      <a:pt x="62" y="85"/>
                      <a:pt x="62" y="85"/>
                      <a:pt x="62" y="85"/>
                    </a:cubicBezTo>
                    <a:cubicBezTo>
                      <a:pt x="61" y="86"/>
                      <a:pt x="61" y="86"/>
                      <a:pt x="61" y="86"/>
                    </a:cubicBezTo>
                    <a:cubicBezTo>
                      <a:pt x="51" y="93"/>
                      <a:pt x="51" y="93"/>
                      <a:pt x="51" y="93"/>
                    </a:cubicBezTo>
                    <a:cubicBezTo>
                      <a:pt x="9" y="124"/>
                      <a:pt x="9" y="124"/>
                      <a:pt x="9" y="124"/>
                    </a:cubicBezTo>
                    <a:cubicBezTo>
                      <a:pt x="4" y="128"/>
                      <a:pt x="4" y="128"/>
                      <a:pt x="4" y="128"/>
                    </a:cubicBezTo>
                    <a:cubicBezTo>
                      <a:pt x="1" y="131"/>
                      <a:pt x="0" y="136"/>
                      <a:pt x="3" y="140"/>
                    </a:cubicBezTo>
                    <a:cubicBezTo>
                      <a:pt x="5" y="143"/>
                      <a:pt x="8" y="144"/>
                      <a:pt x="11" y="143"/>
                    </a:cubicBezTo>
                    <a:cubicBezTo>
                      <a:pt x="12" y="143"/>
                      <a:pt x="14" y="143"/>
                      <a:pt x="15" y="142"/>
                    </a:cubicBezTo>
                    <a:cubicBezTo>
                      <a:pt x="51" y="114"/>
                      <a:pt x="51" y="114"/>
                      <a:pt x="51" y="114"/>
                    </a:cubicBezTo>
                    <a:cubicBezTo>
                      <a:pt x="61" y="107"/>
                      <a:pt x="61" y="107"/>
                      <a:pt x="61" y="107"/>
                    </a:cubicBezTo>
                    <a:cubicBezTo>
                      <a:pt x="62" y="107"/>
                      <a:pt x="62" y="107"/>
                      <a:pt x="62" y="107"/>
                    </a:cubicBezTo>
                    <a:cubicBezTo>
                      <a:pt x="94" y="82"/>
                      <a:pt x="94" y="82"/>
                      <a:pt x="94" y="82"/>
                    </a:cubicBezTo>
                    <a:cubicBezTo>
                      <a:pt x="98" y="80"/>
                      <a:pt x="98" y="80"/>
                      <a:pt x="98" y="80"/>
                    </a:cubicBezTo>
                    <a:cubicBezTo>
                      <a:pt x="104" y="75"/>
                      <a:pt x="104" y="75"/>
                      <a:pt x="104" y="75"/>
                    </a:cubicBezTo>
                    <a:cubicBezTo>
                      <a:pt x="114" y="67"/>
                      <a:pt x="114" y="67"/>
                      <a:pt x="114" y="67"/>
                    </a:cubicBezTo>
                    <a:cubicBezTo>
                      <a:pt x="127" y="57"/>
                      <a:pt x="127" y="57"/>
                      <a:pt x="127" y="57"/>
                    </a:cubicBezTo>
                    <a:cubicBezTo>
                      <a:pt x="136" y="66"/>
                      <a:pt x="136" y="66"/>
                      <a:pt x="136" y="66"/>
                    </a:cubicBezTo>
                    <a:cubicBezTo>
                      <a:pt x="146" y="76"/>
                      <a:pt x="146" y="76"/>
                      <a:pt x="146" y="76"/>
                    </a:cubicBezTo>
                    <a:cubicBezTo>
                      <a:pt x="150" y="79"/>
                      <a:pt x="150" y="79"/>
                      <a:pt x="150" y="79"/>
                    </a:cubicBezTo>
                    <a:cubicBezTo>
                      <a:pt x="151" y="81"/>
                      <a:pt x="151" y="81"/>
                      <a:pt x="151" y="81"/>
                    </a:cubicBezTo>
                    <a:cubicBezTo>
                      <a:pt x="154" y="84"/>
                      <a:pt x="159" y="84"/>
                      <a:pt x="162" y="82"/>
                    </a:cubicBezTo>
                    <a:cubicBezTo>
                      <a:pt x="166" y="79"/>
                      <a:pt x="166" y="79"/>
                      <a:pt x="166" y="79"/>
                    </a:cubicBezTo>
                    <a:cubicBezTo>
                      <a:pt x="179" y="69"/>
                      <a:pt x="179" y="69"/>
                      <a:pt x="179" y="69"/>
                    </a:cubicBezTo>
                    <a:cubicBezTo>
                      <a:pt x="189" y="61"/>
                      <a:pt x="189" y="61"/>
                      <a:pt x="189" y="61"/>
                    </a:cubicBezTo>
                    <a:cubicBezTo>
                      <a:pt x="202" y="51"/>
                      <a:pt x="202" y="51"/>
                      <a:pt x="202" y="51"/>
                    </a:cubicBezTo>
                    <a:cubicBezTo>
                      <a:pt x="230" y="27"/>
                      <a:pt x="230" y="27"/>
                      <a:pt x="230" y="27"/>
                    </a:cubicBezTo>
                    <a:cubicBezTo>
                      <a:pt x="231" y="26"/>
                      <a:pt x="231" y="26"/>
                      <a:pt x="231" y="26"/>
                    </a:cubicBezTo>
                    <a:cubicBezTo>
                      <a:pt x="231" y="46"/>
                      <a:pt x="231" y="46"/>
                      <a:pt x="231" y="46"/>
                    </a:cubicBezTo>
                    <a:cubicBezTo>
                      <a:pt x="231" y="50"/>
                      <a:pt x="234" y="54"/>
                      <a:pt x="239" y="54"/>
                    </a:cubicBezTo>
                    <a:cubicBezTo>
                      <a:pt x="244" y="54"/>
                      <a:pt x="248" y="50"/>
                      <a:pt x="248" y="46"/>
                    </a:cubicBezTo>
                    <a:lnTo>
                      <a:pt x="248" y="8"/>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121920" tIns="60960" rIns="121920" bIns="60960"/>
              <a:lstStyle/>
              <a:p>
                <a:endParaRPr lang="zh-CN" altLang="en-US"/>
              </a:p>
            </p:txBody>
          </p:sp>
        </p:grpSp>
      </p:grpSp>
      <p:sp>
        <p:nvSpPr>
          <p:cNvPr id="42" name="矩形 65"/>
          <p:cNvSpPr>
            <a:spLocks noChangeArrowheads="1"/>
          </p:cNvSpPr>
          <p:nvPr/>
        </p:nvSpPr>
        <p:spPr bwMode="auto">
          <a:xfrm>
            <a:off x="2282296" y="1033782"/>
            <a:ext cx="907414" cy="300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algn="r"/>
            <a:r>
              <a:rPr lang="zh-CN" altLang="en-US" sz="1500">
                <a:latin typeface="方正兰亭黑_GBK" pitchFamily="2" charset="-122"/>
                <a:ea typeface="方正兰亭黑_GBK" pitchFamily="2" charset="-122"/>
                <a:sym typeface="方正兰亭黑_GBK" pitchFamily="2" charset="-122"/>
              </a:rPr>
              <a:t>添加标题</a:t>
            </a:r>
            <a:endParaRPr lang="en-US" sz="1500">
              <a:latin typeface="方正兰亭黑_GBK" pitchFamily="2" charset="-122"/>
              <a:ea typeface="方正兰亭黑_GBK" pitchFamily="2" charset="-122"/>
              <a:sym typeface="方正兰亭黑_GBK" pitchFamily="2" charset="-122"/>
            </a:endParaRPr>
          </a:p>
        </p:txBody>
      </p:sp>
      <p:sp>
        <p:nvSpPr>
          <p:cNvPr id="43" name="矩形 47"/>
          <p:cNvSpPr>
            <a:spLocks noChangeArrowheads="1"/>
          </p:cNvSpPr>
          <p:nvPr/>
        </p:nvSpPr>
        <p:spPr bwMode="auto">
          <a:xfrm>
            <a:off x="762794" y="1307710"/>
            <a:ext cx="2440015" cy="456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gn="r">
              <a:lnSpc>
                <a:spcPct val="120000"/>
              </a:lnSpc>
            </a:pPr>
            <a:r>
              <a:rPr lang="zh-CN" altLang="en-US" sz="1100">
                <a:latin typeface="方正兰亭黑_GBK" pitchFamily="2" charset="-122"/>
                <a:ea typeface="方正兰亭黑_GBK" pitchFamily="2" charset="-122"/>
                <a:sym typeface="方正兰亭黑_GBK" pitchFamily="2" charset="-122"/>
              </a:rPr>
              <a:t>在此录入上述图表的综合描述说明，在此录入上述图表的综合描述说明。</a:t>
            </a:r>
            <a:endParaRPr lang="zh-CN" altLang="en-US"/>
          </a:p>
        </p:txBody>
      </p:sp>
      <p:sp>
        <p:nvSpPr>
          <p:cNvPr id="44" name="矩形 69"/>
          <p:cNvSpPr>
            <a:spLocks noChangeArrowheads="1"/>
          </p:cNvSpPr>
          <p:nvPr/>
        </p:nvSpPr>
        <p:spPr bwMode="auto">
          <a:xfrm>
            <a:off x="1503492" y="2050889"/>
            <a:ext cx="907414" cy="300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algn="r"/>
            <a:r>
              <a:rPr lang="zh-CN" altLang="en-US" sz="1500">
                <a:latin typeface="方正兰亭黑_GBK" pitchFamily="2" charset="-122"/>
                <a:ea typeface="方正兰亭黑_GBK" pitchFamily="2" charset="-122"/>
                <a:sym typeface="方正兰亭黑_GBK" pitchFamily="2" charset="-122"/>
              </a:rPr>
              <a:t>添加标题</a:t>
            </a:r>
            <a:endParaRPr lang="en-US" sz="1500">
              <a:latin typeface="方正兰亭黑_GBK" pitchFamily="2" charset="-122"/>
              <a:ea typeface="方正兰亭黑_GBK" pitchFamily="2" charset="-122"/>
              <a:sym typeface="方正兰亭黑_GBK" pitchFamily="2" charset="-122"/>
            </a:endParaRPr>
          </a:p>
        </p:txBody>
      </p:sp>
      <p:sp>
        <p:nvSpPr>
          <p:cNvPr id="45" name="矩形 47"/>
          <p:cNvSpPr>
            <a:spLocks noChangeArrowheads="1"/>
          </p:cNvSpPr>
          <p:nvPr/>
        </p:nvSpPr>
        <p:spPr bwMode="auto">
          <a:xfrm>
            <a:off x="791374" y="2324818"/>
            <a:ext cx="1619531" cy="678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gn="r">
              <a:lnSpc>
                <a:spcPct val="120000"/>
              </a:lnSpc>
            </a:pPr>
            <a:r>
              <a:rPr lang="zh-CN" altLang="en-US" sz="1100">
                <a:latin typeface="方正兰亭黑_GBK" pitchFamily="2" charset="-122"/>
                <a:ea typeface="方正兰亭黑_GBK" pitchFamily="2" charset="-122"/>
                <a:sym typeface="方正兰亭黑_GBK" pitchFamily="2" charset="-122"/>
              </a:rPr>
              <a:t>在此录入上述图表的描述说明，在此录入上述图表的描述说明。</a:t>
            </a:r>
            <a:endParaRPr lang="zh-CN" altLang="en-US"/>
          </a:p>
        </p:txBody>
      </p:sp>
      <p:sp>
        <p:nvSpPr>
          <p:cNvPr id="46" name="矩形 72"/>
          <p:cNvSpPr>
            <a:spLocks noChangeArrowheads="1"/>
          </p:cNvSpPr>
          <p:nvPr/>
        </p:nvSpPr>
        <p:spPr bwMode="auto">
          <a:xfrm>
            <a:off x="1503492" y="3115637"/>
            <a:ext cx="907414" cy="300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algn="r"/>
            <a:r>
              <a:rPr lang="zh-CN" altLang="en-US" sz="1500">
                <a:latin typeface="方正兰亭黑_GBK" pitchFamily="2" charset="-122"/>
                <a:ea typeface="方正兰亭黑_GBK" pitchFamily="2" charset="-122"/>
                <a:sym typeface="方正兰亭黑_GBK" pitchFamily="2" charset="-122"/>
              </a:rPr>
              <a:t>添加标题</a:t>
            </a:r>
            <a:endParaRPr lang="en-US" sz="1500">
              <a:latin typeface="方正兰亭黑_GBK" pitchFamily="2" charset="-122"/>
              <a:ea typeface="方正兰亭黑_GBK" pitchFamily="2" charset="-122"/>
              <a:sym typeface="方正兰亭黑_GBK" pitchFamily="2" charset="-122"/>
            </a:endParaRPr>
          </a:p>
        </p:txBody>
      </p:sp>
      <p:sp>
        <p:nvSpPr>
          <p:cNvPr id="47" name="矩形 47"/>
          <p:cNvSpPr>
            <a:spLocks noChangeArrowheads="1"/>
          </p:cNvSpPr>
          <p:nvPr/>
        </p:nvSpPr>
        <p:spPr bwMode="auto">
          <a:xfrm>
            <a:off x="791374" y="3389565"/>
            <a:ext cx="1619531" cy="678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gn="r">
              <a:lnSpc>
                <a:spcPct val="120000"/>
              </a:lnSpc>
            </a:pPr>
            <a:r>
              <a:rPr lang="zh-CN" altLang="en-US" sz="1100">
                <a:latin typeface="方正兰亭黑_GBK" pitchFamily="2" charset="-122"/>
                <a:ea typeface="方正兰亭黑_GBK" pitchFamily="2" charset="-122"/>
                <a:sym typeface="方正兰亭黑_GBK" pitchFamily="2" charset="-122"/>
              </a:rPr>
              <a:t>在此录入上述图表的描述说明，在此录入上述图表的描述说明。</a:t>
            </a:r>
            <a:endParaRPr lang="zh-CN" altLang="en-US"/>
          </a:p>
        </p:txBody>
      </p:sp>
      <p:sp>
        <p:nvSpPr>
          <p:cNvPr id="48" name="矩形 76"/>
          <p:cNvSpPr>
            <a:spLocks noChangeArrowheads="1"/>
          </p:cNvSpPr>
          <p:nvPr/>
        </p:nvSpPr>
        <p:spPr bwMode="auto">
          <a:xfrm>
            <a:off x="6325170" y="1606649"/>
            <a:ext cx="907414" cy="300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r>
              <a:rPr lang="zh-CN" altLang="en-US" sz="1500">
                <a:latin typeface="方正兰亭黑_GBK" pitchFamily="2" charset="-122"/>
                <a:ea typeface="方正兰亭黑_GBK" pitchFamily="2" charset="-122"/>
                <a:sym typeface="方正兰亭黑_GBK" pitchFamily="2" charset="-122"/>
              </a:rPr>
              <a:t>添加标题</a:t>
            </a:r>
            <a:endParaRPr lang="en-US" sz="1500">
              <a:latin typeface="方正兰亭黑_GBK" pitchFamily="2" charset="-122"/>
              <a:ea typeface="方正兰亭黑_GBK" pitchFamily="2" charset="-122"/>
              <a:sym typeface="方正兰亭黑_GBK" pitchFamily="2" charset="-122"/>
            </a:endParaRPr>
          </a:p>
        </p:txBody>
      </p:sp>
      <p:sp>
        <p:nvSpPr>
          <p:cNvPr id="49" name="矩形 47"/>
          <p:cNvSpPr>
            <a:spLocks noChangeArrowheads="1"/>
          </p:cNvSpPr>
          <p:nvPr/>
        </p:nvSpPr>
        <p:spPr bwMode="auto">
          <a:xfrm>
            <a:off x="6304926" y="1892487"/>
            <a:ext cx="1655256" cy="678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nSpc>
                <a:spcPct val="120000"/>
              </a:lnSpc>
            </a:pPr>
            <a:r>
              <a:rPr lang="zh-CN" altLang="en-US" sz="1100">
                <a:latin typeface="方正兰亭黑_GBK" pitchFamily="2" charset="-122"/>
                <a:ea typeface="方正兰亭黑_GBK" pitchFamily="2" charset="-122"/>
                <a:sym typeface="方正兰亭黑_GBK" pitchFamily="2" charset="-122"/>
              </a:rPr>
              <a:t>在此录入上述图表的描述说明，在此录入上述图表的描述说明。</a:t>
            </a:r>
            <a:endParaRPr lang="zh-CN" altLang="en-US"/>
          </a:p>
        </p:txBody>
      </p:sp>
      <p:sp>
        <p:nvSpPr>
          <p:cNvPr id="50" name="矩形 78"/>
          <p:cNvSpPr>
            <a:spLocks noChangeArrowheads="1"/>
          </p:cNvSpPr>
          <p:nvPr/>
        </p:nvSpPr>
        <p:spPr bwMode="auto">
          <a:xfrm>
            <a:off x="6318025" y="2870292"/>
            <a:ext cx="907414" cy="300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r>
              <a:rPr lang="zh-CN" altLang="en-US" sz="1500">
                <a:latin typeface="方正兰亭黑_GBK" pitchFamily="2" charset="-122"/>
                <a:ea typeface="方正兰亭黑_GBK" pitchFamily="2" charset="-122"/>
                <a:sym typeface="方正兰亭黑_GBK" pitchFamily="2" charset="-122"/>
              </a:rPr>
              <a:t>添加标题</a:t>
            </a:r>
            <a:endParaRPr lang="en-US" sz="1500">
              <a:latin typeface="方正兰亭黑_GBK" pitchFamily="2" charset="-122"/>
              <a:ea typeface="方正兰亭黑_GBK" pitchFamily="2" charset="-122"/>
              <a:sym typeface="方正兰亭黑_GBK" pitchFamily="2" charset="-122"/>
            </a:endParaRPr>
          </a:p>
        </p:txBody>
      </p:sp>
      <p:sp>
        <p:nvSpPr>
          <p:cNvPr id="51" name="矩形 47"/>
          <p:cNvSpPr>
            <a:spLocks noChangeArrowheads="1"/>
          </p:cNvSpPr>
          <p:nvPr/>
        </p:nvSpPr>
        <p:spPr bwMode="auto">
          <a:xfrm>
            <a:off x="6318025" y="3156131"/>
            <a:ext cx="1655256" cy="678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nSpc>
                <a:spcPct val="120000"/>
              </a:lnSpc>
            </a:pPr>
            <a:r>
              <a:rPr lang="zh-CN" altLang="en-US" sz="1100">
                <a:latin typeface="方正兰亭黑_GBK" pitchFamily="2" charset="-122"/>
                <a:ea typeface="方正兰亭黑_GBK" pitchFamily="2" charset="-122"/>
                <a:sym typeface="方正兰亭黑_GBK" pitchFamily="2" charset="-122"/>
              </a:rPr>
              <a:t>在此录入上述图表的描述说明，在此录入上述图表的描述说明。</a:t>
            </a:r>
            <a:endParaRPr lang="zh-CN" altLang="en-US"/>
          </a:p>
        </p:txBody>
      </p:sp>
      <p:sp>
        <p:nvSpPr>
          <p:cNvPr id="52" name="矩形 80"/>
          <p:cNvSpPr>
            <a:spLocks noChangeArrowheads="1"/>
          </p:cNvSpPr>
          <p:nvPr/>
        </p:nvSpPr>
        <p:spPr bwMode="auto">
          <a:xfrm>
            <a:off x="5451099" y="4030319"/>
            <a:ext cx="908604" cy="300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r>
              <a:rPr lang="zh-CN" altLang="en-US" sz="1500">
                <a:latin typeface="方正兰亭黑_GBK" pitchFamily="2" charset="-122"/>
                <a:ea typeface="方正兰亭黑_GBK" pitchFamily="2" charset="-122"/>
                <a:sym typeface="方正兰亭黑_GBK" pitchFamily="2" charset="-122"/>
              </a:rPr>
              <a:t>添加标题</a:t>
            </a:r>
            <a:endParaRPr lang="en-US" sz="1500">
              <a:latin typeface="方正兰亭黑_GBK" pitchFamily="2" charset="-122"/>
              <a:ea typeface="方正兰亭黑_GBK" pitchFamily="2" charset="-122"/>
              <a:sym typeface="方正兰亭黑_GBK" pitchFamily="2" charset="-122"/>
            </a:endParaRPr>
          </a:p>
        </p:txBody>
      </p:sp>
      <p:sp>
        <p:nvSpPr>
          <p:cNvPr id="53" name="矩形 47"/>
          <p:cNvSpPr>
            <a:spLocks noChangeArrowheads="1"/>
          </p:cNvSpPr>
          <p:nvPr/>
        </p:nvSpPr>
        <p:spPr bwMode="auto">
          <a:xfrm>
            <a:off x="5451099" y="4316157"/>
            <a:ext cx="2187558" cy="456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82" tIns="34292" rIns="68582" bIns="34292">
            <a:spAutoFit/>
          </a:bodyPr>
          <a:lstStyle/>
          <a:p>
            <a:pPr>
              <a:lnSpc>
                <a:spcPct val="120000"/>
              </a:lnSpc>
            </a:pPr>
            <a:r>
              <a:rPr lang="zh-CN" altLang="en-US" sz="1100">
                <a:latin typeface="方正兰亭黑_GBK" pitchFamily="2" charset="-122"/>
                <a:ea typeface="方正兰亭黑_GBK" pitchFamily="2" charset="-122"/>
                <a:sym typeface="方正兰亭黑_GBK" pitchFamily="2" charset="-122"/>
              </a:rPr>
              <a:t>在此录入上述图表的描述说明，在此录入上述图表的描述说明。</a:t>
            </a:r>
            <a:endParaRPr lang="zh-CN" altLang="en-US"/>
          </a:p>
        </p:txBody>
      </p:sp>
      <p:grpSp>
        <p:nvGrpSpPr>
          <p:cNvPr id="54" name="组合 61"/>
          <p:cNvGrpSpPr>
            <a:grpSpLocks/>
          </p:cNvGrpSpPr>
          <p:nvPr/>
        </p:nvGrpSpPr>
        <p:grpSpPr bwMode="auto">
          <a:xfrm flipH="1">
            <a:off x="5605908" y="1778153"/>
            <a:ext cx="663293" cy="196513"/>
            <a:chOff x="0" y="0"/>
            <a:chExt cx="1505426" cy="262890"/>
          </a:xfrm>
        </p:grpSpPr>
        <p:sp>
          <p:nvSpPr>
            <p:cNvPr id="55" name="直接连接符 62"/>
            <p:cNvSpPr>
              <a:spLocks noChangeShapeType="1"/>
            </p:cNvSpPr>
            <p:nvPr/>
          </p:nvSpPr>
          <p:spPr bwMode="auto">
            <a:xfrm flipH="1" flipV="1">
              <a:off x="1154906" y="0"/>
              <a:ext cx="350520" cy="262890"/>
            </a:xfrm>
            <a:prstGeom prst="line">
              <a:avLst/>
            </a:prstGeom>
            <a:noFill/>
            <a:ln w="12700">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56" name="直接连接符 63"/>
            <p:cNvSpPr>
              <a:spLocks noChangeShapeType="1"/>
            </p:cNvSpPr>
            <p:nvPr/>
          </p:nvSpPr>
          <p:spPr bwMode="auto">
            <a:xfrm flipH="1">
              <a:off x="0" y="2381"/>
              <a:ext cx="1157287" cy="1"/>
            </a:xfrm>
            <a:prstGeom prst="line">
              <a:avLst/>
            </a:prstGeom>
            <a:noFill/>
            <a:ln w="12700">
              <a:solidFill>
                <a:schemeClr val="tx1"/>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spTree>
    <p:extLst>
      <p:ext uri="{BB962C8B-B14F-4D97-AF65-F5344CB8AC3E}">
        <p14:creationId xmlns:p14="http://schemas.microsoft.com/office/powerpoint/2010/main" val="194513438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
                                        </p:tgtEl>
                                        <p:attrNameLst>
                                          <p:attrName>ppt_y</p:attrName>
                                        </p:attrNameLst>
                                      </p:cBhvr>
                                      <p:tavLst>
                                        <p:tav tm="0">
                                          <p:val>
                                            <p:strVal val="#ppt_y"/>
                                          </p:val>
                                        </p:tav>
                                        <p:tav tm="100000">
                                          <p:val>
                                            <p:strVal val="#ppt_y"/>
                                          </p:val>
                                        </p:tav>
                                      </p:tavLst>
                                    </p:anim>
                                    <p:anim calcmode="lin" valueType="num">
                                      <p:cBhvr>
                                        <p:cTn id="9" dur="4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
                                        </p:tgtEl>
                                      </p:cBhvr>
                                    </p:animEffect>
                                  </p:childTnLst>
                                </p:cTn>
                              </p:par>
                            </p:childTnLst>
                          </p:cTn>
                        </p:par>
                        <p:par>
                          <p:cTn id="12" fill="hold">
                            <p:stCondLst>
                              <p:cond delay="720"/>
                            </p:stCondLst>
                            <p:childTnLst>
                              <p:par>
                                <p:cTn id="13" presetID="23" presetClass="entr" presetSubtype="528" fill="hold" nodeType="afterEffect">
                                  <p:stCondLst>
                                    <p:cond delay="250"/>
                                  </p:stCondLst>
                                  <p:childTnLst>
                                    <p:set>
                                      <p:cBhvr>
                                        <p:cTn id="14" dur="1" fill="hold">
                                          <p:stCondLst>
                                            <p:cond delay="0"/>
                                          </p:stCondLst>
                                        </p:cTn>
                                        <p:tgtEl>
                                          <p:spTgt spid="33"/>
                                        </p:tgtEl>
                                        <p:attrNameLst>
                                          <p:attrName>style.visibility</p:attrName>
                                        </p:attrNameLst>
                                      </p:cBhvr>
                                      <p:to>
                                        <p:strVal val="visible"/>
                                      </p:to>
                                    </p:set>
                                    <p:anim calcmode="lin" valueType="num">
                                      <p:cBhvr>
                                        <p:cTn id="15" dur="350" fill="hold"/>
                                        <p:tgtEl>
                                          <p:spTgt spid="33"/>
                                        </p:tgtEl>
                                        <p:attrNameLst>
                                          <p:attrName>ppt_w</p:attrName>
                                        </p:attrNameLst>
                                      </p:cBhvr>
                                      <p:tavLst>
                                        <p:tav tm="0">
                                          <p:val>
                                            <p:fltVal val="0"/>
                                          </p:val>
                                        </p:tav>
                                        <p:tav tm="100000">
                                          <p:val>
                                            <p:strVal val="#ppt_w"/>
                                          </p:val>
                                        </p:tav>
                                      </p:tavLst>
                                    </p:anim>
                                    <p:anim calcmode="lin" valueType="num">
                                      <p:cBhvr>
                                        <p:cTn id="16" dur="350" fill="hold"/>
                                        <p:tgtEl>
                                          <p:spTgt spid="33"/>
                                        </p:tgtEl>
                                        <p:attrNameLst>
                                          <p:attrName>ppt_h</p:attrName>
                                        </p:attrNameLst>
                                      </p:cBhvr>
                                      <p:tavLst>
                                        <p:tav tm="0">
                                          <p:val>
                                            <p:fltVal val="0"/>
                                          </p:val>
                                        </p:tav>
                                        <p:tav tm="100000">
                                          <p:val>
                                            <p:strVal val="#ppt_h"/>
                                          </p:val>
                                        </p:tav>
                                      </p:tavLst>
                                    </p:anim>
                                    <p:anim calcmode="lin" valueType="num">
                                      <p:cBhvr>
                                        <p:cTn id="17" dur="350" fill="hold"/>
                                        <p:tgtEl>
                                          <p:spTgt spid="33"/>
                                        </p:tgtEl>
                                        <p:attrNameLst>
                                          <p:attrName>ppt_x</p:attrName>
                                        </p:attrNameLst>
                                      </p:cBhvr>
                                      <p:tavLst>
                                        <p:tav tm="0">
                                          <p:val>
                                            <p:fltVal val="0.5"/>
                                          </p:val>
                                        </p:tav>
                                        <p:tav tm="100000">
                                          <p:val>
                                            <p:strVal val="#ppt_x"/>
                                          </p:val>
                                        </p:tav>
                                      </p:tavLst>
                                    </p:anim>
                                    <p:anim calcmode="lin" valueType="num">
                                      <p:cBhvr>
                                        <p:cTn id="18" dur="350" fill="hold"/>
                                        <p:tgtEl>
                                          <p:spTgt spid="33"/>
                                        </p:tgtEl>
                                        <p:attrNameLst>
                                          <p:attrName>ppt_y</p:attrName>
                                        </p:attrNameLst>
                                      </p:cBhvr>
                                      <p:tavLst>
                                        <p:tav tm="0">
                                          <p:val>
                                            <p:fltVal val="0.5"/>
                                          </p:val>
                                        </p:tav>
                                        <p:tav tm="100000">
                                          <p:val>
                                            <p:strVal val="#ppt_y"/>
                                          </p:val>
                                        </p:tav>
                                      </p:tavLst>
                                    </p:anim>
                                  </p:childTnLst>
                                </p:cTn>
                              </p:par>
                              <p:par>
                                <p:cTn id="19" presetID="2" presetClass="entr" presetSubtype="1" fill="hold" nodeType="withEffect">
                                  <p:stCondLst>
                                    <p:cond delay="750"/>
                                  </p:stCondLst>
                                  <p:childTnLst>
                                    <p:set>
                                      <p:cBhvr>
                                        <p:cTn id="20" dur="1" fill="hold">
                                          <p:stCondLst>
                                            <p:cond delay="0"/>
                                          </p:stCondLst>
                                        </p:cTn>
                                        <p:tgtEl>
                                          <p:spTgt spid="16"/>
                                        </p:tgtEl>
                                        <p:attrNameLst>
                                          <p:attrName>style.visibility</p:attrName>
                                        </p:attrNameLst>
                                      </p:cBhvr>
                                      <p:to>
                                        <p:strVal val="visible"/>
                                      </p:to>
                                    </p:set>
                                    <p:anim calcmode="lin" valueType="num">
                                      <p:cBhvr>
                                        <p:cTn id="21" dur="350" fill="hold"/>
                                        <p:tgtEl>
                                          <p:spTgt spid="16"/>
                                        </p:tgtEl>
                                        <p:attrNameLst>
                                          <p:attrName>ppt_x</p:attrName>
                                        </p:attrNameLst>
                                      </p:cBhvr>
                                      <p:tavLst>
                                        <p:tav tm="0">
                                          <p:val>
                                            <p:strVal val="#ppt_x"/>
                                          </p:val>
                                        </p:tav>
                                        <p:tav tm="100000">
                                          <p:val>
                                            <p:strVal val="#ppt_x"/>
                                          </p:val>
                                        </p:tav>
                                      </p:tavLst>
                                    </p:anim>
                                    <p:anim calcmode="lin" valueType="num">
                                      <p:cBhvr>
                                        <p:cTn id="22" dur="350" fill="hold"/>
                                        <p:tgtEl>
                                          <p:spTgt spid="16"/>
                                        </p:tgtEl>
                                        <p:attrNameLst>
                                          <p:attrName>ppt_y</p:attrName>
                                        </p:attrNameLst>
                                      </p:cBhvr>
                                      <p:tavLst>
                                        <p:tav tm="0">
                                          <p:val>
                                            <p:strVal val="0-#ppt_h/2"/>
                                          </p:val>
                                        </p:tav>
                                        <p:tav tm="100000">
                                          <p:val>
                                            <p:strVal val="#ppt_y"/>
                                          </p:val>
                                        </p:tav>
                                      </p:tavLst>
                                    </p:anim>
                                  </p:childTnLst>
                                </p:cTn>
                              </p:par>
                            </p:childTnLst>
                          </p:cTn>
                        </p:par>
                        <p:par>
                          <p:cTn id="23" fill="hold">
                            <p:stCondLst>
                              <p:cond delay="1820"/>
                            </p:stCondLst>
                            <p:childTnLst>
                              <p:par>
                                <p:cTn id="24" presetID="22" presetClass="entr" presetSubtype="2" fill="hold" nodeType="afterEffect">
                                  <p:stCondLst>
                                    <p:cond delay="150"/>
                                  </p:stCondLst>
                                  <p:childTnLst>
                                    <p:set>
                                      <p:cBhvr>
                                        <p:cTn id="25" dur="1" fill="hold">
                                          <p:stCondLst>
                                            <p:cond delay="0"/>
                                          </p:stCondLst>
                                        </p:cTn>
                                        <p:tgtEl>
                                          <p:spTgt spid="10"/>
                                        </p:tgtEl>
                                        <p:attrNameLst>
                                          <p:attrName>style.visibility</p:attrName>
                                        </p:attrNameLst>
                                      </p:cBhvr>
                                      <p:to>
                                        <p:strVal val="visible"/>
                                      </p:to>
                                    </p:set>
                                    <p:animEffect>
                                      <p:cBhvr>
                                        <p:cTn id="26" dur="500"/>
                                        <p:tgtEl>
                                          <p:spTgt spid="10"/>
                                        </p:tgtEl>
                                      </p:cBhvr>
                                    </p:animEffect>
                                  </p:childTnLst>
                                </p:cTn>
                              </p:par>
                            </p:childTnLst>
                          </p:cTn>
                        </p:par>
                        <p:par>
                          <p:cTn id="27" fill="hold">
                            <p:stCondLst>
                              <p:cond delay="2470"/>
                            </p:stCondLst>
                            <p:childTnLst>
                              <p:par>
                                <p:cTn id="28" presetID="22" presetClass="entr" presetSubtype="2" fill="hold" grpId="0" nodeType="afterEffect">
                                  <p:stCondLst>
                                    <p:cond delay="0"/>
                                  </p:stCondLst>
                                  <p:childTnLst>
                                    <p:set>
                                      <p:cBhvr>
                                        <p:cTn id="29" dur="1" fill="hold">
                                          <p:stCondLst>
                                            <p:cond delay="0"/>
                                          </p:stCondLst>
                                        </p:cTn>
                                        <p:tgtEl>
                                          <p:spTgt spid="42"/>
                                        </p:tgtEl>
                                        <p:attrNameLst>
                                          <p:attrName>style.visibility</p:attrName>
                                        </p:attrNameLst>
                                      </p:cBhvr>
                                      <p:to>
                                        <p:strVal val="visible"/>
                                      </p:to>
                                    </p:set>
                                    <p:animEffect>
                                      <p:cBhvr>
                                        <p:cTn id="30" dur="400"/>
                                        <p:tgtEl>
                                          <p:spTgt spid="42"/>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animEffect>
                                      <p:cBhvr>
                                        <p:cTn id="33" dur="400"/>
                                        <p:tgtEl>
                                          <p:spTgt spid="43"/>
                                        </p:tgtEl>
                                      </p:cBhvr>
                                    </p:animEffect>
                                  </p:childTnLst>
                                </p:cTn>
                              </p:par>
                            </p:childTnLst>
                          </p:cTn>
                        </p:par>
                        <p:par>
                          <p:cTn id="34" fill="hold">
                            <p:stCondLst>
                              <p:cond delay="2870"/>
                            </p:stCondLst>
                            <p:childTnLst>
                              <p:par>
                                <p:cTn id="35" presetID="2" presetClass="entr" presetSubtype="2" fill="hold" nodeType="afterEffect">
                                  <p:stCondLst>
                                    <p:cond delay="150"/>
                                  </p:stCondLst>
                                  <p:childTnLst>
                                    <p:set>
                                      <p:cBhvr>
                                        <p:cTn id="36" dur="1" fill="hold">
                                          <p:stCondLst>
                                            <p:cond delay="0"/>
                                          </p:stCondLst>
                                        </p:cTn>
                                        <p:tgtEl>
                                          <p:spTgt spid="13"/>
                                        </p:tgtEl>
                                        <p:attrNameLst>
                                          <p:attrName>style.visibility</p:attrName>
                                        </p:attrNameLst>
                                      </p:cBhvr>
                                      <p:to>
                                        <p:strVal val="visible"/>
                                      </p:to>
                                    </p:set>
                                    <p:anim calcmode="lin" valueType="num">
                                      <p:cBhvr>
                                        <p:cTn id="37" dur="350" fill="hold"/>
                                        <p:tgtEl>
                                          <p:spTgt spid="13"/>
                                        </p:tgtEl>
                                        <p:attrNameLst>
                                          <p:attrName>ppt_x</p:attrName>
                                        </p:attrNameLst>
                                      </p:cBhvr>
                                      <p:tavLst>
                                        <p:tav tm="0">
                                          <p:val>
                                            <p:strVal val="1+#ppt_w/2"/>
                                          </p:val>
                                        </p:tav>
                                        <p:tav tm="100000">
                                          <p:val>
                                            <p:strVal val="#ppt_x"/>
                                          </p:val>
                                        </p:tav>
                                      </p:tavLst>
                                    </p:anim>
                                    <p:anim calcmode="lin" valueType="num">
                                      <p:cBhvr>
                                        <p:cTn id="38" dur="350" fill="hold"/>
                                        <p:tgtEl>
                                          <p:spTgt spid="13"/>
                                        </p:tgtEl>
                                        <p:attrNameLst>
                                          <p:attrName>ppt_y</p:attrName>
                                        </p:attrNameLst>
                                      </p:cBhvr>
                                      <p:tavLst>
                                        <p:tav tm="0">
                                          <p:val>
                                            <p:strVal val="#ppt_y"/>
                                          </p:val>
                                        </p:tav>
                                        <p:tav tm="100000">
                                          <p:val>
                                            <p:strVal val="#ppt_y"/>
                                          </p:val>
                                        </p:tav>
                                      </p:tavLst>
                                    </p:anim>
                                  </p:childTnLst>
                                </p:cTn>
                              </p:par>
                            </p:childTnLst>
                          </p:cTn>
                        </p:par>
                        <p:par>
                          <p:cTn id="39" fill="hold">
                            <p:stCondLst>
                              <p:cond delay="3370"/>
                            </p:stCondLst>
                            <p:childTnLst>
                              <p:par>
                                <p:cTn id="40" presetID="22" presetClass="entr" presetSubtype="8" fill="hold"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p:cBhvr>
                                        <p:cTn id="42" dur="500"/>
                                        <p:tgtEl>
                                          <p:spTgt spid="54"/>
                                        </p:tgtEl>
                                      </p:cBhvr>
                                    </p:animEffect>
                                  </p:childTnLst>
                                </p:cTn>
                              </p:par>
                            </p:childTnLst>
                          </p:cTn>
                        </p:par>
                        <p:par>
                          <p:cTn id="43" fill="hold">
                            <p:stCondLst>
                              <p:cond delay="3870"/>
                            </p:stCondLst>
                            <p:childTnLst>
                              <p:par>
                                <p:cTn id="44" presetID="22" presetClass="entr" presetSubtype="8" fill="hold" grpId="0" nodeType="afterEffect">
                                  <p:stCondLst>
                                    <p:cond delay="0"/>
                                  </p:stCondLst>
                                  <p:childTnLst>
                                    <p:set>
                                      <p:cBhvr>
                                        <p:cTn id="45" dur="1" fill="hold">
                                          <p:stCondLst>
                                            <p:cond delay="0"/>
                                          </p:stCondLst>
                                        </p:cTn>
                                        <p:tgtEl>
                                          <p:spTgt spid="48"/>
                                        </p:tgtEl>
                                        <p:attrNameLst>
                                          <p:attrName>style.visibility</p:attrName>
                                        </p:attrNameLst>
                                      </p:cBhvr>
                                      <p:to>
                                        <p:strVal val="visible"/>
                                      </p:to>
                                    </p:set>
                                    <p:animEffect>
                                      <p:cBhvr>
                                        <p:cTn id="46" dur="400"/>
                                        <p:tgtEl>
                                          <p:spTgt spid="4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animEffect>
                                      <p:cBhvr>
                                        <p:cTn id="49" dur="400"/>
                                        <p:tgtEl>
                                          <p:spTgt spid="49"/>
                                        </p:tgtEl>
                                      </p:cBhvr>
                                    </p:animEffect>
                                  </p:childTnLst>
                                </p:cTn>
                              </p:par>
                            </p:childTnLst>
                          </p:cTn>
                        </p:par>
                        <p:par>
                          <p:cTn id="50" fill="hold">
                            <p:stCondLst>
                              <p:cond delay="4270"/>
                            </p:stCondLst>
                            <p:childTnLst>
                              <p:par>
                                <p:cTn id="51" presetID="2" presetClass="entr" presetSubtype="2" fill="hold" nodeType="afterEffect">
                                  <p:stCondLst>
                                    <p:cond delay="150"/>
                                  </p:stCondLst>
                                  <p:childTnLst>
                                    <p:set>
                                      <p:cBhvr>
                                        <p:cTn id="52" dur="1" fill="hold">
                                          <p:stCondLst>
                                            <p:cond delay="0"/>
                                          </p:stCondLst>
                                        </p:cTn>
                                        <p:tgtEl>
                                          <p:spTgt spid="21"/>
                                        </p:tgtEl>
                                        <p:attrNameLst>
                                          <p:attrName>style.visibility</p:attrName>
                                        </p:attrNameLst>
                                      </p:cBhvr>
                                      <p:to>
                                        <p:strVal val="visible"/>
                                      </p:to>
                                    </p:set>
                                    <p:anim calcmode="lin" valueType="num">
                                      <p:cBhvr>
                                        <p:cTn id="53" dur="350" fill="hold"/>
                                        <p:tgtEl>
                                          <p:spTgt spid="21"/>
                                        </p:tgtEl>
                                        <p:attrNameLst>
                                          <p:attrName>ppt_x</p:attrName>
                                        </p:attrNameLst>
                                      </p:cBhvr>
                                      <p:tavLst>
                                        <p:tav tm="0">
                                          <p:val>
                                            <p:strVal val="1+#ppt_w/2"/>
                                          </p:val>
                                        </p:tav>
                                        <p:tav tm="100000">
                                          <p:val>
                                            <p:strVal val="#ppt_x"/>
                                          </p:val>
                                        </p:tav>
                                      </p:tavLst>
                                    </p:anim>
                                    <p:anim calcmode="lin" valueType="num">
                                      <p:cBhvr>
                                        <p:cTn id="54" dur="350" fill="hold"/>
                                        <p:tgtEl>
                                          <p:spTgt spid="21"/>
                                        </p:tgtEl>
                                        <p:attrNameLst>
                                          <p:attrName>ppt_y</p:attrName>
                                        </p:attrNameLst>
                                      </p:cBhvr>
                                      <p:tavLst>
                                        <p:tav tm="0">
                                          <p:val>
                                            <p:strVal val="#ppt_y"/>
                                          </p:val>
                                        </p:tav>
                                        <p:tav tm="100000">
                                          <p:val>
                                            <p:strVal val="#ppt_y"/>
                                          </p:val>
                                        </p:tav>
                                      </p:tavLst>
                                    </p:anim>
                                  </p:childTnLst>
                                </p:cTn>
                              </p:par>
                            </p:childTnLst>
                          </p:cTn>
                        </p:par>
                        <p:par>
                          <p:cTn id="55" fill="hold">
                            <p:stCondLst>
                              <p:cond delay="4770"/>
                            </p:stCondLst>
                            <p:childTnLst>
                              <p:par>
                                <p:cTn id="56" presetID="22" presetClass="entr" presetSubtype="8" fill="hold" grpId="0"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p:cBhvr>
                                        <p:cTn id="58" dur="350"/>
                                        <p:tgtEl>
                                          <p:spTgt spid="4"/>
                                        </p:tgtEl>
                                      </p:cBhvr>
                                    </p:animEffect>
                                  </p:childTnLst>
                                </p:cTn>
                              </p:par>
                            </p:childTnLst>
                          </p:cTn>
                        </p:par>
                        <p:par>
                          <p:cTn id="59" fill="hold">
                            <p:stCondLst>
                              <p:cond delay="5120"/>
                            </p:stCondLst>
                            <p:childTnLst>
                              <p:par>
                                <p:cTn id="60" presetID="22" presetClass="entr" presetSubtype="8" fill="hold" grpId="0" nodeType="afterEffect">
                                  <p:stCondLst>
                                    <p:cond delay="0"/>
                                  </p:stCondLst>
                                  <p:childTnLst>
                                    <p:set>
                                      <p:cBhvr>
                                        <p:cTn id="61" dur="1" fill="hold">
                                          <p:stCondLst>
                                            <p:cond delay="0"/>
                                          </p:stCondLst>
                                        </p:cTn>
                                        <p:tgtEl>
                                          <p:spTgt spid="50"/>
                                        </p:tgtEl>
                                        <p:attrNameLst>
                                          <p:attrName>style.visibility</p:attrName>
                                        </p:attrNameLst>
                                      </p:cBhvr>
                                      <p:to>
                                        <p:strVal val="visible"/>
                                      </p:to>
                                    </p:set>
                                    <p:animEffect>
                                      <p:cBhvr>
                                        <p:cTn id="62" dur="400"/>
                                        <p:tgtEl>
                                          <p:spTgt spid="50"/>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51"/>
                                        </p:tgtEl>
                                        <p:attrNameLst>
                                          <p:attrName>style.visibility</p:attrName>
                                        </p:attrNameLst>
                                      </p:cBhvr>
                                      <p:to>
                                        <p:strVal val="visible"/>
                                      </p:to>
                                    </p:set>
                                    <p:animEffect>
                                      <p:cBhvr>
                                        <p:cTn id="65" dur="400"/>
                                        <p:tgtEl>
                                          <p:spTgt spid="51"/>
                                        </p:tgtEl>
                                      </p:cBhvr>
                                    </p:animEffect>
                                  </p:childTnLst>
                                </p:cTn>
                              </p:par>
                            </p:childTnLst>
                          </p:cTn>
                        </p:par>
                        <p:par>
                          <p:cTn id="66" fill="hold">
                            <p:stCondLst>
                              <p:cond delay="5520"/>
                            </p:stCondLst>
                            <p:childTnLst>
                              <p:par>
                                <p:cTn id="67" presetID="2" presetClass="entr" presetSubtype="4" fill="hold" nodeType="afterEffect">
                                  <p:stCondLst>
                                    <p:cond delay="150"/>
                                  </p:stCondLst>
                                  <p:childTnLst>
                                    <p:set>
                                      <p:cBhvr>
                                        <p:cTn id="68" dur="1" fill="hold">
                                          <p:stCondLst>
                                            <p:cond delay="0"/>
                                          </p:stCondLst>
                                        </p:cTn>
                                        <p:tgtEl>
                                          <p:spTgt spid="30"/>
                                        </p:tgtEl>
                                        <p:attrNameLst>
                                          <p:attrName>style.visibility</p:attrName>
                                        </p:attrNameLst>
                                      </p:cBhvr>
                                      <p:to>
                                        <p:strVal val="visible"/>
                                      </p:to>
                                    </p:set>
                                    <p:anim calcmode="lin" valueType="num">
                                      <p:cBhvr>
                                        <p:cTn id="69" dur="350" fill="hold"/>
                                        <p:tgtEl>
                                          <p:spTgt spid="30"/>
                                        </p:tgtEl>
                                        <p:attrNameLst>
                                          <p:attrName>ppt_x</p:attrName>
                                        </p:attrNameLst>
                                      </p:cBhvr>
                                      <p:tavLst>
                                        <p:tav tm="0">
                                          <p:val>
                                            <p:strVal val="#ppt_x"/>
                                          </p:val>
                                        </p:tav>
                                        <p:tav tm="100000">
                                          <p:val>
                                            <p:strVal val="#ppt_x"/>
                                          </p:val>
                                        </p:tav>
                                      </p:tavLst>
                                    </p:anim>
                                    <p:anim calcmode="lin" valueType="num">
                                      <p:cBhvr>
                                        <p:cTn id="70" dur="350" fill="hold"/>
                                        <p:tgtEl>
                                          <p:spTgt spid="30"/>
                                        </p:tgtEl>
                                        <p:attrNameLst>
                                          <p:attrName>ppt_y</p:attrName>
                                        </p:attrNameLst>
                                      </p:cBhvr>
                                      <p:tavLst>
                                        <p:tav tm="0">
                                          <p:val>
                                            <p:strVal val="1+#ppt_h/2"/>
                                          </p:val>
                                        </p:tav>
                                        <p:tav tm="100000">
                                          <p:val>
                                            <p:strVal val="#ppt_y"/>
                                          </p:val>
                                        </p:tav>
                                      </p:tavLst>
                                    </p:anim>
                                  </p:childTnLst>
                                </p:cTn>
                              </p:par>
                            </p:childTnLst>
                          </p:cTn>
                        </p:par>
                        <p:par>
                          <p:cTn id="71" fill="hold">
                            <p:stCondLst>
                              <p:cond delay="6020"/>
                            </p:stCondLst>
                            <p:childTnLst>
                              <p:par>
                                <p:cTn id="72" presetID="22" presetClass="entr" presetSubtype="8" fill="hold"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p:cBhvr>
                                        <p:cTn id="74" dur="500"/>
                                        <p:tgtEl>
                                          <p:spTgt spid="5"/>
                                        </p:tgtEl>
                                      </p:cBhvr>
                                    </p:animEffect>
                                  </p:childTnLst>
                                </p:cTn>
                              </p:par>
                            </p:childTnLst>
                          </p:cTn>
                        </p:par>
                        <p:par>
                          <p:cTn id="75" fill="hold">
                            <p:stCondLst>
                              <p:cond delay="6520"/>
                            </p:stCondLst>
                            <p:childTnLst>
                              <p:par>
                                <p:cTn id="76" presetID="22" presetClass="entr" presetSubtype="8" fill="hold" grpId="0" nodeType="afterEffect">
                                  <p:stCondLst>
                                    <p:cond delay="0"/>
                                  </p:stCondLst>
                                  <p:childTnLst>
                                    <p:set>
                                      <p:cBhvr>
                                        <p:cTn id="77" dur="1" fill="hold">
                                          <p:stCondLst>
                                            <p:cond delay="0"/>
                                          </p:stCondLst>
                                        </p:cTn>
                                        <p:tgtEl>
                                          <p:spTgt spid="52"/>
                                        </p:tgtEl>
                                        <p:attrNameLst>
                                          <p:attrName>style.visibility</p:attrName>
                                        </p:attrNameLst>
                                      </p:cBhvr>
                                      <p:to>
                                        <p:strVal val="visible"/>
                                      </p:to>
                                    </p:set>
                                    <p:animEffect>
                                      <p:cBhvr>
                                        <p:cTn id="78" dur="400"/>
                                        <p:tgtEl>
                                          <p:spTgt spid="52"/>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53"/>
                                        </p:tgtEl>
                                        <p:attrNameLst>
                                          <p:attrName>style.visibility</p:attrName>
                                        </p:attrNameLst>
                                      </p:cBhvr>
                                      <p:to>
                                        <p:strVal val="visible"/>
                                      </p:to>
                                    </p:set>
                                    <p:animEffect>
                                      <p:cBhvr>
                                        <p:cTn id="81" dur="400"/>
                                        <p:tgtEl>
                                          <p:spTgt spid="53"/>
                                        </p:tgtEl>
                                      </p:cBhvr>
                                    </p:animEffect>
                                  </p:childTnLst>
                                </p:cTn>
                              </p:par>
                            </p:childTnLst>
                          </p:cTn>
                        </p:par>
                        <p:par>
                          <p:cTn id="82" fill="hold">
                            <p:stCondLst>
                              <p:cond delay="6920"/>
                            </p:stCondLst>
                            <p:childTnLst>
                              <p:par>
                                <p:cTn id="83" presetID="2" presetClass="entr" presetSubtype="8" fill="hold" nodeType="afterEffect">
                                  <p:stCondLst>
                                    <p:cond delay="150"/>
                                  </p:stCondLst>
                                  <p:childTnLst>
                                    <p:set>
                                      <p:cBhvr>
                                        <p:cTn id="84" dur="1" fill="hold">
                                          <p:stCondLst>
                                            <p:cond delay="0"/>
                                          </p:stCondLst>
                                        </p:cTn>
                                        <p:tgtEl>
                                          <p:spTgt spid="24"/>
                                        </p:tgtEl>
                                        <p:attrNameLst>
                                          <p:attrName>style.visibility</p:attrName>
                                        </p:attrNameLst>
                                      </p:cBhvr>
                                      <p:to>
                                        <p:strVal val="visible"/>
                                      </p:to>
                                    </p:set>
                                    <p:anim calcmode="lin" valueType="num">
                                      <p:cBhvr>
                                        <p:cTn id="85" dur="350" fill="hold"/>
                                        <p:tgtEl>
                                          <p:spTgt spid="24"/>
                                        </p:tgtEl>
                                        <p:attrNameLst>
                                          <p:attrName>ppt_x</p:attrName>
                                        </p:attrNameLst>
                                      </p:cBhvr>
                                      <p:tavLst>
                                        <p:tav tm="0">
                                          <p:val>
                                            <p:strVal val="0-#ppt_w/2"/>
                                          </p:val>
                                        </p:tav>
                                        <p:tav tm="100000">
                                          <p:val>
                                            <p:strVal val="#ppt_x"/>
                                          </p:val>
                                        </p:tav>
                                      </p:tavLst>
                                    </p:anim>
                                    <p:anim calcmode="lin" valueType="num">
                                      <p:cBhvr>
                                        <p:cTn id="86" dur="350" fill="hold"/>
                                        <p:tgtEl>
                                          <p:spTgt spid="24"/>
                                        </p:tgtEl>
                                        <p:attrNameLst>
                                          <p:attrName>ppt_y</p:attrName>
                                        </p:attrNameLst>
                                      </p:cBhvr>
                                      <p:tavLst>
                                        <p:tav tm="0">
                                          <p:val>
                                            <p:strVal val="#ppt_y"/>
                                          </p:val>
                                        </p:tav>
                                        <p:tav tm="100000">
                                          <p:val>
                                            <p:strVal val="#ppt_y"/>
                                          </p:val>
                                        </p:tav>
                                      </p:tavLst>
                                    </p:anim>
                                  </p:childTnLst>
                                </p:cTn>
                              </p:par>
                            </p:childTnLst>
                          </p:cTn>
                        </p:par>
                        <p:par>
                          <p:cTn id="87" fill="hold">
                            <p:stCondLst>
                              <p:cond delay="7420"/>
                            </p:stCondLst>
                            <p:childTnLst>
                              <p:par>
                                <p:cTn id="88" presetID="22" presetClass="entr" presetSubtype="2" fill="hold" grpId="0" nodeType="afterEffect">
                                  <p:stCondLst>
                                    <p:cond delay="0"/>
                                  </p:stCondLst>
                                  <p:childTnLst>
                                    <p:set>
                                      <p:cBhvr>
                                        <p:cTn id="89" dur="1" fill="hold">
                                          <p:stCondLst>
                                            <p:cond delay="0"/>
                                          </p:stCondLst>
                                        </p:cTn>
                                        <p:tgtEl>
                                          <p:spTgt spid="8"/>
                                        </p:tgtEl>
                                        <p:attrNameLst>
                                          <p:attrName>style.visibility</p:attrName>
                                        </p:attrNameLst>
                                      </p:cBhvr>
                                      <p:to>
                                        <p:strVal val="visible"/>
                                      </p:to>
                                    </p:set>
                                    <p:animEffect>
                                      <p:cBhvr>
                                        <p:cTn id="90" dur="350"/>
                                        <p:tgtEl>
                                          <p:spTgt spid="8"/>
                                        </p:tgtEl>
                                      </p:cBhvr>
                                    </p:animEffect>
                                  </p:childTnLst>
                                </p:cTn>
                              </p:par>
                            </p:childTnLst>
                          </p:cTn>
                        </p:par>
                        <p:par>
                          <p:cTn id="91" fill="hold">
                            <p:stCondLst>
                              <p:cond delay="7770"/>
                            </p:stCondLst>
                            <p:childTnLst>
                              <p:par>
                                <p:cTn id="92" presetID="22" presetClass="entr" presetSubtype="2" fill="hold" grpId="0" nodeType="afterEffect">
                                  <p:stCondLst>
                                    <p:cond delay="0"/>
                                  </p:stCondLst>
                                  <p:childTnLst>
                                    <p:set>
                                      <p:cBhvr>
                                        <p:cTn id="93" dur="1" fill="hold">
                                          <p:stCondLst>
                                            <p:cond delay="0"/>
                                          </p:stCondLst>
                                        </p:cTn>
                                        <p:tgtEl>
                                          <p:spTgt spid="46"/>
                                        </p:tgtEl>
                                        <p:attrNameLst>
                                          <p:attrName>style.visibility</p:attrName>
                                        </p:attrNameLst>
                                      </p:cBhvr>
                                      <p:to>
                                        <p:strVal val="visible"/>
                                      </p:to>
                                    </p:set>
                                    <p:animEffect>
                                      <p:cBhvr>
                                        <p:cTn id="94" dur="400"/>
                                        <p:tgtEl>
                                          <p:spTgt spid="46"/>
                                        </p:tgtEl>
                                      </p:cBhvr>
                                    </p:animEffect>
                                  </p:childTnLst>
                                </p:cTn>
                              </p:par>
                              <p:par>
                                <p:cTn id="95" presetID="22" presetClass="entr" presetSubtype="2" fill="hold" grpId="0" nodeType="withEffect">
                                  <p:stCondLst>
                                    <p:cond delay="0"/>
                                  </p:stCondLst>
                                  <p:childTnLst>
                                    <p:set>
                                      <p:cBhvr>
                                        <p:cTn id="96" dur="1" fill="hold">
                                          <p:stCondLst>
                                            <p:cond delay="0"/>
                                          </p:stCondLst>
                                        </p:cTn>
                                        <p:tgtEl>
                                          <p:spTgt spid="47"/>
                                        </p:tgtEl>
                                        <p:attrNameLst>
                                          <p:attrName>style.visibility</p:attrName>
                                        </p:attrNameLst>
                                      </p:cBhvr>
                                      <p:to>
                                        <p:strVal val="visible"/>
                                      </p:to>
                                    </p:set>
                                    <p:animEffect>
                                      <p:cBhvr>
                                        <p:cTn id="97" dur="400"/>
                                        <p:tgtEl>
                                          <p:spTgt spid="47"/>
                                        </p:tgtEl>
                                      </p:cBhvr>
                                    </p:animEffect>
                                  </p:childTnLst>
                                </p:cTn>
                              </p:par>
                            </p:childTnLst>
                          </p:cTn>
                        </p:par>
                        <p:par>
                          <p:cTn id="98" fill="hold">
                            <p:stCondLst>
                              <p:cond delay="8170"/>
                            </p:stCondLst>
                            <p:childTnLst>
                              <p:par>
                                <p:cTn id="99" presetID="2" presetClass="entr" presetSubtype="8" fill="hold" nodeType="afterEffect">
                                  <p:stCondLst>
                                    <p:cond delay="150"/>
                                  </p:stCondLst>
                                  <p:childTnLst>
                                    <p:set>
                                      <p:cBhvr>
                                        <p:cTn id="100" dur="1" fill="hold">
                                          <p:stCondLst>
                                            <p:cond delay="0"/>
                                          </p:stCondLst>
                                        </p:cTn>
                                        <p:tgtEl>
                                          <p:spTgt spid="27"/>
                                        </p:tgtEl>
                                        <p:attrNameLst>
                                          <p:attrName>style.visibility</p:attrName>
                                        </p:attrNameLst>
                                      </p:cBhvr>
                                      <p:to>
                                        <p:strVal val="visible"/>
                                      </p:to>
                                    </p:set>
                                    <p:anim calcmode="lin" valueType="num">
                                      <p:cBhvr>
                                        <p:cTn id="101" dur="350" fill="hold"/>
                                        <p:tgtEl>
                                          <p:spTgt spid="27"/>
                                        </p:tgtEl>
                                        <p:attrNameLst>
                                          <p:attrName>ppt_x</p:attrName>
                                        </p:attrNameLst>
                                      </p:cBhvr>
                                      <p:tavLst>
                                        <p:tav tm="0">
                                          <p:val>
                                            <p:strVal val="0-#ppt_w/2"/>
                                          </p:val>
                                        </p:tav>
                                        <p:tav tm="100000">
                                          <p:val>
                                            <p:strVal val="#ppt_x"/>
                                          </p:val>
                                        </p:tav>
                                      </p:tavLst>
                                    </p:anim>
                                    <p:anim calcmode="lin" valueType="num">
                                      <p:cBhvr>
                                        <p:cTn id="102" dur="350" fill="hold"/>
                                        <p:tgtEl>
                                          <p:spTgt spid="27"/>
                                        </p:tgtEl>
                                        <p:attrNameLst>
                                          <p:attrName>ppt_y</p:attrName>
                                        </p:attrNameLst>
                                      </p:cBhvr>
                                      <p:tavLst>
                                        <p:tav tm="0">
                                          <p:val>
                                            <p:strVal val="#ppt_y"/>
                                          </p:val>
                                        </p:tav>
                                        <p:tav tm="100000">
                                          <p:val>
                                            <p:strVal val="#ppt_y"/>
                                          </p:val>
                                        </p:tav>
                                      </p:tavLst>
                                    </p:anim>
                                  </p:childTnLst>
                                </p:cTn>
                              </p:par>
                            </p:childTnLst>
                          </p:cTn>
                        </p:par>
                        <p:par>
                          <p:cTn id="103" fill="hold">
                            <p:stCondLst>
                              <p:cond delay="8670"/>
                            </p:stCondLst>
                            <p:childTnLst>
                              <p:par>
                                <p:cTn id="104" presetID="22" presetClass="entr" presetSubtype="2" fill="hold" grpId="0" nodeType="afterEffect">
                                  <p:stCondLst>
                                    <p:cond delay="0"/>
                                  </p:stCondLst>
                                  <p:childTnLst>
                                    <p:set>
                                      <p:cBhvr>
                                        <p:cTn id="105" dur="1" fill="hold">
                                          <p:stCondLst>
                                            <p:cond delay="0"/>
                                          </p:stCondLst>
                                        </p:cTn>
                                        <p:tgtEl>
                                          <p:spTgt spid="9"/>
                                        </p:tgtEl>
                                        <p:attrNameLst>
                                          <p:attrName>style.visibility</p:attrName>
                                        </p:attrNameLst>
                                      </p:cBhvr>
                                      <p:to>
                                        <p:strVal val="visible"/>
                                      </p:to>
                                    </p:set>
                                    <p:animEffect>
                                      <p:cBhvr>
                                        <p:cTn id="106" dur="350"/>
                                        <p:tgtEl>
                                          <p:spTgt spid="9"/>
                                        </p:tgtEl>
                                      </p:cBhvr>
                                    </p:animEffect>
                                  </p:childTnLst>
                                </p:cTn>
                              </p:par>
                            </p:childTnLst>
                          </p:cTn>
                        </p:par>
                        <p:par>
                          <p:cTn id="107" fill="hold">
                            <p:stCondLst>
                              <p:cond delay="9020"/>
                            </p:stCondLst>
                            <p:childTnLst>
                              <p:par>
                                <p:cTn id="108" presetID="22" presetClass="entr" presetSubtype="2" fill="hold" grpId="0" nodeType="afterEffect">
                                  <p:stCondLst>
                                    <p:cond delay="0"/>
                                  </p:stCondLst>
                                  <p:childTnLst>
                                    <p:set>
                                      <p:cBhvr>
                                        <p:cTn id="109" dur="1" fill="hold">
                                          <p:stCondLst>
                                            <p:cond delay="0"/>
                                          </p:stCondLst>
                                        </p:cTn>
                                        <p:tgtEl>
                                          <p:spTgt spid="44"/>
                                        </p:tgtEl>
                                        <p:attrNameLst>
                                          <p:attrName>style.visibility</p:attrName>
                                        </p:attrNameLst>
                                      </p:cBhvr>
                                      <p:to>
                                        <p:strVal val="visible"/>
                                      </p:to>
                                    </p:set>
                                    <p:animEffect>
                                      <p:cBhvr>
                                        <p:cTn id="110" dur="400"/>
                                        <p:tgtEl>
                                          <p:spTgt spid="44"/>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45"/>
                                        </p:tgtEl>
                                        <p:attrNameLst>
                                          <p:attrName>style.visibility</p:attrName>
                                        </p:attrNameLst>
                                      </p:cBhvr>
                                      <p:to>
                                        <p:strVal val="visible"/>
                                      </p:to>
                                    </p:set>
                                    <p:animEffect>
                                      <p:cBhvr>
                                        <p:cTn id="113" dur="4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 grpId="0" animBg="1"/>
      <p:bldP spid="8" grpId="0" animBg="1"/>
      <p:bldP spid="9" grpId="0" animBg="1"/>
      <p:bldP spid="42" grpId="0" bldLvl="0" autoUpdateAnimBg="0"/>
      <p:bldP spid="43" grpId="0" bldLvl="0" autoUpdateAnimBg="0"/>
      <p:bldP spid="44" grpId="0" bldLvl="0" autoUpdateAnimBg="0"/>
      <p:bldP spid="45" grpId="0" bldLvl="0" autoUpdateAnimBg="0"/>
      <p:bldP spid="46" grpId="0" bldLvl="0" autoUpdateAnimBg="0"/>
      <p:bldP spid="47" grpId="0" bldLvl="0" autoUpdateAnimBg="0"/>
      <p:bldP spid="48" grpId="0" bldLvl="0" autoUpdateAnimBg="0"/>
      <p:bldP spid="49" grpId="0" bldLvl="0" autoUpdateAnimBg="0"/>
      <p:bldP spid="50" grpId="0" bldLvl="0" autoUpdateAnimBg="0"/>
      <p:bldP spid="51" grpId="0" bldLvl="0" autoUpdateAnimBg="0"/>
      <p:bldP spid="52" grpId="0" bldLvl="0" autoUpdateAnimBg="0"/>
      <p:bldP spid="53" grpId="0" bldLvl="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001577" y="187257"/>
            <a:ext cx="3780851" cy="377016"/>
          </a:xfrm>
          <a:prstGeom prst="rect">
            <a:avLst/>
          </a:prstGeom>
          <a:noFill/>
        </p:spPr>
        <p:txBody>
          <a:bodyPr wrap="square" lIns="68571" tIns="34285" rIns="68571" bIns="34285"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l"/>
            <a:r>
              <a:rPr lang="en-US" altLang="zh-CN" sz="2000" dirty="0">
                <a:solidFill>
                  <a:schemeClr val="bg1"/>
                </a:solidFill>
                <a:latin typeface="微软雅黑" pitchFamily="34" charset="-122"/>
                <a:ea typeface="微软雅黑" pitchFamily="34" charset="-122"/>
              </a:rPr>
              <a:t>4.5 </a:t>
            </a:r>
            <a:r>
              <a:rPr lang="zh-CN" altLang="en-US" sz="2000" dirty="0">
                <a:solidFill>
                  <a:schemeClr val="bg1"/>
                </a:solidFill>
                <a:latin typeface="微软雅黑" pitchFamily="34" charset="-122"/>
                <a:ea typeface="微软雅黑" pitchFamily="34" charset="-122"/>
              </a:rPr>
              <a:t>市场拓展计划</a:t>
            </a:r>
          </a:p>
        </p:txBody>
      </p:sp>
      <p:sp>
        <p:nvSpPr>
          <p:cNvPr id="19" name="TextBox 18"/>
          <p:cNvSpPr txBox="1"/>
          <p:nvPr/>
        </p:nvSpPr>
        <p:spPr>
          <a:xfrm>
            <a:off x="76994" y="210370"/>
            <a:ext cx="798022" cy="346239"/>
          </a:xfrm>
          <a:prstGeom prst="rect">
            <a:avLst/>
          </a:prstGeom>
          <a:noFill/>
        </p:spPr>
        <p:txBody>
          <a:bodyPr wrap="square" lIns="68571" tIns="34285" rIns="68571" bIns="34285" rtlCol="0">
            <a:spAutoFit/>
          </a:bodyPr>
          <a:lstStyle/>
          <a:p>
            <a:pPr algn="r"/>
            <a:r>
              <a:rPr lang="en-US" altLang="zh-CN" sz="1500" dirty="0">
                <a:solidFill>
                  <a:schemeClr val="bg1"/>
                </a:solidFill>
                <a:latin typeface="+mj-lt"/>
              </a:rPr>
              <a:t>Part</a:t>
            </a:r>
            <a:r>
              <a:rPr lang="en-US" altLang="zh-CN" dirty="0" smtClean="0">
                <a:solidFill>
                  <a:schemeClr val="bg1"/>
                </a:solidFill>
                <a:latin typeface="+mj-lt"/>
              </a:rPr>
              <a:t> 4</a:t>
            </a:r>
            <a:endParaRPr lang="zh-CN" altLang="en-US" dirty="0">
              <a:solidFill>
                <a:schemeClr val="bg1"/>
              </a:solidFill>
              <a:latin typeface="+mj-lt"/>
            </a:endParaRPr>
          </a:p>
        </p:txBody>
      </p:sp>
      <p:sp>
        <p:nvSpPr>
          <p:cNvPr id="4" name="Freeform 6"/>
          <p:cNvSpPr>
            <a:spLocks/>
          </p:cNvSpPr>
          <p:nvPr/>
        </p:nvSpPr>
        <p:spPr bwMode="auto">
          <a:xfrm>
            <a:off x="2105960" y="4278131"/>
            <a:ext cx="1093503" cy="580413"/>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tx1">
              <a:lumMod val="75000"/>
              <a:lumOff val="25000"/>
            </a:schemeClr>
          </a:solidFill>
          <a:ln w="3175" cap="flat" cmpd="sng">
            <a:noFill/>
            <a:bevel/>
            <a:headEnd/>
            <a:tailEnd/>
          </a:ln>
          <a:extLst/>
        </p:spPr>
        <p:txBody>
          <a:bodyPr lIns="72000" tIns="36000" rIns="72000" bIns="36000" anchor="ctr"/>
          <a:lstStyle/>
          <a:p>
            <a:pPr algn="ctr"/>
            <a:endParaRPr lang="zh-CN" altLang="en-US" sz="1100">
              <a:solidFill>
                <a:srgbClr val="FFFFFF"/>
              </a:solidFill>
              <a:latin typeface="+mn-ea"/>
              <a:ea typeface="+mn-ea"/>
            </a:endParaRPr>
          </a:p>
        </p:txBody>
      </p:sp>
      <p:sp>
        <p:nvSpPr>
          <p:cNvPr id="5" name="Freeform 8"/>
          <p:cNvSpPr>
            <a:spLocks/>
          </p:cNvSpPr>
          <p:nvPr/>
        </p:nvSpPr>
        <p:spPr bwMode="auto">
          <a:xfrm>
            <a:off x="1385173" y="1075741"/>
            <a:ext cx="2592772" cy="3069268"/>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rgbClr val="0070C0">
              <a:alpha val="69804"/>
            </a:srgbClr>
          </a:solidFill>
          <a:ln w="3175" cap="flat" cmpd="sng">
            <a:noFill/>
            <a:bevel/>
            <a:headEnd/>
            <a:tailEnd/>
          </a:ln>
          <a:extLst/>
        </p:spPr>
        <p:txBody>
          <a:bodyPr lIns="72000" tIns="36000" rIns="72000" bIns="36000" anchor="ctr"/>
          <a:lstStyle/>
          <a:p>
            <a:pPr algn="ctr"/>
            <a:endParaRPr lang="zh-CN" altLang="en-US" sz="1100">
              <a:solidFill>
                <a:srgbClr val="FFFFFF"/>
              </a:solidFill>
              <a:latin typeface="+mn-ea"/>
              <a:ea typeface="+mn-ea"/>
            </a:endParaRPr>
          </a:p>
        </p:txBody>
      </p:sp>
      <p:sp>
        <p:nvSpPr>
          <p:cNvPr id="6" name="Freeform 9"/>
          <p:cNvSpPr>
            <a:spLocks/>
          </p:cNvSpPr>
          <p:nvPr/>
        </p:nvSpPr>
        <p:spPr bwMode="auto">
          <a:xfrm>
            <a:off x="2044280" y="1075740"/>
            <a:ext cx="1773946" cy="1108643"/>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tx1">
              <a:lumMod val="50000"/>
              <a:lumOff val="50000"/>
            </a:schemeClr>
          </a:solidFill>
          <a:ln w="3175" cap="flat" cmpd="sng">
            <a:noFill/>
            <a:bevel/>
            <a:headEnd/>
            <a:tailEnd/>
          </a:ln>
          <a:extLst/>
        </p:spPr>
        <p:txBody>
          <a:bodyPr lIns="72000" tIns="36000" rIns="72000" bIns="36000" anchor="ctr"/>
          <a:lstStyle/>
          <a:p>
            <a:pPr algn="ctr"/>
            <a:endParaRPr lang="zh-CN" altLang="en-US" sz="1100">
              <a:solidFill>
                <a:srgbClr val="FFFFFF"/>
              </a:solidFill>
              <a:latin typeface="+mn-ea"/>
              <a:ea typeface="+mn-ea"/>
            </a:endParaRPr>
          </a:p>
        </p:txBody>
      </p:sp>
      <p:sp>
        <p:nvSpPr>
          <p:cNvPr id="7" name="Freeform 10"/>
          <p:cNvSpPr>
            <a:spLocks/>
          </p:cNvSpPr>
          <p:nvPr/>
        </p:nvSpPr>
        <p:spPr bwMode="auto">
          <a:xfrm>
            <a:off x="2979170" y="1704077"/>
            <a:ext cx="998776" cy="1601728"/>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rgbClr val="0070C0"/>
          </a:solidFill>
          <a:ln w="3175" cap="flat" cmpd="sng">
            <a:noFill/>
            <a:bevel/>
            <a:headEnd/>
            <a:tailEnd/>
          </a:ln>
          <a:extLst/>
        </p:spPr>
        <p:txBody>
          <a:bodyPr lIns="72000" tIns="36000" rIns="72000" bIns="36000" anchor="ctr"/>
          <a:lstStyle/>
          <a:p>
            <a:pPr algn="ctr"/>
            <a:endParaRPr lang="zh-CN" altLang="en-US" sz="1400">
              <a:solidFill>
                <a:srgbClr val="FFFFFF"/>
              </a:solidFill>
              <a:ea typeface="微软雅黑" pitchFamily="34" charset="-122"/>
            </a:endParaRPr>
          </a:p>
        </p:txBody>
      </p:sp>
      <p:sp>
        <p:nvSpPr>
          <p:cNvPr id="8" name="Freeform 11"/>
          <p:cNvSpPr>
            <a:spLocks/>
          </p:cNvSpPr>
          <p:nvPr/>
        </p:nvSpPr>
        <p:spPr bwMode="auto">
          <a:xfrm>
            <a:off x="1372394" y="1244006"/>
            <a:ext cx="1095673" cy="1633677"/>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tx1">
              <a:lumMod val="75000"/>
              <a:lumOff val="25000"/>
            </a:schemeClr>
          </a:solidFill>
          <a:ln w="3175" cap="flat" cmpd="sng">
            <a:noFill/>
            <a:bevel/>
            <a:headEnd/>
            <a:tailEnd/>
          </a:ln>
          <a:extLst/>
        </p:spPr>
        <p:txBody>
          <a:bodyPr lIns="72000" tIns="36000" rIns="72000" bIns="36000" anchor="ctr"/>
          <a:lstStyle/>
          <a:p>
            <a:pPr algn="ctr"/>
            <a:endParaRPr lang="zh-CN" altLang="en-US" sz="1400">
              <a:solidFill>
                <a:srgbClr val="FFFFFF"/>
              </a:solidFill>
              <a:ea typeface="微软雅黑" pitchFamily="34" charset="-122"/>
            </a:endParaRPr>
          </a:p>
        </p:txBody>
      </p:sp>
      <p:grpSp>
        <p:nvGrpSpPr>
          <p:cNvPr id="9" name="组合 8"/>
          <p:cNvGrpSpPr/>
          <p:nvPr/>
        </p:nvGrpSpPr>
        <p:grpSpPr>
          <a:xfrm>
            <a:off x="1408139" y="1606754"/>
            <a:ext cx="881152" cy="955054"/>
            <a:chOff x="1596217" y="1507271"/>
            <a:chExt cx="1313710" cy="1423642"/>
          </a:xfrm>
        </p:grpSpPr>
        <p:sp>
          <p:nvSpPr>
            <p:cNvPr id="10" name="TextBox 9"/>
            <p:cNvSpPr txBox="1"/>
            <p:nvPr/>
          </p:nvSpPr>
          <p:spPr>
            <a:xfrm>
              <a:off x="2052679" y="1507271"/>
              <a:ext cx="466513" cy="550541"/>
            </a:xfrm>
            <a:prstGeom prst="rect">
              <a:avLst/>
            </a:prstGeom>
            <a:noFill/>
          </p:spPr>
          <p:txBody>
            <a:bodyPr wrap="none" rtlCol="0">
              <a:spAutoFit/>
            </a:bodyPr>
            <a:lstStyle/>
            <a:p>
              <a:r>
                <a:rPr lang="en-US" altLang="zh-CN" b="1" dirty="0">
                  <a:solidFill>
                    <a:srgbClr val="F8F8F8"/>
                  </a:solidFill>
                  <a:latin typeface="+mj-lt"/>
                  <a:ea typeface="+mj-ea"/>
                </a:rPr>
                <a:t>1</a:t>
              </a:r>
              <a:endParaRPr lang="zh-CN" altLang="en-US" b="1" dirty="0">
                <a:solidFill>
                  <a:srgbClr val="F8F8F8"/>
                </a:solidFill>
                <a:latin typeface="+mj-lt"/>
                <a:ea typeface="+mj-ea"/>
              </a:endParaRPr>
            </a:p>
          </p:txBody>
        </p:sp>
        <p:sp>
          <p:nvSpPr>
            <p:cNvPr id="11" name="TextBox 10"/>
            <p:cNvSpPr txBox="1"/>
            <p:nvPr/>
          </p:nvSpPr>
          <p:spPr>
            <a:xfrm>
              <a:off x="1596217" y="1967466"/>
              <a:ext cx="1313710" cy="963447"/>
            </a:xfrm>
            <a:prstGeom prst="rect">
              <a:avLst/>
            </a:prstGeom>
            <a:noFill/>
          </p:spPr>
          <p:txBody>
            <a:bodyPr wrap="square" rtlCol="0">
              <a:spAutoFit/>
            </a:bodyPr>
            <a:lstStyle/>
            <a:p>
              <a:pPr algn="ctr"/>
              <a:r>
                <a:rPr lang="zh-CN" altLang="en-US" b="1" dirty="0" smtClean="0">
                  <a:solidFill>
                    <a:srgbClr val="F8F8F8"/>
                  </a:solidFill>
                  <a:latin typeface="+mn-ea"/>
                  <a:ea typeface="+mn-ea"/>
                </a:rPr>
                <a:t>本地</a:t>
              </a:r>
              <a:endParaRPr lang="en-US" altLang="zh-CN" b="1" dirty="0" smtClean="0">
                <a:solidFill>
                  <a:srgbClr val="F8F8F8"/>
                </a:solidFill>
                <a:latin typeface="+mn-ea"/>
                <a:ea typeface="+mn-ea"/>
              </a:endParaRPr>
            </a:p>
            <a:p>
              <a:pPr algn="ctr"/>
              <a:r>
                <a:rPr lang="zh-CN" altLang="en-US" b="1" dirty="0" smtClean="0">
                  <a:solidFill>
                    <a:srgbClr val="F8F8F8"/>
                  </a:solidFill>
                  <a:latin typeface="+mn-ea"/>
                  <a:ea typeface="+mn-ea"/>
                </a:rPr>
                <a:t>市场</a:t>
              </a:r>
              <a:endParaRPr lang="zh-CN" altLang="en-US" b="1" dirty="0">
                <a:solidFill>
                  <a:srgbClr val="F8F8F8"/>
                </a:solidFill>
                <a:latin typeface="+mn-ea"/>
                <a:ea typeface="+mn-ea"/>
              </a:endParaRPr>
            </a:p>
          </p:txBody>
        </p:sp>
      </p:grpSp>
      <p:grpSp>
        <p:nvGrpSpPr>
          <p:cNvPr id="12" name="组合 11"/>
          <p:cNvGrpSpPr/>
          <p:nvPr/>
        </p:nvGrpSpPr>
        <p:grpSpPr>
          <a:xfrm>
            <a:off x="2286793" y="1190208"/>
            <a:ext cx="1078711" cy="685800"/>
            <a:chOff x="2906201" y="886349"/>
            <a:chExt cx="1608250" cy="1022282"/>
          </a:xfrm>
        </p:grpSpPr>
        <p:sp>
          <p:nvSpPr>
            <p:cNvPr id="13" name="TextBox 12"/>
            <p:cNvSpPr txBox="1"/>
            <p:nvPr/>
          </p:nvSpPr>
          <p:spPr>
            <a:xfrm>
              <a:off x="2906201" y="886349"/>
              <a:ext cx="466513" cy="550542"/>
            </a:xfrm>
            <a:prstGeom prst="rect">
              <a:avLst/>
            </a:prstGeom>
            <a:noFill/>
          </p:spPr>
          <p:txBody>
            <a:bodyPr wrap="none" rtlCol="0">
              <a:spAutoFit/>
            </a:bodyPr>
            <a:lstStyle/>
            <a:p>
              <a:r>
                <a:rPr lang="en-US" altLang="zh-CN" b="1" dirty="0">
                  <a:solidFill>
                    <a:srgbClr val="F8F8F8"/>
                  </a:solidFill>
                  <a:latin typeface="+mj-lt"/>
                  <a:ea typeface="+mj-ea"/>
                </a:rPr>
                <a:t>2</a:t>
              </a:r>
              <a:endParaRPr lang="zh-CN" altLang="en-US" b="1" dirty="0">
                <a:solidFill>
                  <a:srgbClr val="F8F8F8"/>
                </a:solidFill>
                <a:latin typeface="+mj-lt"/>
                <a:ea typeface="+mj-ea"/>
              </a:endParaRPr>
            </a:p>
          </p:txBody>
        </p:sp>
        <p:sp>
          <p:nvSpPr>
            <p:cNvPr id="14" name="TextBox 13"/>
            <p:cNvSpPr txBox="1"/>
            <p:nvPr/>
          </p:nvSpPr>
          <p:spPr>
            <a:xfrm>
              <a:off x="3176461" y="945183"/>
              <a:ext cx="1337990" cy="963448"/>
            </a:xfrm>
            <a:prstGeom prst="rect">
              <a:avLst/>
            </a:prstGeom>
            <a:noFill/>
          </p:spPr>
          <p:txBody>
            <a:bodyPr wrap="square" rtlCol="0">
              <a:spAutoFit/>
            </a:bodyPr>
            <a:lstStyle/>
            <a:p>
              <a:pPr algn="ctr"/>
              <a:r>
                <a:rPr lang="zh-CN" altLang="en-US" b="1" dirty="0" smtClean="0">
                  <a:solidFill>
                    <a:srgbClr val="F8F8F8"/>
                  </a:solidFill>
                  <a:latin typeface="+mn-ea"/>
                  <a:ea typeface="+mn-ea"/>
                </a:rPr>
                <a:t>周边</a:t>
              </a:r>
              <a:endParaRPr lang="en-US" altLang="zh-CN" b="1" dirty="0" smtClean="0">
                <a:solidFill>
                  <a:srgbClr val="F8F8F8"/>
                </a:solidFill>
                <a:latin typeface="+mn-ea"/>
                <a:ea typeface="+mn-ea"/>
              </a:endParaRPr>
            </a:p>
            <a:p>
              <a:pPr algn="ctr"/>
              <a:r>
                <a:rPr lang="zh-CN" altLang="en-US" b="1" dirty="0" smtClean="0">
                  <a:solidFill>
                    <a:srgbClr val="F8F8F8"/>
                  </a:solidFill>
                  <a:latin typeface="+mn-ea"/>
                  <a:ea typeface="+mn-ea"/>
                </a:rPr>
                <a:t>市场</a:t>
              </a:r>
              <a:endParaRPr lang="zh-CN" altLang="en-US" b="1" dirty="0">
                <a:solidFill>
                  <a:srgbClr val="F8F8F8"/>
                </a:solidFill>
                <a:latin typeface="+mn-ea"/>
                <a:ea typeface="+mn-ea"/>
              </a:endParaRPr>
            </a:p>
          </p:txBody>
        </p:sp>
      </p:grpSp>
      <p:grpSp>
        <p:nvGrpSpPr>
          <p:cNvPr id="15" name="组合 14"/>
          <p:cNvGrpSpPr/>
          <p:nvPr/>
        </p:nvGrpSpPr>
        <p:grpSpPr>
          <a:xfrm>
            <a:off x="3075713" y="1966244"/>
            <a:ext cx="902230" cy="976564"/>
            <a:chOff x="4082403" y="2043145"/>
            <a:chExt cx="1345135" cy="1455707"/>
          </a:xfrm>
        </p:grpSpPr>
        <p:sp>
          <p:nvSpPr>
            <p:cNvPr id="16" name="TextBox 15"/>
            <p:cNvSpPr txBox="1"/>
            <p:nvPr/>
          </p:nvSpPr>
          <p:spPr>
            <a:xfrm>
              <a:off x="4509276" y="2043145"/>
              <a:ext cx="466513" cy="550541"/>
            </a:xfrm>
            <a:prstGeom prst="rect">
              <a:avLst/>
            </a:prstGeom>
            <a:noFill/>
          </p:spPr>
          <p:txBody>
            <a:bodyPr wrap="none" rtlCol="0">
              <a:spAutoFit/>
            </a:bodyPr>
            <a:lstStyle/>
            <a:p>
              <a:r>
                <a:rPr lang="en-US" altLang="zh-CN" b="1" dirty="0">
                  <a:solidFill>
                    <a:srgbClr val="F8F8F8"/>
                  </a:solidFill>
                  <a:latin typeface="+mj-lt"/>
                  <a:ea typeface="+mj-ea"/>
                </a:rPr>
                <a:t>3</a:t>
              </a:r>
              <a:endParaRPr lang="zh-CN" altLang="en-US" b="1" dirty="0">
                <a:solidFill>
                  <a:srgbClr val="F8F8F8"/>
                </a:solidFill>
                <a:latin typeface="+mj-lt"/>
                <a:ea typeface="+mj-ea"/>
              </a:endParaRPr>
            </a:p>
          </p:txBody>
        </p:sp>
        <p:sp>
          <p:nvSpPr>
            <p:cNvPr id="17" name="TextBox 16"/>
            <p:cNvSpPr txBox="1"/>
            <p:nvPr/>
          </p:nvSpPr>
          <p:spPr>
            <a:xfrm>
              <a:off x="4082403" y="2535404"/>
              <a:ext cx="1345135" cy="963448"/>
            </a:xfrm>
            <a:prstGeom prst="rect">
              <a:avLst/>
            </a:prstGeom>
            <a:noFill/>
          </p:spPr>
          <p:txBody>
            <a:bodyPr wrap="square" rtlCol="0">
              <a:spAutoFit/>
            </a:bodyPr>
            <a:lstStyle/>
            <a:p>
              <a:pPr algn="ctr"/>
              <a:r>
                <a:rPr lang="zh-CN" altLang="en-US" b="1" dirty="0" smtClean="0">
                  <a:solidFill>
                    <a:srgbClr val="F8F8F8"/>
                  </a:solidFill>
                  <a:latin typeface="+mn-ea"/>
                  <a:ea typeface="+mn-ea"/>
                </a:rPr>
                <a:t>细分</a:t>
              </a:r>
              <a:endParaRPr lang="en-US" altLang="zh-CN" b="1" dirty="0" smtClean="0">
                <a:solidFill>
                  <a:srgbClr val="F8F8F8"/>
                </a:solidFill>
                <a:latin typeface="+mn-ea"/>
                <a:ea typeface="+mn-ea"/>
              </a:endParaRPr>
            </a:p>
            <a:p>
              <a:pPr algn="ctr"/>
              <a:r>
                <a:rPr lang="zh-CN" altLang="en-US" b="1" dirty="0" smtClean="0">
                  <a:solidFill>
                    <a:srgbClr val="F8F8F8"/>
                  </a:solidFill>
                  <a:latin typeface="+mn-ea"/>
                  <a:ea typeface="+mn-ea"/>
                </a:rPr>
                <a:t>市场</a:t>
              </a:r>
              <a:endParaRPr lang="zh-CN" altLang="en-US" b="1" dirty="0">
                <a:solidFill>
                  <a:srgbClr val="F8F8F8"/>
                </a:solidFill>
                <a:latin typeface="+mn-ea"/>
                <a:ea typeface="+mn-ea"/>
              </a:endParaRPr>
            </a:p>
          </p:txBody>
        </p:sp>
      </p:grpSp>
      <p:grpSp>
        <p:nvGrpSpPr>
          <p:cNvPr id="20" name="组合 19"/>
          <p:cNvGrpSpPr/>
          <p:nvPr/>
        </p:nvGrpSpPr>
        <p:grpSpPr>
          <a:xfrm>
            <a:off x="2238072" y="2964117"/>
            <a:ext cx="1015059" cy="969292"/>
            <a:chOff x="2833564" y="3530610"/>
            <a:chExt cx="1513351" cy="1444864"/>
          </a:xfrm>
        </p:grpSpPr>
        <p:sp>
          <p:nvSpPr>
            <p:cNvPr id="21" name="TextBox 20"/>
            <p:cNvSpPr txBox="1"/>
            <p:nvPr/>
          </p:nvSpPr>
          <p:spPr>
            <a:xfrm>
              <a:off x="3465926" y="3530610"/>
              <a:ext cx="466513" cy="550540"/>
            </a:xfrm>
            <a:prstGeom prst="rect">
              <a:avLst/>
            </a:prstGeom>
            <a:noFill/>
          </p:spPr>
          <p:txBody>
            <a:bodyPr wrap="none" rtlCol="0">
              <a:spAutoFit/>
            </a:bodyPr>
            <a:lstStyle/>
            <a:p>
              <a:r>
                <a:rPr lang="en-US" altLang="zh-CN" b="1" dirty="0">
                  <a:solidFill>
                    <a:srgbClr val="F8F8F8"/>
                  </a:solidFill>
                  <a:latin typeface="+mj-lt"/>
                  <a:ea typeface="+mj-ea"/>
                </a:rPr>
                <a:t>4</a:t>
              </a:r>
              <a:endParaRPr lang="zh-CN" altLang="en-US" b="1" dirty="0">
                <a:solidFill>
                  <a:srgbClr val="F8F8F8"/>
                </a:solidFill>
                <a:latin typeface="+mj-lt"/>
                <a:ea typeface="+mj-ea"/>
              </a:endParaRPr>
            </a:p>
          </p:txBody>
        </p:sp>
        <p:sp>
          <p:nvSpPr>
            <p:cNvPr id="22" name="TextBox 21"/>
            <p:cNvSpPr txBox="1"/>
            <p:nvPr/>
          </p:nvSpPr>
          <p:spPr>
            <a:xfrm>
              <a:off x="2833564" y="4012028"/>
              <a:ext cx="1513351" cy="963446"/>
            </a:xfrm>
            <a:prstGeom prst="rect">
              <a:avLst/>
            </a:prstGeom>
            <a:noFill/>
          </p:spPr>
          <p:txBody>
            <a:bodyPr wrap="square" rtlCol="0">
              <a:spAutoFit/>
            </a:bodyPr>
            <a:lstStyle/>
            <a:p>
              <a:pPr algn="ctr"/>
              <a:r>
                <a:rPr lang="zh-CN" altLang="en-US" b="1" dirty="0" smtClean="0">
                  <a:solidFill>
                    <a:srgbClr val="F8F8F8"/>
                  </a:solidFill>
                  <a:latin typeface="+mn-ea"/>
                  <a:ea typeface="+mn-ea"/>
                </a:rPr>
                <a:t>高端</a:t>
              </a:r>
              <a:endParaRPr lang="en-US" altLang="zh-CN" b="1" dirty="0" smtClean="0">
                <a:solidFill>
                  <a:srgbClr val="F8F8F8"/>
                </a:solidFill>
                <a:latin typeface="+mn-ea"/>
                <a:ea typeface="+mn-ea"/>
              </a:endParaRPr>
            </a:p>
            <a:p>
              <a:pPr algn="ctr"/>
              <a:r>
                <a:rPr lang="zh-CN" altLang="en-US" b="1" dirty="0" smtClean="0">
                  <a:solidFill>
                    <a:srgbClr val="F8F8F8"/>
                  </a:solidFill>
                  <a:latin typeface="+mn-ea"/>
                  <a:ea typeface="+mn-ea"/>
                </a:rPr>
                <a:t>市场</a:t>
              </a:r>
              <a:endParaRPr lang="zh-CN" altLang="en-US" b="1" dirty="0">
                <a:solidFill>
                  <a:srgbClr val="F8F8F8"/>
                </a:solidFill>
                <a:latin typeface="+mn-ea"/>
                <a:ea typeface="+mn-ea"/>
              </a:endParaRPr>
            </a:p>
          </p:txBody>
        </p:sp>
      </p:grpSp>
      <p:sp>
        <p:nvSpPr>
          <p:cNvPr id="23" name="TextBox 22"/>
          <p:cNvSpPr txBox="1"/>
          <p:nvPr/>
        </p:nvSpPr>
        <p:spPr>
          <a:xfrm>
            <a:off x="2175900" y="4294964"/>
            <a:ext cx="933138" cy="503590"/>
          </a:xfrm>
          <a:prstGeom prst="rect">
            <a:avLst/>
          </a:prstGeom>
          <a:noFill/>
        </p:spPr>
        <p:txBody>
          <a:bodyPr wrap="square" lIns="72000" tIns="36000" rIns="72000" bIns="36000" rtlCol="0">
            <a:spAutoFit/>
          </a:bodyPr>
          <a:lstStyle/>
          <a:p>
            <a:pPr algn="ctr"/>
            <a:r>
              <a:rPr lang="zh-CN" altLang="en-US" sz="1400" b="1" dirty="0" smtClean="0">
                <a:solidFill>
                  <a:srgbClr val="F8F8F8"/>
                </a:solidFill>
                <a:latin typeface="+mn-ea"/>
                <a:ea typeface="+mn-ea"/>
              </a:rPr>
              <a:t>请输入您的文字</a:t>
            </a:r>
            <a:endParaRPr lang="zh-CN" altLang="en-US" sz="1400" b="1" dirty="0">
              <a:solidFill>
                <a:srgbClr val="F8F8F8"/>
              </a:solidFill>
              <a:latin typeface="+mn-ea"/>
              <a:ea typeface="+mn-ea"/>
            </a:endParaRPr>
          </a:p>
        </p:txBody>
      </p:sp>
      <p:sp>
        <p:nvSpPr>
          <p:cNvPr id="24" name="TextBox 23"/>
          <p:cNvSpPr txBox="1"/>
          <p:nvPr/>
        </p:nvSpPr>
        <p:spPr>
          <a:xfrm>
            <a:off x="4961759" y="1204542"/>
            <a:ext cx="3175001" cy="672867"/>
          </a:xfrm>
          <a:prstGeom prst="rect">
            <a:avLst/>
          </a:prstGeom>
          <a:noFill/>
        </p:spPr>
        <p:txBody>
          <a:bodyPr wrap="square" lIns="72000" tIns="36000" rIns="72000" bIns="36000" rtlCol="0">
            <a:spAutoFit/>
          </a:bodyPr>
          <a:lstStyle/>
          <a:p>
            <a:r>
              <a:rPr lang="zh-CN" altLang="en-US" sz="1300" dirty="0">
                <a:solidFill>
                  <a:schemeClr val="tx1">
                    <a:lumMod val="75000"/>
                    <a:lumOff val="25000"/>
                  </a:schemeClr>
                </a:solidFill>
                <a:latin typeface="+mn-ea"/>
                <a:ea typeface="+mn-ea"/>
              </a:rPr>
              <a:t>请输入您的文字请输入您的文字</a:t>
            </a:r>
            <a:endParaRPr lang="en-US" altLang="zh-CN" sz="1300" dirty="0">
              <a:solidFill>
                <a:schemeClr val="tx1">
                  <a:lumMod val="75000"/>
                  <a:lumOff val="25000"/>
                </a:schemeClr>
              </a:solidFill>
              <a:latin typeface="+mn-ea"/>
              <a:ea typeface="+mn-ea"/>
            </a:endParaRPr>
          </a:p>
          <a:p>
            <a:r>
              <a:rPr lang="zh-CN" altLang="en-US" sz="1300" dirty="0">
                <a:solidFill>
                  <a:schemeClr val="tx1">
                    <a:lumMod val="75000"/>
                    <a:lumOff val="25000"/>
                  </a:schemeClr>
                </a:solidFill>
                <a:latin typeface="+mn-ea"/>
                <a:ea typeface="+mn-ea"/>
              </a:rPr>
              <a:t>请输入您的文字请输入您的文字</a:t>
            </a:r>
          </a:p>
          <a:p>
            <a:r>
              <a:rPr lang="zh-CN" altLang="en-US" sz="1300" dirty="0">
                <a:solidFill>
                  <a:schemeClr val="tx1">
                    <a:lumMod val="75000"/>
                    <a:lumOff val="25000"/>
                  </a:schemeClr>
                </a:solidFill>
                <a:latin typeface="+mn-ea"/>
                <a:ea typeface="+mn-ea"/>
              </a:rPr>
              <a:t>请输入您的文字请输入您的文字</a:t>
            </a:r>
            <a:endParaRPr lang="en-US" altLang="zh-CN" sz="1300" dirty="0">
              <a:solidFill>
                <a:schemeClr val="tx1">
                  <a:lumMod val="75000"/>
                  <a:lumOff val="25000"/>
                </a:schemeClr>
              </a:solidFill>
              <a:latin typeface="+mn-ea"/>
              <a:ea typeface="+mn-ea"/>
            </a:endParaRPr>
          </a:p>
        </p:txBody>
      </p:sp>
      <p:grpSp>
        <p:nvGrpSpPr>
          <p:cNvPr id="25" name="组合 24"/>
          <p:cNvGrpSpPr/>
          <p:nvPr/>
        </p:nvGrpSpPr>
        <p:grpSpPr>
          <a:xfrm>
            <a:off x="4286036" y="1264132"/>
            <a:ext cx="584936" cy="585036"/>
            <a:chOff x="6409426" y="1173624"/>
            <a:chExt cx="962086" cy="962084"/>
          </a:xfrm>
          <a:solidFill>
            <a:schemeClr val="tx1">
              <a:lumMod val="75000"/>
              <a:lumOff val="25000"/>
            </a:schemeClr>
          </a:solidFill>
        </p:grpSpPr>
        <p:sp>
          <p:nvSpPr>
            <p:cNvPr id="26" name="椭圆 25"/>
            <p:cNvSpPr/>
            <p:nvPr/>
          </p:nvSpPr>
          <p:spPr bwMode="auto">
            <a:xfrm>
              <a:off x="6409426" y="1173624"/>
              <a:ext cx="962086" cy="962084"/>
            </a:xfrm>
            <a:prstGeom prst="ellipse">
              <a:avLst/>
            </a:prstGeom>
            <a:grpFill/>
            <a:ln w="3175" cap="flat" cmpd="sng">
              <a:noFill/>
              <a:bevel/>
              <a:headEnd/>
              <a:tailEnd/>
            </a:ln>
            <a:extLst/>
          </p:spPr>
          <p:txBody>
            <a:bodyPr anchor="ctr"/>
            <a:lstStyle/>
            <a:p>
              <a:pPr algn="ctr"/>
              <a:endParaRPr lang="zh-CN" altLang="en-US" sz="2200" b="1">
                <a:solidFill>
                  <a:srgbClr val="FFFFFF"/>
                </a:solidFill>
                <a:latin typeface="+mj-lt"/>
                <a:ea typeface="微软雅黑" pitchFamily="34" charset="-122"/>
              </a:endParaRPr>
            </a:p>
          </p:txBody>
        </p:sp>
        <p:sp>
          <p:nvSpPr>
            <p:cNvPr id="27" name="TextBox 26"/>
            <p:cNvSpPr txBox="1"/>
            <p:nvPr/>
          </p:nvSpPr>
          <p:spPr>
            <a:xfrm>
              <a:off x="6603774" y="1315229"/>
              <a:ext cx="546386" cy="717445"/>
            </a:xfrm>
            <a:prstGeom prst="rect">
              <a:avLst/>
            </a:prstGeom>
            <a:grpFill/>
            <a:ln w="3175" cap="flat" cmpd="sng">
              <a:noFill/>
              <a:bevel/>
              <a:headEnd/>
              <a:tailEnd/>
            </a:ln>
          </p:spPr>
          <p:txBody>
            <a:bodyPr anchor="ctr"/>
            <a:lstStyle>
              <a:defPPr>
                <a:defRPr lang="zh-CN"/>
              </a:defPPr>
              <a:lvl1pPr algn="ctr">
                <a:defRPr>
                  <a:solidFill>
                    <a:srgbClr val="FFFFFF"/>
                  </a:solidFill>
                  <a:ea typeface="微软雅黑" pitchFamily="34" charset="-122"/>
                </a:defRPr>
              </a:lvl1pPr>
            </a:lstStyle>
            <a:p>
              <a:r>
                <a:rPr lang="en-US" altLang="zh-CN" sz="2200" b="1" dirty="0">
                  <a:latin typeface="+mj-lt"/>
                </a:rPr>
                <a:t>1</a:t>
              </a:r>
              <a:endParaRPr lang="zh-CN" altLang="en-US" sz="2200" b="1" dirty="0">
                <a:latin typeface="+mj-lt"/>
              </a:endParaRPr>
            </a:p>
          </p:txBody>
        </p:sp>
      </p:grpSp>
      <p:grpSp>
        <p:nvGrpSpPr>
          <p:cNvPr id="28" name="组合 27"/>
          <p:cNvGrpSpPr/>
          <p:nvPr/>
        </p:nvGrpSpPr>
        <p:grpSpPr>
          <a:xfrm>
            <a:off x="4286036" y="2139294"/>
            <a:ext cx="584936" cy="585036"/>
            <a:chOff x="6409426" y="2394908"/>
            <a:chExt cx="962086" cy="962084"/>
          </a:xfrm>
          <a:solidFill>
            <a:schemeClr val="tx1">
              <a:lumMod val="50000"/>
              <a:lumOff val="50000"/>
            </a:schemeClr>
          </a:solidFill>
        </p:grpSpPr>
        <p:sp>
          <p:nvSpPr>
            <p:cNvPr id="29" name="椭圆 28"/>
            <p:cNvSpPr/>
            <p:nvPr/>
          </p:nvSpPr>
          <p:spPr bwMode="auto">
            <a:xfrm>
              <a:off x="6409426" y="2394908"/>
              <a:ext cx="962086" cy="962084"/>
            </a:xfrm>
            <a:prstGeom prst="ellipse">
              <a:avLst/>
            </a:prstGeom>
            <a:grpFill/>
            <a:ln w="3175" cap="flat" cmpd="sng">
              <a:noFill/>
              <a:bevel/>
              <a:headEnd/>
              <a:tailEnd/>
            </a:ln>
            <a:extLst/>
          </p:spPr>
          <p:txBody>
            <a:bodyPr anchor="ctr"/>
            <a:lstStyle/>
            <a:p>
              <a:pPr algn="ctr"/>
              <a:endParaRPr lang="zh-CN" altLang="en-US" sz="2200" b="1">
                <a:solidFill>
                  <a:srgbClr val="FFFFFF"/>
                </a:solidFill>
                <a:latin typeface="+mj-lt"/>
                <a:ea typeface="+mn-ea"/>
              </a:endParaRPr>
            </a:p>
          </p:txBody>
        </p:sp>
        <p:sp>
          <p:nvSpPr>
            <p:cNvPr id="30" name="TextBox 29"/>
            <p:cNvSpPr txBox="1"/>
            <p:nvPr/>
          </p:nvSpPr>
          <p:spPr>
            <a:xfrm>
              <a:off x="6602294" y="2523287"/>
              <a:ext cx="546386" cy="717445"/>
            </a:xfrm>
            <a:prstGeom prst="rect">
              <a:avLst/>
            </a:prstGeom>
            <a:grpFill/>
            <a:ln w="3175" cap="flat" cmpd="sng">
              <a:noFill/>
              <a:bevel/>
              <a:headEnd/>
              <a:tailEnd/>
            </a:ln>
          </p:spPr>
          <p:txBody>
            <a:bodyPr anchor="ctr"/>
            <a:lstStyle>
              <a:defPPr>
                <a:defRPr lang="zh-CN"/>
              </a:defPPr>
              <a:lvl1pPr algn="ctr">
                <a:defRPr sz="1600">
                  <a:solidFill>
                    <a:srgbClr val="FFFFFF"/>
                  </a:solidFill>
                  <a:latin typeface="+mn-ea"/>
                  <a:ea typeface="+mn-ea"/>
                </a:defRPr>
              </a:lvl1pPr>
            </a:lstStyle>
            <a:p>
              <a:r>
                <a:rPr lang="en-US" altLang="zh-CN" sz="2200" b="1" dirty="0">
                  <a:latin typeface="+mj-lt"/>
                </a:rPr>
                <a:t>2</a:t>
              </a:r>
              <a:endParaRPr lang="zh-CN" altLang="en-US" sz="2200" b="1" dirty="0">
                <a:latin typeface="+mj-lt"/>
              </a:endParaRPr>
            </a:p>
          </p:txBody>
        </p:sp>
      </p:grpSp>
      <p:grpSp>
        <p:nvGrpSpPr>
          <p:cNvPr id="31" name="组合 30"/>
          <p:cNvGrpSpPr/>
          <p:nvPr/>
        </p:nvGrpSpPr>
        <p:grpSpPr>
          <a:xfrm>
            <a:off x="4286036" y="3064239"/>
            <a:ext cx="584936" cy="585036"/>
            <a:chOff x="6409426" y="3568104"/>
            <a:chExt cx="962086" cy="962084"/>
          </a:xfrm>
          <a:solidFill>
            <a:srgbClr val="0070C0"/>
          </a:solidFill>
        </p:grpSpPr>
        <p:sp>
          <p:nvSpPr>
            <p:cNvPr id="32" name="椭圆 31"/>
            <p:cNvSpPr/>
            <p:nvPr/>
          </p:nvSpPr>
          <p:spPr bwMode="auto">
            <a:xfrm>
              <a:off x="6409426" y="3568104"/>
              <a:ext cx="962086" cy="962084"/>
            </a:xfrm>
            <a:prstGeom prst="ellipse">
              <a:avLst/>
            </a:prstGeom>
            <a:grpFill/>
            <a:ln w="3175" cap="flat" cmpd="sng">
              <a:noFill/>
              <a:bevel/>
              <a:headEnd/>
              <a:tailEnd/>
            </a:ln>
            <a:extLst/>
          </p:spPr>
          <p:txBody>
            <a:bodyPr anchor="ctr"/>
            <a:lstStyle/>
            <a:p>
              <a:pPr algn="ctr"/>
              <a:endParaRPr lang="zh-CN" altLang="en-US" sz="2200" b="1">
                <a:solidFill>
                  <a:srgbClr val="FFFFFF"/>
                </a:solidFill>
                <a:latin typeface="+mj-lt"/>
                <a:ea typeface="微软雅黑" pitchFamily="34" charset="-122"/>
              </a:endParaRPr>
            </a:p>
          </p:txBody>
        </p:sp>
        <p:sp>
          <p:nvSpPr>
            <p:cNvPr id="33" name="TextBox 32"/>
            <p:cNvSpPr txBox="1"/>
            <p:nvPr/>
          </p:nvSpPr>
          <p:spPr>
            <a:xfrm>
              <a:off x="6600894" y="3710247"/>
              <a:ext cx="546386" cy="717445"/>
            </a:xfrm>
            <a:prstGeom prst="rect">
              <a:avLst/>
            </a:prstGeom>
            <a:grpFill/>
            <a:ln w="3175" cap="flat" cmpd="sng">
              <a:noFill/>
              <a:bevel/>
              <a:headEnd/>
              <a:tailEnd/>
            </a:ln>
          </p:spPr>
          <p:txBody>
            <a:bodyPr anchor="ctr"/>
            <a:lstStyle>
              <a:defPPr>
                <a:defRPr lang="zh-CN"/>
              </a:defPPr>
              <a:lvl1pPr algn="ctr">
                <a:defRPr>
                  <a:solidFill>
                    <a:srgbClr val="FFFFFF"/>
                  </a:solidFill>
                  <a:ea typeface="微软雅黑" pitchFamily="34" charset="-122"/>
                </a:defRPr>
              </a:lvl1pPr>
            </a:lstStyle>
            <a:p>
              <a:r>
                <a:rPr lang="en-US" altLang="zh-CN" sz="2200" b="1" dirty="0">
                  <a:latin typeface="+mj-lt"/>
                </a:rPr>
                <a:t>3</a:t>
              </a:r>
              <a:endParaRPr lang="zh-CN" altLang="en-US" sz="2200" b="1" dirty="0">
                <a:latin typeface="+mj-lt"/>
              </a:endParaRPr>
            </a:p>
          </p:txBody>
        </p:sp>
      </p:grpSp>
      <p:grpSp>
        <p:nvGrpSpPr>
          <p:cNvPr id="34" name="组合 33"/>
          <p:cNvGrpSpPr/>
          <p:nvPr/>
        </p:nvGrpSpPr>
        <p:grpSpPr>
          <a:xfrm>
            <a:off x="4286036" y="3963422"/>
            <a:ext cx="584936" cy="585036"/>
            <a:chOff x="6409426" y="4869160"/>
            <a:chExt cx="962086" cy="962084"/>
          </a:xfrm>
          <a:solidFill>
            <a:srgbClr val="0070C0">
              <a:alpha val="69804"/>
            </a:srgbClr>
          </a:solidFill>
        </p:grpSpPr>
        <p:sp>
          <p:nvSpPr>
            <p:cNvPr id="35" name="椭圆 34"/>
            <p:cNvSpPr/>
            <p:nvPr/>
          </p:nvSpPr>
          <p:spPr bwMode="auto">
            <a:xfrm>
              <a:off x="6409426" y="4869160"/>
              <a:ext cx="962086" cy="962084"/>
            </a:xfrm>
            <a:prstGeom prst="ellipse">
              <a:avLst/>
            </a:prstGeom>
            <a:grpFill/>
            <a:ln w="3175" cap="flat" cmpd="sng">
              <a:noFill/>
              <a:bevel/>
              <a:headEnd/>
              <a:tailEnd/>
            </a:ln>
            <a:extLst/>
          </p:spPr>
          <p:txBody>
            <a:bodyPr anchor="ctr"/>
            <a:lstStyle/>
            <a:p>
              <a:pPr algn="ctr"/>
              <a:endParaRPr lang="zh-CN" altLang="en-US" sz="2200" b="1">
                <a:solidFill>
                  <a:srgbClr val="FFFFFF"/>
                </a:solidFill>
                <a:latin typeface="+mj-lt"/>
                <a:ea typeface="+mn-ea"/>
              </a:endParaRPr>
            </a:p>
          </p:txBody>
        </p:sp>
        <p:sp>
          <p:nvSpPr>
            <p:cNvPr id="36" name="TextBox 35"/>
            <p:cNvSpPr txBox="1"/>
            <p:nvPr/>
          </p:nvSpPr>
          <p:spPr>
            <a:xfrm>
              <a:off x="6610669" y="5005504"/>
              <a:ext cx="546386" cy="717445"/>
            </a:xfrm>
            <a:prstGeom prst="rect">
              <a:avLst/>
            </a:prstGeom>
            <a:noFill/>
            <a:ln w="3175" cap="flat" cmpd="sng">
              <a:noFill/>
              <a:bevel/>
              <a:headEnd/>
              <a:tailEnd/>
            </a:ln>
          </p:spPr>
          <p:txBody>
            <a:bodyPr anchor="ctr"/>
            <a:lstStyle>
              <a:defPPr>
                <a:defRPr lang="zh-CN"/>
              </a:defPPr>
              <a:lvl1pPr algn="ctr">
                <a:defRPr sz="1600">
                  <a:solidFill>
                    <a:srgbClr val="FFFFFF"/>
                  </a:solidFill>
                  <a:latin typeface="+mn-ea"/>
                  <a:ea typeface="+mn-ea"/>
                </a:defRPr>
              </a:lvl1pPr>
            </a:lstStyle>
            <a:p>
              <a:r>
                <a:rPr lang="en-US" altLang="zh-CN" sz="2200" b="1" dirty="0">
                  <a:latin typeface="+mj-lt"/>
                </a:rPr>
                <a:t>4</a:t>
              </a:r>
              <a:endParaRPr lang="zh-CN" altLang="en-US" sz="2200" b="1" dirty="0">
                <a:latin typeface="+mj-lt"/>
              </a:endParaRPr>
            </a:p>
          </p:txBody>
        </p:sp>
      </p:grpSp>
      <p:sp>
        <p:nvSpPr>
          <p:cNvPr id="37" name="TextBox 36"/>
          <p:cNvSpPr txBox="1"/>
          <p:nvPr/>
        </p:nvSpPr>
        <p:spPr>
          <a:xfrm>
            <a:off x="4961759" y="2052984"/>
            <a:ext cx="3175001" cy="672867"/>
          </a:xfrm>
          <a:prstGeom prst="rect">
            <a:avLst/>
          </a:prstGeom>
          <a:noFill/>
        </p:spPr>
        <p:txBody>
          <a:bodyPr wrap="square" lIns="72000" tIns="36000" rIns="72000" bIns="36000" rtlCol="0">
            <a:spAutoFit/>
          </a:bodyPr>
          <a:lstStyle/>
          <a:p>
            <a:r>
              <a:rPr lang="zh-CN" altLang="en-US" sz="1300" dirty="0">
                <a:solidFill>
                  <a:schemeClr val="tx1">
                    <a:lumMod val="75000"/>
                    <a:lumOff val="25000"/>
                  </a:schemeClr>
                </a:solidFill>
                <a:latin typeface="+mn-ea"/>
                <a:ea typeface="+mn-ea"/>
              </a:rPr>
              <a:t>请输入您的文字请输入您的文字</a:t>
            </a:r>
            <a:endParaRPr lang="en-US" altLang="zh-CN" sz="1300" dirty="0">
              <a:solidFill>
                <a:schemeClr val="tx1">
                  <a:lumMod val="75000"/>
                  <a:lumOff val="25000"/>
                </a:schemeClr>
              </a:solidFill>
              <a:latin typeface="+mn-ea"/>
              <a:ea typeface="+mn-ea"/>
            </a:endParaRPr>
          </a:p>
          <a:p>
            <a:r>
              <a:rPr lang="zh-CN" altLang="en-US" sz="1300" dirty="0">
                <a:solidFill>
                  <a:schemeClr val="tx1">
                    <a:lumMod val="75000"/>
                    <a:lumOff val="25000"/>
                  </a:schemeClr>
                </a:solidFill>
                <a:latin typeface="+mn-ea"/>
                <a:ea typeface="+mn-ea"/>
              </a:rPr>
              <a:t>请输入您的文字请输入您的文字</a:t>
            </a:r>
          </a:p>
          <a:p>
            <a:r>
              <a:rPr lang="zh-CN" altLang="en-US" sz="1300" dirty="0">
                <a:solidFill>
                  <a:schemeClr val="tx1">
                    <a:lumMod val="75000"/>
                    <a:lumOff val="25000"/>
                  </a:schemeClr>
                </a:solidFill>
                <a:latin typeface="+mn-ea"/>
                <a:ea typeface="+mn-ea"/>
              </a:rPr>
              <a:t>请输入您的文字请输入您的文字</a:t>
            </a:r>
            <a:endParaRPr lang="en-US" altLang="zh-CN" sz="1300" dirty="0">
              <a:solidFill>
                <a:schemeClr val="tx1">
                  <a:lumMod val="75000"/>
                  <a:lumOff val="25000"/>
                </a:schemeClr>
              </a:solidFill>
              <a:latin typeface="+mn-ea"/>
              <a:ea typeface="+mn-ea"/>
            </a:endParaRPr>
          </a:p>
        </p:txBody>
      </p:sp>
      <p:sp>
        <p:nvSpPr>
          <p:cNvPr id="38" name="TextBox 37"/>
          <p:cNvSpPr txBox="1"/>
          <p:nvPr/>
        </p:nvSpPr>
        <p:spPr>
          <a:xfrm>
            <a:off x="4961759" y="2989080"/>
            <a:ext cx="3175001" cy="672867"/>
          </a:xfrm>
          <a:prstGeom prst="rect">
            <a:avLst/>
          </a:prstGeom>
          <a:noFill/>
        </p:spPr>
        <p:txBody>
          <a:bodyPr wrap="square" lIns="72000" tIns="36000" rIns="72000" bIns="36000" rtlCol="0">
            <a:spAutoFit/>
          </a:bodyPr>
          <a:lstStyle/>
          <a:p>
            <a:r>
              <a:rPr lang="zh-CN" altLang="en-US" sz="1300" dirty="0">
                <a:solidFill>
                  <a:schemeClr val="tx1">
                    <a:lumMod val="75000"/>
                    <a:lumOff val="25000"/>
                  </a:schemeClr>
                </a:solidFill>
                <a:latin typeface="+mn-ea"/>
                <a:ea typeface="+mn-ea"/>
              </a:rPr>
              <a:t>请输入您的文字请输入您的文字</a:t>
            </a:r>
            <a:endParaRPr lang="en-US" altLang="zh-CN" sz="1300" dirty="0">
              <a:solidFill>
                <a:schemeClr val="tx1">
                  <a:lumMod val="75000"/>
                  <a:lumOff val="25000"/>
                </a:schemeClr>
              </a:solidFill>
              <a:latin typeface="+mn-ea"/>
              <a:ea typeface="+mn-ea"/>
            </a:endParaRPr>
          </a:p>
          <a:p>
            <a:r>
              <a:rPr lang="zh-CN" altLang="en-US" sz="1300" dirty="0">
                <a:solidFill>
                  <a:schemeClr val="tx1">
                    <a:lumMod val="75000"/>
                    <a:lumOff val="25000"/>
                  </a:schemeClr>
                </a:solidFill>
                <a:latin typeface="+mn-ea"/>
                <a:ea typeface="+mn-ea"/>
              </a:rPr>
              <a:t>请输入您的文字请输入您的文字</a:t>
            </a:r>
          </a:p>
          <a:p>
            <a:r>
              <a:rPr lang="zh-CN" altLang="en-US" sz="1300" dirty="0">
                <a:solidFill>
                  <a:schemeClr val="tx1">
                    <a:lumMod val="75000"/>
                    <a:lumOff val="25000"/>
                  </a:schemeClr>
                </a:solidFill>
                <a:latin typeface="+mn-ea"/>
                <a:ea typeface="+mn-ea"/>
              </a:rPr>
              <a:t>请输入您的文字请输入您的文字</a:t>
            </a:r>
            <a:endParaRPr lang="en-US" altLang="zh-CN" sz="1300" dirty="0">
              <a:solidFill>
                <a:schemeClr val="tx1">
                  <a:lumMod val="75000"/>
                  <a:lumOff val="25000"/>
                </a:schemeClr>
              </a:solidFill>
              <a:latin typeface="+mn-ea"/>
              <a:ea typeface="+mn-ea"/>
            </a:endParaRPr>
          </a:p>
        </p:txBody>
      </p:sp>
      <p:sp>
        <p:nvSpPr>
          <p:cNvPr id="39" name="TextBox 38"/>
          <p:cNvSpPr txBox="1"/>
          <p:nvPr/>
        </p:nvSpPr>
        <p:spPr>
          <a:xfrm>
            <a:off x="4961759" y="3895452"/>
            <a:ext cx="3175001" cy="672867"/>
          </a:xfrm>
          <a:prstGeom prst="rect">
            <a:avLst/>
          </a:prstGeom>
          <a:noFill/>
        </p:spPr>
        <p:txBody>
          <a:bodyPr wrap="square" lIns="72000" tIns="36000" rIns="72000" bIns="36000" rtlCol="0">
            <a:spAutoFit/>
          </a:bodyPr>
          <a:lstStyle/>
          <a:p>
            <a:r>
              <a:rPr lang="zh-CN" altLang="en-US" sz="1300" dirty="0">
                <a:solidFill>
                  <a:schemeClr val="tx1">
                    <a:lumMod val="75000"/>
                    <a:lumOff val="25000"/>
                  </a:schemeClr>
                </a:solidFill>
                <a:latin typeface="+mn-ea"/>
                <a:ea typeface="+mn-ea"/>
              </a:rPr>
              <a:t>请输入您的文字请输入您的文字</a:t>
            </a:r>
            <a:endParaRPr lang="en-US" altLang="zh-CN" sz="1300" dirty="0">
              <a:solidFill>
                <a:schemeClr val="tx1">
                  <a:lumMod val="75000"/>
                  <a:lumOff val="25000"/>
                </a:schemeClr>
              </a:solidFill>
              <a:latin typeface="+mn-ea"/>
              <a:ea typeface="+mn-ea"/>
            </a:endParaRPr>
          </a:p>
          <a:p>
            <a:r>
              <a:rPr lang="zh-CN" altLang="en-US" sz="1300" dirty="0">
                <a:solidFill>
                  <a:schemeClr val="tx1">
                    <a:lumMod val="75000"/>
                    <a:lumOff val="25000"/>
                  </a:schemeClr>
                </a:solidFill>
                <a:latin typeface="+mn-ea"/>
                <a:ea typeface="+mn-ea"/>
              </a:rPr>
              <a:t>请输入您的文字请输入您的文字</a:t>
            </a:r>
          </a:p>
          <a:p>
            <a:r>
              <a:rPr lang="zh-CN" altLang="en-US" sz="1300" dirty="0">
                <a:solidFill>
                  <a:schemeClr val="tx1">
                    <a:lumMod val="75000"/>
                    <a:lumOff val="25000"/>
                  </a:schemeClr>
                </a:solidFill>
                <a:latin typeface="+mn-ea"/>
                <a:ea typeface="+mn-ea"/>
              </a:rPr>
              <a:t>请输入您的文字请输入您的文字</a:t>
            </a:r>
            <a:endParaRPr lang="en-US" altLang="zh-CN" sz="1300" dirty="0">
              <a:solidFill>
                <a:schemeClr val="tx1">
                  <a:lumMod val="75000"/>
                  <a:lumOff val="25000"/>
                </a:schemeClr>
              </a:solidFill>
              <a:latin typeface="+mn-ea"/>
              <a:ea typeface="+mn-ea"/>
            </a:endParaRPr>
          </a:p>
        </p:txBody>
      </p:sp>
    </p:spTree>
    <p:extLst>
      <p:ext uri="{BB962C8B-B14F-4D97-AF65-F5344CB8AC3E}">
        <p14:creationId xmlns:p14="http://schemas.microsoft.com/office/powerpoint/2010/main" val="194513438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
                                        </p:tgtEl>
                                        <p:attrNameLst>
                                          <p:attrName>ppt_y</p:attrName>
                                        </p:attrNameLst>
                                      </p:cBhvr>
                                      <p:tavLst>
                                        <p:tav tm="0">
                                          <p:val>
                                            <p:strVal val="#ppt_y"/>
                                          </p:val>
                                        </p:tav>
                                        <p:tav tm="100000">
                                          <p:val>
                                            <p:strVal val="#ppt_y"/>
                                          </p:val>
                                        </p:tav>
                                      </p:tavLst>
                                    </p:anim>
                                    <p:anim calcmode="lin" valueType="num">
                                      <p:cBhvr>
                                        <p:cTn id="9" dur="4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
                                        </p:tgtEl>
                                      </p:cBhvr>
                                    </p:animEffect>
                                  </p:childTnLst>
                                </p:cTn>
                              </p:par>
                            </p:childTnLst>
                          </p:cTn>
                        </p:par>
                        <p:par>
                          <p:cTn id="12" fill="hold">
                            <p:stCondLst>
                              <p:cond delay="720"/>
                            </p:stCondLst>
                            <p:childTnLst>
                              <p:par>
                                <p:cTn id="13" presetID="22" presetClass="entr" presetSubtype="4"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par>
                                <p:cTn id="16" presetID="31"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300" fill="hold"/>
                                        <p:tgtEl>
                                          <p:spTgt spid="9"/>
                                        </p:tgtEl>
                                        <p:attrNameLst>
                                          <p:attrName>ppt_w</p:attrName>
                                        </p:attrNameLst>
                                      </p:cBhvr>
                                      <p:tavLst>
                                        <p:tav tm="0">
                                          <p:val>
                                            <p:fltVal val="0"/>
                                          </p:val>
                                        </p:tav>
                                        <p:tav tm="100000">
                                          <p:val>
                                            <p:strVal val="#ppt_w"/>
                                          </p:val>
                                        </p:tav>
                                      </p:tavLst>
                                    </p:anim>
                                    <p:anim calcmode="lin" valueType="num">
                                      <p:cBhvr>
                                        <p:cTn id="19" dur="300" fill="hold"/>
                                        <p:tgtEl>
                                          <p:spTgt spid="9"/>
                                        </p:tgtEl>
                                        <p:attrNameLst>
                                          <p:attrName>ppt_h</p:attrName>
                                        </p:attrNameLst>
                                      </p:cBhvr>
                                      <p:tavLst>
                                        <p:tav tm="0">
                                          <p:val>
                                            <p:fltVal val="0"/>
                                          </p:val>
                                        </p:tav>
                                        <p:tav tm="100000">
                                          <p:val>
                                            <p:strVal val="#ppt_h"/>
                                          </p:val>
                                        </p:tav>
                                      </p:tavLst>
                                    </p:anim>
                                    <p:anim calcmode="lin" valueType="num">
                                      <p:cBhvr>
                                        <p:cTn id="20" dur="300" fill="hold"/>
                                        <p:tgtEl>
                                          <p:spTgt spid="9"/>
                                        </p:tgtEl>
                                        <p:attrNameLst>
                                          <p:attrName>style.rotation</p:attrName>
                                        </p:attrNameLst>
                                      </p:cBhvr>
                                      <p:tavLst>
                                        <p:tav tm="0">
                                          <p:val>
                                            <p:fltVal val="90"/>
                                          </p:val>
                                        </p:tav>
                                        <p:tav tm="100000">
                                          <p:val>
                                            <p:fltVal val="0"/>
                                          </p:val>
                                        </p:tav>
                                      </p:tavLst>
                                    </p:anim>
                                    <p:animEffect transition="in" filter="fade">
                                      <p:cBhvr>
                                        <p:cTn id="21" dur="300"/>
                                        <p:tgtEl>
                                          <p:spTgt spid="9"/>
                                        </p:tgtEl>
                                      </p:cBhvr>
                                    </p:animEffect>
                                  </p:childTnLst>
                                </p:cTn>
                              </p:par>
                            </p:childTnLst>
                          </p:cTn>
                        </p:par>
                        <p:par>
                          <p:cTn id="22" fill="hold">
                            <p:stCondLst>
                              <p:cond delay="122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par>
                                <p:cTn id="26" presetID="31" presetClass="entr" presetSubtype="0" fill="hold"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300" fill="hold"/>
                                        <p:tgtEl>
                                          <p:spTgt spid="12"/>
                                        </p:tgtEl>
                                        <p:attrNameLst>
                                          <p:attrName>ppt_w</p:attrName>
                                        </p:attrNameLst>
                                      </p:cBhvr>
                                      <p:tavLst>
                                        <p:tav tm="0">
                                          <p:val>
                                            <p:fltVal val="0"/>
                                          </p:val>
                                        </p:tav>
                                        <p:tav tm="100000">
                                          <p:val>
                                            <p:strVal val="#ppt_w"/>
                                          </p:val>
                                        </p:tav>
                                      </p:tavLst>
                                    </p:anim>
                                    <p:anim calcmode="lin" valueType="num">
                                      <p:cBhvr>
                                        <p:cTn id="29" dur="300" fill="hold"/>
                                        <p:tgtEl>
                                          <p:spTgt spid="12"/>
                                        </p:tgtEl>
                                        <p:attrNameLst>
                                          <p:attrName>ppt_h</p:attrName>
                                        </p:attrNameLst>
                                      </p:cBhvr>
                                      <p:tavLst>
                                        <p:tav tm="0">
                                          <p:val>
                                            <p:fltVal val="0"/>
                                          </p:val>
                                        </p:tav>
                                        <p:tav tm="100000">
                                          <p:val>
                                            <p:strVal val="#ppt_h"/>
                                          </p:val>
                                        </p:tav>
                                      </p:tavLst>
                                    </p:anim>
                                    <p:anim calcmode="lin" valueType="num">
                                      <p:cBhvr>
                                        <p:cTn id="30" dur="300" fill="hold"/>
                                        <p:tgtEl>
                                          <p:spTgt spid="12"/>
                                        </p:tgtEl>
                                        <p:attrNameLst>
                                          <p:attrName>style.rotation</p:attrName>
                                        </p:attrNameLst>
                                      </p:cBhvr>
                                      <p:tavLst>
                                        <p:tav tm="0">
                                          <p:val>
                                            <p:fltVal val="90"/>
                                          </p:val>
                                        </p:tav>
                                        <p:tav tm="100000">
                                          <p:val>
                                            <p:fltVal val="0"/>
                                          </p:val>
                                        </p:tav>
                                      </p:tavLst>
                                    </p:anim>
                                    <p:animEffect transition="in" filter="fade">
                                      <p:cBhvr>
                                        <p:cTn id="31" dur="300"/>
                                        <p:tgtEl>
                                          <p:spTgt spid="12"/>
                                        </p:tgtEl>
                                      </p:cBhvr>
                                    </p:animEffect>
                                  </p:childTnLst>
                                </p:cTn>
                              </p:par>
                            </p:childTnLst>
                          </p:cTn>
                        </p:par>
                        <p:par>
                          <p:cTn id="32" fill="hold">
                            <p:stCondLst>
                              <p:cond delay="1720"/>
                            </p:stCondLst>
                            <p:childTnLst>
                              <p:par>
                                <p:cTn id="33" presetID="22" presetClass="entr" presetSubtype="1"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up)">
                                      <p:cBhvr>
                                        <p:cTn id="35" dur="500"/>
                                        <p:tgtEl>
                                          <p:spTgt spid="7"/>
                                        </p:tgtEl>
                                      </p:cBhvr>
                                    </p:animEffect>
                                  </p:childTnLst>
                                </p:cTn>
                              </p:par>
                              <p:par>
                                <p:cTn id="36" presetID="31" presetClass="entr" presetSubtype="0"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300" fill="hold"/>
                                        <p:tgtEl>
                                          <p:spTgt spid="15"/>
                                        </p:tgtEl>
                                        <p:attrNameLst>
                                          <p:attrName>ppt_w</p:attrName>
                                        </p:attrNameLst>
                                      </p:cBhvr>
                                      <p:tavLst>
                                        <p:tav tm="0">
                                          <p:val>
                                            <p:fltVal val="0"/>
                                          </p:val>
                                        </p:tav>
                                        <p:tav tm="100000">
                                          <p:val>
                                            <p:strVal val="#ppt_w"/>
                                          </p:val>
                                        </p:tav>
                                      </p:tavLst>
                                    </p:anim>
                                    <p:anim calcmode="lin" valueType="num">
                                      <p:cBhvr>
                                        <p:cTn id="39" dur="300" fill="hold"/>
                                        <p:tgtEl>
                                          <p:spTgt spid="15"/>
                                        </p:tgtEl>
                                        <p:attrNameLst>
                                          <p:attrName>ppt_h</p:attrName>
                                        </p:attrNameLst>
                                      </p:cBhvr>
                                      <p:tavLst>
                                        <p:tav tm="0">
                                          <p:val>
                                            <p:fltVal val="0"/>
                                          </p:val>
                                        </p:tav>
                                        <p:tav tm="100000">
                                          <p:val>
                                            <p:strVal val="#ppt_h"/>
                                          </p:val>
                                        </p:tav>
                                      </p:tavLst>
                                    </p:anim>
                                    <p:anim calcmode="lin" valueType="num">
                                      <p:cBhvr>
                                        <p:cTn id="40" dur="300" fill="hold"/>
                                        <p:tgtEl>
                                          <p:spTgt spid="15"/>
                                        </p:tgtEl>
                                        <p:attrNameLst>
                                          <p:attrName>style.rotation</p:attrName>
                                        </p:attrNameLst>
                                      </p:cBhvr>
                                      <p:tavLst>
                                        <p:tav tm="0">
                                          <p:val>
                                            <p:fltVal val="90"/>
                                          </p:val>
                                        </p:tav>
                                        <p:tav tm="100000">
                                          <p:val>
                                            <p:fltVal val="0"/>
                                          </p:val>
                                        </p:tav>
                                      </p:tavLst>
                                    </p:anim>
                                    <p:animEffect transition="in" filter="fade">
                                      <p:cBhvr>
                                        <p:cTn id="41" dur="300"/>
                                        <p:tgtEl>
                                          <p:spTgt spid="15"/>
                                        </p:tgtEl>
                                      </p:cBhvr>
                                    </p:animEffect>
                                  </p:childTnLst>
                                </p:cTn>
                              </p:par>
                            </p:childTnLst>
                          </p:cTn>
                        </p:par>
                        <p:par>
                          <p:cTn id="42" fill="hold">
                            <p:stCondLst>
                              <p:cond delay="2220"/>
                            </p:stCondLst>
                            <p:childTnLst>
                              <p:par>
                                <p:cTn id="43" presetID="22" presetClass="entr" presetSubtype="1"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up)">
                                      <p:cBhvr>
                                        <p:cTn id="45" dur="400"/>
                                        <p:tgtEl>
                                          <p:spTgt spid="5"/>
                                        </p:tgtEl>
                                      </p:cBhvr>
                                    </p:animEffect>
                                  </p:childTnLst>
                                </p:cTn>
                              </p:par>
                              <p:par>
                                <p:cTn id="46" presetID="31" presetClass="entr" presetSubtype="0" fill="hold" nodeType="with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p:cTn id="48" dur="300" fill="hold"/>
                                        <p:tgtEl>
                                          <p:spTgt spid="20"/>
                                        </p:tgtEl>
                                        <p:attrNameLst>
                                          <p:attrName>ppt_w</p:attrName>
                                        </p:attrNameLst>
                                      </p:cBhvr>
                                      <p:tavLst>
                                        <p:tav tm="0">
                                          <p:val>
                                            <p:fltVal val="0"/>
                                          </p:val>
                                        </p:tav>
                                        <p:tav tm="100000">
                                          <p:val>
                                            <p:strVal val="#ppt_w"/>
                                          </p:val>
                                        </p:tav>
                                      </p:tavLst>
                                    </p:anim>
                                    <p:anim calcmode="lin" valueType="num">
                                      <p:cBhvr>
                                        <p:cTn id="49" dur="300" fill="hold"/>
                                        <p:tgtEl>
                                          <p:spTgt spid="20"/>
                                        </p:tgtEl>
                                        <p:attrNameLst>
                                          <p:attrName>ppt_h</p:attrName>
                                        </p:attrNameLst>
                                      </p:cBhvr>
                                      <p:tavLst>
                                        <p:tav tm="0">
                                          <p:val>
                                            <p:fltVal val="0"/>
                                          </p:val>
                                        </p:tav>
                                        <p:tav tm="100000">
                                          <p:val>
                                            <p:strVal val="#ppt_h"/>
                                          </p:val>
                                        </p:tav>
                                      </p:tavLst>
                                    </p:anim>
                                    <p:anim calcmode="lin" valueType="num">
                                      <p:cBhvr>
                                        <p:cTn id="50" dur="300" fill="hold"/>
                                        <p:tgtEl>
                                          <p:spTgt spid="20"/>
                                        </p:tgtEl>
                                        <p:attrNameLst>
                                          <p:attrName>style.rotation</p:attrName>
                                        </p:attrNameLst>
                                      </p:cBhvr>
                                      <p:tavLst>
                                        <p:tav tm="0">
                                          <p:val>
                                            <p:fltVal val="90"/>
                                          </p:val>
                                        </p:tav>
                                        <p:tav tm="100000">
                                          <p:val>
                                            <p:fltVal val="0"/>
                                          </p:val>
                                        </p:tav>
                                      </p:tavLst>
                                    </p:anim>
                                    <p:animEffect transition="in" filter="fade">
                                      <p:cBhvr>
                                        <p:cTn id="51" dur="300"/>
                                        <p:tgtEl>
                                          <p:spTgt spid="20"/>
                                        </p:tgtEl>
                                      </p:cBhvr>
                                    </p:animEffect>
                                  </p:childTnLst>
                                </p:cTn>
                              </p:par>
                            </p:childTnLst>
                          </p:cTn>
                        </p:par>
                        <p:par>
                          <p:cTn id="52" fill="hold">
                            <p:stCondLst>
                              <p:cond delay="2620"/>
                            </p:stCondLst>
                            <p:childTnLst>
                              <p:par>
                                <p:cTn id="53" presetID="42" presetClass="entr" presetSubtype="0" fill="hold" grpId="0" nodeType="after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fade">
                                      <p:cBhvr>
                                        <p:cTn id="55" dur="500"/>
                                        <p:tgtEl>
                                          <p:spTgt spid="4"/>
                                        </p:tgtEl>
                                      </p:cBhvr>
                                    </p:animEffect>
                                    <p:anim calcmode="lin" valueType="num">
                                      <p:cBhvr>
                                        <p:cTn id="56" dur="500" fill="hold"/>
                                        <p:tgtEl>
                                          <p:spTgt spid="4"/>
                                        </p:tgtEl>
                                        <p:attrNameLst>
                                          <p:attrName>ppt_x</p:attrName>
                                        </p:attrNameLst>
                                      </p:cBhvr>
                                      <p:tavLst>
                                        <p:tav tm="0">
                                          <p:val>
                                            <p:strVal val="#ppt_x"/>
                                          </p:val>
                                        </p:tav>
                                        <p:tav tm="100000">
                                          <p:val>
                                            <p:strVal val="#ppt_x"/>
                                          </p:val>
                                        </p:tav>
                                      </p:tavLst>
                                    </p:anim>
                                    <p:anim calcmode="lin" valueType="num">
                                      <p:cBhvr>
                                        <p:cTn id="57" dur="500" fill="hold"/>
                                        <p:tgtEl>
                                          <p:spTgt spid="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anim calcmode="lin" valueType="num">
                                      <p:cBhvr>
                                        <p:cTn id="61" dur="500" fill="hold"/>
                                        <p:tgtEl>
                                          <p:spTgt spid="23"/>
                                        </p:tgtEl>
                                        <p:attrNameLst>
                                          <p:attrName>ppt_x</p:attrName>
                                        </p:attrNameLst>
                                      </p:cBhvr>
                                      <p:tavLst>
                                        <p:tav tm="0">
                                          <p:val>
                                            <p:strVal val="#ppt_x"/>
                                          </p:val>
                                        </p:tav>
                                        <p:tav tm="100000">
                                          <p:val>
                                            <p:strVal val="#ppt_x"/>
                                          </p:val>
                                        </p:tav>
                                      </p:tavLst>
                                    </p:anim>
                                    <p:anim calcmode="lin" valueType="num">
                                      <p:cBhvr>
                                        <p:cTn id="62" dur="500" fill="hold"/>
                                        <p:tgtEl>
                                          <p:spTgt spid="23"/>
                                        </p:tgtEl>
                                        <p:attrNameLst>
                                          <p:attrName>ppt_y</p:attrName>
                                        </p:attrNameLst>
                                      </p:cBhvr>
                                      <p:tavLst>
                                        <p:tav tm="0">
                                          <p:val>
                                            <p:strVal val="#ppt_y+.1"/>
                                          </p:val>
                                        </p:tav>
                                        <p:tav tm="100000">
                                          <p:val>
                                            <p:strVal val="#ppt_y"/>
                                          </p:val>
                                        </p:tav>
                                      </p:tavLst>
                                    </p:anim>
                                  </p:childTnLst>
                                </p:cTn>
                              </p:par>
                            </p:childTnLst>
                          </p:cTn>
                        </p:par>
                        <p:par>
                          <p:cTn id="63" fill="hold">
                            <p:stCondLst>
                              <p:cond delay="3120"/>
                            </p:stCondLst>
                            <p:childTnLst>
                              <p:par>
                                <p:cTn id="64" presetID="21" presetClass="entr" presetSubtype="1"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heel(1)">
                                      <p:cBhvr>
                                        <p:cTn id="66" dur="500"/>
                                        <p:tgtEl>
                                          <p:spTgt spid="25"/>
                                        </p:tgtEl>
                                      </p:cBhvr>
                                    </p:animEffect>
                                  </p:childTnLst>
                                </p:cTn>
                              </p:par>
                            </p:childTnLst>
                          </p:cTn>
                        </p:par>
                        <p:par>
                          <p:cTn id="67" fill="hold">
                            <p:stCondLst>
                              <p:cond delay="3620"/>
                            </p:stCondLst>
                            <p:childTnLst>
                              <p:par>
                                <p:cTn id="68" presetID="22" presetClass="entr" presetSubtype="8"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wipe(left)">
                                      <p:cBhvr>
                                        <p:cTn id="70" dur="500"/>
                                        <p:tgtEl>
                                          <p:spTgt spid="24"/>
                                        </p:tgtEl>
                                      </p:cBhvr>
                                    </p:animEffect>
                                  </p:childTnLst>
                                </p:cTn>
                              </p:par>
                            </p:childTnLst>
                          </p:cTn>
                        </p:par>
                        <p:par>
                          <p:cTn id="71" fill="hold">
                            <p:stCondLst>
                              <p:cond delay="4120"/>
                            </p:stCondLst>
                            <p:childTnLst>
                              <p:par>
                                <p:cTn id="72" presetID="21" presetClass="entr" presetSubtype="1" fill="hold" nodeType="after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wheel(1)">
                                      <p:cBhvr>
                                        <p:cTn id="74" dur="500"/>
                                        <p:tgtEl>
                                          <p:spTgt spid="28"/>
                                        </p:tgtEl>
                                      </p:cBhvr>
                                    </p:animEffect>
                                  </p:childTnLst>
                                </p:cTn>
                              </p:par>
                            </p:childTnLst>
                          </p:cTn>
                        </p:par>
                        <p:par>
                          <p:cTn id="75" fill="hold">
                            <p:stCondLst>
                              <p:cond delay="4620"/>
                            </p:stCondLst>
                            <p:childTnLst>
                              <p:par>
                                <p:cTn id="76" presetID="22" presetClass="entr" presetSubtype="8" fill="hold" grpId="0" nodeType="after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wipe(left)">
                                      <p:cBhvr>
                                        <p:cTn id="78" dur="500"/>
                                        <p:tgtEl>
                                          <p:spTgt spid="37"/>
                                        </p:tgtEl>
                                      </p:cBhvr>
                                    </p:animEffect>
                                  </p:childTnLst>
                                </p:cTn>
                              </p:par>
                            </p:childTnLst>
                          </p:cTn>
                        </p:par>
                        <p:par>
                          <p:cTn id="79" fill="hold">
                            <p:stCondLst>
                              <p:cond delay="5120"/>
                            </p:stCondLst>
                            <p:childTnLst>
                              <p:par>
                                <p:cTn id="80" presetID="21" presetClass="entr" presetSubtype="1" fill="hold" nodeType="after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wheel(1)">
                                      <p:cBhvr>
                                        <p:cTn id="82" dur="500"/>
                                        <p:tgtEl>
                                          <p:spTgt spid="31"/>
                                        </p:tgtEl>
                                      </p:cBhvr>
                                    </p:animEffect>
                                  </p:childTnLst>
                                </p:cTn>
                              </p:par>
                            </p:childTnLst>
                          </p:cTn>
                        </p:par>
                        <p:par>
                          <p:cTn id="83" fill="hold">
                            <p:stCondLst>
                              <p:cond delay="5620"/>
                            </p:stCondLst>
                            <p:childTnLst>
                              <p:par>
                                <p:cTn id="84" presetID="22" presetClass="entr" presetSubtype="8" fill="hold" grpId="0" nodeType="after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wipe(left)">
                                      <p:cBhvr>
                                        <p:cTn id="86" dur="500"/>
                                        <p:tgtEl>
                                          <p:spTgt spid="38"/>
                                        </p:tgtEl>
                                      </p:cBhvr>
                                    </p:animEffect>
                                  </p:childTnLst>
                                </p:cTn>
                              </p:par>
                            </p:childTnLst>
                          </p:cTn>
                        </p:par>
                        <p:par>
                          <p:cTn id="87" fill="hold">
                            <p:stCondLst>
                              <p:cond delay="6120"/>
                            </p:stCondLst>
                            <p:childTnLst>
                              <p:par>
                                <p:cTn id="88" presetID="21" presetClass="entr" presetSubtype="1" fill="hold" nodeType="afterEffect">
                                  <p:stCondLst>
                                    <p:cond delay="0"/>
                                  </p:stCondLst>
                                  <p:childTnLst>
                                    <p:set>
                                      <p:cBhvr>
                                        <p:cTn id="89" dur="1" fill="hold">
                                          <p:stCondLst>
                                            <p:cond delay="0"/>
                                          </p:stCondLst>
                                        </p:cTn>
                                        <p:tgtEl>
                                          <p:spTgt spid="34"/>
                                        </p:tgtEl>
                                        <p:attrNameLst>
                                          <p:attrName>style.visibility</p:attrName>
                                        </p:attrNameLst>
                                      </p:cBhvr>
                                      <p:to>
                                        <p:strVal val="visible"/>
                                      </p:to>
                                    </p:set>
                                    <p:animEffect transition="in" filter="wheel(1)">
                                      <p:cBhvr>
                                        <p:cTn id="90" dur="500"/>
                                        <p:tgtEl>
                                          <p:spTgt spid="34"/>
                                        </p:tgtEl>
                                      </p:cBhvr>
                                    </p:animEffect>
                                  </p:childTnLst>
                                </p:cTn>
                              </p:par>
                            </p:childTnLst>
                          </p:cTn>
                        </p:par>
                        <p:par>
                          <p:cTn id="91" fill="hold">
                            <p:stCondLst>
                              <p:cond delay="6620"/>
                            </p:stCondLst>
                            <p:childTnLst>
                              <p:par>
                                <p:cTn id="92" presetID="22" presetClass="entr" presetSubtype="8" fill="hold" grpId="0" nodeType="afterEffect">
                                  <p:stCondLst>
                                    <p:cond delay="0"/>
                                  </p:stCondLst>
                                  <p:childTnLst>
                                    <p:set>
                                      <p:cBhvr>
                                        <p:cTn id="93" dur="1" fill="hold">
                                          <p:stCondLst>
                                            <p:cond delay="0"/>
                                          </p:stCondLst>
                                        </p:cTn>
                                        <p:tgtEl>
                                          <p:spTgt spid="39"/>
                                        </p:tgtEl>
                                        <p:attrNameLst>
                                          <p:attrName>style.visibility</p:attrName>
                                        </p:attrNameLst>
                                      </p:cBhvr>
                                      <p:to>
                                        <p:strVal val="visible"/>
                                      </p:to>
                                    </p:set>
                                    <p:animEffect transition="in" filter="wipe(left)">
                                      <p:cBhvr>
                                        <p:cTn id="9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 grpId="0" animBg="1"/>
      <p:bldP spid="5" grpId="0" animBg="1"/>
      <p:bldP spid="6" grpId="0" animBg="1"/>
      <p:bldP spid="7" grpId="0" animBg="1"/>
      <p:bldP spid="8" grpId="0" animBg="1"/>
      <p:bldP spid="23" grpId="0"/>
      <p:bldP spid="24" grpId="0"/>
      <p:bldP spid="37" grpId="0"/>
      <p:bldP spid="38" grpId="0"/>
      <p:bldP spid="3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347"/>
            <a:ext cx="9145588" cy="5144393"/>
          </a:xfrm>
          <a:prstGeom prst="rect">
            <a:avLst/>
          </a:prstGeom>
        </p:spPr>
      </p:pic>
      <p:pic>
        <p:nvPicPr>
          <p:cNvPr id="80" name="图片 79"/>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0" y="1941732"/>
            <a:ext cx="9145587" cy="3200955"/>
          </a:xfrm>
          <a:prstGeom prst="rect">
            <a:avLst/>
          </a:prstGeom>
        </p:spPr>
      </p:pic>
      <p:sp>
        <p:nvSpPr>
          <p:cNvPr id="19" name="Freeform 6"/>
          <p:cNvSpPr>
            <a:spLocks noEditPoints="1"/>
          </p:cNvSpPr>
          <p:nvPr/>
        </p:nvSpPr>
        <p:spPr bwMode="auto">
          <a:xfrm>
            <a:off x="3280594" y="1939532"/>
            <a:ext cx="2584400" cy="1297546"/>
          </a:xfrm>
          <a:custGeom>
            <a:avLst/>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3">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4" name="Freeform 5"/>
          <p:cNvSpPr>
            <a:spLocks/>
          </p:cNvSpPr>
          <p:nvPr/>
        </p:nvSpPr>
        <p:spPr bwMode="auto">
          <a:xfrm>
            <a:off x="4572395" y="646163"/>
            <a:ext cx="646198" cy="1293369"/>
          </a:xfrm>
          <a:custGeom>
            <a:avLst/>
            <a:gdLst>
              <a:gd name="T0" fmla="*/ 0 w 6745"/>
              <a:gd name="T1" fmla="*/ 13488 h 13488"/>
              <a:gd name="T2" fmla="*/ 6745 w 6745"/>
              <a:gd name="T3" fmla="*/ 1807 h 13488"/>
              <a:gd name="T4" fmla="*/ 0 w 6745"/>
              <a:gd name="T5" fmla="*/ 0 h 13488"/>
              <a:gd name="T6" fmla="*/ 0 w 6745"/>
              <a:gd name="T7" fmla="*/ 13488 h 13488"/>
            </a:gdLst>
            <a:ah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5" name="Freeform 6"/>
          <p:cNvSpPr>
            <a:spLocks noEditPoints="1"/>
          </p:cNvSpPr>
          <p:nvPr/>
        </p:nvSpPr>
        <p:spPr bwMode="auto">
          <a:xfrm>
            <a:off x="4567603" y="641369"/>
            <a:ext cx="655783" cy="1302956"/>
          </a:xfrm>
          <a:custGeom>
            <a:avLst/>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3"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6" name="Freeform 7"/>
          <p:cNvSpPr>
            <a:spLocks/>
          </p:cNvSpPr>
          <p:nvPr/>
        </p:nvSpPr>
        <p:spPr bwMode="auto">
          <a:xfrm>
            <a:off x="4572395" y="819517"/>
            <a:ext cx="1119863" cy="1120015"/>
          </a:xfrm>
          <a:custGeom>
            <a:avLst/>
            <a:gdLst>
              <a:gd name="T0" fmla="*/ 0 w 5841"/>
              <a:gd name="T1" fmla="*/ 5840 h 5840"/>
              <a:gd name="T2" fmla="*/ 5841 w 5841"/>
              <a:gd name="T3" fmla="*/ 2468 h 5840"/>
              <a:gd name="T4" fmla="*/ 3373 w 5841"/>
              <a:gd name="T5" fmla="*/ 0 h 5840"/>
              <a:gd name="T6" fmla="*/ 0 w 5841"/>
              <a:gd name="T7" fmla="*/ 5840 h 5840"/>
            </a:gdLst>
            <a:ah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rgbClr val="0070C0"/>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7" name="Freeform 8"/>
          <p:cNvSpPr>
            <a:spLocks noEditPoints="1"/>
          </p:cNvSpPr>
          <p:nvPr/>
        </p:nvSpPr>
        <p:spPr bwMode="auto">
          <a:xfrm>
            <a:off x="4567602" y="814724"/>
            <a:ext cx="1129449" cy="1129601"/>
          </a:xfrm>
          <a:custGeom>
            <a:avLst/>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8" name="Freeform 9"/>
          <p:cNvSpPr>
            <a:spLocks/>
          </p:cNvSpPr>
          <p:nvPr/>
        </p:nvSpPr>
        <p:spPr bwMode="auto">
          <a:xfrm>
            <a:off x="4572395" y="1292448"/>
            <a:ext cx="1293195" cy="647084"/>
          </a:xfrm>
          <a:custGeom>
            <a:avLst/>
            <a:gdLst>
              <a:gd name="T0" fmla="*/ 0 w 6745"/>
              <a:gd name="T1" fmla="*/ 3372 h 3372"/>
              <a:gd name="T2" fmla="*/ 6745 w 6745"/>
              <a:gd name="T3" fmla="*/ 3372 h 3372"/>
              <a:gd name="T4" fmla="*/ 5841 w 6745"/>
              <a:gd name="T5" fmla="*/ 0 h 3372"/>
              <a:gd name="T6" fmla="*/ 0 w 6745"/>
              <a:gd name="T7" fmla="*/ 3372 h 3372"/>
            </a:gdLst>
            <a:ah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9" name="Freeform 10"/>
          <p:cNvSpPr>
            <a:spLocks noEditPoints="1"/>
          </p:cNvSpPr>
          <p:nvPr/>
        </p:nvSpPr>
        <p:spPr bwMode="auto">
          <a:xfrm>
            <a:off x="4567602" y="1288453"/>
            <a:ext cx="1302780" cy="655872"/>
          </a:xfrm>
          <a:custGeom>
            <a:avLst/>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0" name="Freeform 23"/>
          <p:cNvSpPr>
            <a:spLocks/>
          </p:cNvSpPr>
          <p:nvPr/>
        </p:nvSpPr>
        <p:spPr bwMode="auto">
          <a:xfrm>
            <a:off x="3279200" y="1292448"/>
            <a:ext cx="1293195" cy="647084"/>
          </a:xfrm>
          <a:custGeom>
            <a:avLst/>
            <a:gdLst>
              <a:gd name="T0" fmla="*/ 13488 w 13488"/>
              <a:gd name="T1" fmla="*/ 6744 h 6744"/>
              <a:gd name="T2" fmla="*/ 1807 w 13488"/>
              <a:gd name="T3" fmla="*/ 0 h 6744"/>
              <a:gd name="T4" fmla="*/ 0 w 13488"/>
              <a:gd name="T5" fmla="*/ 6744 h 6744"/>
              <a:gd name="T6" fmla="*/ 13488 w 13488"/>
              <a:gd name="T7" fmla="*/ 6744 h 6744"/>
            </a:gdLst>
            <a:ah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1" name="Freeform 24"/>
          <p:cNvSpPr>
            <a:spLocks noEditPoints="1"/>
          </p:cNvSpPr>
          <p:nvPr/>
        </p:nvSpPr>
        <p:spPr bwMode="auto">
          <a:xfrm>
            <a:off x="3275207" y="1288453"/>
            <a:ext cx="1301981" cy="655872"/>
          </a:xfrm>
          <a:custGeom>
            <a:avLst/>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2" name="Freeform 25"/>
          <p:cNvSpPr>
            <a:spLocks/>
          </p:cNvSpPr>
          <p:nvPr/>
        </p:nvSpPr>
        <p:spPr bwMode="auto">
          <a:xfrm>
            <a:off x="3452532" y="819517"/>
            <a:ext cx="1119863" cy="1120015"/>
          </a:xfrm>
          <a:custGeom>
            <a:avLst/>
            <a:gdLst>
              <a:gd name="T0" fmla="*/ 11681 w 11681"/>
              <a:gd name="T1" fmla="*/ 11681 h 11681"/>
              <a:gd name="T2" fmla="*/ 4937 w 11681"/>
              <a:gd name="T3" fmla="*/ 0 h 11681"/>
              <a:gd name="T4" fmla="*/ 0 w 11681"/>
              <a:gd name="T5" fmla="*/ 4937 h 11681"/>
              <a:gd name="T6" fmla="*/ 11681 w 11681"/>
              <a:gd name="T7" fmla="*/ 11681 h 11681"/>
            </a:gdLst>
            <a:ah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3" name="Freeform 26"/>
          <p:cNvSpPr>
            <a:spLocks noEditPoints="1"/>
          </p:cNvSpPr>
          <p:nvPr/>
        </p:nvSpPr>
        <p:spPr bwMode="auto">
          <a:xfrm>
            <a:off x="3447739" y="814724"/>
            <a:ext cx="1129449" cy="1129601"/>
          </a:xfrm>
          <a:custGeom>
            <a:avLst/>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4" name="Freeform 27"/>
          <p:cNvSpPr>
            <a:spLocks/>
          </p:cNvSpPr>
          <p:nvPr/>
        </p:nvSpPr>
        <p:spPr bwMode="auto">
          <a:xfrm>
            <a:off x="3926198" y="646163"/>
            <a:ext cx="646198" cy="1293369"/>
          </a:xfrm>
          <a:custGeom>
            <a:avLst/>
            <a:gdLst>
              <a:gd name="T0" fmla="*/ 6744 w 6744"/>
              <a:gd name="T1" fmla="*/ 13488 h 13488"/>
              <a:gd name="T2" fmla="*/ 6744 w 6744"/>
              <a:gd name="T3" fmla="*/ 0 h 13488"/>
              <a:gd name="T4" fmla="*/ 0 w 6744"/>
              <a:gd name="T5" fmla="*/ 1807 h 13488"/>
              <a:gd name="T6" fmla="*/ 6744 w 6744"/>
              <a:gd name="T7" fmla="*/ 13488 h 13488"/>
            </a:gdLst>
            <a:ah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5" name="Freeform 28"/>
          <p:cNvSpPr>
            <a:spLocks noEditPoints="1"/>
          </p:cNvSpPr>
          <p:nvPr/>
        </p:nvSpPr>
        <p:spPr bwMode="auto">
          <a:xfrm>
            <a:off x="3921405" y="641369"/>
            <a:ext cx="655783" cy="1302956"/>
          </a:xfrm>
          <a:custGeom>
            <a:avLst/>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30" name="Freeform 14"/>
          <p:cNvSpPr>
            <a:spLocks noEditPoints="1"/>
          </p:cNvSpPr>
          <p:nvPr/>
        </p:nvSpPr>
        <p:spPr bwMode="auto">
          <a:xfrm>
            <a:off x="4109773" y="2081875"/>
            <a:ext cx="1039589" cy="981336"/>
          </a:xfrm>
          <a:custGeom>
            <a:avLst/>
            <a:gdLst>
              <a:gd name="T0" fmla="*/ 35 w 1031"/>
              <a:gd name="T1" fmla="*/ 765 h 966"/>
              <a:gd name="T2" fmla="*/ 736 w 1031"/>
              <a:gd name="T3" fmla="*/ 574 h 966"/>
              <a:gd name="T4" fmla="*/ 674 w 1031"/>
              <a:gd name="T5" fmla="*/ 791 h 966"/>
              <a:gd name="T6" fmla="*/ 652 w 1031"/>
              <a:gd name="T7" fmla="*/ 603 h 966"/>
              <a:gd name="T8" fmla="*/ 654 w 1031"/>
              <a:gd name="T9" fmla="*/ 435 h 966"/>
              <a:gd name="T10" fmla="*/ 636 w 1031"/>
              <a:gd name="T11" fmla="*/ 442 h 966"/>
              <a:gd name="T12" fmla="*/ 650 w 1031"/>
              <a:gd name="T13" fmla="*/ 467 h 966"/>
              <a:gd name="T14" fmla="*/ 666 w 1031"/>
              <a:gd name="T15" fmla="*/ 461 h 966"/>
              <a:gd name="T16" fmla="*/ 570 w 1031"/>
              <a:gd name="T17" fmla="*/ 484 h 966"/>
              <a:gd name="T18" fmla="*/ 578 w 1031"/>
              <a:gd name="T19" fmla="*/ 516 h 966"/>
              <a:gd name="T20" fmla="*/ 590 w 1031"/>
              <a:gd name="T21" fmla="*/ 504 h 966"/>
              <a:gd name="T22" fmla="*/ 520 w 1031"/>
              <a:gd name="T23" fmla="*/ 545 h 966"/>
              <a:gd name="T24" fmla="*/ 511 w 1031"/>
              <a:gd name="T25" fmla="*/ 563 h 966"/>
              <a:gd name="T26" fmla="*/ 537 w 1031"/>
              <a:gd name="T27" fmla="*/ 575 h 966"/>
              <a:gd name="T28" fmla="*/ 545 w 1031"/>
              <a:gd name="T29" fmla="*/ 559 h 966"/>
              <a:gd name="T30" fmla="*/ 489 w 1031"/>
              <a:gd name="T31" fmla="*/ 639 h 966"/>
              <a:gd name="T32" fmla="*/ 516 w 1031"/>
              <a:gd name="T33" fmla="*/ 658 h 966"/>
              <a:gd name="T34" fmla="*/ 517 w 1031"/>
              <a:gd name="T35" fmla="*/ 641 h 966"/>
              <a:gd name="T36" fmla="*/ 493 w 1031"/>
              <a:gd name="T37" fmla="*/ 720 h 966"/>
              <a:gd name="T38" fmla="*/ 498 w 1031"/>
              <a:gd name="T39" fmla="*/ 739 h 966"/>
              <a:gd name="T40" fmla="*/ 524 w 1031"/>
              <a:gd name="T41" fmla="*/ 728 h 966"/>
              <a:gd name="T42" fmla="*/ 520 w 1031"/>
              <a:gd name="T43" fmla="*/ 711 h 966"/>
              <a:gd name="T44" fmla="*/ 533 w 1031"/>
              <a:gd name="T45" fmla="*/ 810 h 966"/>
              <a:gd name="T46" fmla="*/ 565 w 1031"/>
              <a:gd name="T47" fmla="*/ 806 h 966"/>
              <a:gd name="T48" fmla="*/ 555 w 1031"/>
              <a:gd name="T49" fmla="*/ 792 h 966"/>
              <a:gd name="T50" fmla="*/ 589 w 1031"/>
              <a:gd name="T51" fmla="*/ 866 h 966"/>
              <a:gd name="T52" fmla="*/ 605 w 1031"/>
              <a:gd name="T53" fmla="*/ 877 h 966"/>
              <a:gd name="T54" fmla="*/ 619 w 1031"/>
              <a:gd name="T55" fmla="*/ 853 h 966"/>
              <a:gd name="T56" fmla="*/ 605 w 1031"/>
              <a:gd name="T57" fmla="*/ 843 h 966"/>
              <a:gd name="T58" fmla="*/ 678 w 1031"/>
              <a:gd name="T59" fmla="*/ 907 h 966"/>
              <a:gd name="T60" fmla="*/ 696 w 1031"/>
              <a:gd name="T61" fmla="*/ 910 h 966"/>
              <a:gd name="T62" fmla="*/ 685 w 1031"/>
              <a:gd name="T63" fmla="*/ 879 h 966"/>
              <a:gd name="T64" fmla="*/ 757 w 1031"/>
              <a:gd name="T65" fmla="*/ 912 h 966"/>
              <a:gd name="T66" fmla="*/ 777 w 1031"/>
              <a:gd name="T67" fmla="*/ 909 h 966"/>
              <a:gd name="T68" fmla="*/ 774 w 1031"/>
              <a:gd name="T69" fmla="*/ 881 h 966"/>
              <a:gd name="T70" fmla="*/ 757 w 1031"/>
              <a:gd name="T71" fmla="*/ 884 h 966"/>
              <a:gd name="T72" fmla="*/ 850 w 1031"/>
              <a:gd name="T73" fmla="*/ 883 h 966"/>
              <a:gd name="T74" fmla="*/ 867 w 1031"/>
              <a:gd name="T75" fmla="*/ 874 h 966"/>
              <a:gd name="T76" fmla="*/ 840 w 1031"/>
              <a:gd name="T77" fmla="*/ 857 h 966"/>
              <a:gd name="T78" fmla="*/ 913 w 1031"/>
              <a:gd name="T79" fmla="*/ 834 h 966"/>
              <a:gd name="T80" fmla="*/ 925 w 1031"/>
              <a:gd name="T81" fmla="*/ 820 h 966"/>
              <a:gd name="T82" fmla="*/ 906 w 1031"/>
              <a:gd name="T83" fmla="*/ 799 h 966"/>
              <a:gd name="T84" fmla="*/ 896 w 1031"/>
              <a:gd name="T85" fmla="*/ 812 h 966"/>
              <a:gd name="T86" fmla="*/ 964 w 1031"/>
              <a:gd name="T87" fmla="*/ 751 h 966"/>
              <a:gd name="T88" fmla="*/ 970 w 1031"/>
              <a:gd name="T89" fmla="*/ 732 h 966"/>
              <a:gd name="T90" fmla="*/ 940 w 1031"/>
              <a:gd name="T91" fmla="*/ 735 h 966"/>
              <a:gd name="T92" fmla="*/ 978 w 1031"/>
              <a:gd name="T93" fmla="*/ 671 h 966"/>
              <a:gd name="T94" fmla="*/ 978 w 1031"/>
              <a:gd name="T95" fmla="*/ 653 h 966"/>
              <a:gd name="T96" fmla="*/ 950 w 1031"/>
              <a:gd name="T97" fmla="*/ 649 h 966"/>
              <a:gd name="T98" fmla="*/ 950 w 1031"/>
              <a:gd name="T99" fmla="*/ 668 h 966"/>
              <a:gd name="T100" fmla="*/ 960 w 1031"/>
              <a:gd name="T101" fmla="*/ 573 h 966"/>
              <a:gd name="T102" fmla="*/ 952 w 1031"/>
              <a:gd name="T103" fmla="*/ 556 h 966"/>
              <a:gd name="T104" fmla="*/ 932 w 1031"/>
              <a:gd name="T105" fmla="*/ 581 h 966"/>
              <a:gd name="T106" fmla="*/ 918 w 1031"/>
              <a:gd name="T107" fmla="*/ 506 h 966"/>
              <a:gd name="T108" fmla="*/ 906 w 1031"/>
              <a:gd name="T109" fmla="*/ 493 h 966"/>
              <a:gd name="T110" fmla="*/ 882 w 1031"/>
              <a:gd name="T111" fmla="*/ 509 h 966"/>
              <a:gd name="T112" fmla="*/ 894 w 1031"/>
              <a:gd name="T113" fmla="*/ 522 h 966"/>
              <a:gd name="T114" fmla="*/ 841 w 1031"/>
              <a:gd name="T115" fmla="*/ 447 h 966"/>
              <a:gd name="T116" fmla="*/ 823 w 1031"/>
              <a:gd name="T117" fmla="*/ 439 h 966"/>
              <a:gd name="T118" fmla="*/ 823 w 1031"/>
              <a:gd name="T119" fmla="*/ 470 h 966"/>
              <a:gd name="T120" fmla="*/ 733 w 1031"/>
              <a:gd name="T121" fmla="*/ 369 h 966"/>
              <a:gd name="T122" fmla="*/ 574 w 1031"/>
              <a:gd name="T123" fmla="*/ 15 h 966"/>
              <a:gd name="T124" fmla="*/ 48 w 1031"/>
              <a:gd name="T125" fmla="*/ 245 h 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31" h="966">
                <a:moveTo>
                  <a:pt x="83" y="717"/>
                </a:moveTo>
                <a:cubicBezTo>
                  <a:pt x="134" y="712"/>
                  <a:pt x="185" y="709"/>
                  <a:pt x="236" y="707"/>
                </a:cubicBezTo>
                <a:cubicBezTo>
                  <a:pt x="205" y="705"/>
                  <a:pt x="173" y="702"/>
                  <a:pt x="142" y="699"/>
                </a:cubicBezTo>
                <a:cubicBezTo>
                  <a:pt x="116" y="696"/>
                  <a:pt x="94" y="678"/>
                  <a:pt x="94" y="651"/>
                </a:cubicBezTo>
                <a:cubicBezTo>
                  <a:pt x="94" y="613"/>
                  <a:pt x="94" y="574"/>
                  <a:pt x="94" y="536"/>
                </a:cubicBezTo>
                <a:cubicBezTo>
                  <a:pt x="94" y="510"/>
                  <a:pt x="116" y="491"/>
                  <a:pt x="142" y="488"/>
                </a:cubicBezTo>
                <a:cubicBezTo>
                  <a:pt x="237" y="479"/>
                  <a:pt x="333" y="476"/>
                  <a:pt x="428" y="478"/>
                </a:cubicBezTo>
                <a:cubicBezTo>
                  <a:pt x="393" y="533"/>
                  <a:pt x="374" y="598"/>
                  <a:pt x="374" y="668"/>
                </a:cubicBezTo>
                <a:cubicBezTo>
                  <a:pt x="374" y="767"/>
                  <a:pt x="414" y="857"/>
                  <a:pt x="479" y="922"/>
                </a:cubicBezTo>
                <a:cubicBezTo>
                  <a:pt x="483" y="926"/>
                  <a:pt x="487" y="930"/>
                  <a:pt x="491" y="934"/>
                </a:cubicBezTo>
                <a:cubicBezTo>
                  <a:pt x="355" y="945"/>
                  <a:pt x="219" y="943"/>
                  <a:pt x="83" y="928"/>
                </a:cubicBezTo>
                <a:cubicBezTo>
                  <a:pt x="56" y="925"/>
                  <a:pt x="35" y="906"/>
                  <a:pt x="35" y="880"/>
                </a:cubicBezTo>
                <a:cubicBezTo>
                  <a:pt x="35" y="842"/>
                  <a:pt x="35" y="803"/>
                  <a:pt x="35" y="765"/>
                </a:cubicBezTo>
                <a:cubicBezTo>
                  <a:pt x="35" y="738"/>
                  <a:pt x="56" y="719"/>
                  <a:pt x="83" y="717"/>
                </a:cubicBezTo>
                <a:close/>
                <a:moveTo>
                  <a:pt x="709" y="424"/>
                </a:moveTo>
                <a:lnTo>
                  <a:pt x="709" y="424"/>
                </a:lnTo>
                <a:cubicBezTo>
                  <a:pt x="728" y="420"/>
                  <a:pt x="748" y="420"/>
                  <a:pt x="768" y="424"/>
                </a:cubicBezTo>
                <a:cubicBezTo>
                  <a:pt x="767" y="434"/>
                  <a:pt x="766" y="445"/>
                  <a:pt x="765" y="455"/>
                </a:cubicBezTo>
                <a:cubicBezTo>
                  <a:pt x="747" y="453"/>
                  <a:pt x="729" y="452"/>
                  <a:pt x="712" y="455"/>
                </a:cubicBezTo>
                <a:cubicBezTo>
                  <a:pt x="711" y="445"/>
                  <a:pt x="710" y="434"/>
                  <a:pt x="709" y="424"/>
                </a:cubicBezTo>
                <a:close/>
                <a:moveTo>
                  <a:pt x="818" y="615"/>
                </a:moveTo>
                <a:lnTo>
                  <a:pt x="818" y="615"/>
                </a:lnTo>
                <a:lnTo>
                  <a:pt x="749" y="615"/>
                </a:lnTo>
                <a:lnTo>
                  <a:pt x="749" y="604"/>
                </a:lnTo>
                <a:cubicBezTo>
                  <a:pt x="749" y="591"/>
                  <a:pt x="748" y="583"/>
                  <a:pt x="746" y="580"/>
                </a:cubicBezTo>
                <a:cubicBezTo>
                  <a:pt x="745" y="576"/>
                  <a:pt x="741" y="574"/>
                  <a:pt x="736" y="574"/>
                </a:cubicBezTo>
                <a:cubicBezTo>
                  <a:pt x="732" y="574"/>
                  <a:pt x="729" y="576"/>
                  <a:pt x="727" y="579"/>
                </a:cubicBezTo>
                <a:cubicBezTo>
                  <a:pt x="724" y="582"/>
                  <a:pt x="723" y="587"/>
                  <a:pt x="723" y="594"/>
                </a:cubicBezTo>
                <a:cubicBezTo>
                  <a:pt x="723" y="604"/>
                  <a:pt x="726" y="612"/>
                  <a:pt x="730" y="616"/>
                </a:cubicBezTo>
                <a:cubicBezTo>
                  <a:pt x="734" y="621"/>
                  <a:pt x="747" y="629"/>
                  <a:pt x="767" y="642"/>
                </a:cubicBezTo>
                <a:cubicBezTo>
                  <a:pt x="785" y="652"/>
                  <a:pt x="797" y="661"/>
                  <a:pt x="803" y="666"/>
                </a:cubicBezTo>
                <a:cubicBezTo>
                  <a:pt x="810" y="672"/>
                  <a:pt x="815" y="680"/>
                  <a:pt x="819" y="690"/>
                </a:cubicBezTo>
                <a:cubicBezTo>
                  <a:pt x="824" y="701"/>
                  <a:pt x="826" y="713"/>
                  <a:pt x="826" y="729"/>
                </a:cubicBezTo>
                <a:cubicBezTo>
                  <a:pt x="826" y="754"/>
                  <a:pt x="820" y="773"/>
                  <a:pt x="808" y="787"/>
                </a:cubicBezTo>
                <a:cubicBezTo>
                  <a:pt x="796" y="801"/>
                  <a:pt x="778" y="810"/>
                  <a:pt x="755" y="813"/>
                </a:cubicBezTo>
                <a:lnTo>
                  <a:pt x="755" y="839"/>
                </a:lnTo>
                <a:lnTo>
                  <a:pt x="723" y="839"/>
                </a:lnTo>
                <a:lnTo>
                  <a:pt x="723" y="813"/>
                </a:lnTo>
                <a:cubicBezTo>
                  <a:pt x="704" y="811"/>
                  <a:pt x="688" y="804"/>
                  <a:pt x="674" y="791"/>
                </a:cubicBezTo>
                <a:cubicBezTo>
                  <a:pt x="660" y="779"/>
                  <a:pt x="653" y="757"/>
                  <a:pt x="653" y="726"/>
                </a:cubicBezTo>
                <a:lnTo>
                  <a:pt x="653" y="713"/>
                </a:lnTo>
                <a:lnTo>
                  <a:pt x="723" y="713"/>
                </a:lnTo>
                <a:lnTo>
                  <a:pt x="723" y="730"/>
                </a:lnTo>
                <a:cubicBezTo>
                  <a:pt x="723" y="748"/>
                  <a:pt x="723" y="760"/>
                  <a:pt x="725" y="764"/>
                </a:cubicBezTo>
                <a:cubicBezTo>
                  <a:pt x="726" y="769"/>
                  <a:pt x="730" y="771"/>
                  <a:pt x="735" y="771"/>
                </a:cubicBezTo>
                <a:cubicBezTo>
                  <a:pt x="740" y="771"/>
                  <a:pt x="743" y="769"/>
                  <a:pt x="746" y="766"/>
                </a:cubicBezTo>
                <a:cubicBezTo>
                  <a:pt x="748" y="763"/>
                  <a:pt x="749" y="758"/>
                  <a:pt x="749" y="752"/>
                </a:cubicBezTo>
                <a:cubicBezTo>
                  <a:pt x="749" y="737"/>
                  <a:pt x="748" y="726"/>
                  <a:pt x="746" y="719"/>
                </a:cubicBezTo>
                <a:cubicBezTo>
                  <a:pt x="744" y="712"/>
                  <a:pt x="736" y="705"/>
                  <a:pt x="724" y="697"/>
                </a:cubicBezTo>
                <a:cubicBezTo>
                  <a:pt x="702" y="684"/>
                  <a:pt x="688" y="674"/>
                  <a:pt x="680" y="668"/>
                </a:cubicBezTo>
                <a:cubicBezTo>
                  <a:pt x="673" y="662"/>
                  <a:pt x="666" y="653"/>
                  <a:pt x="661" y="641"/>
                </a:cubicBezTo>
                <a:cubicBezTo>
                  <a:pt x="655" y="630"/>
                  <a:pt x="652" y="617"/>
                  <a:pt x="652" y="603"/>
                </a:cubicBezTo>
                <a:cubicBezTo>
                  <a:pt x="652" y="582"/>
                  <a:pt x="658" y="566"/>
                  <a:pt x="670" y="554"/>
                </a:cubicBezTo>
                <a:cubicBezTo>
                  <a:pt x="682" y="543"/>
                  <a:pt x="699" y="535"/>
                  <a:pt x="723" y="533"/>
                </a:cubicBezTo>
                <a:lnTo>
                  <a:pt x="723" y="510"/>
                </a:lnTo>
                <a:lnTo>
                  <a:pt x="755" y="510"/>
                </a:lnTo>
                <a:lnTo>
                  <a:pt x="755" y="533"/>
                </a:lnTo>
                <a:cubicBezTo>
                  <a:pt x="776" y="535"/>
                  <a:pt x="792" y="542"/>
                  <a:pt x="803" y="554"/>
                </a:cubicBezTo>
                <a:cubicBezTo>
                  <a:pt x="813" y="566"/>
                  <a:pt x="819" y="582"/>
                  <a:pt x="819" y="602"/>
                </a:cubicBezTo>
                <a:cubicBezTo>
                  <a:pt x="819" y="605"/>
                  <a:pt x="818" y="609"/>
                  <a:pt x="818" y="615"/>
                </a:cubicBezTo>
                <a:close/>
                <a:moveTo>
                  <a:pt x="658" y="434"/>
                </a:moveTo>
                <a:lnTo>
                  <a:pt x="658" y="434"/>
                </a:lnTo>
                <a:lnTo>
                  <a:pt x="657" y="434"/>
                </a:lnTo>
                <a:lnTo>
                  <a:pt x="656" y="435"/>
                </a:lnTo>
                <a:lnTo>
                  <a:pt x="654" y="435"/>
                </a:lnTo>
                <a:lnTo>
                  <a:pt x="653" y="436"/>
                </a:lnTo>
                <a:lnTo>
                  <a:pt x="652" y="436"/>
                </a:lnTo>
                <a:lnTo>
                  <a:pt x="650" y="437"/>
                </a:lnTo>
                <a:lnTo>
                  <a:pt x="649" y="437"/>
                </a:lnTo>
                <a:lnTo>
                  <a:pt x="647" y="438"/>
                </a:lnTo>
                <a:lnTo>
                  <a:pt x="646" y="438"/>
                </a:lnTo>
                <a:lnTo>
                  <a:pt x="645" y="439"/>
                </a:lnTo>
                <a:lnTo>
                  <a:pt x="643" y="439"/>
                </a:lnTo>
                <a:lnTo>
                  <a:pt x="642" y="440"/>
                </a:lnTo>
                <a:lnTo>
                  <a:pt x="640" y="440"/>
                </a:lnTo>
                <a:lnTo>
                  <a:pt x="639" y="441"/>
                </a:lnTo>
                <a:lnTo>
                  <a:pt x="638" y="441"/>
                </a:lnTo>
                <a:lnTo>
                  <a:pt x="636" y="442"/>
                </a:lnTo>
                <a:lnTo>
                  <a:pt x="635" y="443"/>
                </a:lnTo>
                <a:lnTo>
                  <a:pt x="633" y="443"/>
                </a:lnTo>
                <a:lnTo>
                  <a:pt x="632" y="444"/>
                </a:lnTo>
                <a:lnTo>
                  <a:pt x="631" y="445"/>
                </a:lnTo>
                <a:lnTo>
                  <a:pt x="631" y="445"/>
                </a:lnTo>
                <a:lnTo>
                  <a:pt x="643" y="470"/>
                </a:lnTo>
                <a:lnTo>
                  <a:pt x="643" y="470"/>
                </a:lnTo>
                <a:lnTo>
                  <a:pt x="644" y="470"/>
                </a:lnTo>
                <a:lnTo>
                  <a:pt x="645" y="469"/>
                </a:lnTo>
                <a:lnTo>
                  <a:pt x="646" y="468"/>
                </a:lnTo>
                <a:lnTo>
                  <a:pt x="647" y="468"/>
                </a:lnTo>
                <a:lnTo>
                  <a:pt x="649" y="467"/>
                </a:lnTo>
                <a:lnTo>
                  <a:pt x="650" y="467"/>
                </a:lnTo>
                <a:lnTo>
                  <a:pt x="651" y="466"/>
                </a:lnTo>
                <a:lnTo>
                  <a:pt x="652" y="466"/>
                </a:lnTo>
                <a:lnTo>
                  <a:pt x="654" y="465"/>
                </a:lnTo>
                <a:lnTo>
                  <a:pt x="655" y="465"/>
                </a:lnTo>
                <a:lnTo>
                  <a:pt x="656" y="464"/>
                </a:lnTo>
                <a:lnTo>
                  <a:pt x="657" y="464"/>
                </a:lnTo>
                <a:lnTo>
                  <a:pt x="658" y="464"/>
                </a:lnTo>
                <a:lnTo>
                  <a:pt x="660" y="463"/>
                </a:lnTo>
                <a:lnTo>
                  <a:pt x="661" y="463"/>
                </a:lnTo>
                <a:lnTo>
                  <a:pt x="662" y="462"/>
                </a:lnTo>
                <a:lnTo>
                  <a:pt x="663" y="462"/>
                </a:lnTo>
                <a:lnTo>
                  <a:pt x="665" y="461"/>
                </a:lnTo>
                <a:lnTo>
                  <a:pt x="666" y="461"/>
                </a:lnTo>
                <a:lnTo>
                  <a:pt x="667" y="461"/>
                </a:lnTo>
                <a:lnTo>
                  <a:pt x="658" y="434"/>
                </a:lnTo>
                <a:close/>
                <a:moveTo>
                  <a:pt x="580" y="476"/>
                </a:moveTo>
                <a:lnTo>
                  <a:pt x="580" y="476"/>
                </a:lnTo>
                <a:lnTo>
                  <a:pt x="579" y="476"/>
                </a:lnTo>
                <a:lnTo>
                  <a:pt x="578" y="477"/>
                </a:lnTo>
                <a:lnTo>
                  <a:pt x="577" y="478"/>
                </a:lnTo>
                <a:lnTo>
                  <a:pt x="576" y="479"/>
                </a:lnTo>
                <a:lnTo>
                  <a:pt x="575" y="480"/>
                </a:lnTo>
                <a:lnTo>
                  <a:pt x="574" y="481"/>
                </a:lnTo>
                <a:lnTo>
                  <a:pt x="573" y="482"/>
                </a:lnTo>
                <a:lnTo>
                  <a:pt x="571" y="483"/>
                </a:lnTo>
                <a:lnTo>
                  <a:pt x="570" y="484"/>
                </a:lnTo>
                <a:lnTo>
                  <a:pt x="569" y="485"/>
                </a:lnTo>
                <a:lnTo>
                  <a:pt x="568" y="486"/>
                </a:lnTo>
                <a:lnTo>
                  <a:pt x="567" y="487"/>
                </a:lnTo>
                <a:lnTo>
                  <a:pt x="566" y="488"/>
                </a:lnTo>
                <a:lnTo>
                  <a:pt x="565" y="489"/>
                </a:lnTo>
                <a:lnTo>
                  <a:pt x="564" y="490"/>
                </a:lnTo>
                <a:lnTo>
                  <a:pt x="563" y="491"/>
                </a:lnTo>
                <a:lnTo>
                  <a:pt x="562" y="492"/>
                </a:lnTo>
                <a:lnTo>
                  <a:pt x="561" y="493"/>
                </a:lnTo>
                <a:lnTo>
                  <a:pt x="560" y="494"/>
                </a:lnTo>
                <a:lnTo>
                  <a:pt x="559" y="495"/>
                </a:lnTo>
                <a:lnTo>
                  <a:pt x="558" y="496"/>
                </a:lnTo>
                <a:lnTo>
                  <a:pt x="578" y="516"/>
                </a:lnTo>
                <a:lnTo>
                  <a:pt x="579" y="515"/>
                </a:lnTo>
                <a:lnTo>
                  <a:pt x="580" y="514"/>
                </a:lnTo>
                <a:lnTo>
                  <a:pt x="581" y="513"/>
                </a:lnTo>
                <a:lnTo>
                  <a:pt x="581" y="512"/>
                </a:lnTo>
                <a:lnTo>
                  <a:pt x="582" y="511"/>
                </a:lnTo>
                <a:lnTo>
                  <a:pt x="583" y="510"/>
                </a:lnTo>
                <a:lnTo>
                  <a:pt x="584" y="509"/>
                </a:lnTo>
                <a:lnTo>
                  <a:pt x="585" y="509"/>
                </a:lnTo>
                <a:lnTo>
                  <a:pt x="586" y="508"/>
                </a:lnTo>
                <a:lnTo>
                  <a:pt x="587" y="507"/>
                </a:lnTo>
                <a:lnTo>
                  <a:pt x="588" y="506"/>
                </a:lnTo>
                <a:lnTo>
                  <a:pt x="589" y="505"/>
                </a:lnTo>
                <a:lnTo>
                  <a:pt x="590" y="504"/>
                </a:lnTo>
                <a:lnTo>
                  <a:pt x="591" y="503"/>
                </a:lnTo>
                <a:lnTo>
                  <a:pt x="592" y="502"/>
                </a:lnTo>
                <a:lnTo>
                  <a:pt x="593" y="502"/>
                </a:lnTo>
                <a:lnTo>
                  <a:pt x="594" y="501"/>
                </a:lnTo>
                <a:lnTo>
                  <a:pt x="595" y="500"/>
                </a:lnTo>
                <a:lnTo>
                  <a:pt x="596" y="499"/>
                </a:lnTo>
                <a:lnTo>
                  <a:pt x="597" y="498"/>
                </a:lnTo>
                <a:lnTo>
                  <a:pt x="598" y="498"/>
                </a:lnTo>
                <a:lnTo>
                  <a:pt x="580" y="476"/>
                </a:lnTo>
                <a:close/>
                <a:moveTo>
                  <a:pt x="521" y="543"/>
                </a:moveTo>
                <a:lnTo>
                  <a:pt x="521" y="543"/>
                </a:lnTo>
                <a:lnTo>
                  <a:pt x="521" y="544"/>
                </a:lnTo>
                <a:lnTo>
                  <a:pt x="520" y="545"/>
                </a:lnTo>
                <a:lnTo>
                  <a:pt x="519" y="547"/>
                </a:lnTo>
                <a:lnTo>
                  <a:pt x="519" y="548"/>
                </a:lnTo>
                <a:lnTo>
                  <a:pt x="518" y="549"/>
                </a:lnTo>
                <a:lnTo>
                  <a:pt x="517" y="551"/>
                </a:lnTo>
                <a:lnTo>
                  <a:pt x="517" y="552"/>
                </a:lnTo>
                <a:lnTo>
                  <a:pt x="516" y="553"/>
                </a:lnTo>
                <a:lnTo>
                  <a:pt x="515" y="555"/>
                </a:lnTo>
                <a:lnTo>
                  <a:pt x="515" y="556"/>
                </a:lnTo>
                <a:lnTo>
                  <a:pt x="514" y="557"/>
                </a:lnTo>
                <a:lnTo>
                  <a:pt x="513" y="559"/>
                </a:lnTo>
                <a:lnTo>
                  <a:pt x="513" y="560"/>
                </a:lnTo>
                <a:lnTo>
                  <a:pt x="512" y="561"/>
                </a:lnTo>
                <a:lnTo>
                  <a:pt x="511" y="563"/>
                </a:lnTo>
                <a:lnTo>
                  <a:pt x="511" y="564"/>
                </a:lnTo>
                <a:lnTo>
                  <a:pt x="510" y="565"/>
                </a:lnTo>
                <a:lnTo>
                  <a:pt x="509" y="567"/>
                </a:lnTo>
                <a:lnTo>
                  <a:pt x="509" y="568"/>
                </a:lnTo>
                <a:lnTo>
                  <a:pt x="508" y="569"/>
                </a:lnTo>
                <a:lnTo>
                  <a:pt x="508" y="570"/>
                </a:lnTo>
                <a:lnTo>
                  <a:pt x="534" y="581"/>
                </a:lnTo>
                <a:lnTo>
                  <a:pt x="534" y="581"/>
                </a:lnTo>
                <a:lnTo>
                  <a:pt x="535" y="579"/>
                </a:lnTo>
                <a:lnTo>
                  <a:pt x="535" y="578"/>
                </a:lnTo>
                <a:lnTo>
                  <a:pt x="536" y="577"/>
                </a:lnTo>
                <a:lnTo>
                  <a:pt x="536" y="576"/>
                </a:lnTo>
                <a:lnTo>
                  <a:pt x="537" y="575"/>
                </a:lnTo>
                <a:lnTo>
                  <a:pt x="537" y="573"/>
                </a:lnTo>
                <a:lnTo>
                  <a:pt x="538" y="572"/>
                </a:lnTo>
                <a:lnTo>
                  <a:pt x="538" y="571"/>
                </a:lnTo>
                <a:lnTo>
                  <a:pt x="539" y="570"/>
                </a:lnTo>
                <a:lnTo>
                  <a:pt x="540" y="569"/>
                </a:lnTo>
                <a:lnTo>
                  <a:pt x="540" y="568"/>
                </a:lnTo>
                <a:lnTo>
                  <a:pt x="541" y="566"/>
                </a:lnTo>
                <a:lnTo>
                  <a:pt x="542" y="565"/>
                </a:lnTo>
                <a:lnTo>
                  <a:pt x="542" y="564"/>
                </a:lnTo>
                <a:lnTo>
                  <a:pt x="543" y="563"/>
                </a:lnTo>
                <a:lnTo>
                  <a:pt x="543" y="562"/>
                </a:lnTo>
                <a:lnTo>
                  <a:pt x="544" y="561"/>
                </a:lnTo>
                <a:lnTo>
                  <a:pt x="545" y="559"/>
                </a:lnTo>
                <a:lnTo>
                  <a:pt x="545" y="558"/>
                </a:lnTo>
                <a:lnTo>
                  <a:pt x="546" y="558"/>
                </a:lnTo>
                <a:lnTo>
                  <a:pt x="521" y="543"/>
                </a:lnTo>
                <a:close/>
                <a:moveTo>
                  <a:pt x="491" y="627"/>
                </a:moveTo>
                <a:lnTo>
                  <a:pt x="491" y="627"/>
                </a:lnTo>
                <a:lnTo>
                  <a:pt x="491" y="629"/>
                </a:lnTo>
                <a:lnTo>
                  <a:pt x="491" y="630"/>
                </a:lnTo>
                <a:lnTo>
                  <a:pt x="490" y="632"/>
                </a:lnTo>
                <a:lnTo>
                  <a:pt x="490" y="633"/>
                </a:lnTo>
                <a:lnTo>
                  <a:pt x="490" y="635"/>
                </a:lnTo>
                <a:lnTo>
                  <a:pt x="490" y="636"/>
                </a:lnTo>
                <a:lnTo>
                  <a:pt x="489" y="638"/>
                </a:lnTo>
                <a:lnTo>
                  <a:pt x="489" y="639"/>
                </a:lnTo>
                <a:lnTo>
                  <a:pt x="489" y="641"/>
                </a:lnTo>
                <a:lnTo>
                  <a:pt x="489" y="643"/>
                </a:lnTo>
                <a:lnTo>
                  <a:pt x="489" y="644"/>
                </a:lnTo>
                <a:lnTo>
                  <a:pt x="489" y="646"/>
                </a:lnTo>
                <a:lnTo>
                  <a:pt x="489" y="647"/>
                </a:lnTo>
                <a:lnTo>
                  <a:pt x="488" y="649"/>
                </a:lnTo>
                <a:lnTo>
                  <a:pt x="488" y="650"/>
                </a:lnTo>
                <a:lnTo>
                  <a:pt x="488" y="652"/>
                </a:lnTo>
                <a:lnTo>
                  <a:pt x="488" y="653"/>
                </a:lnTo>
                <a:lnTo>
                  <a:pt x="488" y="655"/>
                </a:lnTo>
                <a:lnTo>
                  <a:pt x="488" y="657"/>
                </a:lnTo>
                <a:lnTo>
                  <a:pt x="488" y="657"/>
                </a:lnTo>
                <a:lnTo>
                  <a:pt x="516" y="658"/>
                </a:lnTo>
                <a:lnTo>
                  <a:pt x="516" y="658"/>
                </a:lnTo>
                <a:lnTo>
                  <a:pt x="516" y="656"/>
                </a:lnTo>
                <a:lnTo>
                  <a:pt x="516" y="655"/>
                </a:lnTo>
                <a:lnTo>
                  <a:pt x="516" y="654"/>
                </a:lnTo>
                <a:lnTo>
                  <a:pt x="516" y="652"/>
                </a:lnTo>
                <a:lnTo>
                  <a:pt x="517" y="651"/>
                </a:lnTo>
                <a:lnTo>
                  <a:pt x="517" y="649"/>
                </a:lnTo>
                <a:lnTo>
                  <a:pt x="517" y="648"/>
                </a:lnTo>
                <a:lnTo>
                  <a:pt x="517" y="647"/>
                </a:lnTo>
                <a:lnTo>
                  <a:pt x="517" y="645"/>
                </a:lnTo>
                <a:lnTo>
                  <a:pt x="517" y="644"/>
                </a:lnTo>
                <a:lnTo>
                  <a:pt x="517" y="643"/>
                </a:lnTo>
                <a:lnTo>
                  <a:pt x="517" y="641"/>
                </a:lnTo>
                <a:lnTo>
                  <a:pt x="518" y="640"/>
                </a:lnTo>
                <a:lnTo>
                  <a:pt x="518" y="639"/>
                </a:lnTo>
                <a:lnTo>
                  <a:pt x="518" y="637"/>
                </a:lnTo>
                <a:lnTo>
                  <a:pt x="518" y="636"/>
                </a:lnTo>
                <a:lnTo>
                  <a:pt x="518" y="634"/>
                </a:lnTo>
                <a:lnTo>
                  <a:pt x="519" y="633"/>
                </a:lnTo>
                <a:lnTo>
                  <a:pt x="519" y="632"/>
                </a:lnTo>
                <a:lnTo>
                  <a:pt x="491" y="627"/>
                </a:lnTo>
                <a:close/>
                <a:moveTo>
                  <a:pt x="493" y="717"/>
                </a:moveTo>
                <a:lnTo>
                  <a:pt x="493" y="717"/>
                </a:lnTo>
                <a:lnTo>
                  <a:pt x="493" y="717"/>
                </a:lnTo>
                <a:lnTo>
                  <a:pt x="493" y="718"/>
                </a:lnTo>
                <a:lnTo>
                  <a:pt x="493" y="720"/>
                </a:lnTo>
                <a:lnTo>
                  <a:pt x="494" y="721"/>
                </a:lnTo>
                <a:lnTo>
                  <a:pt x="494" y="723"/>
                </a:lnTo>
                <a:lnTo>
                  <a:pt x="494" y="724"/>
                </a:lnTo>
                <a:lnTo>
                  <a:pt x="495" y="726"/>
                </a:lnTo>
                <a:lnTo>
                  <a:pt x="495" y="727"/>
                </a:lnTo>
                <a:lnTo>
                  <a:pt x="495" y="729"/>
                </a:lnTo>
                <a:lnTo>
                  <a:pt x="496" y="730"/>
                </a:lnTo>
                <a:lnTo>
                  <a:pt x="496" y="732"/>
                </a:lnTo>
                <a:lnTo>
                  <a:pt x="497" y="733"/>
                </a:lnTo>
                <a:lnTo>
                  <a:pt x="497" y="735"/>
                </a:lnTo>
                <a:lnTo>
                  <a:pt x="497" y="736"/>
                </a:lnTo>
                <a:lnTo>
                  <a:pt x="498" y="738"/>
                </a:lnTo>
                <a:lnTo>
                  <a:pt x="498" y="739"/>
                </a:lnTo>
                <a:lnTo>
                  <a:pt x="499" y="741"/>
                </a:lnTo>
                <a:lnTo>
                  <a:pt x="499" y="742"/>
                </a:lnTo>
                <a:lnTo>
                  <a:pt x="500" y="743"/>
                </a:lnTo>
                <a:lnTo>
                  <a:pt x="500" y="745"/>
                </a:lnTo>
                <a:lnTo>
                  <a:pt x="500" y="746"/>
                </a:lnTo>
                <a:lnTo>
                  <a:pt x="527" y="736"/>
                </a:lnTo>
                <a:lnTo>
                  <a:pt x="527" y="736"/>
                </a:lnTo>
                <a:lnTo>
                  <a:pt x="526" y="735"/>
                </a:lnTo>
                <a:lnTo>
                  <a:pt x="526" y="733"/>
                </a:lnTo>
                <a:lnTo>
                  <a:pt x="526" y="732"/>
                </a:lnTo>
                <a:lnTo>
                  <a:pt x="525" y="731"/>
                </a:lnTo>
                <a:lnTo>
                  <a:pt x="525" y="730"/>
                </a:lnTo>
                <a:lnTo>
                  <a:pt x="524" y="728"/>
                </a:lnTo>
                <a:lnTo>
                  <a:pt x="524" y="727"/>
                </a:lnTo>
                <a:lnTo>
                  <a:pt x="524" y="726"/>
                </a:lnTo>
                <a:lnTo>
                  <a:pt x="523" y="724"/>
                </a:lnTo>
                <a:lnTo>
                  <a:pt x="523" y="723"/>
                </a:lnTo>
                <a:lnTo>
                  <a:pt x="523" y="722"/>
                </a:lnTo>
                <a:lnTo>
                  <a:pt x="522" y="721"/>
                </a:lnTo>
                <a:lnTo>
                  <a:pt x="522" y="719"/>
                </a:lnTo>
                <a:lnTo>
                  <a:pt x="522" y="718"/>
                </a:lnTo>
                <a:lnTo>
                  <a:pt x="521" y="717"/>
                </a:lnTo>
                <a:lnTo>
                  <a:pt x="521" y="715"/>
                </a:lnTo>
                <a:lnTo>
                  <a:pt x="521" y="714"/>
                </a:lnTo>
                <a:lnTo>
                  <a:pt x="521" y="713"/>
                </a:lnTo>
                <a:lnTo>
                  <a:pt x="520" y="711"/>
                </a:lnTo>
                <a:lnTo>
                  <a:pt x="520" y="711"/>
                </a:lnTo>
                <a:lnTo>
                  <a:pt x="493" y="717"/>
                </a:lnTo>
                <a:close/>
                <a:moveTo>
                  <a:pt x="526" y="799"/>
                </a:moveTo>
                <a:lnTo>
                  <a:pt x="526" y="799"/>
                </a:lnTo>
                <a:lnTo>
                  <a:pt x="526" y="800"/>
                </a:lnTo>
                <a:lnTo>
                  <a:pt x="527" y="801"/>
                </a:lnTo>
                <a:lnTo>
                  <a:pt x="528" y="802"/>
                </a:lnTo>
                <a:lnTo>
                  <a:pt x="529" y="804"/>
                </a:lnTo>
                <a:lnTo>
                  <a:pt x="530" y="805"/>
                </a:lnTo>
                <a:lnTo>
                  <a:pt x="530" y="806"/>
                </a:lnTo>
                <a:lnTo>
                  <a:pt x="531" y="807"/>
                </a:lnTo>
                <a:lnTo>
                  <a:pt x="532" y="808"/>
                </a:lnTo>
                <a:lnTo>
                  <a:pt x="533" y="810"/>
                </a:lnTo>
                <a:lnTo>
                  <a:pt x="534" y="811"/>
                </a:lnTo>
                <a:lnTo>
                  <a:pt x="535" y="812"/>
                </a:lnTo>
                <a:lnTo>
                  <a:pt x="536" y="813"/>
                </a:lnTo>
                <a:lnTo>
                  <a:pt x="536" y="814"/>
                </a:lnTo>
                <a:lnTo>
                  <a:pt x="537" y="816"/>
                </a:lnTo>
                <a:lnTo>
                  <a:pt x="538" y="817"/>
                </a:lnTo>
                <a:lnTo>
                  <a:pt x="539" y="818"/>
                </a:lnTo>
                <a:lnTo>
                  <a:pt x="540" y="819"/>
                </a:lnTo>
                <a:lnTo>
                  <a:pt x="541" y="820"/>
                </a:lnTo>
                <a:lnTo>
                  <a:pt x="542" y="821"/>
                </a:lnTo>
                <a:lnTo>
                  <a:pt x="543" y="823"/>
                </a:lnTo>
                <a:lnTo>
                  <a:pt x="544" y="824"/>
                </a:lnTo>
                <a:lnTo>
                  <a:pt x="565" y="806"/>
                </a:lnTo>
                <a:lnTo>
                  <a:pt x="565" y="805"/>
                </a:lnTo>
                <a:lnTo>
                  <a:pt x="564" y="804"/>
                </a:lnTo>
                <a:lnTo>
                  <a:pt x="563" y="803"/>
                </a:lnTo>
                <a:lnTo>
                  <a:pt x="562" y="802"/>
                </a:lnTo>
                <a:lnTo>
                  <a:pt x="561" y="801"/>
                </a:lnTo>
                <a:lnTo>
                  <a:pt x="561" y="800"/>
                </a:lnTo>
                <a:lnTo>
                  <a:pt x="560" y="799"/>
                </a:lnTo>
                <a:lnTo>
                  <a:pt x="559" y="797"/>
                </a:lnTo>
                <a:lnTo>
                  <a:pt x="558" y="796"/>
                </a:lnTo>
                <a:lnTo>
                  <a:pt x="558" y="795"/>
                </a:lnTo>
                <a:lnTo>
                  <a:pt x="557" y="794"/>
                </a:lnTo>
                <a:lnTo>
                  <a:pt x="556" y="793"/>
                </a:lnTo>
                <a:lnTo>
                  <a:pt x="555" y="792"/>
                </a:lnTo>
                <a:lnTo>
                  <a:pt x="554" y="791"/>
                </a:lnTo>
                <a:lnTo>
                  <a:pt x="554" y="790"/>
                </a:lnTo>
                <a:lnTo>
                  <a:pt x="553" y="789"/>
                </a:lnTo>
                <a:lnTo>
                  <a:pt x="552" y="788"/>
                </a:lnTo>
                <a:lnTo>
                  <a:pt x="552" y="787"/>
                </a:lnTo>
                <a:lnTo>
                  <a:pt x="551" y="786"/>
                </a:lnTo>
                <a:lnTo>
                  <a:pt x="550" y="785"/>
                </a:lnTo>
                <a:lnTo>
                  <a:pt x="550" y="784"/>
                </a:lnTo>
                <a:lnTo>
                  <a:pt x="526" y="799"/>
                </a:lnTo>
                <a:close/>
                <a:moveTo>
                  <a:pt x="587" y="865"/>
                </a:moveTo>
                <a:lnTo>
                  <a:pt x="587" y="865"/>
                </a:lnTo>
                <a:lnTo>
                  <a:pt x="587" y="865"/>
                </a:lnTo>
                <a:lnTo>
                  <a:pt x="589" y="866"/>
                </a:lnTo>
                <a:lnTo>
                  <a:pt x="590" y="867"/>
                </a:lnTo>
                <a:lnTo>
                  <a:pt x="591" y="868"/>
                </a:lnTo>
                <a:lnTo>
                  <a:pt x="592" y="869"/>
                </a:lnTo>
                <a:lnTo>
                  <a:pt x="593" y="869"/>
                </a:lnTo>
                <a:lnTo>
                  <a:pt x="595" y="870"/>
                </a:lnTo>
                <a:lnTo>
                  <a:pt x="596" y="871"/>
                </a:lnTo>
                <a:lnTo>
                  <a:pt x="597" y="872"/>
                </a:lnTo>
                <a:lnTo>
                  <a:pt x="598" y="873"/>
                </a:lnTo>
                <a:lnTo>
                  <a:pt x="600" y="874"/>
                </a:lnTo>
                <a:lnTo>
                  <a:pt x="601" y="874"/>
                </a:lnTo>
                <a:lnTo>
                  <a:pt x="602" y="875"/>
                </a:lnTo>
                <a:lnTo>
                  <a:pt x="603" y="876"/>
                </a:lnTo>
                <a:lnTo>
                  <a:pt x="605" y="877"/>
                </a:lnTo>
                <a:lnTo>
                  <a:pt x="606" y="877"/>
                </a:lnTo>
                <a:lnTo>
                  <a:pt x="607" y="878"/>
                </a:lnTo>
                <a:lnTo>
                  <a:pt x="608" y="879"/>
                </a:lnTo>
                <a:lnTo>
                  <a:pt x="610" y="880"/>
                </a:lnTo>
                <a:lnTo>
                  <a:pt x="611" y="880"/>
                </a:lnTo>
                <a:lnTo>
                  <a:pt x="612" y="881"/>
                </a:lnTo>
                <a:lnTo>
                  <a:pt x="626" y="856"/>
                </a:lnTo>
                <a:lnTo>
                  <a:pt x="625" y="856"/>
                </a:lnTo>
                <a:lnTo>
                  <a:pt x="624" y="855"/>
                </a:lnTo>
                <a:lnTo>
                  <a:pt x="623" y="855"/>
                </a:lnTo>
                <a:lnTo>
                  <a:pt x="622" y="854"/>
                </a:lnTo>
                <a:lnTo>
                  <a:pt x="621" y="853"/>
                </a:lnTo>
                <a:lnTo>
                  <a:pt x="619" y="853"/>
                </a:lnTo>
                <a:lnTo>
                  <a:pt x="618" y="852"/>
                </a:lnTo>
                <a:lnTo>
                  <a:pt x="617" y="851"/>
                </a:lnTo>
                <a:lnTo>
                  <a:pt x="616" y="851"/>
                </a:lnTo>
                <a:lnTo>
                  <a:pt x="615" y="850"/>
                </a:lnTo>
                <a:lnTo>
                  <a:pt x="614" y="849"/>
                </a:lnTo>
                <a:lnTo>
                  <a:pt x="613" y="848"/>
                </a:lnTo>
                <a:lnTo>
                  <a:pt x="612" y="848"/>
                </a:lnTo>
                <a:lnTo>
                  <a:pt x="611" y="847"/>
                </a:lnTo>
                <a:lnTo>
                  <a:pt x="610" y="846"/>
                </a:lnTo>
                <a:lnTo>
                  <a:pt x="608" y="845"/>
                </a:lnTo>
                <a:lnTo>
                  <a:pt x="607" y="845"/>
                </a:lnTo>
                <a:lnTo>
                  <a:pt x="606" y="844"/>
                </a:lnTo>
                <a:lnTo>
                  <a:pt x="605" y="843"/>
                </a:lnTo>
                <a:lnTo>
                  <a:pt x="604" y="842"/>
                </a:lnTo>
                <a:lnTo>
                  <a:pt x="604" y="842"/>
                </a:lnTo>
                <a:lnTo>
                  <a:pt x="587" y="865"/>
                </a:lnTo>
                <a:close/>
                <a:moveTo>
                  <a:pt x="667" y="904"/>
                </a:moveTo>
                <a:lnTo>
                  <a:pt x="667" y="904"/>
                </a:lnTo>
                <a:lnTo>
                  <a:pt x="667" y="904"/>
                </a:lnTo>
                <a:lnTo>
                  <a:pt x="669" y="904"/>
                </a:lnTo>
                <a:lnTo>
                  <a:pt x="670" y="905"/>
                </a:lnTo>
                <a:lnTo>
                  <a:pt x="672" y="905"/>
                </a:lnTo>
                <a:lnTo>
                  <a:pt x="673" y="906"/>
                </a:lnTo>
                <a:lnTo>
                  <a:pt x="675" y="906"/>
                </a:lnTo>
                <a:lnTo>
                  <a:pt x="676" y="906"/>
                </a:lnTo>
                <a:lnTo>
                  <a:pt x="678" y="907"/>
                </a:lnTo>
                <a:lnTo>
                  <a:pt x="679" y="907"/>
                </a:lnTo>
                <a:lnTo>
                  <a:pt x="681" y="907"/>
                </a:lnTo>
                <a:lnTo>
                  <a:pt x="682" y="908"/>
                </a:lnTo>
                <a:lnTo>
                  <a:pt x="684" y="908"/>
                </a:lnTo>
                <a:lnTo>
                  <a:pt x="685" y="908"/>
                </a:lnTo>
                <a:lnTo>
                  <a:pt x="687" y="909"/>
                </a:lnTo>
                <a:lnTo>
                  <a:pt x="688" y="909"/>
                </a:lnTo>
                <a:lnTo>
                  <a:pt x="690" y="909"/>
                </a:lnTo>
                <a:lnTo>
                  <a:pt x="691" y="909"/>
                </a:lnTo>
                <a:lnTo>
                  <a:pt x="693" y="910"/>
                </a:lnTo>
                <a:lnTo>
                  <a:pt x="694" y="910"/>
                </a:lnTo>
                <a:lnTo>
                  <a:pt x="696" y="910"/>
                </a:lnTo>
                <a:lnTo>
                  <a:pt x="696" y="910"/>
                </a:lnTo>
                <a:lnTo>
                  <a:pt x="700" y="882"/>
                </a:lnTo>
                <a:lnTo>
                  <a:pt x="700" y="882"/>
                </a:lnTo>
                <a:lnTo>
                  <a:pt x="699" y="882"/>
                </a:lnTo>
                <a:lnTo>
                  <a:pt x="697" y="882"/>
                </a:lnTo>
                <a:lnTo>
                  <a:pt x="696" y="882"/>
                </a:lnTo>
                <a:lnTo>
                  <a:pt x="695" y="881"/>
                </a:lnTo>
                <a:lnTo>
                  <a:pt x="693" y="881"/>
                </a:lnTo>
                <a:lnTo>
                  <a:pt x="692" y="881"/>
                </a:lnTo>
                <a:lnTo>
                  <a:pt x="691" y="881"/>
                </a:lnTo>
                <a:lnTo>
                  <a:pt x="689" y="880"/>
                </a:lnTo>
                <a:lnTo>
                  <a:pt x="688" y="880"/>
                </a:lnTo>
                <a:lnTo>
                  <a:pt x="687" y="880"/>
                </a:lnTo>
                <a:lnTo>
                  <a:pt x="685" y="879"/>
                </a:lnTo>
                <a:lnTo>
                  <a:pt x="684" y="879"/>
                </a:lnTo>
                <a:lnTo>
                  <a:pt x="683" y="879"/>
                </a:lnTo>
                <a:lnTo>
                  <a:pt x="681" y="879"/>
                </a:lnTo>
                <a:lnTo>
                  <a:pt x="680" y="878"/>
                </a:lnTo>
                <a:lnTo>
                  <a:pt x="679" y="878"/>
                </a:lnTo>
                <a:lnTo>
                  <a:pt x="678" y="878"/>
                </a:lnTo>
                <a:lnTo>
                  <a:pt x="676" y="877"/>
                </a:lnTo>
                <a:lnTo>
                  <a:pt x="675" y="877"/>
                </a:lnTo>
                <a:lnTo>
                  <a:pt x="675" y="877"/>
                </a:lnTo>
                <a:lnTo>
                  <a:pt x="667" y="904"/>
                </a:lnTo>
                <a:close/>
                <a:moveTo>
                  <a:pt x="756" y="912"/>
                </a:moveTo>
                <a:lnTo>
                  <a:pt x="756" y="912"/>
                </a:lnTo>
                <a:lnTo>
                  <a:pt x="757" y="912"/>
                </a:lnTo>
                <a:lnTo>
                  <a:pt x="758" y="912"/>
                </a:lnTo>
                <a:lnTo>
                  <a:pt x="760" y="912"/>
                </a:lnTo>
                <a:lnTo>
                  <a:pt x="761" y="911"/>
                </a:lnTo>
                <a:lnTo>
                  <a:pt x="763" y="911"/>
                </a:lnTo>
                <a:lnTo>
                  <a:pt x="764" y="911"/>
                </a:lnTo>
                <a:lnTo>
                  <a:pt x="766" y="911"/>
                </a:lnTo>
                <a:lnTo>
                  <a:pt x="767" y="911"/>
                </a:lnTo>
                <a:lnTo>
                  <a:pt x="769" y="910"/>
                </a:lnTo>
                <a:lnTo>
                  <a:pt x="770" y="910"/>
                </a:lnTo>
                <a:lnTo>
                  <a:pt x="772" y="910"/>
                </a:lnTo>
                <a:lnTo>
                  <a:pt x="773" y="910"/>
                </a:lnTo>
                <a:lnTo>
                  <a:pt x="775" y="909"/>
                </a:lnTo>
                <a:lnTo>
                  <a:pt x="777" y="909"/>
                </a:lnTo>
                <a:lnTo>
                  <a:pt x="778" y="909"/>
                </a:lnTo>
                <a:lnTo>
                  <a:pt x="780" y="909"/>
                </a:lnTo>
                <a:lnTo>
                  <a:pt x="781" y="908"/>
                </a:lnTo>
                <a:lnTo>
                  <a:pt x="783" y="908"/>
                </a:lnTo>
                <a:lnTo>
                  <a:pt x="784" y="908"/>
                </a:lnTo>
                <a:lnTo>
                  <a:pt x="786" y="907"/>
                </a:lnTo>
                <a:lnTo>
                  <a:pt x="786" y="907"/>
                </a:lnTo>
                <a:lnTo>
                  <a:pt x="780" y="880"/>
                </a:lnTo>
                <a:lnTo>
                  <a:pt x="780" y="880"/>
                </a:lnTo>
                <a:lnTo>
                  <a:pt x="778" y="880"/>
                </a:lnTo>
                <a:lnTo>
                  <a:pt x="777" y="880"/>
                </a:lnTo>
                <a:lnTo>
                  <a:pt x="776" y="881"/>
                </a:lnTo>
                <a:lnTo>
                  <a:pt x="774" y="881"/>
                </a:lnTo>
                <a:lnTo>
                  <a:pt x="773" y="881"/>
                </a:lnTo>
                <a:lnTo>
                  <a:pt x="772" y="881"/>
                </a:lnTo>
                <a:lnTo>
                  <a:pt x="770" y="882"/>
                </a:lnTo>
                <a:lnTo>
                  <a:pt x="769" y="882"/>
                </a:lnTo>
                <a:lnTo>
                  <a:pt x="768" y="882"/>
                </a:lnTo>
                <a:lnTo>
                  <a:pt x="766" y="882"/>
                </a:lnTo>
                <a:lnTo>
                  <a:pt x="765" y="883"/>
                </a:lnTo>
                <a:lnTo>
                  <a:pt x="763" y="883"/>
                </a:lnTo>
                <a:lnTo>
                  <a:pt x="762" y="883"/>
                </a:lnTo>
                <a:lnTo>
                  <a:pt x="761" y="883"/>
                </a:lnTo>
                <a:lnTo>
                  <a:pt x="759" y="883"/>
                </a:lnTo>
                <a:lnTo>
                  <a:pt x="758" y="883"/>
                </a:lnTo>
                <a:lnTo>
                  <a:pt x="757" y="884"/>
                </a:lnTo>
                <a:lnTo>
                  <a:pt x="755" y="884"/>
                </a:lnTo>
                <a:lnTo>
                  <a:pt x="754" y="884"/>
                </a:lnTo>
                <a:lnTo>
                  <a:pt x="753" y="884"/>
                </a:lnTo>
                <a:lnTo>
                  <a:pt x="756" y="912"/>
                </a:lnTo>
                <a:close/>
                <a:moveTo>
                  <a:pt x="842" y="888"/>
                </a:moveTo>
                <a:lnTo>
                  <a:pt x="842" y="888"/>
                </a:lnTo>
                <a:lnTo>
                  <a:pt x="842" y="887"/>
                </a:lnTo>
                <a:lnTo>
                  <a:pt x="844" y="887"/>
                </a:lnTo>
                <a:lnTo>
                  <a:pt x="845" y="886"/>
                </a:lnTo>
                <a:lnTo>
                  <a:pt x="846" y="885"/>
                </a:lnTo>
                <a:lnTo>
                  <a:pt x="847" y="885"/>
                </a:lnTo>
                <a:lnTo>
                  <a:pt x="849" y="884"/>
                </a:lnTo>
                <a:lnTo>
                  <a:pt x="850" y="883"/>
                </a:lnTo>
                <a:lnTo>
                  <a:pt x="851" y="883"/>
                </a:lnTo>
                <a:lnTo>
                  <a:pt x="853" y="882"/>
                </a:lnTo>
                <a:lnTo>
                  <a:pt x="854" y="881"/>
                </a:lnTo>
                <a:lnTo>
                  <a:pt x="855" y="880"/>
                </a:lnTo>
                <a:lnTo>
                  <a:pt x="857" y="880"/>
                </a:lnTo>
                <a:lnTo>
                  <a:pt x="858" y="879"/>
                </a:lnTo>
                <a:lnTo>
                  <a:pt x="859" y="878"/>
                </a:lnTo>
                <a:lnTo>
                  <a:pt x="860" y="877"/>
                </a:lnTo>
                <a:lnTo>
                  <a:pt x="862" y="877"/>
                </a:lnTo>
                <a:lnTo>
                  <a:pt x="863" y="876"/>
                </a:lnTo>
                <a:lnTo>
                  <a:pt x="864" y="875"/>
                </a:lnTo>
                <a:lnTo>
                  <a:pt x="865" y="874"/>
                </a:lnTo>
                <a:lnTo>
                  <a:pt x="867" y="874"/>
                </a:lnTo>
                <a:lnTo>
                  <a:pt x="868" y="873"/>
                </a:lnTo>
                <a:lnTo>
                  <a:pt x="852" y="849"/>
                </a:lnTo>
                <a:lnTo>
                  <a:pt x="851" y="850"/>
                </a:lnTo>
                <a:lnTo>
                  <a:pt x="850" y="851"/>
                </a:lnTo>
                <a:lnTo>
                  <a:pt x="849" y="851"/>
                </a:lnTo>
                <a:lnTo>
                  <a:pt x="848" y="852"/>
                </a:lnTo>
                <a:lnTo>
                  <a:pt x="847" y="853"/>
                </a:lnTo>
                <a:lnTo>
                  <a:pt x="846" y="853"/>
                </a:lnTo>
                <a:lnTo>
                  <a:pt x="845" y="854"/>
                </a:lnTo>
                <a:lnTo>
                  <a:pt x="844" y="855"/>
                </a:lnTo>
                <a:lnTo>
                  <a:pt x="842" y="855"/>
                </a:lnTo>
                <a:lnTo>
                  <a:pt x="841" y="856"/>
                </a:lnTo>
                <a:lnTo>
                  <a:pt x="840" y="857"/>
                </a:lnTo>
                <a:lnTo>
                  <a:pt x="839" y="857"/>
                </a:lnTo>
                <a:lnTo>
                  <a:pt x="838" y="858"/>
                </a:lnTo>
                <a:lnTo>
                  <a:pt x="837" y="859"/>
                </a:lnTo>
                <a:lnTo>
                  <a:pt x="835" y="859"/>
                </a:lnTo>
                <a:lnTo>
                  <a:pt x="834" y="860"/>
                </a:lnTo>
                <a:lnTo>
                  <a:pt x="833" y="860"/>
                </a:lnTo>
                <a:lnTo>
                  <a:pt x="832" y="861"/>
                </a:lnTo>
                <a:lnTo>
                  <a:pt x="831" y="862"/>
                </a:lnTo>
                <a:lnTo>
                  <a:pt x="830" y="862"/>
                </a:lnTo>
                <a:lnTo>
                  <a:pt x="829" y="862"/>
                </a:lnTo>
                <a:lnTo>
                  <a:pt x="842" y="888"/>
                </a:lnTo>
                <a:close/>
                <a:moveTo>
                  <a:pt x="913" y="834"/>
                </a:moveTo>
                <a:lnTo>
                  <a:pt x="913" y="834"/>
                </a:lnTo>
                <a:lnTo>
                  <a:pt x="914" y="834"/>
                </a:lnTo>
                <a:lnTo>
                  <a:pt x="915" y="833"/>
                </a:lnTo>
                <a:lnTo>
                  <a:pt x="916" y="831"/>
                </a:lnTo>
                <a:lnTo>
                  <a:pt x="917" y="830"/>
                </a:lnTo>
                <a:lnTo>
                  <a:pt x="918" y="829"/>
                </a:lnTo>
                <a:lnTo>
                  <a:pt x="919" y="828"/>
                </a:lnTo>
                <a:lnTo>
                  <a:pt x="920" y="827"/>
                </a:lnTo>
                <a:lnTo>
                  <a:pt x="921" y="826"/>
                </a:lnTo>
                <a:lnTo>
                  <a:pt x="922" y="825"/>
                </a:lnTo>
                <a:lnTo>
                  <a:pt x="923" y="824"/>
                </a:lnTo>
                <a:lnTo>
                  <a:pt x="923" y="823"/>
                </a:lnTo>
                <a:lnTo>
                  <a:pt x="924" y="821"/>
                </a:lnTo>
                <a:lnTo>
                  <a:pt x="925" y="820"/>
                </a:lnTo>
                <a:lnTo>
                  <a:pt x="926" y="819"/>
                </a:lnTo>
                <a:lnTo>
                  <a:pt x="927" y="818"/>
                </a:lnTo>
                <a:lnTo>
                  <a:pt x="928" y="817"/>
                </a:lnTo>
                <a:lnTo>
                  <a:pt x="929" y="816"/>
                </a:lnTo>
                <a:lnTo>
                  <a:pt x="930" y="814"/>
                </a:lnTo>
                <a:lnTo>
                  <a:pt x="931" y="813"/>
                </a:lnTo>
                <a:lnTo>
                  <a:pt x="932" y="812"/>
                </a:lnTo>
                <a:lnTo>
                  <a:pt x="932" y="811"/>
                </a:lnTo>
                <a:lnTo>
                  <a:pt x="909" y="794"/>
                </a:lnTo>
                <a:lnTo>
                  <a:pt x="909" y="795"/>
                </a:lnTo>
                <a:lnTo>
                  <a:pt x="908" y="796"/>
                </a:lnTo>
                <a:lnTo>
                  <a:pt x="907" y="797"/>
                </a:lnTo>
                <a:lnTo>
                  <a:pt x="906" y="799"/>
                </a:lnTo>
                <a:lnTo>
                  <a:pt x="906" y="800"/>
                </a:lnTo>
                <a:lnTo>
                  <a:pt x="905" y="801"/>
                </a:lnTo>
                <a:lnTo>
                  <a:pt x="904" y="802"/>
                </a:lnTo>
                <a:lnTo>
                  <a:pt x="903" y="803"/>
                </a:lnTo>
                <a:lnTo>
                  <a:pt x="902" y="804"/>
                </a:lnTo>
                <a:lnTo>
                  <a:pt x="902" y="805"/>
                </a:lnTo>
                <a:lnTo>
                  <a:pt x="901" y="806"/>
                </a:lnTo>
                <a:lnTo>
                  <a:pt x="900" y="807"/>
                </a:lnTo>
                <a:lnTo>
                  <a:pt x="899" y="808"/>
                </a:lnTo>
                <a:lnTo>
                  <a:pt x="898" y="809"/>
                </a:lnTo>
                <a:lnTo>
                  <a:pt x="897" y="810"/>
                </a:lnTo>
                <a:lnTo>
                  <a:pt x="897" y="811"/>
                </a:lnTo>
                <a:lnTo>
                  <a:pt x="896" y="812"/>
                </a:lnTo>
                <a:lnTo>
                  <a:pt x="895" y="813"/>
                </a:lnTo>
                <a:lnTo>
                  <a:pt x="894" y="814"/>
                </a:lnTo>
                <a:lnTo>
                  <a:pt x="893" y="815"/>
                </a:lnTo>
                <a:lnTo>
                  <a:pt x="893" y="815"/>
                </a:lnTo>
                <a:lnTo>
                  <a:pt x="913" y="834"/>
                </a:lnTo>
                <a:close/>
                <a:moveTo>
                  <a:pt x="961" y="759"/>
                </a:moveTo>
                <a:lnTo>
                  <a:pt x="961" y="759"/>
                </a:lnTo>
                <a:lnTo>
                  <a:pt x="962" y="758"/>
                </a:lnTo>
                <a:lnTo>
                  <a:pt x="962" y="756"/>
                </a:lnTo>
                <a:lnTo>
                  <a:pt x="963" y="755"/>
                </a:lnTo>
                <a:lnTo>
                  <a:pt x="963" y="753"/>
                </a:lnTo>
                <a:lnTo>
                  <a:pt x="964" y="752"/>
                </a:lnTo>
                <a:lnTo>
                  <a:pt x="964" y="751"/>
                </a:lnTo>
                <a:lnTo>
                  <a:pt x="965" y="749"/>
                </a:lnTo>
                <a:lnTo>
                  <a:pt x="965" y="748"/>
                </a:lnTo>
                <a:lnTo>
                  <a:pt x="966" y="746"/>
                </a:lnTo>
                <a:lnTo>
                  <a:pt x="966" y="745"/>
                </a:lnTo>
                <a:lnTo>
                  <a:pt x="967" y="743"/>
                </a:lnTo>
                <a:lnTo>
                  <a:pt x="967" y="742"/>
                </a:lnTo>
                <a:lnTo>
                  <a:pt x="967" y="741"/>
                </a:lnTo>
                <a:lnTo>
                  <a:pt x="968" y="739"/>
                </a:lnTo>
                <a:lnTo>
                  <a:pt x="968" y="738"/>
                </a:lnTo>
                <a:lnTo>
                  <a:pt x="969" y="736"/>
                </a:lnTo>
                <a:lnTo>
                  <a:pt x="969" y="735"/>
                </a:lnTo>
                <a:lnTo>
                  <a:pt x="970" y="733"/>
                </a:lnTo>
                <a:lnTo>
                  <a:pt x="970" y="732"/>
                </a:lnTo>
                <a:lnTo>
                  <a:pt x="970" y="730"/>
                </a:lnTo>
                <a:lnTo>
                  <a:pt x="970" y="730"/>
                </a:lnTo>
                <a:lnTo>
                  <a:pt x="943" y="723"/>
                </a:lnTo>
                <a:lnTo>
                  <a:pt x="943" y="723"/>
                </a:lnTo>
                <a:lnTo>
                  <a:pt x="943" y="724"/>
                </a:lnTo>
                <a:lnTo>
                  <a:pt x="942" y="726"/>
                </a:lnTo>
                <a:lnTo>
                  <a:pt x="942" y="727"/>
                </a:lnTo>
                <a:lnTo>
                  <a:pt x="942" y="728"/>
                </a:lnTo>
                <a:lnTo>
                  <a:pt x="941" y="730"/>
                </a:lnTo>
                <a:lnTo>
                  <a:pt x="941" y="731"/>
                </a:lnTo>
                <a:lnTo>
                  <a:pt x="941" y="732"/>
                </a:lnTo>
                <a:lnTo>
                  <a:pt x="940" y="733"/>
                </a:lnTo>
                <a:lnTo>
                  <a:pt x="940" y="735"/>
                </a:lnTo>
                <a:lnTo>
                  <a:pt x="939" y="736"/>
                </a:lnTo>
                <a:lnTo>
                  <a:pt x="939" y="737"/>
                </a:lnTo>
                <a:lnTo>
                  <a:pt x="938" y="739"/>
                </a:lnTo>
                <a:lnTo>
                  <a:pt x="938" y="740"/>
                </a:lnTo>
                <a:lnTo>
                  <a:pt x="938" y="741"/>
                </a:lnTo>
                <a:lnTo>
                  <a:pt x="937" y="742"/>
                </a:lnTo>
                <a:lnTo>
                  <a:pt x="937" y="744"/>
                </a:lnTo>
                <a:lnTo>
                  <a:pt x="936" y="745"/>
                </a:lnTo>
                <a:lnTo>
                  <a:pt x="936" y="746"/>
                </a:lnTo>
                <a:lnTo>
                  <a:pt x="935" y="747"/>
                </a:lnTo>
                <a:lnTo>
                  <a:pt x="935" y="748"/>
                </a:lnTo>
                <a:lnTo>
                  <a:pt x="961" y="759"/>
                </a:lnTo>
                <a:close/>
                <a:moveTo>
                  <a:pt x="978" y="671"/>
                </a:moveTo>
                <a:lnTo>
                  <a:pt x="978" y="671"/>
                </a:lnTo>
                <a:lnTo>
                  <a:pt x="978" y="671"/>
                </a:lnTo>
                <a:lnTo>
                  <a:pt x="979" y="669"/>
                </a:lnTo>
                <a:lnTo>
                  <a:pt x="979" y="668"/>
                </a:lnTo>
                <a:lnTo>
                  <a:pt x="979" y="666"/>
                </a:lnTo>
                <a:lnTo>
                  <a:pt x="978" y="664"/>
                </a:lnTo>
                <a:lnTo>
                  <a:pt x="978" y="663"/>
                </a:lnTo>
                <a:lnTo>
                  <a:pt x="978" y="661"/>
                </a:lnTo>
                <a:lnTo>
                  <a:pt x="978" y="660"/>
                </a:lnTo>
                <a:lnTo>
                  <a:pt x="978" y="658"/>
                </a:lnTo>
                <a:lnTo>
                  <a:pt x="978" y="657"/>
                </a:lnTo>
                <a:lnTo>
                  <a:pt x="978" y="655"/>
                </a:lnTo>
                <a:lnTo>
                  <a:pt x="978" y="653"/>
                </a:lnTo>
                <a:lnTo>
                  <a:pt x="978" y="652"/>
                </a:lnTo>
                <a:lnTo>
                  <a:pt x="978" y="650"/>
                </a:lnTo>
                <a:lnTo>
                  <a:pt x="978" y="649"/>
                </a:lnTo>
                <a:lnTo>
                  <a:pt x="978" y="647"/>
                </a:lnTo>
                <a:lnTo>
                  <a:pt x="978" y="646"/>
                </a:lnTo>
                <a:lnTo>
                  <a:pt x="977" y="644"/>
                </a:lnTo>
                <a:lnTo>
                  <a:pt x="977" y="643"/>
                </a:lnTo>
                <a:lnTo>
                  <a:pt x="977" y="641"/>
                </a:lnTo>
                <a:lnTo>
                  <a:pt x="949" y="644"/>
                </a:lnTo>
                <a:lnTo>
                  <a:pt x="949" y="645"/>
                </a:lnTo>
                <a:lnTo>
                  <a:pt x="949" y="647"/>
                </a:lnTo>
                <a:lnTo>
                  <a:pt x="950" y="648"/>
                </a:lnTo>
                <a:lnTo>
                  <a:pt x="950" y="649"/>
                </a:lnTo>
                <a:lnTo>
                  <a:pt x="950" y="651"/>
                </a:lnTo>
                <a:lnTo>
                  <a:pt x="950" y="652"/>
                </a:lnTo>
                <a:lnTo>
                  <a:pt x="950" y="654"/>
                </a:lnTo>
                <a:lnTo>
                  <a:pt x="950" y="655"/>
                </a:lnTo>
                <a:lnTo>
                  <a:pt x="950" y="656"/>
                </a:lnTo>
                <a:lnTo>
                  <a:pt x="950" y="658"/>
                </a:lnTo>
                <a:lnTo>
                  <a:pt x="950" y="659"/>
                </a:lnTo>
                <a:lnTo>
                  <a:pt x="950" y="661"/>
                </a:lnTo>
                <a:lnTo>
                  <a:pt x="950" y="662"/>
                </a:lnTo>
                <a:lnTo>
                  <a:pt x="950" y="663"/>
                </a:lnTo>
                <a:lnTo>
                  <a:pt x="950" y="665"/>
                </a:lnTo>
                <a:lnTo>
                  <a:pt x="950" y="666"/>
                </a:lnTo>
                <a:lnTo>
                  <a:pt x="950" y="668"/>
                </a:lnTo>
                <a:lnTo>
                  <a:pt x="950" y="669"/>
                </a:lnTo>
                <a:lnTo>
                  <a:pt x="950" y="670"/>
                </a:lnTo>
                <a:lnTo>
                  <a:pt x="950" y="671"/>
                </a:lnTo>
                <a:lnTo>
                  <a:pt x="978" y="671"/>
                </a:lnTo>
                <a:close/>
                <a:moveTo>
                  <a:pt x="964" y="583"/>
                </a:moveTo>
                <a:lnTo>
                  <a:pt x="964" y="583"/>
                </a:lnTo>
                <a:lnTo>
                  <a:pt x="963" y="582"/>
                </a:lnTo>
                <a:lnTo>
                  <a:pt x="963" y="580"/>
                </a:lnTo>
                <a:lnTo>
                  <a:pt x="962" y="579"/>
                </a:lnTo>
                <a:lnTo>
                  <a:pt x="962" y="578"/>
                </a:lnTo>
                <a:lnTo>
                  <a:pt x="961" y="576"/>
                </a:lnTo>
                <a:lnTo>
                  <a:pt x="960" y="575"/>
                </a:lnTo>
                <a:lnTo>
                  <a:pt x="960" y="573"/>
                </a:lnTo>
                <a:lnTo>
                  <a:pt x="959" y="572"/>
                </a:lnTo>
                <a:lnTo>
                  <a:pt x="959" y="571"/>
                </a:lnTo>
                <a:lnTo>
                  <a:pt x="958" y="569"/>
                </a:lnTo>
                <a:lnTo>
                  <a:pt x="957" y="568"/>
                </a:lnTo>
                <a:lnTo>
                  <a:pt x="957" y="567"/>
                </a:lnTo>
                <a:lnTo>
                  <a:pt x="956" y="565"/>
                </a:lnTo>
                <a:lnTo>
                  <a:pt x="956" y="564"/>
                </a:lnTo>
                <a:lnTo>
                  <a:pt x="955" y="563"/>
                </a:lnTo>
                <a:lnTo>
                  <a:pt x="954" y="561"/>
                </a:lnTo>
                <a:lnTo>
                  <a:pt x="954" y="560"/>
                </a:lnTo>
                <a:lnTo>
                  <a:pt x="953" y="559"/>
                </a:lnTo>
                <a:lnTo>
                  <a:pt x="952" y="557"/>
                </a:lnTo>
                <a:lnTo>
                  <a:pt x="952" y="556"/>
                </a:lnTo>
                <a:lnTo>
                  <a:pt x="952" y="556"/>
                </a:lnTo>
                <a:lnTo>
                  <a:pt x="927" y="569"/>
                </a:lnTo>
                <a:lnTo>
                  <a:pt x="927" y="569"/>
                </a:lnTo>
                <a:lnTo>
                  <a:pt x="927" y="570"/>
                </a:lnTo>
                <a:lnTo>
                  <a:pt x="928" y="571"/>
                </a:lnTo>
                <a:lnTo>
                  <a:pt x="928" y="572"/>
                </a:lnTo>
                <a:lnTo>
                  <a:pt x="929" y="573"/>
                </a:lnTo>
                <a:lnTo>
                  <a:pt x="930" y="575"/>
                </a:lnTo>
                <a:lnTo>
                  <a:pt x="930" y="576"/>
                </a:lnTo>
                <a:lnTo>
                  <a:pt x="931" y="577"/>
                </a:lnTo>
                <a:lnTo>
                  <a:pt x="931" y="578"/>
                </a:lnTo>
                <a:lnTo>
                  <a:pt x="932" y="579"/>
                </a:lnTo>
                <a:lnTo>
                  <a:pt x="932" y="581"/>
                </a:lnTo>
                <a:lnTo>
                  <a:pt x="933" y="582"/>
                </a:lnTo>
                <a:lnTo>
                  <a:pt x="933" y="583"/>
                </a:lnTo>
                <a:lnTo>
                  <a:pt x="934" y="584"/>
                </a:lnTo>
                <a:lnTo>
                  <a:pt x="934" y="585"/>
                </a:lnTo>
                <a:lnTo>
                  <a:pt x="935" y="587"/>
                </a:lnTo>
                <a:lnTo>
                  <a:pt x="935" y="588"/>
                </a:lnTo>
                <a:lnTo>
                  <a:pt x="936" y="589"/>
                </a:lnTo>
                <a:lnTo>
                  <a:pt x="936" y="590"/>
                </a:lnTo>
                <a:lnTo>
                  <a:pt x="937" y="592"/>
                </a:lnTo>
                <a:lnTo>
                  <a:pt x="937" y="593"/>
                </a:lnTo>
                <a:lnTo>
                  <a:pt x="964" y="583"/>
                </a:lnTo>
                <a:close/>
                <a:moveTo>
                  <a:pt x="918" y="506"/>
                </a:moveTo>
                <a:lnTo>
                  <a:pt x="918" y="506"/>
                </a:lnTo>
                <a:lnTo>
                  <a:pt x="918" y="506"/>
                </a:lnTo>
                <a:lnTo>
                  <a:pt x="917" y="505"/>
                </a:lnTo>
                <a:lnTo>
                  <a:pt x="916" y="504"/>
                </a:lnTo>
                <a:lnTo>
                  <a:pt x="915" y="503"/>
                </a:lnTo>
                <a:lnTo>
                  <a:pt x="914" y="501"/>
                </a:lnTo>
                <a:lnTo>
                  <a:pt x="913" y="500"/>
                </a:lnTo>
                <a:lnTo>
                  <a:pt x="912" y="499"/>
                </a:lnTo>
                <a:lnTo>
                  <a:pt x="911" y="498"/>
                </a:lnTo>
                <a:lnTo>
                  <a:pt x="910" y="497"/>
                </a:lnTo>
                <a:lnTo>
                  <a:pt x="909" y="496"/>
                </a:lnTo>
                <a:lnTo>
                  <a:pt x="908" y="495"/>
                </a:lnTo>
                <a:lnTo>
                  <a:pt x="907" y="494"/>
                </a:lnTo>
                <a:lnTo>
                  <a:pt x="906" y="493"/>
                </a:lnTo>
                <a:lnTo>
                  <a:pt x="905" y="492"/>
                </a:lnTo>
                <a:lnTo>
                  <a:pt x="904" y="491"/>
                </a:lnTo>
                <a:lnTo>
                  <a:pt x="902" y="490"/>
                </a:lnTo>
                <a:lnTo>
                  <a:pt x="901" y="489"/>
                </a:lnTo>
                <a:lnTo>
                  <a:pt x="900" y="488"/>
                </a:lnTo>
                <a:lnTo>
                  <a:pt x="899" y="487"/>
                </a:lnTo>
                <a:lnTo>
                  <a:pt x="898" y="486"/>
                </a:lnTo>
                <a:lnTo>
                  <a:pt x="897" y="485"/>
                </a:lnTo>
                <a:lnTo>
                  <a:pt x="878" y="506"/>
                </a:lnTo>
                <a:lnTo>
                  <a:pt x="879" y="507"/>
                </a:lnTo>
                <a:lnTo>
                  <a:pt x="880" y="508"/>
                </a:lnTo>
                <a:lnTo>
                  <a:pt x="881" y="509"/>
                </a:lnTo>
                <a:lnTo>
                  <a:pt x="882" y="509"/>
                </a:lnTo>
                <a:lnTo>
                  <a:pt x="883" y="510"/>
                </a:lnTo>
                <a:lnTo>
                  <a:pt x="884" y="511"/>
                </a:lnTo>
                <a:lnTo>
                  <a:pt x="885" y="512"/>
                </a:lnTo>
                <a:lnTo>
                  <a:pt x="886" y="513"/>
                </a:lnTo>
                <a:lnTo>
                  <a:pt x="887" y="514"/>
                </a:lnTo>
                <a:lnTo>
                  <a:pt x="888" y="515"/>
                </a:lnTo>
                <a:lnTo>
                  <a:pt x="889" y="516"/>
                </a:lnTo>
                <a:lnTo>
                  <a:pt x="889" y="517"/>
                </a:lnTo>
                <a:lnTo>
                  <a:pt x="890" y="518"/>
                </a:lnTo>
                <a:lnTo>
                  <a:pt x="891" y="519"/>
                </a:lnTo>
                <a:lnTo>
                  <a:pt x="892" y="520"/>
                </a:lnTo>
                <a:lnTo>
                  <a:pt x="893" y="521"/>
                </a:lnTo>
                <a:lnTo>
                  <a:pt x="894" y="522"/>
                </a:lnTo>
                <a:lnTo>
                  <a:pt x="895" y="523"/>
                </a:lnTo>
                <a:lnTo>
                  <a:pt x="896" y="523"/>
                </a:lnTo>
                <a:lnTo>
                  <a:pt x="897" y="524"/>
                </a:lnTo>
                <a:lnTo>
                  <a:pt x="897" y="525"/>
                </a:lnTo>
                <a:lnTo>
                  <a:pt x="918" y="506"/>
                </a:lnTo>
                <a:close/>
                <a:moveTo>
                  <a:pt x="848" y="451"/>
                </a:moveTo>
                <a:lnTo>
                  <a:pt x="848" y="451"/>
                </a:lnTo>
                <a:lnTo>
                  <a:pt x="847" y="450"/>
                </a:lnTo>
                <a:lnTo>
                  <a:pt x="846" y="450"/>
                </a:lnTo>
                <a:lnTo>
                  <a:pt x="845" y="449"/>
                </a:lnTo>
                <a:lnTo>
                  <a:pt x="844" y="448"/>
                </a:lnTo>
                <a:lnTo>
                  <a:pt x="842" y="448"/>
                </a:lnTo>
                <a:lnTo>
                  <a:pt x="841" y="447"/>
                </a:lnTo>
                <a:lnTo>
                  <a:pt x="840" y="446"/>
                </a:lnTo>
                <a:lnTo>
                  <a:pt x="838" y="446"/>
                </a:lnTo>
                <a:lnTo>
                  <a:pt x="837" y="445"/>
                </a:lnTo>
                <a:lnTo>
                  <a:pt x="835" y="445"/>
                </a:lnTo>
                <a:lnTo>
                  <a:pt x="834" y="444"/>
                </a:lnTo>
                <a:lnTo>
                  <a:pt x="833" y="443"/>
                </a:lnTo>
                <a:lnTo>
                  <a:pt x="831" y="443"/>
                </a:lnTo>
                <a:lnTo>
                  <a:pt x="830" y="442"/>
                </a:lnTo>
                <a:lnTo>
                  <a:pt x="829" y="441"/>
                </a:lnTo>
                <a:lnTo>
                  <a:pt x="827" y="441"/>
                </a:lnTo>
                <a:lnTo>
                  <a:pt x="826" y="440"/>
                </a:lnTo>
                <a:lnTo>
                  <a:pt x="825" y="440"/>
                </a:lnTo>
                <a:lnTo>
                  <a:pt x="823" y="439"/>
                </a:lnTo>
                <a:lnTo>
                  <a:pt x="822" y="439"/>
                </a:lnTo>
                <a:lnTo>
                  <a:pt x="821" y="438"/>
                </a:lnTo>
                <a:lnTo>
                  <a:pt x="811" y="465"/>
                </a:lnTo>
                <a:lnTo>
                  <a:pt x="812" y="465"/>
                </a:lnTo>
                <a:lnTo>
                  <a:pt x="813" y="465"/>
                </a:lnTo>
                <a:lnTo>
                  <a:pt x="814" y="466"/>
                </a:lnTo>
                <a:lnTo>
                  <a:pt x="815" y="466"/>
                </a:lnTo>
                <a:lnTo>
                  <a:pt x="816" y="467"/>
                </a:lnTo>
                <a:lnTo>
                  <a:pt x="818" y="467"/>
                </a:lnTo>
                <a:lnTo>
                  <a:pt x="819" y="468"/>
                </a:lnTo>
                <a:lnTo>
                  <a:pt x="820" y="468"/>
                </a:lnTo>
                <a:lnTo>
                  <a:pt x="821" y="469"/>
                </a:lnTo>
                <a:lnTo>
                  <a:pt x="823" y="470"/>
                </a:lnTo>
                <a:lnTo>
                  <a:pt x="824" y="470"/>
                </a:lnTo>
                <a:lnTo>
                  <a:pt x="825" y="471"/>
                </a:lnTo>
                <a:lnTo>
                  <a:pt x="826" y="471"/>
                </a:lnTo>
                <a:lnTo>
                  <a:pt x="827" y="472"/>
                </a:lnTo>
                <a:lnTo>
                  <a:pt x="828" y="472"/>
                </a:lnTo>
                <a:lnTo>
                  <a:pt x="830" y="473"/>
                </a:lnTo>
                <a:lnTo>
                  <a:pt x="831" y="474"/>
                </a:lnTo>
                <a:lnTo>
                  <a:pt x="832" y="474"/>
                </a:lnTo>
                <a:lnTo>
                  <a:pt x="833" y="475"/>
                </a:lnTo>
                <a:lnTo>
                  <a:pt x="834" y="475"/>
                </a:lnTo>
                <a:lnTo>
                  <a:pt x="835" y="476"/>
                </a:lnTo>
                <a:lnTo>
                  <a:pt x="848" y="451"/>
                </a:lnTo>
                <a:close/>
                <a:moveTo>
                  <a:pt x="733" y="369"/>
                </a:moveTo>
                <a:lnTo>
                  <a:pt x="733" y="369"/>
                </a:lnTo>
                <a:cubicBezTo>
                  <a:pt x="568" y="369"/>
                  <a:pt x="435" y="503"/>
                  <a:pt x="435" y="668"/>
                </a:cubicBezTo>
                <a:cubicBezTo>
                  <a:pt x="435" y="832"/>
                  <a:pt x="568" y="966"/>
                  <a:pt x="733" y="966"/>
                </a:cubicBezTo>
                <a:cubicBezTo>
                  <a:pt x="898" y="966"/>
                  <a:pt x="1031" y="832"/>
                  <a:pt x="1031" y="668"/>
                </a:cubicBezTo>
                <a:cubicBezTo>
                  <a:pt x="1031" y="503"/>
                  <a:pt x="898" y="369"/>
                  <a:pt x="733" y="369"/>
                </a:cubicBezTo>
                <a:close/>
                <a:moveTo>
                  <a:pt x="48" y="245"/>
                </a:moveTo>
                <a:lnTo>
                  <a:pt x="48" y="245"/>
                </a:lnTo>
                <a:cubicBezTo>
                  <a:pt x="106" y="240"/>
                  <a:pt x="164" y="236"/>
                  <a:pt x="222" y="235"/>
                </a:cubicBezTo>
                <a:cubicBezTo>
                  <a:pt x="183" y="233"/>
                  <a:pt x="144" y="230"/>
                  <a:pt x="105" y="225"/>
                </a:cubicBezTo>
                <a:cubicBezTo>
                  <a:pt x="78" y="223"/>
                  <a:pt x="57" y="204"/>
                  <a:pt x="57" y="178"/>
                </a:cubicBezTo>
                <a:cubicBezTo>
                  <a:pt x="57" y="139"/>
                  <a:pt x="57" y="101"/>
                  <a:pt x="57" y="62"/>
                </a:cubicBezTo>
                <a:cubicBezTo>
                  <a:pt x="57" y="36"/>
                  <a:pt x="78" y="17"/>
                  <a:pt x="105" y="15"/>
                </a:cubicBezTo>
                <a:cubicBezTo>
                  <a:pt x="261" y="0"/>
                  <a:pt x="418" y="0"/>
                  <a:pt x="574" y="15"/>
                </a:cubicBezTo>
                <a:cubicBezTo>
                  <a:pt x="600" y="17"/>
                  <a:pt x="622" y="36"/>
                  <a:pt x="622" y="62"/>
                </a:cubicBezTo>
                <a:cubicBezTo>
                  <a:pt x="622" y="101"/>
                  <a:pt x="622" y="139"/>
                  <a:pt x="622" y="178"/>
                </a:cubicBezTo>
                <a:cubicBezTo>
                  <a:pt x="622" y="204"/>
                  <a:pt x="600" y="223"/>
                  <a:pt x="574" y="225"/>
                </a:cubicBezTo>
                <a:cubicBezTo>
                  <a:pt x="518" y="232"/>
                  <a:pt x="461" y="236"/>
                  <a:pt x="404" y="237"/>
                </a:cubicBezTo>
                <a:cubicBezTo>
                  <a:pt x="442" y="239"/>
                  <a:pt x="480" y="242"/>
                  <a:pt x="518" y="245"/>
                </a:cubicBezTo>
                <a:cubicBezTo>
                  <a:pt x="544" y="248"/>
                  <a:pt x="566" y="267"/>
                  <a:pt x="566" y="293"/>
                </a:cubicBezTo>
                <a:lnTo>
                  <a:pt x="566" y="349"/>
                </a:lnTo>
                <a:cubicBezTo>
                  <a:pt x="534" y="366"/>
                  <a:pt x="504" y="388"/>
                  <a:pt x="479" y="413"/>
                </a:cubicBezTo>
                <a:cubicBezTo>
                  <a:pt x="463" y="429"/>
                  <a:pt x="449" y="446"/>
                  <a:pt x="437" y="464"/>
                </a:cubicBezTo>
                <a:cubicBezTo>
                  <a:pt x="307" y="473"/>
                  <a:pt x="178" y="470"/>
                  <a:pt x="48" y="456"/>
                </a:cubicBezTo>
                <a:cubicBezTo>
                  <a:pt x="22" y="453"/>
                  <a:pt x="0" y="435"/>
                  <a:pt x="0" y="409"/>
                </a:cubicBezTo>
                <a:cubicBezTo>
                  <a:pt x="0" y="370"/>
                  <a:pt x="0" y="332"/>
                  <a:pt x="0" y="293"/>
                </a:cubicBezTo>
                <a:cubicBezTo>
                  <a:pt x="0" y="267"/>
                  <a:pt x="22" y="248"/>
                  <a:pt x="48" y="245"/>
                </a:cubicBezTo>
                <a:close/>
              </a:path>
            </a:pathLst>
          </a:custGeom>
          <a:solidFill>
            <a:schemeClr val="bg1"/>
          </a:solidFill>
          <a:ln>
            <a:noFill/>
          </a:ln>
        </p:spPr>
        <p:txBody>
          <a:bodyPr vert="horz" wrap="square" lIns="68571" tIns="34285" rIns="68571" bIns="34285" numCol="1" anchor="t" anchorCtr="0" compatLnSpc="1">
            <a:prstTxWarp prst="textNoShape">
              <a:avLst/>
            </a:prstTxWarp>
          </a:bodyPr>
          <a:lstStyle/>
          <a:p>
            <a:endParaRPr lang="zh-CN" altLang="en-US"/>
          </a:p>
        </p:txBody>
      </p:sp>
      <p:sp>
        <p:nvSpPr>
          <p:cNvPr id="31" name="TextBox 30"/>
          <p:cNvSpPr txBox="1"/>
          <p:nvPr/>
        </p:nvSpPr>
        <p:spPr>
          <a:xfrm>
            <a:off x="2226564" y="3334544"/>
            <a:ext cx="4692459" cy="623440"/>
          </a:xfrm>
          <a:prstGeom prst="rect">
            <a:avLst/>
          </a:prstGeom>
          <a:noFill/>
        </p:spPr>
        <p:txBody>
          <a:bodyPr wrap="square" lIns="68571" tIns="34285" rIns="68571" bIns="34285" rtlCol="0">
            <a:spAutoFit/>
          </a:bodyPr>
          <a:lstStyle/>
          <a:p>
            <a:pPr algn="ctr"/>
            <a:r>
              <a:rPr lang="zh-CN" altLang="en-US" sz="3600" b="1" dirty="0">
                <a:solidFill>
                  <a:schemeClr val="bg1"/>
                </a:solidFill>
                <a:latin typeface="微软雅黑"/>
                <a:ea typeface="微软雅黑"/>
              </a:rPr>
              <a:t>财务与融资</a:t>
            </a:r>
          </a:p>
        </p:txBody>
      </p:sp>
      <p:cxnSp>
        <p:nvCxnSpPr>
          <p:cNvPr id="41" name="直接连接符 40"/>
          <p:cNvCxnSpPr/>
          <p:nvPr/>
        </p:nvCxnSpPr>
        <p:spPr bwMode="auto">
          <a:xfrm>
            <a:off x="1981068" y="3946733"/>
            <a:ext cx="5183451"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Oval 39"/>
          <p:cNvSpPr>
            <a:spLocks noChangeAspect="1" noChangeArrowheads="1"/>
          </p:cNvSpPr>
          <p:nvPr/>
        </p:nvSpPr>
        <p:spPr bwMode="auto">
          <a:xfrm>
            <a:off x="2880180" y="4160004"/>
            <a:ext cx="161965" cy="162971"/>
          </a:xfrm>
          <a:prstGeom prst="ellipse">
            <a:avLst/>
          </a:prstGeom>
          <a:solidFill>
            <a:srgbClr val="0070C0"/>
          </a:solidFill>
          <a:ln w="28575" cap="flat">
            <a:solidFill>
              <a:schemeClr val="bg1"/>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sz="1500">
              <a:solidFill>
                <a:schemeClr val="bg1"/>
              </a:solidFill>
            </a:endParaRPr>
          </a:p>
        </p:txBody>
      </p:sp>
      <p:sp>
        <p:nvSpPr>
          <p:cNvPr id="43" name="Oval 40"/>
          <p:cNvSpPr>
            <a:spLocks noChangeAspect="1" noChangeArrowheads="1"/>
          </p:cNvSpPr>
          <p:nvPr/>
        </p:nvSpPr>
        <p:spPr bwMode="auto">
          <a:xfrm>
            <a:off x="2880180" y="4533164"/>
            <a:ext cx="161965" cy="162971"/>
          </a:xfrm>
          <a:prstGeom prst="ellipse">
            <a:avLst/>
          </a:prstGeom>
          <a:solidFill>
            <a:srgbClr val="0070C0"/>
          </a:solidFill>
          <a:ln w="28575" cap="flat">
            <a:solidFill>
              <a:schemeClr val="bg1"/>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sz="1500">
              <a:solidFill>
                <a:schemeClr val="bg1"/>
              </a:solidFill>
            </a:endParaRPr>
          </a:p>
        </p:txBody>
      </p:sp>
      <p:sp>
        <p:nvSpPr>
          <p:cNvPr id="56" name="Oval 42"/>
          <p:cNvSpPr>
            <a:spLocks noChangeAspect="1" noChangeArrowheads="1"/>
          </p:cNvSpPr>
          <p:nvPr/>
        </p:nvSpPr>
        <p:spPr bwMode="auto">
          <a:xfrm>
            <a:off x="4869902" y="4160004"/>
            <a:ext cx="161965" cy="162971"/>
          </a:xfrm>
          <a:prstGeom prst="ellipse">
            <a:avLst/>
          </a:prstGeom>
          <a:solidFill>
            <a:srgbClr val="0070C0"/>
          </a:solidFill>
          <a:ln w="28575" cap="flat">
            <a:solidFill>
              <a:schemeClr val="bg1"/>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sz="1500">
              <a:solidFill>
                <a:schemeClr val="bg1"/>
              </a:solidFill>
            </a:endParaRPr>
          </a:p>
        </p:txBody>
      </p:sp>
      <p:sp>
        <p:nvSpPr>
          <p:cNvPr id="57" name="TextBox 56"/>
          <p:cNvSpPr txBox="1"/>
          <p:nvPr/>
        </p:nvSpPr>
        <p:spPr>
          <a:xfrm>
            <a:off x="3152534" y="4091402"/>
            <a:ext cx="1698298" cy="300175"/>
          </a:xfrm>
          <a:prstGeom prst="rect">
            <a:avLst/>
          </a:prstGeom>
          <a:noFill/>
        </p:spPr>
        <p:txBody>
          <a:bodyPr wrap="square" lIns="68571" tIns="34285" rIns="68571" bIns="34285" rtlCol="0">
            <a:spAutoFit/>
          </a:bodyPr>
          <a:lstStyle/>
          <a:p>
            <a:r>
              <a:rPr lang="zh-CN" altLang="en-US" sz="1500" dirty="0">
                <a:solidFill>
                  <a:schemeClr val="bg1"/>
                </a:solidFill>
                <a:latin typeface="+mn-ea"/>
                <a:ea typeface="+mn-ea"/>
              </a:rPr>
              <a:t>各项成本预算</a:t>
            </a:r>
          </a:p>
        </p:txBody>
      </p:sp>
      <p:sp>
        <p:nvSpPr>
          <p:cNvPr id="58" name="TextBox 57"/>
          <p:cNvSpPr txBox="1"/>
          <p:nvPr/>
        </p:nvSpPr>
        <p:spPr>
          <a:xfrm>
            <a:off x="3152534" y="4464561"/>
            <a:ext cx="1698298" cy="300175"/>
          </a:xfrm>
          <a:prstGeom prst="rect">
            <a:avLst/>
          </a:prstGeom>
          <a:noFill/>
        </p:spPr>
        <p:txBody>
          <a:bodyPr wrap="square" lIns="68571" tIns="34285" rIns="68571" bIns="34285" rtlCol="0">
            <a:spAutoFit/>
          </a:bodyPr>
          <a:lstStyle/>
          <a:p>
            <a:r>
              <a:rPr lang="zh-CN" altLang="en-US" sz="1500" dirty="0">
                <a:solidFill>
                  <a:schemeClr val="bg1"/>
                </a:solidFill>
                <a:latin typeface="+mn-ea"/>
                <a:ea typeface="+mn-ea"/>
              </a:rPr>
              <a:t>融资计划</a:t>
            </a:r>
          </a:p>
        </p:txBody>
      </p:sp>
      <p:sp>
        <p:nvSpPr>
          <p:cNvPr id="59" name="Oval 42"/>
          <p:cNvSpPr>
            <a:spLocks noChangeAspect="1" noChangeArrowheads="1"/>
          </p:cNvSpPr>
          <p:nvPr/>
        </p:nvSpPr>
        <p:spPr bwMode="auto">
          <a:xfrm>
            <a:off x="4869902" y="4533164"/>
            <a:ext cx="161965" cy="162971"/>
          </a:xfrm>
          <a:prstGeom prst="ellipse">
            <a:avLst/>
          </a:prstGeom>
          <a:solidFill>
            <a:srgbClr val="0070C0"/>
          </a:solidFill>
          <a:ln w="28575" cap="flat">
            <a:solidFill>
              <a:schemeClr val="bg1"/>
            </a:solidFill>
            <a:prstDash val="solid"/>
            <a:miter lim="800000"/>
            <a:headEnd/>
            <a:tailEnd/>
          </a:ln>
        </p:spPr>
        <p:txBody>
          <a:bodyPr vert="horz" wrap="square" lIns="68571" tIns="34285" rIns="68571" bIns="34285" numCol="1" anchor="t" anchorCtr="0" compatLnSpc="1">
            <a:prstTxWarp prst="textNoShape">
              <a:avLst/>
            </a:prstTxWarp>
          </a:bodyPr>
          <a:lstStyle/>
          <a:p>
            <a:endParaRPr lang="zh-CN" altLang="en-US" sz="1500">
              <a:solidFill>
                <a:schemeClr val="bg1"/>
              </a:solidFill>
            </a:endParaRPr>
          </a:p>
        </p:txBody>
      </p:sp>
      <p:sp>
        <p:nvSpPr>
          <p:cNvPr id="60" name="TextBox 59"/>
          <p:cNvSpPr txBox="1"/>
          <p:nvPr/>
        </p:nvSpPr>
        <p:spPr>
          <a:xfrm>
            <a:off x="5142256" y="4091402"/>
            <a:ext cx="1698298" cy="300175"/>
          </a:xfrm>
          <a:prstGeom prst="rect">
            <a:avLst/>
          </a:prstGeom>
          <a:noFill/>
        </p:spPr>
        <p:txBody>
          <a:bodyPr wrap="square" lIns="68571" tIns="34285" rIns="68571" bIns="34285" rtlCol="0">
            <a:spAutoFit/>
          </a:bodyPr>
          <a:lstStyle/>
          <a:p>
            <a:r>
              <a:rPr lang="zh-CN" altLang="en-US" sz="1500" dirty="0">
                <a:solidFill>
                  <a:schemeClr val="bg1"/>
                </a:solidFill>
                <a:latin typeface="+mn-ea"/>
                <a:ea typeface="+mn-ea"/>
              </a:rPr>
              <a:t>资金缺口</a:t>
            </a:r>
          </a:p>
        </p:txBody>
      </p:sp>
      <p:sp>
        <p:nvSpPr>
          <p:cNvPr id="61" name="TextBox 60"/>
          <p:cNvSpPr txBox="1"/>
          <p:nvPr/>
        </p:nvSpPr>
        <p:spPr>
          <a:xfrm>
            <a:off x="5142256" y="4464561"/>
            <a:ext cx="1698298" cy="300175"/>
          </a:xfrm>
          <a:prstGeom prst="rect">
            <a:avLst/>
          </a:prstGeom>
          <a:noFill/>
        </p:spPr>
        <p:txBody>
          <a:bodyPr wrap="square" lIns="68571" tIns="34285" rIns="68571" bIns="34285" rtlCol="0">
            <a:spAutoFit/>
          </a:bodyPr>
          <a:lstStyle/>
          <a:p>
            <a:r>
              <a:rPr lang="zh-CN" altLang="en-US" sz="1500" dirty="0">
                <a:solidFill>
                  <a:schemeClr val="bg1"/>
                </a:solidFill>
                <a:latin typeface="+mn-ea"/>
                <a:ea typeface="+mn-ea"/>
              </a:rPr>
              <a:t>融资主要用途</a:t>
            </a:r>
          </a:p>
        </p:txBody>
      </p:sp>
    </p:spTree>
    <p:extLst>
      <p:ext uri="{BB962C8B-B14F-4D97-AF65-F5344CB8AC3E}">
        <p14:creationId xmlns:p14="http://schemas.microsoft.com/office/powerpoint/2010/main" val="314830331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500"/>
                                        <p:tgtEl>
                                          <p:spTgt spid="50"/>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500"/>
                                        <p:tgtEl>
                                          <p:spTgt spid="52"/>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500"/>
                                        <p:tgtEl>
                                          <p:spTgt spid="54"/>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500"/>
                                        <p:tgtEl>
                                          <p:spTgt spid="44"/>
                                        </p:tgtEl>
                                      </p:cBhvr>
                                    </p:animEffect>
                                  </p:childTnLst>
                                </p:cTn>
                              </p:par>
                            </p:childTnLst>
                          </p:cTn>
                        </p:par>
                        <p:par>
                          <p:cTn id="24" fill="hold">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childTnLst>
                          </p:cTn>
                        </p:par>
                        <p:par>
                          <p:cTn id="28" fill="hold">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childTnLst>
                                </p:cTn>
                              </p:par>
                            </p:childTnLst>
                          </p:cTn>
                        </p:par>
                        <p:par>
                          <p:cTn id="32" fill="hold">
                            <p:stCondLst>
                              <p:cond delay="5000"/>
                            </p:stCondLst>
                            <p:childTnLst>
                              <p:par>
                                <p:cTn id="33" presetID="31" presetClass="entr" presetSubtype="0"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 calcmode="lin" valueType="num">
                                      <p:cBhvr>
                                        <p:cTn id="37" dur="500" fill="hold"/>
                                        <p:tgtEl>
                                          <p:spTgt spid="30"/>
                                        </p:tgtEl>
                                        <p:attrNameLst>
                                          <p:attrName>style.rotation</p:attrName>
                                        </p:attrNameLst>
                                      </p:cBhvr>
                                      <p:tavLst>
                                        <p:tav tm="0">
                                          <p:val>
                                            <p:fltVal val="90"/>
                                          </p:val>
                                        </p:tav>
                                        <p:tav tm="100000">
                                          <p:val>
                                            <p:fltVal val="0"/>
                                          </p:val>
                                        </p:tav>
                                      </p:tavLst>
                                    </p:anim>
                                    <p:animEffect transition="in" filter="fade">
                                      <p:cBhvr>
                                        <p:cTn id="38" dur="500"/>
                                        <p:tgtEl>
                                          <p:spTgt spid="30"/>
                                        </p:tgtEl>
                                      </p:cBhvr>
                                    </p:animEffect>
                                  </p:childTnLst>
                                </p:cTn>
                              </p:par>
                            </p:childTnLst>
                          </p:cTn>
                        </p:par>
                        <p:par>
                          <p:cTn id="39" fill="hold">
                            <p:stCondLst>
                              <p:cond delay="550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31"/>
                                        </p:tgtEl>
                                        <p:attrNameLst>
                                          <p:attrName>ppt_y</p:attrName>
                                        </p:attrNameLst>
                                      </p:cBhvr>
                                      <p:tavLst>
                                        <p:tav tm="0">
                                          <p:val>
                                            <p:strVal val="#ppt_y"/>
                                          </p:val>
                                        </p:tav>
                                        <p:tav tm="100000">
                                          <p:val>
                                            <p:strVal val="#ppt_y"/>
                                          </p:val>
                                        </p:tav>
                                      </p:tavLst>
                                    </p:anim>
                                    <p:anim calcmode="lin" valueType="num">
                                      <p:cBhvr>
                                        <p:cTn id="44"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31"/>
                                        </p:tgtEl>
                                      </p:cBhvr>
                                    </p:animEffect>
                                  </p:childTnLst>
                                </p:cTn>
                              </p:par>
                            </p:childTnLst>
                          </p:cTn>
                        </p:par>
                        <p:par>
                          <p:cTn id="47" fill="hold">
                            <p:stCondLst>
                              <p:cond delay="6200"/>
                            </p:stCondLst>
                            <p:childTnLst>
                              <p:par>
                                <p:cTn id="48" presetID="16" presetClass="entr" presetSubtype="21" fill="hold" nodeType="after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barn(inVertical)">
                                      <p:cBhvr>
                                        <p:cTn id="50" dur="500"/>
                                        <p:tgtEl>
                                          <p:spTgt spid="41"/>
                                        </p:tgtEl>
                                      </p:cBhvr>
                                    </p:animEffect>
                                  </p:childTnLst>
                                </p:cTn>
                              </p:par>
                            </p:childTnLst>
                          </p:cTn>
                        </p:par>
                        <p:par>
                          <p:cTn id="51" fill="hold">
                            <p:stCondLst>
                              <p:cond delay="6700"/>
                            </p:stCondLst>
                            <p:childTnLst>
                              <p:par>
                                <p:cTn id="52" presetID="2" presetClass="entr" presetSubtype="12" fill="hold" grpId="0" nodeType="after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additive="base">
                                        <p:cTn id="54" dur="500" fill="hold"/>
                                        <p:tgtEl>
                                          <p:spTgt spid="42"/>
                                        </p:tgtEl>
                                        <p:attrNameLst>
                                          <p:attrName>ppt_x</p:attrName>
                                        </p:attrNameLst>
                                      </p:cBhvr>
                                      <p:tavLst>
                                        <p:tav tm="0">
                                          <p:val>
                                            <p:strVal val="0-#ppt_w/2"/>
                                          </p:val>
                                        </p:tav>
                                        <p:tav tm="100000">
                                          <p:val>
                                            <p:strVal val="#ppt_x"/>
                                          </p:val>
                                        </p:tav>
                                      </p:tavLst>
                                    </p:anim>
                                    <p:anim calcmode="lin" valueType="num">
                                      <p:cBhvr additive="base">
                                        <p:cTn id="55" dur="500" fill="hold"/>
                                        <p:tgtEl>
                                          <p:spTgt spid="42"/>
                                        </p:tgtEl>
                                        <p:attrNameLst>
                                          <p:attrName>ppt_y</p:attrName>
                                        </p:attrNameLst>
                                      </p:cBhvr>
                                      <p:tavLst>
                                        <p:tav tm="0">
                                          <p:val>
                                            <p:strVal val="1+#ppt_h/2"/>
                                          </p:val>
                                        </p:tav>
                                        <p:tav tm="100000">
                                          <p:val>
                                            <p:strVal val="#ppt_y"/>
                                          </p:val>
                                        </p:tav>
                                      </p:tavLst>
                                    </p:anim>
                                  </p:childTnLst>
                                </p:cTn>
                              </p:par>
                              <p:par>
                                <p:cTn id="56" presetID="2" presetClass="entr" presetSubtype="12" fill="hold" grpId="0" nodeType="withEffect">
                                  <p:stCondLst>
                                    <p:cond delay="100"/>
                                  </p:stCondLst>
                                  <p:childTnLst>
                                    <p:set>
                                      <p:cBhvr>
                                        <p:cTn id="57" dur="1" fill="hold">
                                          <p:stCondLst>
                                            <p:cond delay="0"/>
                                          </p:stCondLst>
                                        </p:cTn>
                                        <p:tgtEl>
                                          <p:spTgt spid="43"/>
                                        </p:tgtEl>
                                        <p:attrNameLst>
                                          <p:attrName>style.visibility</p:attrName>
                                        </p:attrNameLst>
                                      </p:cBhvr>
                                      <p:to>
                                        <p:strVal val="visible"/>
                                      </p:to>
                                    </p:set>
                                    <p:anim calcmode="lin" valueType="num">
                                      <p:cBhvr additive="base">
                                        <p:cTn id="58" dur="500" fill="hold"/>
                                        <p:tgtEl>
                                          <p:spTgt spid="43"/>
                                        </p:tgtEl>
                                        <p:attrNameLst>
                                          <p:attrName>ppt_x</p:attrName>
                                        </p:attrNameLst>
                                      </p:cBhvr>
                                      <p:tavLst>
                                        <p:tav tm="0">
                                          <p:val>
                                            <p:strVal val="0-#ppt_w/2"/>
                                          </p:val>
                                        </p:tav>
                                        <p:tav tm="100000">
                                          <p:val>
                                            <p:strVal val="#ppt_x"/>
                                          </p:val>
                                        </p:tav>
                                      </p:tavLst>
                                    </p:anim>
                                    <p:anim calcmode="lin" valueType="num">
                                      <p:cBhvr additive="base">
                                        <p:cTn id="59" dur="500" fill="hold"/>
                                        <p:tgtEl>
                                          <p:spTgt spid="43"/>
                                        </p:tgtEl>
                                        <p:attrNameLst>
                                          <p:attrName>ppt_y</p:attrName>
                                        </p:attrNameLst>
                                      </p:cBhvr>
                                      <p:tavLst>
                                        <p:tav tm="0">
                                          <p:val>
                                            <p:strVal val="1+#ppt_h/2"/>
                                          </p:val>
                                        </p:tav>
                                        <p:tav tm="100000">
                                          <p:val>
                                            <p:strVal val="#ppt_y"/>
                                          </p:val>
                                        </p:tav>
                                      </p:tavLst>
                                    </p:anim>
                                  </p:childTnLst>
                                </p:cTn>
                              </p:par>
                              <p:par>
                                <p:cTn id="60" presetID="2" presetClass="entr" presetSubtype="12" fill="hold" grpId="0" nodeType="withEffect">
                                  <p:stCondLst>
                                    <p:cond delay="300"/>
                                  </p:stCondLst>
                                  <p:childTnLst>
                                    <p:set>
                                      <p:cBhvr>
                                        <p:cTn id="61" dur="1" fill="hold">
                                          <p:stCondLst>
                                            <p:cond delay="0"/>
                                          </p:stCondLst>
                                        </p:cTn>
                                        <p:tgtEl>
                                          <p:spTgt spid="56"/>
                                        </p:tgtEl>
                                        <p:attrNameLst>
                                          <p:attrName>style.visibility</p:attrName>
                                        </p:attrNameLst>
                                      </p:cBhvr>
                                      <p:to>
                                        <p:strVal val="visible"/>
                                      </p:to>
                                    </p:set>
                                    <p:anim calcmode="lin" valueType="num">
                                      <p:cBhvr additive="base">
                                        <p:cTn id="62" dur="500" fill="hold"/>
                                        <p:tgtEl>
                                          <p:spTgt spid="56"/>
                                        </p:tgtEl>
                                        <p:attrNameLst>
                                          <p:attrName>ppt_x</p:attrName>
                                        </p:attrNameLst>
                                      </p:cBhvr>
                                      <p:tavLst>
                                        <p:tav tm="0">
                                          <p:val>
                                            <p:strVal val="0-#ppt_w/2"/>
                                          </p:val>
                                        </p:tav>
                                        <p:tav tm="100000">
                                          <p:val>
                                            <p:strVal val="#ppt_x"/>
                                          </p:val>
                                        </p:tav>
                                      </p:tavLst>
                                    </p:anim>
                                    <p:anim calcmode="lin" valueType="num">
                                      <p:cBhvr additive="base">
                                        <p:cTn id="63" dur="500" fill="hold"/>
                                        <p:tgtEl>
                                          <p:spTgt spid="56"/>
                                        </p:tgtEl>
                                        <p:attrNameLst>
                                          <p:attrName>ppt_y</p:attrName>
                                        </p:attrNameLst>
                                      </p:cBhvr>
                                      <p:tavLst>
                                        <p:tav tm="0">
                                          <p:val>
                                            <p:strVal val="1+#ppt_h/2"/>
                                          </p:val>
                                        </p:tav>
                                        <p:tav tm="100000">
                                          <p:val>
                                            <p:strVal val="#ppt_y"/>
                                          </p:val>
                                        </p:tav>
                                      </p:tavLst>
                                    </p:anim>
                                  </p:childTnLst>
                                </p:cTn>
                              </p:par>
                              <p:par>
                                <p:cTn id="64" presetID="2" presetClass="entr" presetSubtype="12" fill="hold" grpId="0" nodeType="withEffect">
                                  <p:stCondLst>
                                    <p:cond delay="400"/>
                                  </p:stCondLst>
                                  <p:childTnLst>
                                    <p:set>
                                      <p:cBhvr>
                                        <p:cTn id="65" dur="1" fill="hold">
                                          <p:stCondLst>
                                            <p:cond delay="0"/>
                                          </p:stCondLst>
                                        </p:cTn>
                                        <p:tgtEl>
                                          <p:spTgt spid="59"/>
                                        </p:tgtEl>
                                        <p:attrNameLst>
                                          <p:attrName>style.visibility</p:attrName>
                                        </p:attrNameLst>
                                      </p:cBhvr>
                                      <p:to>
                                        <p:strVal val="visible"/>
                                      </p:to>
                                    </p:set>
                                    <p:anim calcmode="lin" valueType="num">
                                      <p:cBhvr additive="base">
                                        <p:cTn id="66" dur="500" fill="hold"/>
                                        <p:tgtEl>
                                          <p:spTgt spid="59"/>
                                        </p:tgtEl>
                                        <p:attrNameLst>
                                          <p:attrName>ppt_x</p:attrName>
                                        </p:attrNameLst>
                                      </p:cBhvr>
                                      <p:tavLst>
                                        <p:tav tm="0">
                                          <p:val>
                                            <p:strVal val="0-#ppt_w/2"/>
                                          </p:val>
                                        </p:tav>
                                        <p:tav tm="100000">
                                          <p:val>
                                            <p:strVal val="#ppt_x"/>
                                          </p:val>
                                        </p:tav>
                                      </p:tavLst>
                                    </p:anim>
                                    <p:anim calcmode="lin" valueType="num">
                                      <p:cBhvr additive="base">
                                        <p:cTn id="67" dur="500" fill="hold"/>
                                        <p:tgtEl>
                                          <p:spTgt spid="59"/>
                                        </p:tgtEl>
                                        <p:attrNameLst>
                                          <p:attrName>ppt_y</p:attrName>
                                        </p:attrNameLst>
                                      </p:cBhvr>
                                      <p:tavLst>
                                        <p:tav tm="0">
                                          <p:val>
                                            <p:strVal val="1+#ppt_h/2"/>
                                          </p:val>
                                        </p:tav>
                                        <p:tav tm="100000">
                                          <p:val>
                                            <p:strVal val="#ppt_y"/>
                                          </p:val>
                                        </p:tav>
                                      </p:tavLst>
                                    </p:anim>
                                  </p:childTnLst>
                                </p:cTn>
                              </p:par>
                            </p:childTnLst>
                          </p:cTn>
                        </p:par>
                        <p:par>
                          <p:cTn id="68" fill="hold">
                            <p:stCondLst>
                              <p:cond delay="7600"/>
                            </p:stCondLst>
                            <p:childTnLst>
                              <p:par>
                                <p:cTn id="69" presetID="22" presetClass="entr" presetSubtype="8" fill="hold" grpId="0" nodeType="afterEffect">
                                  <p:stCondLst>
                                    <p:cond delay="0"/>
                                  </p:stCondLst>
                                  <p:childTnLst>
                                    <p:set>
                                      <p:cBhvr>
                                        <p:cTn id="70" dur="1" fill="hold">
                                          <p:stCondLst>
                                            <p:cond delay="0"/>
                                          </p:stCondLst>
                                        </p:cTn>
                                        <p:tgtEl>
                                          <p:spTgt spid="57"/>
                                        </p:tgtEl>
                                        <p:attrNameLst>
                                          <p:attrName>style.visibility</p:attrName>
                                        </p:attrNameLst>
                                      </p:cBhvr>
                                      <p:to>
                                        <p:strVal val="visible"/>
                                      </p:to>
                                    </p:set>
                                    <p:animEffect transition="in" filter="wipe(left)">
                                      <p:cBhvr>
                                        <p:cTn id="71" dur="500"/>
                                        <p:tgtEl>
                                          <p:spTgt spid="57"/>
                                        </p:tgtEl>
                                      </p:cBhvr>
                                    </p:animEffect>
                                  </p:childTnLst>
                                </p:cTn>
                              </p:par>
                              <p:par>
                                <p:cTn id="72" presetID="22" presetClass="entr" presetSubtype="8" fill="hold" grpId="0" nodeType="withEffect">
                                  <p:stCondLst>
                                    <p:cond delay="100"/>
                                  </p:stCondLst>
                                  <p:childTnLst>
                                    <p:set>
                                      <p:cBhvr>
                                        <p:cTn id="73" dur="1" fill="hold">
                                          <p:stCondLst>
                                            <p:cond delay="0"/>
                                          </p:stCondLst>
                                        </p:cTn>
                                        <p:tgtEl>
                                          <p:spTgt spid="58"/>
                                        </p:tgtEl>
                                        <p:attrNameLst>
                                          <p:attrName>style.visibility</p:attrName>
                                        </p:attrNameLst>
                                      </p:cBhvr>
                                      <p:to>
                                        <p:strVal val="visible"/>
                                      </p:to>
                                    </p:set>
                                    <p:animEffect transition="in" filter="wipe(left)">
                                      <p:cBhvr>
                                        <p:cTn id="74" dur="500"/>
                                        <p:tgtEl>
                                          <p:spTgt spid="58"/>
                                        </p:tgtEl>
                                      </p:cBhvr>
                                    </p:animEffect>
                                  </p:childTnLst>
                                </p:cTn>
                              </p:par>
                              <p:par>
                                <p:cTn id="75" presetID="22" presetClass="entr" presetSubtype="8" fill="hold" grpId="0" nodeType="withEffect">
                                  <p:stCondLst>
                                    <p:cond delay="300"/>
                                  </p:stCondLst>
                                  <p:childTnLst>
                                    <p:set>
                                      <p:cBhvr>
                                        <p:cTn id="76" dur="1" fill="hold">
                                          <p:stCondLst>
                                            <p:cond delay="0"/>
                                          </p:stCondLst>
                                        </p:cTn>
                                        <p:tgtEl>
                                          <p:spTgt spid="60"/>
                                        </p:tgtEl>
                                        <p:attrNameLst>
                                          <p:attrName>style.visibility</p:attrName>
                                        </p:attrNameLst>
                                      </p:cBhvr>
                                      <p:to>
                                        <p:strVal val="visible"/>
                                      </p:to>
                                    </p:set>
                                    <p:animEffect transition="in" filter="wipe(left)">
                                      <p:cBhvr>
                                        <p:cTn id="77" dur="500"/>
                                        <p:tgtEl>
                                          <p:spTgt spid="60"/>
                                        </p:tgtEl>
                                      </p:cBhvr>
                                    </p:animEffect>
                                  </p:childTnLst>
                                </p:cTn>
                              </p:par>
                              <p:par>
                                <p:cTn id="78" presetID="22" presetClass="entr" presetSubtype="8" fill="hold" grpId="0" nodeType="withEffect">
                                  <p:stCondLst>
                                    <p:cond delay="400"/>
                                  </p:stCondLst>
                                  <p:childTnLst>
                                    <p:set>
                                      <p:cBhvr>
                                        <p:cTn id="79" dur="1" fill="hold">
                                          <p:stCondLst>
                                            <p:cond delay="0"/>
                                          </p:stCondLst>
                                        </p:cTn>
                                        <p:tgtEl>
                                          <p:spTgt spid="61"/>
                                        </p:tgtEl>
                                        <p:attrNameLst>
                                          <p:attrName>style.visibility</p:attrName>
                                        </p:attrNameLst>
                                      </p:cBhvr>
                                      <p:to>
                                        <p:strVal val="visible"/>
                                      </p:to>
                                    </p:set>
                                    <p:animEffect transition="in" filter="wipe(left)">
                                      <p:cBhvr>
                                        <p:cTn id="8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44" grpId="0" animBg="1"/>
      <p:bldP spid="46" grpId="0" animBg="1"/>
      <p:bldP spid="48" grpId="0" animBg="1"/>
      <p:bldP spid="50" grpId="0" animBg="1"/>
      <p:bldP spid="52" grpId="0" animBg="1"/>
      <p:bldP spid="54" grpId="0" animBg="1"/>
      <p:bldP spid="30" grpId="0" animBg="1"/>
      <p:bldP spid="31" grpId="0"/>
      <p:bldP spid="42" grpId="0" animBg="1"/>
      <p:bldP spid="43" grpId="0" animBg="1"/>
      <p:bldP spid="56" grpId="0" animBg="1"/>
      <p:bldP spid="57" grpId="0"/>
      <p:bldP spid="58" grpId="0"/>
      <p:bldP spid="59" grpId="0" animBg="1"/>
      <p:bldP spid="60" grpId="0"/>
      <p:bldP spid="6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001577" y="187257"/>
            <a:ext cx="3780851" cy="377016"/>
          </a:xfrm>
          <a:prstGeom prst="rect">
            <a:avLst/>
          </a:prstGeom>
          <a:noFill/>
        </p:spPr>
        <p:txBody>
          <a:bodyPr wrap="square" lIns="68571" tIns="34285" rIns="68571" bIns="34285"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l"/>
            <a:r>
              <a:rPr lang="en-US" altLang="zh-CN" sz="2000" dirty="0">
                <a:solidFill>
                  <a:schemeClr val="bg1"/>
                </a:solidFill>
                <a:latin typeface="微软雅黑" pitchFamily="34" charset="-122"/>
                <a:ea typeface="微软雅黑" pitchFamily="34" charset="-122"/>
              </a:rPr>
              <a:t>5.1 </a:t>
            </a:r>
            <a:r>
              <a:rPr lang="zh-CN" altLang="en-US" sz="2000" dirty="0">
                <a:solidFill>
                  <a:schemeClr val="bg1"/>
                </a:solidFill>
                <a:latin typeface="微软雅黑" pitchFamily="34" charset="-122"/>
                <a:ea typeface="微软雅黑" pitchFamily="34" charset="-122"/>
              </a:rPr>
              <a:t>各项成本预测</a:t>
            </a:r>
          </a:p>
        </p:txBody>
      </p:sp>
      <p:sp>
        <p:nvSpPr>
          <p:cNvPr id="19" name="TextBox 18"/>
          <p:cNvSpPr txBox="1"/>
          <p:nvPr/>
        </p:nvSpPr>
        <p:spPr>
          <a:xfrm>
            <a:off x="76994" y="210370"/>
            <a:ext cx="798022" cy="346239"/>
          </a:xfrm>
          <a:prstGeom prst="rect">
            <a:avLst/>
          </a:prstGeom>
          <a:noFill/>
        </p:spPr>
        <p:txBody>
          <a:bodyPr wrap="square" lIns="68571" tIns="34285" rIns="68571" bIns="34285" rtlCol="0">
            <a:spAutoFit/>
          </a:bodyPr>
          <a:lstStyle/>
          <a:p>
            <a:pPr algn="r"/>
            <a:r>
              <a:rPr lang="en-US" altLang="zh-CN" sz="1500" dirty="0">
                <a:solidFill>
                  <a:schemeClr val="bg1"/>
                </a:solidFill>
                <a:latin typeface="+mj-lt"/>
              </a:rPr>
              <a:t>Part</a:t>
            </a:r>
            <a:r>
              <a:rPr lang="en-US" altLang="zh-CN" dirty="0" smtClean="0">
                <a:solidFill>
                  <a:schemeClr val="bg1"/>
                </a:solidFill>
                <a:latin typeface="+mj-lt"/>
              </a:rPr>
              <a:t> 5</a:t>
            </a:r>
            <a:endParaRPr lang="zh-CN" altLang="en-US" dirty="0">
              <a:solidFill>
                <a:schemeClr val="bg1"/>
              </a:solidFill>
              <a:latin typeface="+mj-lt"/>
            </a:endParaRPr>
          </a:p>
        </p:txBody>
      </p:sp>
      <p:sp>
        <p:nvSpPr>
          <p:cNvPr id="4" name="Rectangle 2"/>
          <p:cNvSpPr/>
          <p:nvPr/>
        </p:nvSpPr>
        <p:spPr>
          <a:xfrm>
            <a:off x="588401" y="2831502"/>
            <a:ext cx="1884672" cy="1569842"/>
          </a:xfrm>
          <a:prstGeom prst="rect">
            <a:avLst/>
          </a:prstGeom>
        </p:spPr>
        <p:txBody>
          <a:bodyPr lIns="0" tIns="43135" rIns="86270" bIns="43135">
            <a:spAutoFit/>
          </a:bodyPr>
          <a:lstStyle/>
          <a:p>
            <a:pPr indent="-3000" algn="ctr"/>
            <a:r>
              <a:rPr lang="zh-CN" altLang="en-US" sz="1900" b="1" dirty="0">
                <a:solidFill>
                  <a:srgbClr val="0070C0"/>
                </a:solidFill>
                <a:latin typeface="微软雅黑" pitchFamily="34" charset="-122"/>
                <a:ea typeface="Segoe"/>
                <a:cs typeface="Segoe"/>
              </a:rPr>
              <a:t>单击添加标题</a:t>
            </a:r>
            <a:endParaRPr lang="en-US" sz="1900" b="1" dirty="0">
              <a:solidFill>
                <a:srgbClr val="0070C0"/>
              </a:solidFill>
              <a:latin typeface="微软雅黑" pitchFamily="34" charset="-122"/>
              <a:ea typeface="Segoe"/>
              <a:cs typeface="Segoe"/>
            </a:endParaRPr>
          </a:p>
          <a:p>
            <a:pPr indent="-3000" algn="ctr"/>
            <a:endParaRPr lang="en-US" sz="1000" dirty="0">
              <a:solidFill>
                <a:srgbClr val="573A1E"/>
              </a:solidFill>
              <a:latin typeface="微软雅黑" pitchFamily="34" charset="-122"/>
              <a:ea typeface="Segoe"/>
              <a:cs typeface="Segoe"/>
            </a:endParaRP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endParaRPr lang="en-US" altLang="zh-CN" sz="1300" dirty="0">
              <a:solidFill>
                <a:srgbClr val="5A5959"/>
              </a:solidFill>
              <a:latin typeface="微软雅黑" pitchFamily="34" charset="-122"/>
              <a:ea typeface="微软雅黑" pitchFamily="34" charset="-122"/>
              <a:cs typeface="Arial" pitchFamily="34" charset="0"/>
            </a:endParaRP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p:txBody>
      </p:sp>
      <p:sp>
        <p:nvSpPr>
          <p:cNvPr id="5" name="Rectangle 3"/>
          <p:cNvSpPr/>
          <p:nvPr/>
        </p:nvSpPr>
        <p:spPr>
          <a:xfrm>
            <a:off x="6638168" y="2831502"/>
            <a:ext cx="2066867" cy="1569842"/>
          </a:xfrm>
          <a:prstGeom prst="rect">
            <a:avLst/>
          </a:prstGeom>
        </p:spPr>
        <p:txBody>
          <a:bodyPr lIns="0" tIns="43135" rIns="86270" bIns="43135">
            <a:spAutoFit/>
          </a:bodyPr>
          <a:lstStyle/>
          <a:p>
            <a:pPr indent="-3000" algn="ctr"/>
            <a:r>
              <a:rPr lang="zh-CN" altLang="en-US" sz="1900" b="1" dirty="0">
                <a:solidFill>
                  <a:srgbClr val="005696"/>
                </a:solidFill>
                <a:latin typeface="微软雅黑" pitchFamily="34" charset="-122"/>
                <a:ea typeface="Segoe"/>
                <a:cs typeface="Segoe"/>
              </a:rPr>
              <a:t>单击添加标题</a:t>
            </a:r>
            <a:endParaRPr lang="en-US" altLang="zh-CN" sz="1900" b="1" dirty="0">
              <a:solidFill>
                <a:srgbClr val="005696"/>
              </a:solidFill>
              <a:latin typeface="微软雅黑" pitchFamily="34" charset="-122"/>
              <a:ea typeface="Segoe"/>
              <a:cs typeface="Segoe"/>
            </a:endParaRPr>
          </a:p>
          <a:p>
            <a:pPr indent="-3000" algn="ctr"/>
            <a:endParaRPr lang="en-US" altLang="zh-CN" sz="1000" dirty="0">
              <a:solidFill>
                <a:srgbClr val="573A1E"/>
              </a:solidFill>
              <a:latin typeface="微软雅黑" pitchFamily="34" charset="-122"/>
              <a:ea typeface="Segoe"/>
              <a:cs typeface="Segoe"/>
            </a:endParaRP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endParaRPr lang="en-US" altLang="zh-CN" sz="1300" dirty="0">
              <a:solidFill>
                <a:srgbClr val="5A5959"/>
              </a:solidFill>
              <a:latin typeface="微软雅黑" pitchFamily="34" charset="-122"/>
              <a:ea typeface="微软雅黑" pitchFamily="34" charset="-122"/>
              <a:cs typeface="Arial" pitchFamily="34" charset="0"/>
            </a:endParaRP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p:txBody>
      </p:sp>
      <p:sp>
        <p:nvSpPr>
          <p:cNvPr id="6" name="Rectangle 7"/>
          <p:cNvSpPr/>
          <p:nvPr/>
        </p:nvSpPr>
        <p:spPr>
          <a:xfrm>
            <a:off x="2653774" y="2831502"/>
            <a:ext cx="1780134" cy="1569842"/>
          </a:xfrm>
          <a:prstGeom prst="rect">
            <a:avLst/>
          </a:prstGeom>
        </p:spPr>
        <p:txBody>
          <a:bodyPr lIns="0" tIns="43135" rIns="86270" bIns="43135">
            <a:spAutoFit/>
          </a:bodyPr>
          <a:lstStyle/>
          <a:p>
            <a:pPr indent="-3000" algn="ctr"/>
            <a:r>
              <a:rPr lang="zh-CN" altLang="en-US" sz="1900" b="1" dirty="0">
                <a:solidFill>
                  <a:srgbClr val="005696"/>
                </a:solidFill>
                <a:latin typeface="微软雅黑" pitchFamily="34" charset="-122"/>
                <a:ea typeface="Segoe"/>
                <a:cs typeface="Segoe"/>
              </a:rPr>
              <a:t>单击添加标题</a:t>
            </a:r>
            <a:endParaRPr lang="en-US" altLang="zh-CN" sz="1900" b="1" dirty="0">
              <a:solidFill>
                <a:srgbClr val="005696"/>
              </a:solidFill>
              <a:latin typeface="微软雅黑" pitchFamily="34" charset="-122"/>
              <a:ea typeface="Segoe"/>
              <a:cs typeface="Segoe"/>
            </a:endParaRPr>
          </a:p>
          <a:p>
            <a:pPr indent="-3000" algn="ctr"/>
            <a:endParaRPr lang="en-US" altLang="zh-CN" sz="1000" dirty="0">
              <a:solidFill>
                <a:srgbClr val="573A1E"/>
              </a:solidFill>
              <a:latin typeface="微软雅黑" pitchFamily="34" charset="-122"/>
              <a:ea typeface="Segoe"/>
              <a:cs typeface="Segoe"/>
            </a:endParaRP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endParaRPr lang="en-US" altLang="zh-CN" sz="1300" dirty="0">
              <a:solidFill>
                <a:srgbClr val="5A5959"/>
              </a:solidFill>
              <a:latin typeface="微软雅黑" pitchFamily="34" charset="-122"/>
              <a:ea typeface="微软雅黑" pitchFamily="34" charset="-122"/>
              <a:cs typeface="Arial" pitchFamily="34" charset="0"/>
            </a:endParaRP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p:txBody>
      </p:sp>
      <p:sp>
        <p:nvSpPr>
          <p:cNvPr id="8" name="Rectangle 5"/>
          <p:cNvSpPr/>
          <p:nvPr/>
        </p:nvSpPr>
        <p:spPr bwMode="auto">
          <a:xfrm>
            <a:off x="588401" y="1429534"/>
            <a:ext cx="1884672" cy="1339961"/>
          </a:xfrm>
          <a:prstGeom prst="rect">
            <a:avLst/>
          </a:prstGeom>
          <a:solidFill>
            <a:srgbClr val="0070C0"/>
          </a:solidFill>
          <a:ln w="9525" cap="flat" cmpd="sng" algn="ctr">
            <a:noFill/>
            <a:prstDash val="solid"/>
          </a:ln>
          <a:effectLst/>
        </p:spPr>
        <p:txBody>
          <a:bodyPr lIns="274297" tIns="274297" rIns="91432" bIns="45716"/>
          <a:lstStyle/>
          <a:p>
            <a:pPr defTabSz="864017" fontAlgn="auto">
              <a:spcBef>
                <a:spcPts val="0"/>
              </a:spcBef>
              <a:spcAft>
                <a:spcPts val="0"/>
              </a:spcAft>
              <a:defRPr/>
            </a:pPr>
            <a:endParaRPr lang="en-US" sz="1700" b="1" kern="0" dirty="0">
              <a:solidFill>
                <a:srgbClr val="FFFFFF"/>
              </a:solidFill>
              <a:latin typeface="Segoe" pitchFamily="34" charset="0"/>
              <a:ea typeface="+mn-ea"/>
            </a:endParaRPr>
          </a:p>
        </p:txBody>
      </p:sp>
      <p:sp>
        <p:nvSpPr>
          <p:cNvPr id="10" name="Rectangle 11"/>
          <p:cNvSpPr/>
          <p:nvPr/>
        </p:nvSpPr>
        <p:spPr>
          <a:xfrm>
            <a:off x="4616103" y="2831502"/>
            <a:ext cx="1989210" cy="1569842"/>
          </a:xfrm>
          <a:prstGeom prst="rect">
            <a:avLst/>
          </a:prstGeom>
        </p:spPr>
        <p:txBody>
          <a:bodyPr lIns="0" tIns="43135" rIns="86270" bIns="43135">
            <a:spAutoFit/>
          </a:bodyPr>
          <a:lstStyle/>
          <a:p>
            <a:pPr indent="-3000" algn="ctr"/>
            <a:r>
              <a:rPr lang="zh-CN" altLang="en-US" sz="1900" b="1" dirty="0">
                <a:solidFill>
                  <a:srgbClr val="0070C0"/>
                </a:solidFill>
                <a:latin typeface="微软雅黑" pitchFamily="34" charset="-122"/>
                <a:ea typeface="Segoe"/>
                <a:cs typeface="Segoe"/>
              </a:rPr>
              <a:t>单击添加标题</a:t>
            </a:r>
            <a:endParaRPr lang="en-US" altLang="zh-CN" sz="1900" b="1" dirty="0">
              <a:solidFill>
                <a:srgbClr val="0070C0"/>
              </a:solidFill>
              <a:latin typeface="微软雅黑" pitchFamily="34" charset="-122"/>
              <a:ea typeface="Segoe"/>
              <a:cs typeface="Segoe"/>
            </a:endParaRPr>
          </a:p>
          <a:p>
            <a:pPr indent="-3000" algn="ctr"/>
            <a:endParaRPr lang="en-US" altLang="zh-CN" sz="1000" dirty="0">
              <a:solidFill>
                <a:srgbClr val="573A1E"/>
              </a:solidFill>
              <a:latin typeface="微软雅黑" pitchFamily="34" charset="-122"/>
              <a:ea typeface="Segoe"/>
              <a:cs typeface="Segoe"/>
            </a:endParaRP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endParaRPr lang="en-US" altLang="zh-CN" sz="1300" dirty="0">
              <a:solidFill>
                <a:srgbClr val="5A5959"/>
              </a:solidFill>
              <a:latin typeface="微软雅黑" pitchFamily="34" charset="-122"/>
              <a:ea typeface="微软雅黑" pitchFamily="34" charset="-122"/>
              <a:cs typeface="Arial" pitchFamily="34" charset="0"/>
            </a:endParaRP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a:p>
            <a:pPr indent="-3000" algn="ctr"/>
            <a:r>
              <a:rPr lang="zh-CN" altLang="en-US" sz="1300" dirty="0">
                <a:solidFill>
                  <a:srgbClr val="5A5959"/>
                </a:solidFill>
                <a:latin typeface="微软雅黑" pitchFamily="34" charset="-122"/>
                <a:ea typeface="微软雅黑" pitchFamily="34" charset="-122"/>
                <a:cs typeface="Arial" pitchFamily="34" charset="0"/>
              </a:rPr>
              <a:t>单击此处添加文本</a:t>
            </a:r>
          </a:p>
        </p:txBody>
      </p:sp>
      <p:sp>
        <p:nvSpPr>
          <p:cNvPr id="12" name="Rectangle 6"/>
          <p:cNvSpPr/>
          <p:nvPr/>
        </p:nvSpPr>
        <p:spPr bwMode="auto">
          <a:xfrm>
            <a:off x="6618754" y="1429534"/>
            <a:ext cx="1972783" cy="1339961"/>
          </a:xfrm>
          <a:prstGeom prst="rect">
            <a:avLst/>
          </a:prstGeom>
          <a:solidFill>
            <a:srgbClr val="005696"/>
          </a:solidFill>
          <a:ln w="9525" cap="flat" cmpd="sng" algn="ctr">
            <a:noFill/>
            <a:prstDash val="solid"/>
          </a:ln>
          <a:effectLst/>
        </p:spPr>
        <p:txBody>
          <a:bodyPr lIns="274297" tIns="274297" rIns="91432" bIns="45716"/>
          <a:lstStyle/>
          <a:p>
            <a:pPr defTabSz="864017" fontAlgn="auto">
              <a:spcBef>
                <a:spcPts val="0"/>
              </a:spcBef>
              <a:spcAft>
                <a:spcPts val="0"/>
              </a:spcAft>
              <a:defRPr/>
            </a:pPr>
            <a:endParaRPr lang="en-US" sz="1700" b="1" kern="0" dirty="0">
              <a:solidFill>
                <a:srgbClr val="FFFFFF"/>
              </a:solidFill>
              <a:latin typeface="Segoe" pitchFamily="34" charset="0"/>
              <a:ea typeface="+mn-ea"/>
            </a:endParaRPr>
          </a:p>
        </p:txBody>
      </p:sp>
      <p:sp>
        <p:nvSpPr>
          <p:cNvPr id="15" name="Rectangle 15"/>
          <p:cNvSpPr/>
          <p:nvPr/>
        </p:nvSpPr>
        <p:spPr bwMode="auto">
          <a:xfrm>
            <a:off x="2608973" y="1426509"/>
            <a:ext cx="1883178" cy="1339961"/>
          </a:xfrm>
          <a:prstGeom prst="rect">
            <a:avLst/>
          </a:prstGeom>
          <a:solidFill>
            <a:srgbClr val="005696"/>
          </a:solidFill>
          <a:ln w="9525" cap="flat" cmpd="sng" algn="ctr">
            <a:noFill/>
            <a:prstDash val="solid"/>
          </a:ln>
          <a:effectLst/>
        </p:spPr>
        <p:txBody>
          <a:bodyPr lIns="274297" tIns="274297" rIns="91432" bIns="45716"/>
          <a:lstStyle/>
          <a:p>
            <a:pPr defTabSz="864017" fontAlgn="auto">
              <a:spcBef>
                <a:spcPts val="0"/>
              </a:spcBef>
              <a:spcAft>
                <a:spcPts val="0"/>
              </a:spcAft>
              <a:defRPr/>
            </a:pPr>
            <a:endParaRPr lang="en-US" sz="1700" b="1" kern="0" dirty="0">
              <a:solidFill>
                <a:srgbClr val="FFFFFF"/>
              </a:solidFill>
              <a:latin typeface="Segoe" pitchFamily="34" charset="0"/>
              <a:ea typeface="+mn-ea"/>
            </a:endParaRPr>
          </a:p>
        </p:txBody>
      </p:sp>
      <p:sp>
        <p:nvSpPr>
          <p:cNvPr id="20" name="Rectangle 16"/>
          <p:cNvSpPr/>
          <p:nvPr/>
        </p:nvSpPr>
        <p:spPr bwMode="auto">
          <a:xfrm>
            <a:off x="4614610" y="1429534"/>
            <a:ext cx="1884672" cy="1339961"/>
          </a:xfrm>
          <a:prstGeom prst="rect">
            <a:avLst/>
          </a:prstGeom>
          <a:solidFill>
            <a:srgbClr val="0070C0"/>
          </a:solidFill>
          <a:ln w="9525" cap="flat" cmpd="sng" algn="ctr">
            <a:noFill/>
            <a:prstDash val="solid"/>
          </a:ln>
          <a:effectLst/>
        </p:spPr>
        <p:txBody>
          <a:bodyPr lIns="274297" tIns="274297" rIns="91432" bIns="45716"/>
          <a:lstStyle/>
          <a:p>
            <a:pPr defTabSz="864017" fontAlgn="auto">
              <a:spcBef>
                <a:spcPts val="0"/>
              </a:spcBef>
              <a:spcAft>
                <a:spcPts val="0"/>
              </a:spcAft>
              <a:defRPr/>
            </a:pPr>
            <a:endParaRPr lang="en-US" sz="1700" b="1" kern="0" dirty="0">
              <a:solidFill>
                <a:srgbClr val="FFFFFF"/>
              </a:solidFill>
              <a:latin typeface="Segoe" pitchFamily="34" charset="0"/>
              <a:ea typeface="+mn-ea"/>
            </a:endParaRPr>
          </a:p>
        </p:txBody>
      </p:sp>
      <p:sp>
        <p:nvSpPr>
          <p:cNvPr id="22" name="TextBox 21"/>
          <p:cNvSpPr txBox="1"/>
          <p:nvPr/>
        </p:nvSpPr>
        <p:spPr>
          <a:xfrm>
            <a:off x="915194" y="1634508"/>
            <a:ext cx="1250987" cy="377016"/>
          </a:xfrm>
          <a:prstGeom prst="rect">
            <a:avLst/>
          </a:prstGeom>
          <a:noFill/>
        </p:spPr>
        <p:txBody>
          <a:bodyPr wrap="square" lIns="68571" tIns="34285" rIns="68571" bIns="34285" rtlCol="0">
            <a:spAutoFit/>
          </a:bodyPr>
          <a:lstStyle/>
          <a:p>
            <a:pPr algn="ctr"/>
            <a:r>
              <a:rPr lang="zh-CN" altLang="en-US" sz="2000" dirty="0">
                <a:solidFill>
                  <a:schemeClr val="bg1"/>
                </a:solidFill>
                <a:latin typeface="微软雅黑" pitchFamily="34" charset="-122"/>
                <a:ea typeface="微软雅黑" pitchFamily="34" charset="-122"/>
              </a:rPr>
              <a:t>人力成本</a:t>
            </a:r>
            <a:endParaRPr lang="en-US" altLang="zh-CN" sz="2000" dirty="0">
              <a:solidFill>
                <a:schemeClr val="bg1"/>
              </a:solidFill>
              <a:latin typeface="微软雅黑" pitchFamily="34" charset="-122"/>
              <a:ea typeface="微软雅黑" pitchFamily="34" charset="-122"/>
            </a:endParaRPr>
          </a:p>
        </p:txBody>
      </p:sp>
      <p:sp>
        <p:nvSpPr>
          <p:cNvPr id="23" name="TextBox 22"/>
          <p:cNvSpPr txBox="1"/>
          <p:nvPr/>
        </p:nvSpPr>
        <p:spPr>
          <a:xfrm>
            <a:off x="915194" y="1930373"/>
            <a:ext cx="1250987" cy="623237"/>
          </a:xfrm>
          <a:prstGeom prst="rect">
            <a:avLst/>
          </a:prstGeom>
          <a:noFill/>
        </p:spPr>
        <p:txBody>
          <a:bodyPr wrap="square" lIns="68571" tIns="34285" rIns="68571" bIns="34285" rtlCol="0">
            <a:spAutoFit/>
          </a:bodyPr>
          <a:lstStyle/>
          <a:p>
            <a:pPr algn="ctr"/>
            <a:r>
              <a:rPr lang="en-US" altLang="zh-CN" sz="3600" b="1" dirty="0">
                <a:solidFill>
                  <a:schemeClr val="bg1"/>
                </a:solidFill>
                <a:latin typeface="微软雅黑" pitchFamily="34" charset="-122"/>
                <a:ea typeface="微软雅黑" pitchFamily="34" charset="-122"/>
              </a:rPr>
              <a:t>45%</a:t>
            </a:r>
          </a:p>
        </p:txBody>
      </p:sp>
      <p:sp>
        <p:nvSpPr>
          <p:cNvPr id="24" name="TextBox 23"/>
          <p:cNvSpPr txBox="1"/>
          <p:nvPr/>
        </p:nvSpPr>
        <p:spPr>
          <a:xfrm>
            <a:off x="2940807" y="1639210"/>
            <a:ext cx="1250987" cy="377016"/>
          </a:xfrm>
          <a:prstGeom prst="rect">
            <a:avLst/>
          </a:prstGeom>
          <a:noFill/>
        </p:spPr>
        <p:txBody>
          <a:bodyPr wrap="square" lIns="68571" tIns="34285" rIns="68571" bIns="34285" rtlCol="0">
            <a:spAutoFit/>
          </a:bodyPr>
          <a:lstStyle/>
          <a:p>
            <a:pPr algn="ctr"/>
            <a:r>
              <a:rPr lang="zh-CN" altLang="en-US" sz="2000" dirty="0" smtClean="0">
                <a:solidFill>
                  <a:schemeClr val="bg1"/>
                </a:solidFill>
                <a:latin typeface="微软雅黑" pitchFamily="34" charset="-122"/>
                <a:ea typeface="微软雅黑" pitchFamily="34" charset="-122"/>
              </a:rPr>
              <a:t>办公场地</a:t>
            </a:r>
            <a:endParaRPr lang="en-US" altLang="zh-CN" sz="2000" dirty="0">
              <a:solidFill>
                <a:schemeClr val="bg1"/>
              </a:solidFill>
              <a:latin typeface="微软雅黑" pitchFamily="34" charset="-122"/>
              <a:ea typeface="微软雅黑" pitchFamily="34" charset="-122"/>
            </a:endParaRPr>
          </a:p>
        </p:txBody>
      </p:sp>
      <p:sp>
        <p:nvSpPr>
          <p:cNvPr id="25" name="TextBox 24"/>
          <p:cNvSpPr txBox="1"/>
          <p:nvPr/>
        </p:nvSpPr>
        <p:spPr>
          <a:xfrm>
            <a:off x="2940807" y="1935075"/>
            <a:ext cx="1250987" cy="623237"/>
          </a:xfrm>
          <a:prstGeom prst="rect">
            <a:avLst/>
          </a:prstGeom>
          <a:noFill/>
        </p:spPr>
        <p:txBody>
          <a:bodyPr wrap="square" lIns="68571" tIns="34285" rIns="68571" bIns="34285" rtlCol="0">
            <a:spAutoFit/>
          </a:bodyPr>
          <a:lstStyle/>
          <a:p>
            <a:pPr algn="ctr"/>
            <a:r>
              <a:rPr lang="en-US" altLang="zh-CN" sz="3600" b="1" dirty="0" smtClean="0">
                <a:solidFill>
                  <a:schemeClr val="bg1"/>
                </a:solidFill>
                <a:latin typeface="微软雅黑" pitchFamily="34" charset="-122"/>
                <a:ea typeface="微软雅黑" pitchFamily="34" charset="-122"/>
              </a:rPr>
              <a:t>22%</a:t>
            </a:r>
            <a:endParaRPr lang="en-US" altLang="zh-CN" sz="3600" b="1" dirty="0">
              <a:solidFill>
                <a:schemeClr val="bg1"/>
              </a:solidFill>
              <a:latin typeface="微软雅黑" pitchFamily="34" charset="-122"/>
              <a:ea typeface="微软雅黑" pitchFamily="34" charset="-122"/>
            </a:endParaRPr>
          </a:p>
        </p:txBody>
      </p:sp>
      <p:sp>
        <p:nvSpPr>
          <p:cNvPr id="26" name="TextBox 25"/>
          <p:cNvSpPr txBox="1"/>
          <p:nvPr/>
        </p:nvSpPr>
        <p:spPr>
          <a:xfrm>
            <a:off x="4922007" y="1639210"/>
            <a:ext cx="1250987" cy="377016"/>
          </a:xfrm>
          <a:prstGeom prst="rect">
            <a:avLst/>
          </a:prstGeom>
          <a:noFill/>
        </p:spPr>
        <p:txBody>
          <a:bodyPr wrap="square" lIns="68571" tIns="34285" rIns="68571" bIns="34285" rtlCol="0">
            <a:spAutoFit/>
          </a:bodyPr>
          <a:lstStyle/>
          <a:p>
            <a:pPr algn="ctr"/>
            <a:r>
              <a:rPr lang="zh-CN" altLang="en-US" sz="2000" dirty="0" smtClean="0">
                <a:solidFill>
                  <a:schemeClr val="bg1"/>
                </a:solidFill>
                <a:latin typeface="微软雅黑" pitchFamily="34" charset="-122"/>
                <a:ea typeface="微软雅黑" pitchFamily="34" charset="-122"/>
              </a:rPr>
              <a:t>推广费用</a:t>
            </a:r>
            <a:endParaRPr lang="en-US" altLang="zh-CN" sz="2000" dirty="0">
              <a:solidFill>
                <a:schemeClr val="bg1"/>
              </a:solidFill>
              <a:latin typeface="微软雅黑" pitchFamily="34" charset="-122"/>
              <a:ea typeface="微软雅黑" pitchFamily="34" charset="-122"/>
            </a:endParaRPr>
          </a:p>
        </p:txBody>
      </p:sp>
      <p:sp>
        <p:nvSpPr>
          <p:cNvPr id="27" name="TextBox 26"/>
          <p:cNvSpPr txBox="1"/>
          <p:nvPr/>
        </p:nvSpPr>
        <p:spPr>
          <a:xfrm>
            <a:off x="4922007" y="1935075"/>
            <a:ext cx="1250987" cy="623237"/>
          </a:xfrm>
          <a:prstGeom prst="rect">
            <a:avLst/>
          </a:prstGeom>
          <a:noFill/>
        </p:spPr>
        <p:txBody>
          <a:bodyPr wrap="square" lIns="68571" tIns="34285" rIns="68571" bIns="34285" rtlCol="0">
            <a:spAutoFit/>
          </a:bodyPr>
          <a:lstStyle/>
          <a:p>
            <a:pPr algn="ctr"/>
            <a:r>
              <a:rPr lang="en-US" altLang="zh-CN" sz="3600" b="1" dirty="0" smtClean="0">
                <a:solidFill>
                  <a:schemeClr val="bg1"/>
                </a:solidFill>
                <a:latin typeface="微软雅黑" pitchFamily="34" charset="-122"/>
                <a:ea typeface="微软雅黑" pitchFamily="34" charset="-122"/>
              </a:rPr>
              <a:t>19%</a:t>
            </a:r>
            <a:endParaRPr lang="en-US" altLang="zh-CN" sz="3600" b="1" dirty="0">
              <a:solidFill>
                <a:schemeClr val="bg1"/>
              </a:solidFill>
              <a:latin typeface="微软雅黑" pitchFamily="34" charset="-122"/>
              <a:ea typeface="微软雅黑" pitchFamily="34" charset="-122"/>
            </a:endParaRPr>
          </a:p>
        </p:txBody>
      </p:sp>
      <p:sp>
        <p:nvSpPr>
          <p:cNvPr id="28" name="TextBox 27"/>
          <p:cNvSpPr txBox="1"/>
          <p:nvPr/>
        </p:nvSpPr>
        <p:spPr>
          <a:xfrm>
            <a:off x="6979407" y="1639210"/>
            <a:ext cx="1250987" cy="377016"/>
          </a:xfrm>
          <a:prstGeom prst="rect">
            <a:avLst/>
          </a:prstGeom>
          <a:noFill/>
        </p:spPr>
        <p:txBody>
          <a:bodyPr wrap="square" lIns="68571" tIns="34285" rIns="68571" bIns="34285" rtlCol="0">
            <a:spAutoFit/>
          </a:bodyPr>
          <a:lstStyle/>
          <a:p>
            <a:pPr algn="ctr"/>
            <a:r>
              <a:rPr lang="zh-CN" altLang="en-US" sz="2000" dirty="0" smtClean="0">
                <a:solidFill>
                  <a:schemeClr val="bg1"/>
                </a:solidFill>
                <a:latin typeface="微软雅黑" pitchFamily="34" charset="-122"/>
                <a:ea typeface="微软雅黑" pitchFamily="34" charset="-122"/>
              </a:rPr>
              <a:t>其他费用</a:t>
            </a:r>
            <a:endParaRPr lang="en-US" altLang="zh-CN" sz="2000" dirty="0">
              <a:solidFill>
                <a:schemeClr val="bg1"/>
              </a:solidFill>
              <a:latin typeface="微软雅黑" pitchFamily="34" charset="-122"/>
              <a:ea typeface="微软雅黑" pitchFamily="34" charset="-122"/>
            </a:endParaRPr>
          </a:p>
        </p:txBody>
      </p:sp>
      <p:sp>
        <p:nvSpPr>
          <p:cNvPr id="29" name="TextBox 28"/>
          <p:cNvSpPr txBox="1"/>
          <p:nvPr/>
        </p:nvSpPr>
        <p:spPr>
          <a:xfrm>
            <a:off x="6979407" y="1935075"/>
            <a:ext cx="1250987" cy="623237"/>
          </a:xfrm>
          <a:prstGeom prst="rect">
            <a:avLst/>
          </a:prstGeom>
          <a:noFill/>
        </p:spPr>
        <p:txBody>
          <a:bodyPr wrap="square" lIns="68571" tIns="34285" rIns="68571" bIns="34285" rtlCol="0">
            <a:spAutoFit/>
          </a:bodyPr>
          <a:lstStyle/>
          <a:p>
            <a:pPr algn="ctr"/>
            <a:r>
              <a:rPr lang="en-US" altLang="zh-CN" sz="3600" b="1" dirty="0">
                <a:solidFill>
                  <a:schemeClr val="bg1"/>
                </a:solidFill>
                <a:latin typeface="微软雅黑" pitchFamily="34" charset="-122"/>
                <a:ea typeface="微软雅黑" pitchFamily="34" charset="-122"/>
              </a:rPr>
              <a:t>45%</a:t>
            </a:r>
          </a:p>
        </p:txBody>
      </p:sp>
    </p:spTree>
    <p:extLst>
      <p:ext uri="{BB962C8B-B14F-4D97-AF65-F5344CB8AC3E}">
        <p14:creationId xmlns:p14="http://schemas.microsoft.com/office/powerpoint/2010/main" val="194513438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
                                        </p:tgtEl>
                                        <p:attrNameLst>
                                          <p:attrName>ppt_y</p:attrName>
                                        </p:attrNameLst>
                                      </p:cBhvr>
                                      <p:tavLst>
                                        <p:tav tm="0">
                                          <p:val>
                                            <p:strVal val="#ppt_y"/>
                                          </p:val>
                                        </p:tav>
                                        <p:tav tm="100000">
                                          <p:val>
                                            <p:strVal val="#ppt_y"/>
                                          </p:val>
                                        </p:tav>
                                      </p:tavLst>
                                    </p:anim>
                                    <p:anim calcmode="lin" valueType="num">
                                      <p:cBhvr>
                                        <p:cTn id="9" dur="4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
                                        </p:tgtEl>
                                      </p:cBhvr>
                                    </p:animEffect>
                                  </p:childTnLst>
                                </p:cTn>
                              </p:par>
                            </p:childTnLst>
                          </p:cTn>
                        </p:par>
                        <p:par>
                          <p:cTn id="12" fill="hold">
                            <p:stCondLst>
                              <p:cond delay="720"/>
                            </p:stCondLst>
                            <p:childTnLst>
                              <p:par>
                                <p:cTn id="13" presetID="2" presetClass="entr" presetSubtype="4"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par>
                          <p:cTn id="17" fill="hold">
                            <p:stCondLst>
                              <p:cond delay="1220"/>
                            </p:stCondLst>
                            <p:childTnLst>
                              <p:par>
                                <p:cTn id="18" presetID="2" presetClass="entr" presetSubtype="4"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ppt_x"/>
                                          </p:val>
                                        </p:tav>
                                        <p:tav tm="100000">
                                          <p:val>
                                            <p:strVal val="#ppt_x"/>
                                          </p:val>
                                        </p:tav>
                                      </p:tavLst>
                                    </p:anim>
                                    <p:anim calcmode="lin" valueType="num">
                                      <p:cBhvr additive="base">
                                        <p:cTn id="21" dur="500" fill="hold"/>
                                        <p:tgtEl>
                                          <p:spTgt spid="15"/>
                                        </p:tgtEl>
                                        <p:attrNameLst>
                                          <p:attrName>ppt_y</p:attrName>
                                        </p:attrNameLst>
                                      </p:cBhvr>
                                      <p:tavLst>
                                        <p:tav tm="0">
                                          <p:val>
                                            <p:strVal val="1+#ppt_h/2"/>
                                          </p:val>
                                        </p:tav>
                                        <p:tav tm="100000">
                                          <p:val>
                                            <p:strVal val="#ppt_y"/>
                                          </p:val>
                                        </p:tav>
                                      </p:tavLst>
                                    </p:anim>
                                  </p:childTnLst>
                                </p:cTn>
                              </p:par>
                            </p:childTnLst>
                          </p:cTn>
                        </p:par>
                        <p:par>
                          <p:cTn id="22" fill="hold">
                            <p:stCondLst>
                              <p:cond delay="1720"/>
                            </p:stCondLst>
                            <p:childTnLst>
                              <p:par>
                                <p:cTn id="23" presetID="2" presetClass="entr" presetSubtype="4"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childTnLst>
                          </p:cTn>
                        </p:par>
                        <p:par>
                          <p:cTn id="27" fill="hold">
                            <p:stCondLst>
                              <p:cond delay="2220"/>
                            </p:stCondLst>
                            <p:childTnLst>
                              <p:par>
                                <p:cTn id="28" presetID="2" presetClass="entr" presetSubtype="4"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ppt_x"/>
                                          </p:val>
                                        </p:tav>
                                        <p:tav tm="100000">
                                          <p:val>
                                            <p:strVal val="#ppt_x"/>
                                          </p:val>
                                        </p:tav>
                                      </p:tavLst>
                                    </p:anim>
                                    <p:anim calcmode="lin" valueType="num">
                                      <p:cBhvr additive="base">
                                        <p:cTn id="31" dur="500" fill="hold"/>
                                        <p:tgtEl>
                                          <p:spTgt spid="12"/>
                                        </p:tgtEl>
                                        <p:attrNameLst>
                                          <p:attrName>ppt_y</p:attrName>
                                        </p:attrNameLst>
                                      </p:cBhvr>
                                      <p:tavLst>
                                        <p:tav tm="0">
                                          <p:val>
                                            <p:strVal val="1+#ppt_h/2"/>
                                          </p:val>
                                        </p:tav>
                                        <p:tav tm="100000">
                                          <p:val>
                                            <p:strVal val="#ppt_y"/>
                                          </p:val>
                                        </p:tav>
                                      </p:tavLst>
                                    </p:anim>
                                  </p:childTnLst>
                                </p:cTn>
                              </p:par>
                            </p:childTnLst>
                          </p:cTn>
                        </p:par>
                        <p:par>
                          <p:cTn id="32" fill="hold">
                            <p:stCondLst>
                              <p:cond delay="2720"/>
                            </p:stCondLst>
                            <p:childTnLst>
                              <p:par>
                                <p:cTn id="33" presetID="31" presetClass="entr" presetSubtype="0"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 calcmode="lin" valueType="num">
                                      <p:cBhvr>
                                        <p:cTn id="37" dur="500" fill="hold"/>
                                        <p:tgtEl>
                                          <p:spTgt spid="22"/>
                                        </p:tgtEl>
                                        <p:attrNameLst>
                                          <p:attrName>style.rotation</p:attrName>
                                        </p:attrNameLst>
                                      </p:cBhvr>
                                      <p:tavLst>
                                        <p:tav tm="0">
                                          <p:val>
                                            <p:fltVal val="90"/>
                                          </p:val>
                                        </p:tav>
                                        <p:tav tm="100000">
                                          <p:val>
                                            <p:fltVal val="0"/>
                                          </p:val>
                                        </p:tav>
                                      </p:tavLst>
                                    </p:anim>
                                    <p:animEffect transition="in" filter="fade">
                                      <p:cBhvr>
                                        <p:cTn id="38" dur="500"/>
                                        <p:tgtEl>
                                          <p:spTgt spid="22"/>
                                        </p:tgtEl>
                                      </p:cBhvr>
                                    </p:animEffect>
                                  </p:childTnLst>
                                </p:cTn>
                              </p:par>
                              <p:par>
                                <p:cTn id="39" presetID="3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 calcmode="lin" valueType="num">
                                      <p:cBhvr>
                                        <p:cTn id="43" dur="500" fill="hold"/>
                                        <p:tgtEl>
                                          <p:spTgt spid="23"/>
                                        </p:tgtEl>
                                        <p:attrNameLst>
                                          <p:attrName>style.rotation</p:attrName>
                                        </p:attrNameLst>
                                      </p:cBhvr>
                                      <p:tavLst>
                                        <p:tav tm="0">
                                          <p:val>
                                            <p:fltVal val="90"/>
                                          </p:val>
                                        </p:tav>
                                        <p:tav tm="100000">
                                          <p:val>
                                            <p:fltVal val="0"/>
                                          </p:val>
                                        </p:tav>
                                      </p:tavLst>
                                    </p:anim>
                                    <p:animEffect transition="in" filter="fade">
                                      <p:cBhvr>
                                        <p:cTn id="44" dur="500"/>
                                        <p:tgtEl>
                                          <p:spTgt spid="23"/>
                                        </p:tgtEl>
                                      </p:cBhvr>
                                    </p:animEffect>
                                  </p:childTnLst>
                                </p:cTn>
                              </p:par>
                            </p:childTnLst>
                          </p:cTn>
                        </p:par>
                        <p:par>
                          <p:cTn id="45" fill="hold">
                            <p:stCondLst>
                              <p:cond delay="3220"/>
                            </p:stCondLst>
                            <p:childTnLst>
                              <p:par>
                                <p:cTn id="46" presetID="31" presetClass="entr" presetSubtype="0"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 calcmode="lin" valueType="num">
                                      <p:cBhvr>
                                        <p:cTn id="50" dur="500" fill="hold"/>
                                        <p:tgtEl>
                                          <p:spTgt spid="24"/>
                                        </p:tgtEl>
                                        <p:attrNameLst>
                                          <p:attrName>style.rotation</p:attrName>
                                        </p:attrNameLst>
                                      </p:cBhvr>
                                      <p:tavLst>
                                        <p:tav tm="0">
                                          <p:val>
                                            <p:fltVal val="90"/>
                                          </p:val>
                                        </p:tav>
                                        <p:tav tm="100000">
                                          <p:val>
                                            <p:fltVal val="0"/>
                                          </p:val>
                                        </p:tav>
                                      </p:tavLst>
                                    </p:anim>
                                    <p:animEffect transition="in" filter="fade">
                                      <p:cBhvr>
                                        <p:cTn id="51" dur="500"/>
                                        <p:tgtEl>
                                          <p:spTgt spid="24"/>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p:cTn id="54" dur="500" fill="hold"/>
                                        <p:tgtEl>
                                          <p:spTgt spid="25"/>
                                        </p:tgtEl>
                                        <p:attrNameLst>
                                          <p:attrName>ppt_w</p:attrName>
                                        </p:attrNameLst>
                                      </p:cBhvr>
                                      <p:tavLst>
                                        <p:tav tm="0">
                                          <p:val>
                                            <p:fltVal val="0"/>
                                          </p:val>
                                        </p:tav>
                                        <p:tav tm="100000">
                                          <p:val>
                                            <p:strVal val="#ppt_w"/>
                                          </p:val>
                                        </p:tav>
                                      </p:tavLst>
                                    </p:anim>
                                    <p:anim calcmode="lin" valueType="num">
                                      <p:cBhvr>
                                        <p:cTn id="55" dur="500" fill="hold"/>
                                        <p:tgtEl>
                                          <p:spTgt spid="25"/>
                                        </p:tgtEl>
                                        <p:attrNameLst>
                                          <p:attrName>ppt_h</p:attrName>
                                        </p:attrNameLst>
                                      </p:cBhvr>
                                      <p:tavLst>
                                        <p:tav tm="0">
                                          <p:val>
                                            <p:fltVal val="0"/>
                                          </p:val>
                                        </p:tav>
                                        <p:tav tm="100000">
                                          <p:val>
                                            <p:strVal val="#ppt_h"/>
                                          </p:val>
                                        </p:tav>
                                      </p:tavLst>
                                    </p:anim>
                                    <p:anim calcmode="lin" valueType="num">
                                      <p:cBhvr>
                                        <p:cTn id="56" dur="500" fill="hold"/>
                                        <p:tgtEl>
                                          <p:spTgt spid="25"/>
                                        </p:tgtEl>
                                        <p:attrNameLst>
                                          <p:attrName>style.rotation</p:attrName>
                                        </p:attrNameLst>
                                      </p:cBhvr>
                                      <p:tavLst>
                                        <p:tav tm="0">
                                          <p:val>
                                            <p:fltVal val="90"/>
                                          </p:val>
                                        </p:tav>
                                        <p:tav tm="100000">
                                          <p:val>
                                            <p:fltVal val="0"/>
                                          </p:val>
                                        </p:tav>
                                      </p:tavLst>
                                    </p:anim>
                                    <p:animEffect transition="in" filter="fade">
                                      <p:cBhvr>
                                        <p:cTn id="57" dur="500"/>
                                        <p:tgtEl>
                                          <p:spTgt spid="25"/>
                                        </p:tgtEl>
                                      </p:cBhvr>
                                    </p:animEffect>
                                  </p:childTnLst>
                                </p:cTn>
                              </p:par>
                            </p:childTnLst>
                          </p:cTn>
                        </p:par>
                        <p:par>
                          <p:cTn id="58" fill="hold">
                            <p:stCondLst>
                              <p:cond delay="3720"/>
                            </p:stCondLst>
                            <p:childTnLst>
                              <p:par>
                                <p:cTn id="59" presetID="31" presetClass="entr" presetSubtype="0"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 calcmode="lin" valueType="num">
                                      <p:cBhvr>
                                        <p:cTn id="63" dur="500" fill="hold"/>
                                        <p:tgtEl>
                                          <p:spTgt spid="26"/>
                                        </p:tgtEl>
                                        <p:attrNameLst>
                                          <p:attrName>style.rotation</p:attrName>
                                        </p:attrNameLst>
                                      </p:cBhvr>
                                      <p:tavLst>
                                        <p:tav tm="0">
                                          <p:val>
                                            <p:fltVal val="90"/>
                                          </p:val>
                                        </p:tav>
                                        <p:tav tm="100000">
                                          <p:val>
                                            <p:fltVal val="0"/>
                                          </p:val>
                                        </p:tav>
                                      </p:tavLst>
                                    </p:anim>
                                    <p:animEffect transition="in" filter="fade">
                                      <p:cBhvr>
                                        <p:cTn id="64" dur="500"/>
                                        <p:tgtEl>
                                          <p:spTgt spid="26"/>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p:cTn id="67" dur="500" fill="hold"/>
                                        <p:tgtEl>
                                          <p:spTgt spid="27"/>
                                        </p:tgtEl>
                                        <p:attrNameLst>
                                          <p:attrName>ppt_w</p:attrName>
                                        </p:attrNameLst>
                                      </p:cBhvr>
                                      <p:tavLst>
                                        <p:tav tm="0">
                                          <p:val>
                                            <p:fltVal val="0"/>
                                          </p:val>
                                        </p:tav>
                                        <p:tav tm="100000">
                                          <p:val>
                                            <p:strVal val="#ppt_w"/>
                                          </p:val>
                                        </p:tav>
                                      </p:tavLst>
                                    </p:anim>
                                    <p:anim calcmode="lin" valueType="num">
                                      <p:cBhvr>
                                        <p:cTn id="68" dur="500" fill="hold"/>
                                        <p:tgtEl>
                                          <p:spTgt spid="27"/>
                                        </p:tgtEl>
                                        <p:attrNameLst>
                                          <p:attrName>ppt_h</p:attrName>
                                        </p:attrNameLst>
                                      </p:cBhvr>
                                      <p:tavLst>
                                        <p:tav tm="0">
                                          <p:val>
                                            <p:fltVal val="0"/>
                                          </p:val>
                                        </p:tav>
                                        <p:tav tm="100000">
                                          <p:val>
                                            <p:strVal val="#ppt_h"/>
                                          </p:val>
                                        </p:tav>
                                      </p:tavLst>
                                    </p:anim>
                                    <p:anim calcmode="lin" valueType="num">
                                      <p:cBhvr>
                                        <p:cTn id="69" dur="500" fill="hold"/>
                                        <p:tgtEl>
                                          <p:spTgt spid="27"/>
                                        </p:tgtEl>
                                        <p:attrNameLst>
                                          <p:attrName>style.rotation</p:attrName>
                                        </p:attrNameLst>
                                      </p:cBhvr>
                                      <p:tavLst>
                                        <p:tav tm="0">
                                          <p:val>
                                            <p:fltVal val="90"/>
                                          </p:val>
                                        </p:tav>
                                        <p:tav tm="100000">
                                          <p:val>
                                            <p:fltVal val="0"/>
                                          </p:val>
                                        </p:tav>
                                      </p:tavLst>
                                    </p:anim>
                                    <p:animEffect transition="in" filter="fade">
                                      <p:cBhvr>
                                        <p:cTn id="70" dur="500"/>
                                        <p:tgtEl>
                                          <p:spTgt spid="27"/>
                                        </p:tgtEl>
                                      </p:cBhvr>
                                    </p:animEffect>
                                  </p:childTnLst>
                                </p:cTn>
                              </p:par>
                            </p:childTnLst>
                          </p:cTn>
                        </p:par>
                        <p:par>
                          <p:cTn id="71" fill="hold">
                            <p:stCondLst>
                              <p:cond delay="4220"/>
                            </p:stCondLst>
                            <p:childTnLst>
                              <p:par>
                                <p:cTn id="72" presetID="31" presetClass="entr" presetSubtype="0" fill="hold" grpId="0" nodeType="afterEffect">
                                  <p:stCondLst>
                                    <p:cond delay="0"/>
                                  </p:stCondLst>
                                  <p:childTnLst>
                                    <p:set>
                                      <p:cBhvr>
                                        <p:cTn id="73" dur="1" fill="hold">
                                          <p:stCondLst>
                                            <p:cond delay="0"/>
                                          </p:stCondLst>
                                        </p:cTn>
                                        <p:tgtEl>
                                          <p:spTgt spid="28"/>
                                        </p:tgtEl>
                                        <p:attrNameLst>
                                          <p:attrName>style.visibility</p:attrName>
                                        </p:attrNameLst>
                                      </p:cBhvr>
                                      <p:to>
                                        <p:strVal val="visible"/>
                                      </p:to>
                                    </p:set>
                                    <p:anim calcmode="lin" valueType="num">
                                      <p:cBhvr>
                                        <p:cTn id="74" dur="500" fill="hold"/>
                                        <p:tgtEl>
                                          <p:spTgt spid="28"/>
                                        </p:tgtEl>
                                        <p:attrNameLst>
                                          <p:attrName>ppt_w</p:attrName>
                                        </p:attrNameLst>
                                      </p:cBhvr>
                                      <p:tavLst>
                                        <p:tav tm="0">
                                          <p:val>
                                            <p:fltVal val="0"/>
                                          </p:val>
                                        </p:tav>
                                        <p:tav tm="100000">
                                          <p:val>
                                            <p:strVal val="#ppt_w"/>
                                          </p:val>
                                        </p:tav>
                                      </p:tavLst>
                                    </p:anim>
                                    <p:anim calcmode="lin" valueType="num">
                                      <p:cBhvr>
                                        <p:cTn id="75" dur="500" fill="hold"/>
                                        <p:tgtEl>
                                          <p:spTgt spid="28"/>
                                        </p:tgtEl>
                                        <p:attrNameLst>
                                          <p:attrName>ppt_h</p:attrName>
                                        </p:attrNameLst>
                                      </p:cBhvr>
                                      <p:tavLst>
                                        <p:tav tm="0">
                                          <p:val>
                                            <p:fltVal val="0"/>
                                          </p:val>
                                        </p:tav>
                                        <p:tav tm="100000">
                                          <p:val>
                                            <p:strVal val="#ppt_h"/>
                                          </p:val>
                                        </p:tav>
                                      </p:tavLst>
                                    </p:anim>
                                    <p:anim calcmode="lin" valueType="num">
                                      <p:cBhvr>
                                        <p:cTn id="76" dur="500" fill="hold"/>
                                        <p:tgtEl>
                                          <p:spTgt spid="28"/>
                                        </p:tgtEl>
                                        <p:attrNameLst>
                                          <p:attrName>style.rotation</p:attrName>
                                        </p:attrNameLst>
                                      </p:cBhvr>
                                      <p:tavLst>
                                        <p:tav tm="0">
                                          <p:val>
                                            <p:fltVal val="90"/>
                                          </p:val>
                                        </p:tav>
                                        <p:tav tm="100000">
                                          <p:val>
                                            <p:fltVal val="0"/>
                                          </p:val>
                                        </p:tav>
                                      </p:tavLst>
                                    </p:anim>
                                    <p:animEffect transition="in" filter="fade">
                                      <p:cBhvr>
                                        <p:cTn id="77" dur="500"/>
                                        <p:tgtEl>
                                          <p:spTgt spid="28"/>
                                        </p:tgtEl>
                                      </p:cBhvr>
                                    </p:animEffect>
                                  </p:childTnLst>
                                </p:cTn>
                              </p:par>
                              <p:par>
                                <p:cTn id="78" presetID="31" presetClass="entr" presetSubtype="0" fill="hold" grpId="0" nodeType="withEffect">
                                  <p:stCondLst>
                                    <p:cond delay="0"/>
                                  </p:stCondLst>
                                  <p:childTnLst>
                                    <p:set>
                                      <p:cBhvr>
                                        <p:cTn id="79" dur="1" fill="hold">
                                          <p:stCondLst>
                                            <p:cond delay="0"/>
                                          </p:stCondLst>
                                        </p:cTn>
                                        <p:tgtEl>
                                          <p:spTgt spid="29"/>
                                        </p:tgtEl>
                                        <p:attrNameLst>
                                          <p:attrName>style.visibility</p:attrName>
                                        </p:attrNameLst>
                                      </p:cBhvr>
                                      <p:to>
                                        <p:strVal val="visible"/>
                                      </p:to>
                                    </p:set>
                                    <p:anim calcmode="lin" valueType="num">
                                      <p:cBhvr>
                                        <p:cTn id="80" dur="500" fill="hold"/>
                                        <p:tgtEl>
                                          <p:spTgt spid="29"/>
                                        </p:tgtEl>
                                        <p:attrNameLst>
                                          <p:attrName>ppt_w</p:attrName>
                                        </p:attrNameLst>
                                      </p:cBhvr>
                                      <p:tavLst>
                                        <p:tav tm="0">
                                          <p:val>
                                            <p:fltVal val="0"/>
                                          </p:val>
                                        </p:tav>
                                        <p:tav tm="100000">
                                          <p:val>
                                            <p:strVal val="#ppt_w"/>
                                          </p:val>
                                        </p:tav>
                                      </p:tavLst>
                                    </p:anim>
                                    <p:anim calcmode="lin" valueType="num">
                                      <p:cBhvr>
                                        <p:cTn id="81" dur="500" fill="hold"/>
                                        <p:tgtEl>
                                          <p:spTgt spid="29"/>
                                        </p:tgtEl>
                                        <p:attrNameLst>
                                          <p:attrName>ppt_h</p:attrName>
                                        </p:attrNameLst>
                                      </p:cBhvr>
                                      <p:tavLst>
                                        <p:tav tm="0">
                                          <p:val>
                                            <p:fltVal val="0"/>
                                          </p:val>
                                        </p:tav>
                                        <p:tav tm="100000">
                                          <p:val>
                                            <p:strVal val="#ppt_h"/>
                                          </p:val>
                                        </p:tav>
                                      </p:tavLst>
                                    </p:anim>
                                    <p:anim calcmode="lin" valueType="num">
                                      <p:cBhvr>
                                        <p:cTn id="82" dur="500" fill="hold"/>
                                        <p:tgtEl>
                                          <p:spTgt spid="29"/>
                                        </p:tgtEl>
                                        <p:attrNameLst>
                                          <p:attrName>style.rotation</p:attrName>
                                        </p:attrNameLst>
                                      </p:cBhvr>
                                      <p:tavLst>
                                        <p:tav tm="0">
                                          <p:val>
                                            <p:fltVal val="90"/>
                                          </p:val>
                                        </p:tav>
                                        <p:tav tm="100000">
                                          <p:val>
                                            <p:fltVal val="0"/>
                                          </p:val>
                                        </p:tav>
                                      </p:tavLst>
                                    </p:anim>
                                    <p:animEffect transition="in" filter="fade">
                                      <p:cBhvr>
                                        <p:cTn id="83" dur="500"/>
                                        <p:tgtEl>
                                          <p:spTgt spid="29"/>
                                        </p:tgtEl>
                                      </p:cBhvr>
                                    </p:animEffect>
                                  </p:childTnLst>
                                </p:cTn>
                              </p:par>
                              <p:par>
                                <p:cTn id="84" presetID="42" presetClass="entr" presetSubtype="0" fill="hold" grpId="0" nodeType="with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fade">
                                      <p:cBhvr>
                                        <p:cTn id="86" dur="500"/>
                                        <p:tgtEl>
                                          <p:spTgt spid="4"/>
                                        </p:tgtEl>
                                      </p:cBhvr>
                                    </p:animEffect>
                                    <p:anim calcmode="lin" valueType="num">
                                      <p:cBhvr>
                                        <p:cTn id="87" dur="500" fill="hold"/>
                                        <p:tgtEl>
                                          <p:spTgt spid="4"/>
                                        </p:tgtEl>
                                        <p:attrNameLst>
                                          <p:attrName>ppt_x</p:attrName>
                                        </p:attrNameLst>
                                      </p:cBhvr>
                                      <p:tavLst>
                                        <p:tav tm="0">
                                          <p:val>
                                            <p:strVal val="#ppt_x"/>
                                          </p:val>
                                        </p:tav>
                                        <p:tav tm="100000">
                                          <p:val>
                                            <p:strVal val="#ppt_x"/>
                                          </p:val>
                                        </p:tav>
                                      </p:tavLst>
                                    </p:anim>
                                    <p:anim calcmode="lin" valueType="num">
                                      <p:cBhvr>
                                        <p:cTn id="88" dur="500" fill="hold"/>
                                        <p:tgtEl>
                                          <p:spTgt spid="4"/>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300"/>
                                  </p:stCondLst>
                                  <p:childTnLst>
                                    <p:set>
                                      <p:cBhvr>
                                        <p:cTn id="90" dur="1" fill="hold">
                                          <p:stCondLst>
                                            <p:cond delay="0"/>
                                          </p:stCondLst>
                                        </p:cTn>
                                        <p:tgtEl>
                                          <p:spTgt spid="6"/>
                                        </p:tgtEl>
                                        <p:attrNameLst>
                                          <p:attrName>style.visibility</p:attrName>
                                        </p:attrNameLst>
                                      </p:cBhvr>
                                      <p:to>
                                        <p:strVal val="visible"/>
                                      </p:to>
                                    </p:set>
                                    <p:animEffect transition="in" filter="fade">
                                      <p:cBhvr>
                                        <p:cTn id="91" dur="500"/>
                                        <p:tgtEl>
                                          <p:spTgt spid="6"/>
                                        </p:tgtEl>
                                      </p:cBhvr>
                                    </p:animEffect>
                                    <p:anim calcmode="lin" valueType="num">
                                      <p:cBhvr>
                                        <p:cTn id="92" dur="500" fill="hold"/>
                                        <p:tgtEl>
                                          <p:spTgt spid="6"/>
                                        </p:tgtEl>
                                        <p:attrNameLst>
                                          <p:attrName>ppt_x</p:attrName>
                                        </p:attrNameLst>
                                      </p:cBhvr>
                                      <p:tavLst>
                                        <p:tav tm="0">
                                          <p:val>
                                            <p:strVal val="#ppt_x"/>
                                          </p:val>
                                        </p:tav>
                                        <p:tav tm="100000">
                                          <p:val>
                                            <p:strVal val="#ppt_x"/>
                                          </p:val>
                                        </p:tav>
                                      </p:tavLst>
                                    </p:anim>
                                    <p:anim calcmode="lin" valueType="num">
                                      <p:cBhvr>
                                        <p:cTn id="93" dur="500" fill="hold"/>
                                        <p:tgtEl>
                                          <p:spTgt spid="6"/>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500"/>
                                  </p:stCondLst>
                                  <p:childTnLst>
                                    <p:set>
                                      <p:cBhvr>
                                        <p:cTn id="95" dur="1" fill="hold">
                                          <p:stCondLst>
                                            <p:cond delay="0"/>
                                          </p:stCondLst>
                                        </p:cTn>
                                        <p:tgtEl>
                                          <p:spTgt spid="10"/>
                                        </p:tgtEl>
                                        <p:attrNameLst>
                                          <p:attrName>style.visibility</p:attrName>
                                        </p:attrNameLst>
                                      </p:cBhvr>
                                      <p:to>
                                        <p:strVal val="visible"/>
                                      </p:to>
                                    </p:set>
                                    <p:animEffect transition="in" filter="fade">
                                      <p:cBhvr>
                                        <p:cTn id="96" dur="500"/>
                                        <p:tgtEl>
                                          <p:spTgt spid="10"/>
                                        </p:tgtEl>
                                      </p:cBhvr>
                                    </p:animEffect>
                                    <p:anim calcmode="lin" valueType="num">
                                      <p:cBhvr>
                                        <p:cTn id="97" dur="500" fill="hold"/>
                                        <p:tgtEl>
                                          <p:spTgt spid="10"/>
                                        </p:tgtEl>
                                        <p:attrNameLst>
                                          <p:attrName>ppt_x</p:attrName>
                                        </p:attrNameLst>
                                      </p:cBhvr>
                                      <p:tavLst>
                                        <p:tav tm="0">
                                          <p:val>
                                            <p:strVal val="#ppt_x"/>
                                          </p:val>
                                        </p:tav>
                                        <p:tav tm="100000">
                                          <p:val>
                                            <p:strVal val="#ppt_x"/>
                                          </p:val>
                                        </p:tav>
                                      </p:tavLst>
                                    </p:anim>
                                    <p:anim calcmode="lin" valueType="num">
                                      <p:cBhvr>
                                        <p:cTn id="98" dur="500" fill="hold"/>
                                        <p:tgtEl>
                                          <p:spTgt spid="10"/>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800"/>
                                  </p:stCondLst>
                                  <p:childTnLst>
                                    <p:set>
                                      <p:cBhvr>
                                        <p:cTn id="100" dur="1" fill="hold">
                                          <p:stCondLst>
                                            <p:cond delay="0"/>
                                          </p:stCondLst>
                                        </p:cTn>
                                        <p:tgtEl>
                                          <p:spTgt spid="5"/>
                                        </p:tgtEl>
                                        <p:attrNameLst>
                                          <p:attrName>style.visibility</p:attrName>
                                        </p:attrNameLst>
                                      </p:cBhvr>
                                      <p:to>
                                        <p:strVal val="visible"/>
                                      </p:to>
                                    </p:set>
                                    <p:animEffect transition="in" filter="fade">
                                      <p:cBhvr>
                                        <p:cTn id="101" dur="500"/>
                                        <p:tgtEl>
                                          <p:spTgt spid="5"/>
                                        </p:tgtEl>
                                      </p:cBhvr>
                                    </p:animEffect>
                                    <p:anim calcmode="lin" valueType="num">
                                      <p:cBhvr>
                                        <p:cTn id="102" dur="500" fill="hold"/>
                                        <p:tgtEl>
                                          <p:spTgt spid="5"/>
                                        </p:tgtEl>
                                        <p:attrNameLst>
                                          <p:attrName>ppt_x</p:attrName>
                                        </p:attrNameLst>
                                      </p:cBhvr>
                                      <p:tavLst>
                                        <p:tav tm="0">
                                          <p:val>
                                            <p:strVal val="#ppt_x"/>
                                          </p:val>
                                        </p:tav>
                                        <p:tav tm="100000">
                                          <p:val>
                                            <p:strVal val="#ppt_x"/>
                                          </p:val>
                                        </p:tav>
                                      </p:tavLst>
                                    </p:anim>
                                    <p:anim calcmode="lin" valueType="num">
                                      <p:cBhvr>
                                        <p:cTn id="103"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 grpId="0"/>
      <p:bldP spid="5" grpId="0"/>
      <p:bldP spid="6" grpId="0"/>
      <p:bldP spid="8" grpId="0" animBg="1"/>
      <p:bldP spid="10" grpId="0"/>
      <p:bldP spid="12" grpId="0" animBg="1"/>
      <p:bldP spid="15" grpId="0" animBg="1"/>
      <p:bldP spid="20" grpId="0" animBg="1"/>
      <p:bldP spid="22" grpId="0"/>
      <p:bldP spid="23" grpId="0"/>
      <p:bldP spid="24" grpId="0"/>
      <p:bldP spid="25" grpId="0"/>
      <p:bldP spid="26" grpId="0"/>
      <p:bldP spid="27" grpId="0"/>
      <p:bldP spid="28" grpId="0"/>
      <p:bldP spid="2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001577" y="187257"/>
            <a:ext cx="3780851" cy="377016"/>
          </a:xfrm>
          <a:prstGeom prst="rect">
            <a:avLst/>
          </a:prstGeom>
          <a:noFill/>
        </p:spPr>
        <p:txBody>
          <a:bodyPr wrap="square" lIns="68571" tIns="34285" rIns="68571" bIns="34285"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l"/>
            <a:r>
              <a:rPr lang="en-US" altLang="zh-CN" sz="2000" dirty="0">
                <a:solidFill>
                  <a:schemeClr val="bg1"/>
                </a:solidFill>
                <a:latin typeface="微软雅黑" pitchFamily="34" charset="-122"/>
                <a:ea typeface="微软雅黑" pitchFamily="34" charset="-122"/>
              </a:rPr>
              <a:t>5.2 </a:t>
            </a:r>
            <a:r>
              <a:rPr lang="zh-CN" altLang="en-US" sz="2000" dirty="0">
                <a:solidFill>
                  <a:schemeClr val="bg1"/>
                </a:solidFill>
                <a:latin typeface="微软雅黑" pitchFamily="34" charset="-122"/>
                <a:ea typeface="微软雅黑" pitchFamily="34" charset="-122"/>
              </a:rPr>
              <a:t>资金缺口</a:t>
            </a:r>
          </a:p>
        </p:txBody>
      </p:sp>
      <p:sp>
        <p:nvSpPr>
          <p:cNvPr id="19" name="TextBox 18"/>
          <p:cNvSpPr txBox="1"/>
          <p:nvPr/>
        </p:nvSpPr>
        <p:spPr>
          <a:xfrm>
            <a:off x="76994" y="210370"/>
            <a:ext cx="798022" cy="346239"/>
          </a:xfrm>
          <a:prstGeom prst="rect">
            <a:avLst/>
          </a:prstGeom>
          <a:noFill/>
        </p:spPr>
        <p:txBody>
          <a:bodyPr wrap="square" lIns="68571" tIns="34285" rIns="68571" bIns="34285" rtlCol="0">
            <a:spAutoFit/>
          </a:bodyPr>
          <a:lstStyle/>
          <a:p>
            <a:pPr algn="r"/>
            <a:r>
              <a:rPr lang="en-US" altLang="zh-CN" sz="1500" dirty="0">
                <a:solidFill>
                  <a:schemeClr val="bg1"/>
                </a:solidFill>
                <a:latin typeface="+mj-lt"/>
              </a:rPr>
              <a:t>Part</a:t>
            </a:r>
            <a:r>
              <a:rPr lang="en-US" altLang="zh-CN" dirty="0" smtClean="0">
                <a:solidFill>
                  <a:schemeClr val="bg1"/>
                </a:solidFill>
                <a:latin typeface="+mj-lt"/>
              </a:rPr>
              <a:t> 5</a:t>
            </a:r>
            <a:endParaRPr lang="zh-CN" altLang="en-US" dirty="0">
              <a:solidFill>
                <a:schemeClr val="bg1"/>
              </a:solidFill>
              <a:latin typeface="+mj-lt"/>
            </a:endParaRPr>
          </a:p>
        </p:txBody>
      </p:sp>
      <p:sp>
        <p:nvSpPr>
          <p:cNvPr id="4" name="Freeform 6"/>
          <p:cNvSpPr>
            <a:spLocks/>
          </p:cNvSpPr>
          <p:nvPr/>
        </p:nvSpPr>
        <p:spPr bwMode="auto">
          <a:xfrm>
            <a:off x="2471200" y="1500435"/>
            <a:ext cx="2646184" cy="3158782"/>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rgbClr val="0070C0"/>
          </a:solidFill>
          <a:ln>
            <a:noFill/>
          </a:ln>
        </p:spPr>
        <p:txBody>
          <a:bodyPr vert="horz" wrap="square" lIns="68571" tIns="34285" rIns="68571" bIns="34285" numCol="1" anchor="t" anchorCtr="0" compatLnSpc="1">
            <a:prstTxWarp prst="textNoShape">
              <a:avLst/>
            </a:prstTxWarp>
          </a:bodyPr>
          <a:lstStyle/>
          <a:p>
            <a:endParaRPr lang="zh-CN" altLang="en-US"/>
          </a:p>
        </p:txBody>
      </p:sp>
      <p:sp>
        <p:nvSpPr>
          <p:cNvPr id="5" name="Freeform 6"/>
          <p:cNvSpPr>
            <a:spLocks/>
          </p:cNvSpPr>
          <p:nvPr/>
        </p:nvSpPr>
        <p:spPr bwMode="auto">
          <a:xfrm>
            <a:off x="4587113" y="2614993"/>
            <a:ext cx="1751806" cy="2091151"/>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solidFill>
            <a:srgbClr val="0099FF"/>
          </a:solidFill>
          <a:ln>
            <a:noFill/>
          </a:ln>
        </p:spPr>
        <p:txBody>
          <a:bodyPr vert="horz" wrap="square" lIns="68571" tIns="34285" rIns="68571" bIns="34285" numCol="1" anchor="t" anchorCtr="0" compatLnSpc="1">
            <a:prstTxWarp prst="textNoShape">
              <a:avLst/>
            </a:prstTxWarp>
          </a:bodyPr>
          <a:lstStyle/>
          <a:p>
            <a:endParaRPr lang="zh-CN" altLang="en-US"/>
          </a:p>
        </p:txBody>
      </p:sp>
      <p:sp>
        <p:nvSpPr>
          <p:cNvPr id="6" name="椭圆 5"/>
          <p:cNvSpPr/>
          <p:nvPr/>
        </p:nvSpPr>
        <p:spPr bwMode="auto">
          <a:xfrm>
            <a:off x="4402545" y="1510215"/>
            <a:ext cx="701926" cy="702295"/>
          </a:xfrm>
          <a:prstGeom prst="ellipse">
            <a:avLst/>
          </a:prstGeom>
          <a:solidFill>
            <a:schemeClr val="bg2">
              <a:lumMod val="75000"/>
            </a:schemeClr>
          </a:solidFill>
          <a:ln w="9525" cap="flat" cmpd="sng" algn="ctr">
            <a:solidFill>
              <a:srgbClr val="F8F8F8"/>
            </a:solidFill>
            <a:prstDash val="solid"/>
            <a:round/>
            <a:headEnd type="none" w="med" len="med"/>
            <a:tailEnd type="none" w="med" len="med"/>
          </a:ln>
          <a:effectLst/>
          <a:extLst/>
        </p:spPr>
        <p:txBody>
          <a:bodyPr vert="horz" wrap="square" lIns="68571" tIns="34285" rIns="68571" bIns="34285" numCol="1" rtlCol="0" anchor="t" anchorCtr="0" compatLnSpc="1">
            <a:prstTxWarp prst="textNoShape">
              <a:avLst/>
            </a:prstTxWarp>
          </a:bodyPr>
          <a:lstStyle/>
          <a:p>
            <a:pPr defTabSz="685709"/>
            <a:endParaRPr lang="zh-CN" altLang="en-US" sz="1300"/>
          </a:p>
        </p:txBody>
      </p:sp>
      <p:sp>
        <p:nvSpPr>
          <p:cNvPr id="7" name="椭圆 6"/>
          <p:cNvSpPr/>
          <p:nvPr/>
        </p:nvSpPr>
        <p:spPr bwMode="auto">
          <a:xfrm>
            <a:off x="5856349" y="2665475"/>
            <a:ext cx="683750" cy="684109"/>
          </a:xfrm>
          <a:prstGeom prst="ellipse">
            <a:avLst/>
          </a:prstGeom>
          <a:solidFill>
            <a:schemeClr val="bg2">
              <a:lumMod val="75000"/>
            </a:schemeClr>
          </a:solidFill>
          <a:ln w="9525" cap="flat" cmpd="sng" algn="ctr">
            <a:solidFill>
              <a:srgbClr val="F8F8F8"/>
            </a:solidFill>
            <a:prstDash val="solid"/>
            <a:round/>
            <a:headEnd type="none" w="med" len="med"/>
            <a:tailEnd type="none" w="med" len="med"/>
          </a:ln>
          <a:effectLst/>
          <a:extLst/>
        </p:spPr>
        <p:txBody>
          <a:bodyPr vert="horz" wrap="square" lIns="68571" tIns="34285" rIns="68571" bIns="34285" numCol="1" rtlCol="0" anchor="t" anchorCtr="0" compatLnSpc="1">
            <a:prstTxWarp prst="textNoShape">
              <a:avLst/>
            </a:prstTxWarp>
          </a:bodyPr>
          <a:lstStyle/>
          <a:p>
            <a:pPr defTabSz="685709"/>
            <a:endParaRPr lang="zh-CN" altLang="en-US" sz="1300"/>
          </a:p>
        </p:txBody>
      </p:sp>
      <p:sp>
        <p:nvSpPr>
          <p:cNvPr id="8" name="TextBox 7"/>
          <p:cNvSpPr txBox="1"/>
          <p:nvPr/>
        </p:nvSpPr>
        <p:spPr>
          <a:xfrm>
            <a:off x="4386464" y="1605726"/>
            <a:ext cx="701312" cy="577259"/>
          </a:xfrm>
          <a:prstGeom prst="rect">
            <a:avLst/>
          </a:prstGeom>
          <a:noFill/>
        </p:spPr>
        <p:txBody>
          <a:bodyPr wrap="square" lIns="68571" tIns="34285" rIns="68571" bIns="34285" rtlCol="0">
            <a:spAutoFit/>
          </a:bodyPr>
          <a:lstStyle/>
          <a:p>
            <a:pPr algn="ctr"/>
            <a:r>
              <a:rPr lang="zh-CN" altLang="en-US" sz="1600" dirty="0">
                <a:solidFill>
                  <a:srgbClr val="F8F8F8"/>
                </a:solidFill>
                <a:latin typeface="+mn-ea"/>
                <a:ea typeface="+mn-ea"/>
              </a:rPr>
              <a:t>所需资金</a:t>
            </a:r>
          </a:p>
        </p:txBody>
      </p:sp>
      <p:sp>
        <p:nvSpPr>
          <p:cNvPr id="9" name="TextBox 8"/>
          <p:cNvSpPr txBox="1"/>
          <p:nvPr/>
        </p:nvSpPr>
        <p:spPr>
          <a:xfrm>
            <a:off x="5852901" y="2742308"/>
            <a:ext cx="690647" cy="531078"/>
          </a:xfrm>
          <a:prstGeom prst="rect">
            <a:avLst/>
          </a:prstGeom>
          <a:noFill/>
        </p:spPr>
        <p:txBody>
          <a:bodyPr wrap="square" lIns="68571" tIns="34285" rIns="68571" bIns="34285" rtlCol="0">
            <a:spAutoFit/>
          </a:bodyPr>
          <a:lstStyle/>
          <a:p>
            <a:pPr algn="ctr"/>
            <a:r>
              <a:rPr lang="zh-CN" altLang="en-US" sz="1500" dirty="0">
                <a:solidFill>
                  <a:srgbClr val="F8F8F8"/>
                </a:solidFill>
                <a:latin typeface="+mn-ea"/>
                <a:ea typeface="+mn-ea"/>
              </a:rPr>
              <a:t>已有资金</a:t>
            </a:r>
          </a:p>
        </p:txBody>
      </p:sp>
      <p:sp>
        <p:nvSpPr>
          <p:cNvPr id="10" name="TextBox 9"/>
          <p:cNvSpPr txBox="1"/>
          <p:nvPr/>
        </p:nvSpPr>
        <p:spPr>
          <a:xfrm>
            <a:off x="3264440" y="1894356"/>
            <a:ext cx="1126506" cy="484898"/>
          </a:xfrm>
          <a:prstGeom prst="rect">
            <a:avLst/>
          </a:prstGeom>
          <a:noFill/>
        </p:spPr>
        <p:txBody>
          <a:bodyPr wrap="none" lIns="68571" tIns="34285" rIns="68571" bIns="34285" rtlCol="0">
            <a:spAutoFit/>
          </a:bodyPr>
          <a:lstStyle/>
          <a:p>
            <a:r>
              <a:rPr lang="en-US" altLang="zh-CN" sz="2700" b="1" dirty="0">
                <a:solidFill>
                  <a:srgbClr val="F8F8F8"/>
                </a:solidFill>
                <a:latin typeface="微软雅黑" pitchFamily="34" charset="-122"/>
                <a:ea typeface="微软雅黑" pitchFamily="34" charset="-122"/>
              </a:rPr>
              <a:t>300</a:t>
            </a:r>
            <a:r>
              <a:rPr lang="zh-CN" altLang="en-US" sz="2700" b="1" dirty="0">
                <a:solidFill>
                  <a:srgbClr val="F8F8F8"/>
                </a:solidFill>
                <a:latin typeface="微软雅黑" pitchFamily="34" charset="-122"/>
                <a:ea typeface="微软雅黑" pitchFamily="34" charset="-122"/>
              </a:rPr>
              <a:t>万</a:t>
            </a:r>
          </a:p>
        </p:txBody>
      </p:sp>
      <p:sp>
        <p:nvSpPr>
          <p:cNvPr id="11" name="TextBox 10"/>
          <p:cNvSpPr txBox="1"/>
          <p:nvPr/>
        </p:nvSpPr>
        <p:spPr>
          <a:xfrm>
            <a:off x="2778837" y="2344417"/>
            <a:ext cx="1958283" cy="2008232"/>
          </a:xfrm>
          <a:prstGeom prst="rect">
            <a:avLst/>
          </a:prstGeom>
          <a:noFill/>
        </p:spPr>
        <p:txBody>
          <a:bodyPr wrap="square" lIns="68571" tIns="34285" rIns="68571" bIns="34285" rtlCol="0">
            <a:spAutoFit/>
          </a:bodyPr>
          <a:lstStyle/>
          <a:p>
            <a:pPr algn="ctr"/>
            <a:r>
              <a:rPr lang="zh-CN" altLang="en-US" dirty="0" smtClean="0">
                <a:solidFill>
                  <a:srgbClr val="F8F8F8"/>
                </a:solidFill>
                <a:latin typeface="+mn-ea"/>
                <a:ea typeface="+mn-ea"/>
              </a:rPr>
              <a:t>请输入您的文字对目标进行说明</a:t>
            </a:r>
            <a:r>
              <a:rPr lang="zh-CN" altLang="en-US" dirty="0">
                <a:solidFill>
                  <a:srgbClr val="F8F8F8"/>
                </a:solidFill>
                <a:latin typeface="+mn-ea"/>
                <a:ea typeface="+mn-ea"/>
              </a:rPr>
              <a:t>请输入您的文字对目标进行</a:t>
            </a:r>
            <a:r>
              <a:rPr lang="zh-CN" altLang="en-US" dirty="0" smtClean="0">
                <a:solidFill>
                  <a:srgbClr val="F8F8F8"/>
                </a:solidFill>
                <a:latin typeface="+mn-ea"/>
                <a:ea typeface="+mn-ea"/>
              </a:rPr>
              <a:t>说明请</a:t>
            </a:r>
            <a:r>
              <a:rPr lang="zh-CN" altLang="en-US" dirty="0">
                <a:solidFill>
                  <a:srgbClr val="F8F8F8"/>
                </a:solidFill>
                <a:latin typeface="+mn-ea"/>
                <a:ea typeface="+mn-ea"/>
              </a:rPr>
              <a:t>输入您的文字对目标进行说明</a:t>
            </a:r>
          </a:p>
          <a:p>
            <a:pPr algn="ctr"/>
            <a:endParaRPr lang="zh-CN" altLang="en-US" dirty="0">
              <a:solidFill>
                <a:srgbClr val="F8F8F8"/>
              </a:solidFill>
              <a:latin typeface="+mn-ea"/>
              <a:ea typeface="+mn-ea"/>
            </a:endParaRPr>
          </a:p>
        </p:txBody>
      </p:sp>
      <p:sp>
        <p:nvSpPr>
          <p:cNvPr id="12" name="TextBox 11"/>
          <p:cNvSpPr txBox="1"/>
          <p:nvPr/>
        </p:nvSpPr>
        <p:spPr>
          <a:xfrm>
            <a:off x="4952251" y="2953544"/>
            <a:ext cx="905340" cy="392536"/>
          </a:xfrm>
          <a:prstGeom prst="rect">
            <a:avLst/>
          </a:prstGeom>
          <a:noFill/>
        </p:spPr>
        <p:txBody>
          <a:bodyPr wrap="none" lIns="68571" tIns="34285" rIns="68571" bIns="34285" rtlCol="0">
            <a:spAutoFit/>
          </a:bodyPr>
          <a:lstStyle/>
          <a:p>
            <a:r>
              <a:rPr lang="en-US" altLang="zh-CN" sz="2100" b="1" dirty="0">
                <a:solidFill>
                  <a:srgbClr val="F8F8F8"/>
                </a:solidFill>
                <a:latin typeface="微软雅黑" pitchFamily="34" charset="-122"/>
                <a:ea typeface="微软雅黑" pitchFamily="34" charset="-122"/>
              </a:rPr>
              <a:t>100</a:t>
            </a:r>
            <a:r>
              <a:rPr lang="zh-CN" altLang="en-US" sz="2100" b="1" dirty="0">
                <a:solidFill>
                  <a:srgbClr val="F8F8F8"/>
                </a:solidFill>
                <a:latin typeface="微软雅黑" pitchFamily="34" charset="-122"/>
                <a:ea typeface="微软雅黑" pitchFamily="34" charset="-122"/>
              </a:rPr>
              <a:t>万</a:t>
            </a:r>
          </a:p>
        </p:txBody>
      </p:sp>
      <p:sp>
        <p:nvSpPr>
          <p:cNvPr id="13" name="TextBox 12"/>
          <p:cNvSpPr txBox="1"/>
          <p:nvPr/>
        </p:nvSpPr>
        <p:spPr>
          <a:xfrm>
            <a:off x="4648994" y="3302724"/>
            <a:ext cx="1486614" cy="1177235"/>
          </a:xfrm>
          <a:prstGeom prst="rect">
            <a:avLst/>
          </a:prstGeom>
          <a:noFill/>
        </p:spPr>
        <p:txBody>
          <a:bodyPr wrap="square" lIns="68571" tIns="34285" rIns="68571" bIns="34285" rtlCol="0">
            <a:spAutoFit/>
          </a:bodyPr>
          <a:lstStyle/>
          <a:p>
            <a:pPr algn="ctr"/>
            <a:r>
              <a:rPr lang="zh-CN" altLang="en-US" dirty="0" smtClean="0">
                <a:solidFill>
                  <a:srgbClr val="F8F8F8"/>
                </a:solidFill>
                <a:latin typeface="+mn-ea"/>
                <a:ea typeface="+mn-ea"/>
              </a:rPr>
              <a:t>请输入您的文字对实际情况进行说明</a:t>
            </a:r>
            <a:endParaRPr lang="zh-CN" altLang="en-US" dirty="0">
              <a:solidFill>
                <a:srgbClr val="F8F8F8"/>
              </a:solidFill>
              <a:latin typeface="+mn-ea"/>
              <a:ea typeface="+mn-ea"/>
            </a:endParaRPr>
          </a:p>
        </p:txBody>
      </p:sp>
      <p:sp>
        <p:nvSpPr>
          <p:cNvPr id="14" name="TextBox 13"/>
          <p:cNvSpPr txBox="1"/>
          <p:nvPr/>
        </p:nvSpPr>
        <p:spPr>
          <a:xfrm>
            <a:off x="5305120" y="1376465"/>
            <a:ext cx="3077674" cy="900236"/>
          </a:xfrm>
          <a:prstGeom prst="rect">
            <a:avLst/>
          </a:prstGeom>
          <a:noFill/>
        </p:spPr>
        <p:txBody>
          <a:bodyPr wrap="square" lIns="68571" tIns="34285" rIns="68571" bIns="34285" rtlCol="0">
            <a:spAutoFit/>
          </a:bodyPr>
          <a:lstStyle/>
          <a:p>
            <a:r>
              <a:rPr lang="zh-CN" altLang="en-US" dirty="0" smtClean="0">
                <a:latin typeface="+mn-ea"/>
                <a:ea typeface="+mn-ea"/>
              </a:rPr>
              <a:t>请输入您的文字</a:t>
            </a:r>
            <a:r>
              <a:rPr lang="zh-CN" altLang="en-US" dirty="0">
                <a:latin typeface="+mn-ea"/>
                <a:ea typeface="+mn-ea"/>
              </a:rPr>
              <a:t>请输入您的</a:t>
            </a:r>
            <a:r>
              <a:rPr lang="zh-CN" altLang="en-US" dirty="0" smtClean="0">
                <a:latin typeface="+mn-ea"/>
                <a:ea typeface="+mn-ea"/>
              </a:rPr>
              <a:t>文字请</a:t>
            </a:r>
            <a:r>
              <a:rPr lang="zh-CN" altLang="en-US" dirty="0">
                <a:latin typeface="+mn-ea"/>
                <a:ea typeface="+mn-ea"/>
              </a:rPr>
              <a:t>输入您的</a:t>
            </a:r>
            <a:r>
              <a:rPr lang="zh-CN" altLang="en-US" dirty="0" smtClean="0">
                <a:latin typeface="+mn-ea"/>
                <a:ea typeface="+mn-ea"/>
              </a:rPr>
              <a:t>文字</a:t>
            </a:r>
            <a:r>
              <a:rPr lang="zh-CN" altLang="en-US" dirty="0">
                <a:latin typeface="+mn-ea"/>
                <a:ea typeface="+mn-ea"/>
              </a:rPr>
              <a:t>请输入您的</a:t>
            </a:r>
            <a:r>
              <a:rPr lang="zh-CN" altLang="en-US" dirty="0" smtClean="0">
                <a:latin typeface="+mn-ea"/>
                <a:ea typeface="+mn-ea"/>
              </a:rPr>
              <a:t>文字</a:t>
            </a:r>
            <a:r>
              <a:rPr lang="zh-CN" altLang="en-US" dirty="0">
                <a:latin typeface="+mn-ea"/>
                <a:ea typeface="+mn-ea"/>
              </a:rPr>
              <a:t>请输入您的</a:t>
            </a:r>
            <a:r>
              <a:rPr lang="zh-CN" altLang="en-US" dirty="0" smtClean="0">
                <a:latin typeface="+mn-ea"/>
                <a:ea typeface="+mn-ea"/>
              </a:rPr>
              <a:t>文字</a:t>
            </a:r>
            <a:endParaRPr lang="zh-CN" altLang="en-US" dirty="0">
              <a:latin typeface="+mn-ea"/>
              <a:ea typeface="+mn-ea"/>
            </a:endParaRPr>
          </a:p>
        </p:txBody>
      </p:sp>
      <p:sp>
        <p:nvSpPr>
          <p:cNvPr id="15" name="TextBox 14"/>
          <p:cNvSpPr txBox="1"/>
          <p:nvPr/>
        </p:nvSpPr>
        <p:spPr>
          <a:xfrm>
            <a:off x="6592964" y="2650842"/>
            <a:ext cx="1673823" cy="1731233"/>
          </a:xfrm>
          <a:prstGeom prst="rect">
            <a:avLst/>
          </a:prstGeom>
          <a:noFill/>
        </p:spPr>
        <p:txBody>
          <a:bodyPr wrap="square" lIns="68571" tIns="34285" rIns="68571" bIns="34285" rtlCol="0">
            <a:spAutoFit/>
          </a:bodyPr>
          <a:lstStyle/>
          <a:p>
            <a:r>
              <a:rPr lang="zh-CN" altLang="en-US" dirty="0" smtClean="0">
                <a:latin typeface="+mn-ea"/>
                <a:ea typeface="+mn-ea"/>
              </a:rPr>
              <a:t>请输入您的文字</a:t>
            </a:r>
            <a:r>
              <a:rPr lang="zh-CN" altLang="en-US" dirty="0">
                <a:latin typeface="+mn-ea"/>
                <a:ea typeface="+mn-ea"/>
              </a:rPr>
              <a:t>请输入您的</a:t>
            </a:r>
            <a:r>
              <a:rPr lang="zh-CN" altLang="en-US" dirty="0" smtClean="0">
                <a:latin typeface="+mn-ea"/>
                <a:ea typeface="+mn-ea"/>
              </a:rPr>
              <a:t>文字请</a:t>
            </a:r>
            <a:r>
              <a:rPr lang="zh-CN" altLang="en-US" dirty="0">
                <a:latin typeface="+mn-ea"/>
                <a:ea typeface="+mn-ea"/>
              </a:rPr>
              <a:t>输入您的</a:t>
            </a:r>
            <a:r>
              <a:rPr lang="zh-CN" altLang="en-US" dirty="0" smtClean="0">
                <a:latin typeface="+mn-ea"/>
                <a:ea typeface="+mn-ea"/>
              </a:rPr>
              <a:t>文字</a:t>
            </a:r>
            <a:r>
              <a:rPr lang="zh-CN" altLang="en-US" dirty="0">
                <a:latin typeface="+mn-ea"/>
                <a:ea typeface="+mn-ea"/>
              </a:rPr>
              <a:t>请输入您的</a:t>
            </a:r>
            <a:r>
              <a:rPr lang="zh-CN" altLang="en-US" dirty="0" smtClean="0">
                <a:latin typeface="+mn-ea"/>
                <a:ea typeface="+mn-ea"/>
              </a:rPr>
              <a:t>文字</a:t>
            </a:r>
            <a:r>
              <a:rPr lang="zh-CN" altLang="en-US" dirty="0">
                <a:latin typeface="+mn-ea"/>
                <a:ea typeface="+mn-ea"/>
              </a:rPr>
              <a:t>请输入您的</a:t>
            </a:r>
            <a:r>
              <a:rPr lang="zh-CN" altLang="en-US" dirty="0" smtClean="0">
                <a:latin typeface="+mn-ea"/>
                <a:ea typeface="+mn-ea"/>
              </a:rPr>
              <a:t>文字</a:t>
            </a:r>
            <a:endParaRPr lang="zh-CN" altLang="en-US" dirty="0">
              <a:latin typeface="+mn-ea"/>
              <a:ea typeface="+mn-ea"/>
            </a:endParaRPr>
          </a:p>
        </p:txBody>
      </p:sp>
      <p:grpSp>
        <p:nvGrpSpPr>
          <p:cNvPr id="16" name="Group 4"/>
          <p:cNvGrpSpPr>
            <a:grpSpLocks noChangeAspect="1"/>
          </p:cNvGrpSpPr>
          <p:nvPr/>
        </p:nvGrpSpPr>
        <p:grpSpPr bwMode="auto">
          <a:xfrm>
            <a:off x="1002156" y="2250989"/>
            <a:ext cx="672163" cy="2559222"/>
            <a:chOff x="5891" y="409"/>
            <a:chExt cx="953" cy="3628"/>
          </a:xfrm>
        </p:grpSpPr>
        <p:sp>
          <p:nvSpPr>
            <p:cNvPr id="17" name="Freeform 5"/>
            <p:cNvSpPr>
              <a:spLocks/>
            </p:cNvSpPr>
            <p:nvPr/>
          </p:nvSpPr>
          <p:spPr bwMode="auto">
            <a:xfrm>
              <a:off x="6132" y="409"/>
              <a:ext cx="395" cy="334"/>
            </a:xfrm>
            <a:custGeom>
              <a:avLst/>
              <a:gdLst>
                <a:gd name="T0" fmla="*/ 153 w 166"/>
                <a:gd name="T1" fmla="*/ 41 h 141"/>
                <a:gd name="T2" fmla="*/ 129 w 166"/>
                <a:gd name="T3" fmla="*/ 24 h 141"/>
                <a:gd name="T4" fmla="*/ 86 w 166"/>
                <a:gd name="T5" fmla="*/ 1 h 141"/>
                <a:gd name="T6" fmla="*/ 26 w 166"/>
                <a:gd name="T7" fmla="*/ 38 h 141"/>
                <a:gd name="T8" fmla="*/ 11 w 166"/>
                <a:gd name="T9" fmla="*/ 105 h 141"/>
                <a:gd name="T10" fmla="*/ 13 w 166"/>
                <a:gd name="T11" fmla="*/ 110 h 141"/>
                <a:gd name="T12" fmla="*/ 17 w 166"/>
                <a:gd name="T13" fmla="*/ 120 h 141"/>
                <a:gd name="T14" fmla="*/ 26 w 166"/>
                <a:gd name="T15" fmla="*/ 141 h 141"/>
                <a:gd name="T16" fmla="*/ 26 w 166"/>
                <a:gd name="T17" fmla="*/ 119 h 141"/>
                <a:gd name="T18" fmla="*/ 26 w 166"/>
                <a:gd name="T19" fmla="*/ 98 h 141"/>
                <a:gd name="T20" fmla="*/ 48 w 166"/>
                <a:gd name="T21" fmla="*/ 48 h 141"/>
                <a:gd name="T22" fmla="*/ 120 w 166"/>
                <a:gd name="T23" fmla="*/ 43 h 141"/>
                <a:gd name="T24" fmla="*/ 144 w 166"/>
                <a:gd name="T25" fmla="*/ 69 h 141"/>
                <a:gd name="T26" fmla="*/ 144 w 166"/>
                <a:gd name="T27" fmla="*/ 101 h 141"/>
                <a:gd name="T28" fmla="*/ 147 w 166"/>
                <a:gd name="T29" fmla="*/ 127 h 141"/>
                <a:gd name="T30" fmla="*/ 159 w 166"/>
                <a:gd name="T31" fmla="*/ 99 h 141"/>
                <a:gd name="T32" fmla="*/ 153 w 166"/>
                <a:gd name="T33" fmla="*/ 4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41">
                  <a:moveTo>
                    <a:pt x="153" y="41"/>
                  </a:moveTo>
                  <a:cubicBezTo>
                    <a:pt x="148" y="32"/>
                    <a:pt x="140" y="27"/>
                    <a:pt x="129" y="24"/>
                  </a:cubicBezTo>
                  <a:cubicBezTo>
                    <a:pt x="116" y="7"/>
                    <a:pt x="102" y="0"/>
                    <a:pt x="86" y="1"/>
                  </a:cubicBezTo>
                  <a:cubicBezTo>
                    <a:pt x="68" y="2"/>
                    <a:pt x="48" y="14"/>
                    <a:pt x="26" y="38"/>
                  </a:cubicBezTo>
                  <a:cubicBezTo>
                    <a:pt x="5" y="55"/>
                    <a:pt x="0" y="78"/>
                    <a:pt x="11" y="105"/>
                  </a:cubicBezTo>
                  <a:cubicBezTo>
                    <a:pt x="13" y="110"/>
                    <a:pt x="13" y="110"/>
                    <a:pt x="13" y="110"/>
                  </a:cubicBezTo>
                  <a:cubicBezTo>
                    <a:pt x="17" y="120"/>
                    <a:pt x="17" y="120"/>
                    <a:pt x="17" y="120"/>
                  </a:cubicBezTo>
                  <a:cubicBezTo>
                    <a:pt x="26" y="141"/>
                    <a:pt x="26" y="141"/>
                    <a:pt x="26" y="141"/>
                  </a:cubicBezTo>
                  <a:cubicBezTo>
                    <a:pt x="26" y="119"/>
                    <a:pt x="26" y="119"/>
                    <a:pt x="26" y="119"/>
                  </a:cubicBezTo>
                  <a:cubicBezTo>
                    <a:pt x="26" y="98"/>
                    <a:pt x="26" y="98"/>
                    <a:pt x="26" y="98"/>
                  </a:cubicBezTo>
                  <a:cubicBezTo>
                    <a:pt x="27" y="80"/>
                    <a:pt x="34" y="64"/>
                    <a:pt x="48" y="48"/>
                  </a:cubicBezTo>
                  <a:cubicBezTo>
                    <a:pt x="70" y="40"/>
                    <a:pt x="94" y="39"/>
                    <a:pt x="120" y="43"/>
                  </a:cubicBezTo>
                  <a:cubicBezTo>
                    <a:pt x="133" y="50"/>
                    <a:pt x="141" y="59"/>
                    <a:pt x="144" y="69"/>
                  </a:cubicBezTo>
                  <a:cubicBezTo>
                    <a:pt x="144" y="101"/>
                    <a:pt x="144" y="101"/>
                    <a:pt x="144" y="101"/>
                  </a:cubicBezTo>
                  <a:cubicBezTo>
                    <a:pt x="147" y="127"/>
                    <a:pt x="147" y="127"/>
                    <a:pt x="147" y="127"/>
                  </a:cubicBezTo>
                  <a:cubicBezTo>
                    <a:pt x="159" y="99"/>
                    <a:pt x="159" y="99"/>
                    <a:pt x="159" y="99"/>
                  </a:cubicBezTo>
                  <a:cubicBezTo>
                    <a:pt x="166" y="77"/>
                    <a:pt x="165" y="57"/>
                    <a:pt x="153" y="4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6"/>
            <p:cNvSpPr>
              <a:spLocks/>
            </p:cNvSpPr>
            <p:nvPr/>
          </p:nvSpPr>
          <p:spPr bwMode="auto">
            <a:xfrm>
              <a:off x="6225" y="695"/>
              <a:ext cx="288" cy="265"/>
            </a:xfrm>
            <a:custGeom>
              <a:avLst/>
              <a:gdLst>
                <a:gd name="T0" fmla="*/ 121 w 121"/>
                <a:gd name="T1" fmla="*/ 0 h 112"/>
                <a:gd name="T2" fmla="*/ 105 w 121"/>
                <a:gd name="T3" fmla="*/ 13 h 112"/>
                <a:gd name="T4" fmla="*/ 81 w 121"/>
                <a:gd name="T5" fmla="*/ 53 h 112"/>
                <a:gd name="T6" fmla="*/ 23 w 121"/>
                <a:gd name="T7" fmla="*/ 72 h 112"/>
                <a:gd name="T8" fmla="*/ 0 w 121"/>
                <a:gd name="T9" fmla="*/ 66 h 112"/>
                <a:gd name="T10" fmla="*/ 7 w 121"/>
                <a:gd name="T11" fmla="*/ 71 h 112"/>
                <a:gd name="T12" fmla="*/ 25 w 121"/>
                <a:gd name="T13" fmla="*/ 87 h 112"/>
                <a:gd name="T14" fmla="*/ 73 w 121"/>
                <a:gd name="T15" fmla="*/ 84 h 112"/>
                <a:gd name="T16" fmla="*/ 77 w 121"/>
                <a:gd name="T17" fmla="*/ 112 h 112"/>
                <a:gd name="T18" fmla="*/ 101 w 121"/>
                <a:gd name="T19" fmla="*/ 84 h 112"/>
                <a:gd name="T20" fmla="*/ 101 w 121"/>
                <a:gd name="T21" fmla="*/ 83 h 112"/>
                <a:gd name="T22" fmla="*/ 97 w 121"/>
                <a:gd name="T23" fmla="*/ 56 h 112"/>
                <a:gd name="T24" fmla="*/ 105 w 121"/>
                <a:gd name="T25" fmla="*/ 20 h 112"/>
                <a:gd name="T26" fmla="*/ 120 w 121"/>
                <a:gd name="T27" fmla="*/ 15 h 112"/>
                <a:gd name="T28" fmla="*/ 121 w 121"/>
                <a:gd name="T2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 h="112">
                  <a:moveTo>
                    <a:pt x="121" y="0"/>
                  </a:moveTo>
                  <a:cubicBezTo>
                    <a:pt x="119" y="11"/>
                    <a:pt x="113" y="16"/>
                    <a:pt x="105" y="13"/>
                  </a:cubicBezTo>
                  <a:cubicBezTo>
                    <a:pt x="101" y="31"/>
                    <a:pt x="93" y="45"/>
                    <a:pt x="81" y="53"/>
                  </a:cubicBezTo>
                  <a:cubicBezTo>
                    <a:pt x="68" y="76"/>
                    <a:pt x="48" y="83"/>
                    <a:pt x="23" y="72"/>
                  </a:cubicBezTo>
                  <a:cubicBezTo>
                    <a:pt x="0" y="66"/>
                    <a:pt x="0" y="66"/>
                    <a:pt x="0" y="66"/>
                  </a:cubicBezTo>
                  <a:cubicBezTo>
                    <a:pt x="2" y="68"/>
                    <a:pt x="4" y="70"/>
                    <a:pt x="7" y="71"/>
                  </a:cubicBezTo>
                  <a:cubicBezTo>
                    <a:pt x="25" y="87"/>
                    <a:pt x="25" y="87"/>
                    <a:pt x="25" y="87"/>
                  </a:cubicBezTo>
                  <a:cubicBezTo>
                    <a:pt x="40" y="96"/>
                    <a:pt x="57" y="95"/>
                    <a:pt x="73" y="84"/>
                  </a:cubicBezTo>
                  <a:cubicBezTo>
                    <a:pt x="77" y="112"/>
                    <a:pt x="77" y="112"/>
                    <a:pt x="77" y="112"/>
                  </a:cubicBezTo>
                  <a:cubicBezTo>
                    <a:pt x="86" y="104"/>
                    <a:pt x="94" y="95"/>
                    <a:pt x="101" y="84"/>
                  </a:cubicBezTo>
                  <a:cubicBezTo>
                    <a:pt x="101" y="83"/>
                    <a:pt x="101" y="83"/>
                    <a:pt x="101" y="83"/>
                  </a:cubicBezTo>
                  <a:cubicBezTo>
                    <a:pt x="97" y="56"/>
                    <a:pt x="97" y="56"/>
                    <a:pt x="97" y="56"/>
                  </a:cubicBezTo>
                  <a:cubicBezTo>
                    <a:pt x="103" y="47"/>
                    <a:pt x="105" y="35"/>
                    <a:pt x="105" y="20"/>
                  </a:cubicBezTo>
                  <a:cubicBezTo>
                    <a:pt x="111" y="26"/>
                    <a:pt x="116" y="24"/>
                    <a:pt x="120" y="15"/>
                  </a:cubicBezTo>
                  <a:cubicBezTo>
                    <a:pt x="120" y="10"/>
                    <a:pt x="121" y="5"/>
                    <a:pt x="121" y="0"/>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7"/>
            <p:cNvSpPr>
              <a:spLocks/>
            </p:cNvSpPr>
            <p:nvPr/>
          </p:nvSpPr>
          <p:spPr bwMode="auto">
            <a:xfrm>
              <a:off x="6475" y="643"/>
              <a:ext cx="38" cy="90"/>
            </a:xfrm>
            <a:custGeom>
              <a:avLst/>
              <a:gdLst>
                <a:gd name="T0" fmla="*/ 0 w 16"/>
                <a:gd name="T1" fmla="*/ 35 h 38"/>
                <a:gd name="T2" fmla="*/ 16 w 16"/>
                <a:gd name="T3" fmla="*/ 22 h 38"/>
                <a:gd name="T4" fmla="*/ 15 w 16"/>
                <a:gd name="T5" fmla="*/ 0 h 38"/>
                <a:gd name="T6" fmla="*/ 3 w 16"/>
                <a:gd name="T7" fmla="*/ 28 h 38"/>
                <a:gd name="T8" fmla="*/ 0 w 16"/>
                <a:gd name="T9" fmla="*/ 35 h 38"/>
              </a:gdLst>
              <a:ahLst/>
              <a:cxnLst>
                <a:cxn ang="0">
                  <a:pos x="T0" y="T1"/>
                </a:cxn>
                <a:cxn ang="0">
                  <a:pos x="T2" y="T3"/>
                </a:cxn>
                <a:cxn ang="0">
                  <a:pos x="T4" y="T5"/>
                </a:cxn>
                <a:cxn ang="0">
                  <a:pos x="T6" y="T7"/>
                </a:cxn>
                <a:cxn ang="0">
                  <a:pos x="T8" y="T9"/>
                </a:cxn>
              </a:cxnLst>
              <a:rect l="0" t="0" r="r" b="b"/>
              <a:pathLst>
                <a:path w="16" h="38">
                  <a:moveTo>
                    <a:pt x="0" y="35"/>
                  </a:moveTo>
                  <a:cubicBezTo>
                    <a:pt x="8" y="38"/>
                    <a:pt x="14" y="33"/>
                    <a:pt x="16" y="22"/>
                  </a:cubicBezTo>
                  <a:cubicBezTo>
                    <a:pt x="16" y="15"/>
                    <a:pt x="16" y="7"/>
                    <a:pt x="15" y="0"/>
                  </a:cubicBezTo>
                  <a:cubicBezTo>
                    <a:pt x="3" y="28"/>
                    <a:pt x="3" y="28"/>
                    <a:pt x="3" y="28"/>
                  </a:cubicBezTo>
                  <a:cubicBezTo>
                    <a:pt x="0" y="35"/>
                    <a:pt x="0" y="35"/>
                    <a:pt x="0" y="35"/>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8"/>
            <p:cNvSpPr>
              <a:spLocks/>
            </p:cNvSpPr>
            <p:nvPr/>
          </p:nvSpPr>
          <p:spPr bwMode="auto">
            <a:xfrm>
              <a:off x="6194" y="501"/>
              <a:ext cx="288" cy="225"/>
            </a:xfrm>
            <a:custGeom>
              <a:avLst/>
              <a:gdLst>
                <a:gd name="T0" fmla="*/ 118 w 121"/>
                <a:gd name="T1" fmla="*/ 95 h 95"/>
                <a:gd name="T2" fmla="*/ 121 w 121"/>
                <a:gd name="T3" fmla="*/ 88 h 95"/>
                <a:gd name="T4" fmla="*/ 118 w 121"/>
                <a:gd name="T5" fmla="*/ 62 h 95"/>
                <a:gd name="T6" fmla="*/ 118 w 121"/>
                <a:gd name="T7" fmla="*/ 30 h 95"/>
                <a:gd name="T8" fmla="*/ 94 w 121"/>
                <a:gd name="T9" fmla="*/ 4 h 95"/>
                <a:gd name="T10" fmla="*/ 22 w 121"/>
                <a:gd name="T11" fmla="*/ 9 h 95"/>
                <a:gd name="T12" fmla="*/ 0 w 121"/>
                <a:gd name="T13" fmla="*/ 59 h 95"/>
                <a:gd name="T14" fmla="*/ 0 w 121"/>
                <a:gd name="T15" fmla="*/ 80 h 95"/>
                <a:gd name="T16" fmla="*/ 28 w 121"/>
                <a:gd name="T17" fmla="*/ 20 h 95"/>
                <a:gd name="T18" fmla="*/ 106 w 121"/>
                <a:gd name="T19" fmla="*/ 31 h 95"/>
                <a:gd name="T20" fmla="*/ 118 w 121"/>
                <a:gd name="T21"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95">
                  <a:moveTo>
                    <a:pt x="118" y="95"/>
                  </a:moveTo>
                  <a:cubicBezTo>
                    <a:pt x="121" y="88"/>
                    <a:pt x="121" y="88"/>
                    <a:pt x="121" y="88"/>
                  </a:cubicBezTo>
                  <a:cubicBezTo>
                    <a:pt x="118" y="62"/>
                    <a:pt x="118" y="62"/>
                    <a:pt x="118" y="62"/>
                  </a:cubicBezTo>
                  <a:cubicBezTo>
                    <a:pt x="118" y="30"/>
                    <a:pt x="118" y="30"/>
                    <a:pt x="118" y="30"/>
                  </a:cubicBezTo>
                  <a:cubicBezTo>
                    <a:pt x="115" y="20"/>
                    <a:pt x="107" y="11"/>
                    <a:pt x="94" y="4"/>
                  </a:cubicBezTo>
                  <a:cubicBezTo>
                    <a:pt x="68" y="0"/>
                    <a:pt x="44" y="1"/>
                    <a:pt x="22" y="9"/>
                  </a:cubicBezTo>
                  <a:cubicBezTo>
                    <a:pt x="8" y="25"/>
                    <a:pt x="1" y="41"/>
                    <a:pt x="0" y="59"/>
                  </a:cubicBezTo>
                  <a:cubicBezTo>
                    <a:pt x="0" y="80"/>
                    <a:pt x="0" y="80"/>
                    <a:pt x="0" y="80"/>
                  </a:cubicBezTo>
                  <a:cubicBezTo>
                    <a:pt x="4" y="53"/>
                    <a:pt x="14" y="33"/>
                    <a:pt x="28" y="20"/>
                  </a:cubicBezTo>
                  <a:cubicBezTo>
                    <a:pt x="57" y="11"/>
                    <a:pt x="83" y="15"/>
                    <a:pt x="106" y="31"/>
                  </a:cubicBezTo>
                  <a:cubicBezTo>
                    <a:pt x="118" y="95"/>
                    <a:pt x="118" y="95"/>
                    <a:pt x="118" y="95"/>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9"/>
            <p:cNvSpPr>
              <a:spLocks noEditPoints="1"/>
            </p:cNvSpPr>
            <p:nvPr/>
          </p:nvSpPr>
          <p:spPr bwMode="auto">
            <a:xfrm>
              <a:off x="6191" y="527"/>
              <a:ext cx="284" cy="365"/>
            </a:xfrm>
            <a:custGeom>
              <a:avLst/>
              <a:gdLst>
                <a:gd name="T0" fmla="*/ 119 w 119"/>
                <a:gd name="T1" fmla="*/ 84 h 154"/>
                <a:gd name="T2" fmla="*/ 107 w 119"/>
                <a:gd name="T3" fmla="*/ 20 h 154"/>
                <a:gd name="T4" fmla="*/ 29 w 119"/>
                <a:gd name="T5" fmla="*/ 9 h 154"/>
                <a:gd name="T6" fmla="*/ 1 w 119"/>
                <a:gd name="T7" fmla="*/ 69 h 154"/>
                <a:gd name="T8" fmla="*/ 1 w 119"/>
                <a:gd name="T9" fmla="*/ 91 h 154"/>
                <a:gd name="T10" fmla="*/ 1 w 119"/>
                <a:gd name="T11" fmla="*/ 102 h 154"/>
                <a:gd name="T12" fmla="*/ 14 w 119"/>
                <a:gd name="T13" fmla="*/ 137 h 154"/>
                <a:gd name="T14" fmla="*/ 37 w 119"/>
                <a:gd name="T15" fmla="*/ 143 h 154"/>
                <a:gd name="T16" fmla="*/ 95 w 119"/>
                <a:gd name="T17" fmla="*/ 124 h 154"/>
                <a:gd name="T18" fmla="*/ 119 w 119"/>
                <a:gd name="T19" fmla="*/ 84 h 154"/>
                <a:gd name="T20" fmla="*/ 14 w 119"/>
                <a:gd name="T21" fmla="*/ 108 h 154"/>
                <a:gd name="T22" fmla="*/ 15 w 119"/>
                <a:gd name="T23" fmla="*/ 110 h 154"/>
                <a:gd name="T24" fmla="*/ 30 w 119"/>
                <a:gd name="T25" fmla="*/ 139 h 154"/>
                <a:gd name="T26" fmla="*/ 7 w 119"/>
                <a:gd name="T27" fmla="*/ 103 h 154"/>
                <a:gd name="T28" fmla="*/ 7 w 119"/>
                <a:gd name="T29" fmla="*/ 63 h 154"/>
                <a:gd name="T30" fmla="*/ 20 w 119"/>
                <a:gd name="T31" fmla="*/ 28 h 154"/>
                <a:gd name="T32" fmla="*/ 14 w 119"/>
                <a:gd name="T33" fmla="*/ 73 h 154"/>
                <a:gd name="T34" fmla="*/ 14 w 119"/>
                <a:gd name="T35" fmla="*/ 108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9" h="154">
                  <a:moveTo>
                    <a:pt x="119" y="84"/>
                  </a:moveTo>
                  <a:cubicBezTo>
                    <a:pt x="107" y="20"/>
                    <a:pt x="107" y="20"/>
                    <a:pt x="107" y="20"/>
                  </a:cubicBezTo>
                  <a:cubicBezTo>
                    <a:pt x="84" y="4"/>
                    <a:pt x="58" y="0"/>
                    <a:pt x="29" y="9"/>
                  </a:cubicBezTo>
                  <a:cubicBezTo>
                    <a:pt x="15" y="22"/>
                    <a:pt x="5" y="42"/>
                    <a:pt x="1" y="69"/>
                  </a:cubicBezTo>
                  <a:cubicBezTo>
                    <a:pt x="1" y="91"/>
                    <a:pt x="1" y="91"/>
                    <a:pt x="1" y="91"/>
                  </a:cubicBezTo>
                  <a:cubicBezTo>
                    <a:pt x="1" y="102"/>
                    <a:pt x="1" y="102"/>
                    <a:pt x="1" y="102"/>
                  </a:cubicBezTo>
                  <a:cubicBezTo>
                    <a:pt x="0" y="116"/>
                    <a:pt x="5" y="128"/>
                    <a:pt x="14" y="137"/>
                  </a:cubicBezTo>
                  <a:cubicBezTo>
                    <a:pt x="37" y="143"/>
                    <a:pt x="37" y="143"/>
                    <a:pt x="37" y="143"/>
                  </a:cubicBezTo>
                  <a:cubicBezTo>
                    <a:pt x="62" y="154"/>
                    <a:pt x="82" y="147"/>
                    <a:pt x="95" y="124"/>
                  </a:cubicBezTo>
                  <a:cubicBezTo>
                    <a:pt x="107" y="116"/>
                    <a:pt x="115" y="102"/>
                    <a:pt x="119" y="84"/>
                  </a:cubicBezTo>
                  <a:close/>
                  <a:moveTo>
                    <a:pt x="14" y="108"/>
                  </a:moveTo>
                  <a:cubicBezTo>
                    <a:pt x="15" y="110"/>
                    <a:pt x="15" y="110"/>
                    <a:pt x="15" y="110"/>
                  </a:cubicBezTo>
                  <a:cubicBezTo>
                    <a:pt x="16" y="120"/>
                    <a:pt x="21" y="130"/>
                    <a:pt x="30" y="139"/>
                  </a:cubicBezTo>
                  <a:cubicBezTo>
                    <a:pt x="13" y="131"/>
                    <a:pt x="5" y="119"/>
                    <a:pt x="7" y="103"/>
                  </a:cubicBezTo>
                  <a:cubicBezTo>
                    <a:pt x="7" y="63"/>
                    <a:pt x="7" y="63"/>
                    <a:pt x="7" y="63"/>
                  </a:cubicBezTo>
                  <a:cubicBezTo>
                    <a:pt x="20" y="28"/>
                    <a:pt x="20" y="28"/>
                    <a:pt x="20" y="28"/>
                  </a:cubicBezTo>
                  <a:cubicBezTo>
                    <a:pt x="14" y="73"/>
                    <a:pt x="14" y="73"/>
                    <a:pt x="14" y="73"/>
                  </a:cubicBezTo>
                  <a:cubicBezTo>
                    <a:pt x="14" y="108"/>
                    <a:pt x="14" y="108"/>
                    <a:pt x="14" y="108"/>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0"/>
            <p:cNvSpPr>
              <a:spLocks/>
            </p:cNvSpPr>
            <p:nvPr/>
          </p:nvSpPr>
          <p:spPr bwMode="auto">
            <a:xfrm>
              <a:off x="6203" y="594"/>
              <a:ext cx="60" cy="262"/>
            </a:xfrm>
            <a:custGeom>
              <a:avLst/>
              <a:gdLst>
                <a:gd name="T0" fmla="*/ 10 w 25"/>
                <a:gd name="T1" fmla="*/ 82 h 111"/>
                <a:gd name="T2" fmla="*/ 9 w 25"/>
                <a:gd name="T3" fmla="*/ 80 h 111"/>
                <a:gd name="T4" fmla="*/ 9 w 25"/>
                <a:gd name="T5" fmla="*/ 45 h 111"/>
                <a:gd name="T6" fmla="*/ 15 w 25"/>
                <a:gd name="T7" fmla="*/ 0 h 111"/>
                <a:gd name="T8" fmla="*/ 2 w 25"/>
                <a:gd name="T9" fmla="*/ 35 h 111"/>
                <a:gd name="T10" fmla="*/ 2 w 25"/>
                <a:gd name="T11" fmla="*/ 75 h 111"/>
                <a:gd name="T12" fmla="*/ 25 w 25"/>
                <a:gd name="T13" fmla="*/ 111 h 111"/>
                <a:gd name="T14" fmla="*/ 10 w 25"/>
                <a:gd name="T15" fmla="*/ 82 h 1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11">
                  <a:moveTo>
                    <a:pt x="10" y="82"/>
                  </a:moveTo>
                  <a:cubicBezTo>
                    <a:pt x="9" y="80"/>
                    <a:pt x="9" y="80"/>
                    <a:pt x="9" y="80"/>
                  </a:cubicBezTo>
                  <a:cubicBezTo>
                    <a:pt x="9" y="45"/>
                    <a:pt x="9" y="45"/>
                    <a:pt x="9" y="45"/>
                  </a:cubicBezTo>
                  <a:cubicBezTo>
                    <a:pt x="15" y="0"/>
                    <a:pt x="15" y="0"/>
                    <a:pt x="15" y="0"/>
                  </a:cubicBezTo>
                  <a:cubicBezTo>
                    <a:pt x="2" y="35"/>
                    <a:pt x="2" y="35"/>
                    <a:pt x="2" y="35"/>
                  </a:cubicBezTo>
                  <a:cubicBezTo>
                    <a:pt x="2" y="75"/>
                    <a:pt x="2" y="75"/>
                    <a:pt x="2" y="75"/>
                  </a:cubicBezTo>
                  <a:cubicBezTo>
                    <a:pt x="0" y="91"/>
                    <a:pt x="8" y="103"/>
                    <a:pt x="25" y="111"/>
                  </a:cubicBezTo>
                  <a:cubicBezTo>
                    <a:pt x="16" y="102"/>
                    <a:pt x="11" y="92"/>
                    <a:pt x="10" y="82"/>
                  </a:cubicBezTo>
                  <a:close/>
                </a:path>
              </a:pathLst>
            </a:custGeom>
            <a:solidFill>
              <a:srgbClr val="F3DD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1"/>
            <p:cNvSpPr>
              <a:spLocks/>
            </p:cNvSpPr>
            <p:nvPr/>
          </p:nvSpPr>
          <p:spPr bwMode="auto">
            <a:xfrm>
              <a:off x="6436" y="1001"/>
              <a:ext cx="315" cy="390"/>
            </a:xfrm>
            <a:custGeom>
              <a:avLst/>
              <a:gdLst>
                <a:gd name="T0" fmla="*/ 132 w 132"/>
                <a:gd name="T1" fmla="*/ 17 h 165"/>
                <a:gd name="T2" fmla="*/ 128 w 132"/>
                <a:gd name="T3" fmla="*/ 16 h 165"/>
                <a:gd name="T4" fmla="*/ 73 w 132"/>
                <a:gd name="T5" fmla="*/ 90 h 165"/>
                <a:gd name="T6" fmla="*/ 73 w 132"/>
                <a:gd name="T7" fmla="*/ 117 h 165"/>
                <a:gd name="T8" fmla="*/ 46 w 132"/>
                <a:gd name="T9" fmla="*/ 153 h 165"/>
                <a:gd name="T10" fmla="*/ 19 w 132"/>
                <a:gd name="T11" fmla="*/ 153 h 165"/>
                <a:gd name="T12" fmla="*/ 42 w 132"/>
                <a:gd name="T13" fmla="*/ 97 h 165"/>
                <a:gd name="T14" fmla="*/ 73 w 132"/>
                <a:gd name="T15" fmla="*/ 42 h 165"/>
                <a:gd name="T16" fmla="*/ 67 w 132"/>
                <a:gd name="T17" fmla="*/ 32 h 165"/>
                <a:gd name="T18" fmla="*/ 76 w 132"/>
                <a:gd name="T19" fmla="*/ 32 h 165"/>
                <a:gd name="T20" fmla="*/ 85 w 132"/>
                <a:gd name="T21" fmla="*/ 3 h 165"/>
                <a:gd name="T22" fmla="*/ 75 w 132"/>
                <a:gd name="T23" fmla="*/ 0 h 165"/>
                <a:gd name="T24" fmla="*/ 68 w 132"/>
                <a:gd name="T25" fmla="*/ 24 h 165"/>
                <a:gd name="T26" fmla="*/ 45 w 132"/>
                <a:gd name="T27" fmla="*/ 25 h 165"/>
                <a:gd name="T28" fmla="*/ 63 w 132"/>
                <a:gd name="T29" fmla="*/ 40 h 165"/>
                <a:gd name="T30" fmla="*/ 33 w 132"/>
                <a:gd name="T31" fmla="*/ 88 h 165"/>
                <a:gd name="T32" fmla="*/ 0 w 132"/>
                <a:gd name="T33" fmla="*/ 165 h 165"/>
                <a:gd name="T34" fmla="*/ 61 w 132"/>
                <a:gd name="T35" fmla="*/ 162 h 165"/>
                <a:gd name="T36" fmla="*/ 91 w 132"/>
                <a:gd name="T37" fmla="*/ 117 h 165"/>
                <a:gd name="T38" fmla="*/ 92 w 132"/>
                <a:gd name="T39" fmla="*/ 88 h 165"/>
                <a:gd name="T40" fmla="*/ 132 w 132"/>
                <a:gd name="T41" fmla="*/ 1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2" h="165">
                  <a:moveTo>
                    <a:pt x="132" y="17"/>
                  </a:moveTo>
                  <a:cubicBezTo>
                    <a:pt x="128" y="16"/>
                    <a:pt x="128" y="16"/>
                    <a:pt x="128" y="16"/>
                  </a:cubicBezTo>
                  <a:cubicBezTo>
                    <a:pt x="73" y="90"/>
                    <a:pt x="73" y="90"/>
                    <a:pt x="73" y="90"/>
                  </a:cubicBezTo>
                  <a:cubicBezTo>
                    <a:pt x="73" y="117"/>
                    <a:pt x="73" y="117"/>
                    <a:pt x="73" y="117"/>
                  </a:cubicBezTo>
                  <a:cubicBezTo>
                    <a:pt x="46" y="153"/>
                    <a:pt x="46" y="153"/>
                    <a:pt x="46" y="153"/>
                  </a:cubicBezTo>
                  <a:cubicBezTo>
                    <a:pt x="19" y="153"/>
                    <a:pt x="19" y="153"/>
                    <a:pt x="19" y="153"/>
                  </a:cubicBezTo>
                  <a:cubicBezTo>
                    <a:pt x="24" y="135"/>
                    <a:pt x="32" y="116"/>
                    <a:pt x="42" y="97"/>
                  </a:cubicBezTo>
                  <a:cubicBezTo>
                    <a:pt x="73" y="42"/>
                    <a:pt x="73" y="42"/>
                    <a:pt x="73" y="42"/>
                  </a:cubicBezTo>
                  <a:cubicBezTo>
                    <a:pt x="67" y="32"/>
                    <a:pt x="67" y="32"/>
                    <a:pt x="67" y="32"/>
                  </a:cubicBezTo>
                  <a:cubicBezTo>
                    <a:pt x="76" y="32"/>
                    <a:pt x="76" y="32"/>
                    <a:pt x="76" y="32"/>
                  </a:cubicBezTo>
                  <a:cubicBezTo>
                    <a:pt x="85" y="3"/>
                    <a:pt x="85" y="3"/>
                    <a:pt x="85" y="3"/>
                  </a:cubicBezTo>
                  <a:cubicBezTo>
                    <a:pt x="75" y="0"/>
                    <a:pt x="75" y="0"/>
                    <a:pt x="75" y="0"/>
                  </a:cubicBezTo>
                  <a:cubicBezTo>
                    <a:pt x="73" y="8"/>
                    <a:pt x="71" y="16"/>
                    <a:pt x="68" y="24"/>
                  </a:cubicBezTo>
                  <a:cubicBezTo>
                    <a:pt x="45" y="25"/>
                    <a:pt x="45" y="25"/>
                    <a:pt x="45" y="25"/>
                  </a:cubicBezTo>
                  <a:cubicBezTo>
                    <a:pt x="63" y="40"/>
                    <a:pt x="63" y="40"/>
                    <a:pt x="63" y="40"/>
                  </a:cubicBezTo>
                  <a:cubicBezTo>
                    <a:pt x="55" y="57"/>
                    <a:pt x="46" y="73"/>
                    <a:pt x="33" y="88"/>
                  </a:cubicBezTo>
                  <a:cubicBezTo>
                    <a:pt x="16" y="117"/>
                    <a:pt x="5" y="142"/>
                    <a:pt x="0" y="165"/>
                  </a:cubicBezTo>
                  <a:cubicBezTo>
                    <a:pt x="61" y="162"/>
                    <a:pt x="61" y="162"/>
                    <a:pt x="61" y="162"/>
                  </a:cubicBezTo>
                  <a:cubicBezTo>
                    <a:pt x="66" y="146"/>
                    <a:pt x="76" y="131"/>
                    <a:pt x="91" y="117"/>
                  </a:cubicBezTo>
                  <a:cubicBezTo>
                    <a:pt x="92" y="88"/>
                    <a:pt x="92" y="88"/>
                    <a:pt x="92" y="88"/>
                  </a:cubicBezTo>
                  <a:cubicBezTo>
                    <a:pt x="132" y="17"/>
                    <a:pt x="132" y="17"/>
                    <a:pt x="132" y="1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2"/>
            <p:cNvSpPr>
              <a:spLocks/>
            </p:cNvSpPr>
            <p:nvPr/>
          </p:nvSpPr>
          <p:spPr bwMode="auto">
            <a:xfrm>
              <a:off x="6482" y="1008"/>
              <a:ext cx="259" cy="355"/>
            </a:xfrm>
            <a:custGeom>
              <a:avLst/>
              <a:gdLst>
                <a:gd name="T0" fmla="*/ 109 w 109"/>
                <a:gd name="T1" fmla="*/ 13 h 150"/>
                <a:gd name="T2" fmla="*/ 66 w 109"/>
                <a:gd name="T3" fmla="*/ 0 h 150"/>
                <a:gd name="T4" fmla="*/ 57 w 109"/>
                <a:gd name="T5" fmla="*/ 29 h 150"/>
                <a:gd name="T6" fmla="*/ 48 w 109"/>
                <a:gd name="T7" fmla="*/ 29 h 150"/>
                <a:gd name="T8" fmla="*/ 54 w 109"/>
                <a:gd name="T9" fmla="*/ 39 h 150"/>
                <a:gd name="T10" fmla="*/ 23 w 109"/>
                <a:gd name="T11" fmla="*/ 94 h 150"/>
                <a:gd name="T12" fmla="*/ 0 w 109"/>
                <a:gd name="T13" fmla="*/ 150 h 150"/>
                <a:gd name="T14" fmla="*/ 27 w 109"/>
                <a:gd name="T15" fmla="*/ 150 h 150"/>
                <a:gd name="T16" fmla="*/ 54 w 109"/>
                <a:gd name="T17" fmla="*/ 114 h 150"/>
                <a:gd name="T18" fmla="*/ 54 w 109"/>
                <a:gd name="T19" fmla="*/ 87 h 150"/>
                <a:gd name="T20" fmla="*/ 109 w 109"/>
                <a:gd name="T21" fmla="*/ 1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150">
                  <a:moveTo>
                    <a:pt x="109" y="13"/>
                  </a:moveTo>
                  <a:cubicBezTo>
                    <a:pt x="66" y="0"/>
                    <a:pt x="66" y="0"/>
                    <a:pt x="66" y="0"/>
                  </a:cubicBezTo>
                  <a:cubicBezTo>
                    <a:pt x="57" y="29"/>
                    <a:pt x="57" y="29"/>
                    <a:pt x="57" y="29"/>
                  </a:cubicBezTo>
                  <a:cubicBezTo>
                    <a:pt x="48" y="29"/>
                    <a:pt x="48" y="29"/>
                    <a:pt x="48" y="29"/>
                  </a:cubicBezTo>
                  <a:cubicBezTo>
                    <a:pt x="54" y="39"/>
                    <a:pt x="54" y="39"/>
                    <a:pt x="54" y="39"/>
                  </a:cubicBezTo>
                  <a:cubicBezTo>
                    <a:pt x="23" y="94"/>
                    <a:pt x="23" y="94"/>
                    <a:pt x="23" y="94"/>
                  </a:cubicBezTo>
                  <a:cubicBezTo>
                    <a:pt x="13" y="113"/>
                    <a:pt x="5" y="132"/>
                    <a:pt x="0" y="150"/>
                  </a:cubicBezTo>
                  <a:cubicBezTo>
                    <a:pt x="27" y="150"/>
                    <a:pt x="27" y="150"/>
                    <a:pt x="27" y="150"/>
                  </a:cubicBezTo>
                  <a:cubicBezTo>
                    <a:pt x="54" y="114"/>
                    <a:pt x="54" y="114"/>
                    <a:pt x="54" y="114"/>
                  </a:cubicBezTo>
                  <a:cubicBezTo>
                    <a:pt x="54" y="87"/>
                    <a:pt x="54" y="87"/>
                    <a:pt x="54" y="87"/>
                  </a:cubicBezTo>
                  <a:cubicBezTo>
                    <a:pt x="109" y="13"/>
                    <a:pt x="109" y="13"/>
                    <a:pt x="109" y="1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3"/>
            <p:cNvSpPr>
              <a:spLocks noEditPoints="1"/>
            </p:cNvSpPr>
            <p:nvPr/>
          </p:nvSpPr>
          <p:spPr bwMode="auto">
            <a:xfrm>
              <a:off x="6070" y="892"/>
              <a:ext cx="707" cy="644"/>
            </a:xfrm>
            <a:custGeom>
              <a:avLst/>
              <a:gdLst>
                <a:gd name="T0" fmla="*/ 166 w 297"/>
                <a:gd name="T1" fmla="*/ 1 h 272"/>
                <a:gd name="T2" fmla="*/ 166 w 297"/>
                <a:gd name="T3" fmla="*/ 26 h 272"/>
                <a:gd name="T4" fmla="*/ 156 w 297"/>
                <a:gd name="T5" fmla="*/ 80 h 272"/>
                <a:gd name="T6" fmla="*/ 152 w 297"/>
                <a:gd name="T7" fmla="*/ 94 h 272"/>
                <a:gd name="T8" fmla="*/ 148 w 297"/>
                <a:gd name="T9" fmla="*/ 111 h 272"/>
                <a:gd name="T10" fmla="*/ 146 w 297"/>
                <a:gd name="T11" fmla="*/ 116 h 272"/>
                <a:gd name="T12" fmla="*/ 132 w 297"/>
                <a:gd name="T13" fmla="*/ 212 h 272"/>
                <a:gd name="T14" fmla="*/ 113 w 297"/>
                <a:gd name="T15" fmla="*/ 213 h 272"/>
                <a:gd name="T16" fmla="*/ 104 w 297"/>
                <a:gd name="T17" fmla="*/ 166 h 272"/>
                <a:gd name="T18" fmla="*/ 95 w 297"/>
                <a:gd name="T19" fmla="*/ 131 h 272"/>
                <a:gd name="T20" fmla="*/ 86 w 297"/>
                <a:gd name="T21" fmla="*/ 97 h 272"/>
                <a:gd name="T22" fmla="*/ 82 w 297"/>
                <a:gd name="T23" fmla="*/ 84 h 272"/>
                <a:gd name="T24" fmla="*/ 72 w 297"/>
                <a:gd name="T25" fmla="*/ 53 h 272"/>
                <a:gd name="T26" fmla="*/ 63 w 297"/>
                <a:gd name="T27" fmla="*/ 4 h 272"/>
                <a:gd name="T28" fmla="*/ 63 w 297"/>
                <a:gd name="T29" fmla="*/ 0 h 272"/>
                <a:gd name="T30" fmla="*/ 0 w 297"/>
                <a:gd name="T31" fmla="*/ 51 h 272"/>
                <a:gd name="T32" fmla="*/ 13 w 297"/>
                <a:gd name="T33" fmla="*/ 74 h 272"/>
                <a:gd name="T34" fmla="*/ 39 w 297"/>
                <a:gd name="T35" fmla="*/ 73 h 272"/>
                <a:gd name="T36" fmla="*/ 22 w 297"/>
                <a:gd name="T37" fmla="*/ 89 h 272"/>
                <a:gd name="T38" fmla="*/ 94 w 297"/>
                <a:gd name="T39" fmla="*/ 214 h 272"/>
                <a:gd name="T40" fmla="*/ 94 w 297"/>
                <a:gd name="T41" fmla="*/ 255 h 272"/>
                <a:gd name="T42" fmla="*/ 94 w 297"/>
                <a:gd name="T43" fmla="*/ 272 h 272"/>
                <a:gd name="T44" fmla="*/ 269 w 297"/>
                <a:gd name="T45" fmla="*/ 270 h 272"/>
                <a:gd name="T46" fmla="*/ 291 w 297"/>
                <a:gd name="T47" fmla="*/ 195 h 272"/>
                <a:gd name="T48" fmla="*/ 249 w 297"/>
                <a:gd name="T49" fmla="*/ 202 h 272"/>
                <a:gd name="T50" fmla="*/ 247 w 297"/>
                <a:gd name="T51" fmla="*/ 202 h 272"/>
                <a:gd name="T52" fmla="*/ 237 w 297"/>
                <a:gd name="T53" fmla="*/ 204 h 272"/>
                <a:gd name="T54" fmla="*/ 215 w 297"/>
                <a:gd name="T55" fmla="*/ 208 h 272"/>
                <a:gd name="T56" fmla="*/ 154 w 297"/>
                <a:gd name="T57" fmla="*/ 211 h 272"/>
                <a:gd name="T58" fmla="*/ 187 w 297"/>
                <a:gd name="T59" fmla="*/ 134 h 272"/>
                <a:gd name="T60" fmla="*/ 217 w 297"/>
                <a:gd name="T61" fmla="*/ 86 h 272"/>
                <a:gd name="T62" fmla="*/ 199 w 297"/>
                <a:gd name="T63" fmla="*/ 71 h 272"/>
                <a:gd name="T64" fmla="*/ 222 w 297"/>
                <a:gd name="T65" fmla="*/ 70 h 272"/>
                <a:gd name="T66" fmla="*/ 229 w 297"/>
                <a:gd name="T67" fmla="*/ 46 h 272"/>
                <a:gd name="T68" fmla="*/ 166 w 297"/>
                <a:gd name="T69" fmla="*/ 1 h 272"/>
                <a:gd name="T70" fmla="*/ 166 w 297"/>
                <a:gd name="T71" fmla="*/ 1 h 272"/>
                <a:gd name="T72" fmla="*/ 220 w 297"/>
                <a:gd name="T73" fmla="*/ 51 h 272"/>
                <a:gd name="T74" fmla="*/ 178 w 297"/>
                <a:gd name="T75" fmla="*/ 37 h 272"/>
                <a:gd name="T76" fmla="*/ 163 w 297"/>
                <a:gd name="T77" fmla="*/ 109 h 272"/>
                <a:gd name="T78" fmla="*/ 145 w 297"/>
                <a:gd name="T79" fmla="*/ 205 h 272"/>
                <a:gd name="T80" fmla="*/ 138 w 297"/>
                <a:gd name="T81" fmla="*/ 205 h 272"/>
                <a:gd name="T82" fmla="*/ 154 w 297"/>
                <a:gd name="T83" fmla="*/ 112 h 272"/>
                <a:gd name="T84" fmla="*/ 173 w 297"/>
                <a:gd name="T85" fmla="*/ 22 h 272"/>
                <a:gd name="T86" fmla="*/ 220 w 297"/>
                <a:gd name="T87" fmla="*/ 51 h 272"/>
                <a:gd name="T88" fmla="*/ 59 w 297"/>
                <a:gd name="T89" fmla="*/ 12 h 272"/>
                <a:gd name="T90" fmla="*/ 59 w 297"/>
                <a:gd name="T91" fmla="*/ 21 h 272"/>
                <a:gd name="T92" fmla="*/ 10 w 297"/>
                <a:gd name="T93" fmla="*/ 60 h 272"/>
                <a:gd name="T94" fmla="*/ 7 w 297"/>
                <a:gd name="T95" fmla="*/ 53 h 272"/>
                <a:gd name="T96" fmla="*/ 59 w 297"/>
                <a:gd name="T97" fmla="*/ 12 h 272"/>
                <a:gd name="T98" fmla="*/ 45 w 297"/>
                <a:gd name="T99" fmla="*/ 74 h 272"/>
                <a:gd name="T100" fmla="*/ 39 w 297"/>
                <a:gd name="T101" fmla="*/ 93 h 272"/>
                <a:gd name="T102" fmla="*/ 103 w 297"/>
                <a:gd name="T103" fmla="*/ 207 h 272"/>
                <a:gd name="T104" fmla="*/ 97 w 297"/>
                <a:gd name="T105" fmla="*/ 208 h 272"/>
                <a:gd name="T106" fmla="*/ 28 w 297"/>
                <a:gd name="T107" fmla="*/ 89 h 272"/>
                <a:gd name="T108" fmla="*/ 45 w 297"/>
                <a:gd name="T109" fmla="*/ 74 h 272"/>
                <a:gd name="T110" fmla="*/ 100 w 297"/>
                <a:gd name="T111" fmla="*/ 228 h 272"/>
                <a:gd name="T112" fmla="*/ 100 w 297"/>
                <a:gd name="T113" fmla="*/ 217 h 272"/>
                <a:gd name="T114" fmla="*/ 285 w 297"/>
                <a:gd name="T115" fmla="*/ 209 h 272"/>
                <a:gd name="T116" fmla="*/ 279 w 297"/>
                <a:gd name="T117" fmla="*/ 217 h 272"/>
                <a:gd name="T118" fmla="*/ 100 w 297"/>
                <a:gd name="T119" fmla="*/ 22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7" h="272">
                  <a:moveTo>
                    <a:pt x="166" y="1"/>
                  </a:moveTo>
                  <a:cubicBezTo>
                    <a:pt x="166" y="26"/>
                    <a:pt x="166" y="26"/>
                    <a:pt x="166" y="26"/>
                  </a:cubicBezTo>
                  <a:cubicBezTo>
                    <a:pt x="164" y="44"/>
                    <a:pt x="160" y="62"/>
                    <a:pt x="156" y="80"/>
                  </a:cubicBezTo>
                  <a:cubicBezTo>
                    <a:pt x="155" y="85"/>
                    <a:pt x="154" y="90"/>
                    <a:pt x="152" y="94"/>
                  </a:cubicBezTo>
                  <a:cubicBezTo>
                    <a:pt x="151" y="100"/>
                    <a:pt x="149" y="105"/>
                    <a:pt x="148" y="111"/>
                  </a:cubicBezTo>
                  <a:cubicBezTo>
                    <a:pt x="147" y="113"/>
                    <a:pt x="147" y="115"/>
                    <a:pt x="146" y="116"/>
                  </a:cubicBezTo>
                  <a:cubicBezTo>
                    <a:pt x="137" y="151"/>
                    <a:pt x="132" y="183"/>
                    <a:pt x="132" y="212"/>
                  </a:cubicBezTo>
                  <a:cubicBezTo>
                    <a:pt x="113" y="213"/>
                    <a:pt x="113" y="213"/>
                    <a:pt x="113" y="213"/>
                  </a:cubicBezTo>
                  <a:cubicBezTo>
                    <a:pt x="110" y="197"/>
                    <a:pt x="107" y="182"/>
                    <a:pt x="104" y="166"/>
                  </a:cubicBezTo>
                  <a:cubicBezTo>
                    <a:pt x="101" y="155"/>
                    <a:pt x="98" y="143"/>
                    <a:pt x="95" y="131"/>
                  </a:cubicBezTo>
                  <a:cubicBezTo>
                    <a:pt x="92" y="120"/>
                    <a:pt x="89" y="109"/>
                    <a:pt x="86" y="97"/>
                  </a:cubicBezTo>
                  <a:cubicBezTo>
                    <a:pt x="84" y="93"/>
                    <a:pt x="83" y="88"/>
                    <a:pt x="82" y="84"/>
                  </a:cubicBezTo>
                  <a:cubicBezTo>
                    <a:pt x="79" y="74"/>
                    <a:pt x="75" y="63"/>
                    <a:pt x="72" y="53"/>
                  </a:cubicBezTo>
                  <a:cubicBezTo>
                    <a:pt x="65" y="38"/>
                    <a:pt x="62" y="21"/>
                    <a:pt x="63" y="4"/>
                  </a:cubicBezTo>
                  <a:cubicBezTo>
                    <a:pt x="63" y="3"/>
                    <a:pt x="63" y="1"/>
                    <a:pt x="63" y="0"/>
                  </a:cubicBezTo>
                  <a:cubicBezTo>
                    <a:pt x="48" y="22"/>
                    <a:pt x="27" y="39"/>
                    <a:pt x="0" y="51"/>
                  </a:cubicBezTo>
                  <a:cubicBezTo>
                    <a:pt x="13" y="74"/>
                    <a:pt x="13" y="74"/>
                    <a:pt x="13" y="74"/>
                  </a:cubicBezTo>
                  <a:cubicBezTo>
                    <a:pt x="39" y="73"/>
                    <a:pt x="39" y="73"/>
                    <a:pt x="39" y="73"/>
                  </a:cubicBezTo>
                  <a:cubicBezTo>
                    <a:pt x="22" y="89"/>
                    <a:pt x="22" y="89"/>
                    <a:pt x="22" y="89"/>
                  </a:cubicBezTo>
                  <a:cubicBezTo>
                    <a:pt x="94" y="214"/>
                    <a:pt x="94" y="214"/>
                    <a:pt x="94" y="214"/>
                  </a:cubicBezTo>
                  <a:cubicBezTo>
                    <a:pt x="94" y="255"/>
                    <a:pt x="94" y="255"/>
                    <a:pt x="94" y="255"/>
                  </a:cubicBezTo>
                  <a:cubicBezTo>
                    <a:pt x="94" y="272"/>
                    <a:pt x="94" y="272"/>
                    <a:pt x="94" y="272"/>
                  </a:cubicBezTo>
                  <a:cubicBezTo>
                    <a:pt x="269" y="270"/>
                    <a:pt x="269" y="270"/>
                    <a:pt x="269" y="270"/>
                  </a:cubicBezTo>
                  <a:cubicBezTo>
                    <a:pt x="289" y="255"/>
                    <a:pt x="297" y="231"/>
                    <a:pt x="291" y="195"/>
                  </a:cubicBezTo>
                  <a:cubicBezTo>
                    <a:pt x="280" y="202"/>
                    <a:pt x="266" y="205"/>
                    <a:pt x="249" y="202"/>
                  </a:cubicBezTo>
                  <a:cubicBezTo>
                    <a:pt x="248" y="202"/>
                    <a:pt x="247" y="202"/>
                    <a:pt x="247" y="202"/>
                  </a:cubicBezTo>
                  <a:cubicBezTo>
                    <a:pt x="237" y="204"/>
                    <a:pt x="237" y="204"/>
                    <a:pt x="237" y="204"/>
                  </a:cubicBezTo>
                  <a:cubicBezTo>
                    <a:pt x="215" y="208"/>
                    <a:pt x="215" y="208"/>
                    <a:pt x="215" y="208"/>
                  </a:cubicBezTo>
                  <a:cubicBezTo>
                    <a:pt x="154" y="211"/>
                    <a:pt x="154" y="211"/>
                    <a:pt x="154" y="211"/>
                  </a:cubicBezTo>
                  <a:cubicBezTo>
                    <a:pt x="159" y="188"/>
                    <a:pt x="170" y="163"/>
                    <a:pt x="187" y="134"/>
                  </a:cubicBezTo>
                  <a:cubicBezTo>
                    <a:pt x="200" y="119"/>
                    <a:pt x="209" y="103"/>
                    <a:pt x="217" y="86"/>
                  </a:cubicBezTo>
                  <a:cubicBezTo>
                    <a:pt x="199" y="71"/>
                    <a:pt x="199" y="71"/>
                    <a:pt x="199" y="71"/>
                  </a:cubicBezTo>
                  <a:cubicBezTo>
                    <a:pt x="222" y="70"/>
                    <a:pt x="222" y="70"/>
                    <a:pt x="222" y="70"/>
                  </a:cubicBezTo>
                  <a:cubicBezTo>
                    <a:pt x="225" y="62"/>
                    <a:pt x="227" y="54"/>
                    <a:pt x="229" y="46"/>
                  </a:cubicBezTo>
                  <a:cubicBezTo>
                    <a:pt x="198" y="37"/>
                    <a:pt x="177" y="22"/>
                    <a:pt x="166" y="1"/>
                  </a:cubicBezTo>
                  <a:cubicBezTo>
                    <a:pt x="166" y="1"/>
                    <a:pt x="166" y="1"/>
                    <a:pt x="166" y="1"/>
                  </a:cubicBezTo>
                  <a:close/>
                  <a:moveTo>
                    <a:pt x="220" y="51"/>
                  </a:moveTo>
                  <a:cubicBezTo>
                    <a:pt x="178" y="37"/>
                    <a:pt x="178" y="37"/>
                    <a:pt x="178" y="37"/>
                  </a:cubicBezTo>
                  <a:cubicBezTo>
                    <a:pt x="163" y="109"/>
                    <a:pt x="163" y="109"/>
                    <a:pt x="163" y="109"/>
                  </a:cubicBezTo>
                  <a:cubicBezTo>
                    <a:pt x="153" y="142"/>
                    <a:pt x="147" y="174"/>
                    <a:pt x="145" y="205"/>
                  </a:cubicBezTo>
                  <a:cubicBezTo>
                    <a:pt x="138" y="205"/>
                    <a:pt x="138" y="205"/>
                    <a:pt x="138" y="205"/>
                  </a:cubicBezTo>
                  <a:cubicBezTo>
                    <a:pt x="139" y="174"/>
                    <a:pt x="145" y="143"/>
                    <a:pt x="154" y="112"/>
                  </a:cubicBezTo>
                  <a:cubicBezTo>
                    <a:pt x="173" y="22"/>
                    <a:pt x="173" y="22"/>
                    <a:pt x="173" y="22"/>
                  </a:cubicBezTo>
                  <a:cubicBezTo>
                    <a:pt x="220" y="51"/>
                    <a:pt x="220" y="51"/>
                    <a:pt x="220" y="51"/>
                  </a:cubicBezTo>
                  <a:close/>
                  <a:moveTo>
                    <a:pt x="59" y="12"/>
                  </a:moveTo>
                  <a:cubicBezTo>
                    <a:pt x="59" y="21"/>
                    <a:pt x="59" y="21"/>
                    <a:pt x="59" y="21"/>
                  </a:cubicBezTo>
                  <a:cubicBezTo>
                    <a:pt x="43" y="36"/>
                    <a:pt x="27" y="48"/>
                    <a:pt x="10" y="60"/>
                  </a:cubicBezTo>
                  <a:cubicBezTo>
                    <a:pt x="7" y="53"/>
                    <a:pt x="7" y="53"/>
                    <a:pt x="7" y="53"/>
                  </a:cubicBezTo>
                  <a:cubicBezTo>
                    <a:pt x="25" y="42"/>
                    <a:pt x="43" y="28"/>
                    <a:pt x="59" y="12"/>
                  </a:cubicBezTo>
                  <a:close/>
                  <a:moveTo>
                    <a:pt x="45" y="74"/>
                  </a:moveTo>
                  <a:cubicBezTo>
                    <a:pt x="39" y="93"/>
                    <a:pt x="39" y="93"/>
                    <a:pt x="39" y="93"/>
                  </a:cubicBezTo>
                  <a:cubicBezTo>
                    <a:pt x="103" y="207"/>
                    <a:pt x="103" y="207"/>
                    <a:pt x="103" y="207"/>
                  </a:cubicBezTo>
                  <a:cubicBezTo>
                    <a:pt x="97" y="208"/>
                    <a:pt x="97" y="208"/>
                    <a:pt x="97" y="208"/>
                  </a:cubicBezTo>
                  <a:cubicBezTo>
                    <a:pt x="28" y="89"/>
                    <a:pt x="28" y="89"/>
                    <a:pt x="28" y="89"/>
                  </a:cubicBezTo>
                  <a:cubicBezTo>
                    <a:pt x="45" y="74"/>
                    <a:pt x="45" y="74"/>
                    <a:pt x="45" y="74"/>
                  </a:cubicBezTo>
                  <a:close/>
                  <a:moveTo>
                    <a:pt x="100" y="228"/>
                  </a:moveTo>
                  <a:cubicBezTo>
                    <a:pt x="100" y="217"/>
                    <a:pt x="100" y="217"/>
                    <a:pt x="100" y="217"/>
                  </a:cubicBezTo>
                  <a:cubicBezTo>
                    <a:pt x="285" y="209"/>
                    <a:pt x="285" y="209"/>
                    <a:pt x="285" y="209"/>
                  </a:cubicBezTo>
                  <a:cubicBezTo>
                    <a:pt x="279" y="217"/>
                    <a:pt x="279" y="217"/>
                    <a:pt x="279" y="217"/>
                  </a:cubicBezTo>
                  <a:cubicBezTo>
                    <a:pt x="100" y="228"/>
                    <a:pt x="100" y="228"/>
                    <a:pt x="100" y="22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4"/>
            <p:cNvSpPr>
              <a:spLocks/>
            </p:cNvSpPr>
            <p:nvPr/>
          </p:nvSpPr>
          <p:spPr bwMode="auto">
            <a:xfrm>
              <a:off x="6398" y="944"/>
              <a:ext cx="196" cy="433"/>
            </a:xfrm>
            <a:custGeom>
              <a:avLst/>
              <a:gdLst>
                <a:gd name="T0" fmla="*/ 40 w 82"/>
                <a:gd name="T1" fmla="*/ 15 h 183"/>
                <a:gd name="T2" fmla="*/ 82 w 82"/>
                <a:gd name="T3" fmla="*/ 29 h 183"/>
                <a:gd name="T4" fmla="*/ 35 w 82"/>
                <a:gd name="T5" fmla="*/ 0 h 183"/>
                <a:gd name="T6" fmla="*/ 16 w 82"/>
                <a:gd name="T7" fmla="*/ 90 h 183"/>
                <a:gd name="T8" fmla="*/ 0 w 82"/>
                <a:gd name="T9" fmla="*/ 183 h 183"/>
                <a:gd name="T10" fmla="*/ 7 w 82"/>
                <a:gd name="T11" fmla="*/ 183 h 183"/>
                <a:gd name="T12" fmla="*/ 25 w 82"/>
                <a:gd name="T13" fmla="*/ 87 h 183"/>
                <a:gd name="T14" fmla="*/ 40 w 82"/>
                <a:gd name="T15" fmla="*/ 15 h 1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83">
                  <a:moveTo>
                    <a:pt x="40" y="15"/>
                  </a:moveTo>
                  <a:cubicBezTo>
                    <a:pt x="82" y="29"/>
                    <a:pt x="82" y="29"/>
                    <a:pt x="82" y="29"/>
                  </a:cubicBezTo>
                  <a:cubicBezTo>
                    <a:pt x="35" y="0"/>
                    <a:pt x="35" y="0"/>
                    <a:pt x="35" y="0"/>
                  </a:cubicBezTo>
                  <a:cubicBezTo>
                    <a:pt x="16" y="90"/>
                    <a:pt x="16" y="90"/>
                    <a:pt x="16" y="90"/>
                  </a:cubicBezTo>
                  <a:cubicBezTo>
                    <a:pt x="7" y="121"/>
                    <a:pt x="1" y="152"/>
                    <a:pt x="0" y="183"/>
                  </a:cubicBezTo>
                  <a:cubicBezTo>
                    <a:pt x="7" y="183"/>
                    <a:pt x="7" y="183"/>
                    <a:pt x="7" y="183"/>
                  </a:cubicBezTo>
                  <a:cubicBezTo>
                    <a:pt x="9" y="152"/>
                    <a:pt x="15" y="120"/>
                    <a:pt x="25" y="87"/>
                  </a:cubicBezTo>
                  <a:cubicBezTo>
                    <a:pt x="40" y="15"/>
                    <a:pt x="40" y="15"/>
                    <a:pt x="40" y="15"/>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5"/>
            <p:cNvSpPr>
              <a:spLocks/>
            </p:cNvSpPr>
            <p:nvPr/>
          </p:nvSpPr>
          <p:spPr bwMode="auto">
            <a:xfrm>
              <a:off x="6086" y="920"/>
              <a:ext cx="124" cy="114"/>
            </a:xfrm>
            <a:custGeom>
              <a:avLst/>
              <a:gdLst>
                <a:gd name="T0" fmla="*/ 52 w 52"/>
                <a:gd name="T1" fmla="*/ 9 h 48"/>
                <a:gd name="T2" fmla="*/ 52 w 52"/>
                <a:gd name="T3" fmla="*/ 0 h 48"/>
                <a:gd name="T4" fmla="*/ 0 w 52"/>
                <a:gd name="T5" fmla="*/ 41 h 48"/>
                <a:gd name="T6" fmla="*/ 3 w 52"/>
                <a:gd name="T7" fmla="*/ 48 h 48"/>
                <a:gd name="T8" fmla="*/ 52 w 52"/>
                <a:gd name="T9" fmla="*/ 9 h 48"/>
              </a:gdLst>
              <a:ahLst/>
              <a:cxnLst>
                <a:cxn ang="0">
                  <a:pos x="T0" y="T1"/>
                </a:cxn>
                <a:cxn ang="0">
                  <a:pos x="T2" y="T3"/>
                </a:cxn>
                <a:cxn ang="0">
                  <a:pos x="T4" y="T5"/>
                </a:cxn>
                <a:cxn ang="0">
                  <a:pos x="T6" y="T7"/>
                </a:cxn>
                <a:cxn ang="0">
                  <a:pos x="T8" y="T9"/>
                </a:cxn>
              </a:cxnLst>
              <a:rect l="0" t="0" r="r" b="b"/>
              <a:pathLst>
                <a:path w="52" h="48">
                  <a:moveTo>
                    <a:pt x="52" y="9"/>
                  </a:moveTo>
                  <a:cubicBezTo>
                    <a:pt x="52" y="0"/>
                    <a:pt x="52" y="0"/>
                    <a:pt x="52" y="0"/>
                  </a:cubicBezTo>
                  <a:cubicBezTo>
                    <a:pt x="36" y="16"/>
                    <a:pt x="18" y="30"/>
                    <a:pt x="0" y="41"/>
                  </a:cubicBezTo>
                  <a:cubicBezTo>
                    <a:pt x="3" y="48"/>
                    <a:pt x="3" y="48"/>
                    <a:pt x="3" y="48"/>
                  </a:cubicBezTo>
                  <a:cubicBezTo>
                    <a:pt x="20" y="36"/>
                    <a:pt x="36" y="24"/>
                    <a:pt x="52" y="9"/>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16"/>
            <p:cNvSpPr>
              <a:spLocks/>
            </p:cNvSpPr>
            <p:nvPr/>
          </p:nvSpPr>
          <p:spPr bwMode="auto">
            <a:xfrm>
              <a:off x="6136" y="1067"/>
              <a:ext cx="179" cy="317"/>
            </a:xfrm>
            <a:custGeom>
              <a:avLst/>
              <a:gdLst>
                <a:gd name="T0" fmla="*/ 27 w 179"/>
                <a:gd name="T1" fmla="*/ 45 h 317"/>
                <a:gd name="T2" fmla="*/ 41 w 179"/>
                <a:gd name="T3" fmla="*/ 0 h 317"/>
                <a:gd name="T4" fmla="*/ 0 w 179"/>
                <a:gd name="T5" fmla="*/ 35 h 317"/>
                <a:gd name="T6" fmla="*/ 165 w 179"/>
                <a:gd name="T7" fmla="*/ 317 h 317"/>
                <a:gd name="T8" fmla="*/ 179 w 179"/>
                <a:gd name="T9" fmla="*/ 315 h 317"/>
                <a:gd name="T10" fmla="*/ 27 w 179"/>
                <a:gd name="T11" fmla="*/ 45 h 317"/>
                <a:gd name="T12" fmla="*/ 27 w 179"/>
                <a:gd name="T13" fmla="*/ 45 h 317"/>
              </a:gdLst>
              <a:ahLst/>
              <a:cxnLst>
                <a:cxn ang="0">
                  <a:pos x="T0" y="T1"/>
                </a:cxn>
                <a:cxn ang="0">
                  <a:pos x="T2" y="T3"/>
                </a:cxn>
                <a:cxn ang="0">
                  <a:pos x="T4" y="T5"/>
                </a:cxn>
                <a:cxn ang="0">
                  <a:pos x="T6" y="T7"/>
                </a:cxn>
                <a:cxn ang="0">
                  <a:pos x="T8" y="T9"/>
                </a:cxn>
                <a:cxn ang="0">
                  <a:pos x="T10" y="T11"/>
                </a:cxn>
                <a:cxn ang="0">
                  <a:pos x="T12" y="T13"/>
                </a:cxn>
              </a:cxnLst>
              <a:rect l="0" t="0" r="r" b="b"/>
              <a:pathLst>
                <a:path w="179" h="317">
                  <a:moveTo>
                    <a:pt x="27" y="45"/>
                  </a:moveTo>
                  <a:lnTo>
                    <a:pt x="41" y="0"/>
                  </a:lnTo>
                  <a:lnTo>
                    <a:pt x="0" y="35"/>
                  </a:lnTo>
                  <a:lnTo>
                    <a:pt x="165" y="317"/>
                  </a:lnTo>
                  <a:lnTo>
                    <a:pt x="179" y="315"/>
                  </a:lnTo>
                  <a:lnTo>
                    <a:pt x="27" y="45"/>
                  </a:lnTo>
                  <a:lnTo>
                    <a:pt x="27" y="45"/>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7"/>
            <p:cNvSpPr>
              <a:spLocks/>
            </p:cNvSpPr>
            <p:nvPr/>
          </p:nvSpPr>
          <p:spPr bwMode="auto">
            <a:xfrm>
              <a:off x="6308" y="1386"/>
              <a:ext cx="440" cy="45"/>
            </a:xfrm>
            <a:custGeom>
              <a:avLst/>
              <a:gdLst>
                <a:gd name="T0" fmla="*/ 0 w 440"/>
                <a:gd name="T1" fmla="*/ 19 h 45"/>
                <a:gd name="T2" fmla="*/ 0 w 440"/>
                <a:gd name="T3" fmla="*/ 45 h 45"/>
                <a:gd name="T4" fmla="*/ 426 w 440"/>
                <a:gd name="T5" fmla="*/ 19 h 45"/>
                <a:gd name="T6" fmla="*/ 440 w 440"/>
                <a:gd name="T7" fmla="*/ 0 h 45"/>
                <a:gd name="T8" fmla="*/ 0 w 440"/>
                <a:gd name="T9" fmla="*/ 19 h 45"/>
                <a:gd name="T10" fmla="*/ 0 w 440"/>
                <a:gd name="T11" fmla="*/ 19 h 45"/>
              </a:gdLst>
              <a:ahLst/>
              <a:cxnLst>
                <a:cxn ang="0">
                  <a:pos x="T0" y="T1"/>
                </a:cxn>
                <a:cxn ang="0">
                  <a:pos x="T2" y="T3"/>
                </a:cxn>
                <a:cxn ang="0">
                  <a:pos x="T4" y="T5"/>
                </a:cxn>
                <a:cxn ang="0">
                  <a:pos x="T6" y="T7"/>
                </a:cxn>
                <a:cxn ang="0">
                  <a:pos x="T8" y="T9"/>
                </a:cxn>
                <a:cxn ang="0">
                  <a:pos x="T10" y="T11"/>
                </a:cxn>
              </a:cxnLst>
              <a:rect l="0" t="0" r="r" b="b"/>
              <a:pathLst>
                <a:path w="440" h="45">
                  <a:moveTo>
                    <a:pt x="0" y="19"/>
                  </a:moveTo>
                  <a:lnTo>
                    <a:pt x="0" y="45"/>
                  </a:lnTo>
                  <a:lnTo>
                    <a:pt x="426" y="19"/>
                  </a:lnTo>
                  <a:lnTo>
                    <a:pt x="440" y="0"/>
                  </a:lnTo>
                  <a:lnTo>
                    <a:pt x="0" y="19"/>
                  </a:lnTo>
                  <a:lnTo>
                    <a:pt x="0" y="19"/>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8"/>
            <p:cNvSpPr>
              <a:spLocks/>
            </p:cNvSpPr>
            <p:nvPr/>
          </p:nvSpPr>
          <p:spPr bwMode="auto">
            <a:xfrm>
              <a:off x="6358" y="894"/>
              <a:ext cx="107" cy="187"/>
            </a:xfrm>
            <a:custGeom>
              <a:avLst/>
              <a:gdLst>
                <a:gd name="T0" fmla="*/ 45 w 45"/>
                <a:gd name="T1" fmla="*/ 25 h 79"/>
                <a:gd name="T2" fmla="*/ 45 w 45"/>
                <a:gd name="T3" fmla="*/ 0 h 79"/>
                <a:gd name="T4" fmla="*/ 21 w 45"/>
                <a:gd name="T5" fmla="*/ 28 h 79"/>
                <a:gd name="T6" fmla="*/ 0 w 45"/>
                <a:gd name="T7" fmla="*/ 44 h 79"/>
                <a:gd name="T8" fmla="*/ 18 w 45"/>
                <a:gd name="T9" fmla="*/ 62 h 79"/>
                <a:gd name="T10" fmla="*/ 35 w 45"/>
                <a:gd name="T11" fmla="*/ 79 h 79"/>
                <a:gd name="T12" fmla="*/ 45 w 45"/>
                <a:gd name="T13" fmla="*/ 25 h 79"/>
              </a:gdLst>
              <a:ahLst/>
              <a:cxnLst>
                <a:cxn ang="0">
                  <a:pos x="T0" y="T1"/>
                </a:cxn>
                <a:cxn ang="0">
                  <a:pos x="T2" y="T3"/>
                </a:cxn>
                <a:cxn ang="0">
                  <a:pos x="T4" y="T5"/>
                </a:cxn>
                <a:cxn ang="0">
                  <a:pos x="T6" y="T7"/>
                </a:cxn>
                <a:cxn ang="0">
                  <a:pos x="T8" y="T9"/>
                </a:cxn>
                <a:cxn ang="0">
                  <a:pos x="T10" y="T11"/>
                </a:cxn>
                <a:cxn ang="0">
                  <a:pos x="T12" y="T13"/>
                </a:cxn>
              </a:cxnLst>
              <a:rect l="0" t="0" r="r" b="b"/>
              <a:pathLst>
                <a:path w="45" h="79">
                  <a:moveTo>
                    <a:pt x="45" y="25"/>
                  </a:moveTo>
                  <a:cubicBezTo>
                    <a:pt x="45" y="0"/>
                    <a:pt x="45" y="0"/>
                    <a:pt x="45" y="0"/>
                  </a:cubicBezTo>
                  <a:cubicBezTo>
                    <a:pt x="38" y="11"/>
                    <a:pt x="30" y="20"/>
                    <a:pt x="21" y="28"/>
                  </a:cubicBezTo>
                  <a:cubicBezTo>
                    <a:pt x="14" y="34"/>
                    <a:pt x="7" y="39"/>
                    <a:pt x="0" y="44"/>
                  </a:cubicBezTo>
                  <a:cubicBezTo>
                    <a:pt x="18" y="62"/>
                    <a:pt x="18" y="62"/>
                    <a:pt x="18" y="62"/>
                  </a:cubicBezTo>
                  <a:cubicBezTo>
                    <a:pt x="35" y="79"/>
                    <a:pt x="35" y="79"/>
                    <a:pt x="35" y="79"/>
                  </a:cubicBezTo>
                  <a:cubicBezTo>
                    <a:pt x="39" y="61"/>
                    <a:pt x="43" y="43"/>
                    <a:pt x="45" y="25"/>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9"/>
            <p:cNvSpPr>
              <a:spLocks/>
            </p:cNvSpPr>
            <p:nvPr/>
          </p:nvSpPr>
          <p:spPr bwMode="auto">
            <a:xfrm>
              <a:off x="6389" y="1041"/>
              <a:ext cx="52" cy="73"/>
            </a:xfrm>
            <a:custGeom>
              <a:avLst/>
              <a:gdLst>
                <a:gd name="T0" fmla="*/ 18 w 22"/>
                <a:gd name="T1" fmla="*/ 31 h 31"/>
                <a:gd name="T2" fmla="*/ 22 w 22"/>
                <a:gd name="T3" fmla="*/ 17 h 31"/>
                <a:gd name="T4" fmla="*/ 5 w 22"/>
                <a:gd name="T5" fmla="*/ 0 h 31"/>
                <a:gd name="T6" fmla="*/ 0 w 22"/>
                <a:gd name="T7" fmla="*/ 8 h 31"/>
                <a:gd name="T8" fmla="*/ 18 w 22"/>
                <a:gd name="T9" fmla="*/ 31 h 31"/>
              </a:gdLst>
              <a:ahLst/>
              <a:cxnLst>
                <a:cxn ang="0">
                  <a:pos x="T0" y="T1"/>
                </a:cxn>
                <a:cxn ang="0">
                  <a:pos x="T2" y="T3"/>
                </a:cxn>
                <a:cxn ang="0">
                  <a:pos x="T4" y="T5"/>
                </a:cxn>
                <a:cxn ang="0">
                  <a:pos x="T6" y="T7"/>
                </a:cxn>
                <a:cxn ang="0">
                  <a:pos x="T8" y="T9"/>
                </a:cxn>
              </a:cxnLst>
              <a:rect l="0" t="0" r="r" b="b"/>
              <a:pathLst>
                <a:path w="22" h="31">
                  <a:moveTo>
                    <a:pt x="18" y="31"/>
                  </a:moveTo>
                  <a:cubicBezTo>
                    <a:pt x="20" y="27"/>
                    <a:pt x="21" y="22"/>
                    <a:pt x="22" y="17"/>
                  </a:cubicBezTo>
                  <a:cubicBezTo>
                    <a:pt x="5" y="0"/>
                    <a:pt x="5" y="0"/>
                    <a:pt x="5" y="0"/>
                  </a:cubicBezTo>
                  <a:cubicBezTo>
                    <a:pt x="0" y="8"/>
                    <a:pt x="0" y="8"/>
                    <a:pt x="0" y="8"/>
                  </a:cubicBezTo>
                  <a:cubicBezTo>
                    <a:pt x="18" y="31"/>
                    <a:pt x="18" y="31"/>
                    <a:pt x="18" y="31"/>
                  </a:cubicBez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20"/>
            <p:cNvSpPr>
              <a:spLocks/>
            </p:cNvSpPr>
            <p:nvPr/>
          </p:nvSpPr>
          <p:spPr bwMode="auto">
            <a:xfrm>
              <a:off x="6294" y="1041"/>
              <a:ext cx="550" cy="2996"/>
            </a:xfrm>
            <a:custGeom>
              <a:avLst/>
              <a:gdLst>
                <a:gd name="T0" fmla="*/ 204 w 231"/>
                <a:gd name="T1" fmla="*/ 100 h 1266"/>
                <a:gd name="T2" fmla="*/ 194 w 231"/>
                <a:gd name="T3" fmla="*/ 108 h 1266"/>
                <a:gd name="T4" fmla="*/ 211 w 231"/>
                <a:gd name="T5" fmla="*/ 107 h 1266"/>
                <a:gd name="T6" fmla="*/ 212 w 231"/>
                <a:gd name="T7" fmla="*/ 114 h 1266"/>
                <a:gd name="T8" fmla="*/ 208 w 231"/>
                <a:gd name="T9" fmla="*/ 119 h 1266"/>
                <a:gd name="T10" fmla="*/ 216 w 231"/>
                <a:gd name="T11" fmla="*/ 118 h 1266"/>
                <a:gd name="T12" fmla="*/ 214 w 231"/>
                <a:gd name="T13" fmla="*/ 123 h 1266"/>
                <a:gd name="T14" fmla="*/ 202 w 231"/>
                <a:gd name="T15" fmla="*/ 129 h 1266"/>
                <a:gd name="T16" fmla="*/ 199 w 231"/>
                <a:gd name="T17" fmla="*/ 132 h 1266"/>
                <a:gd name="T18" fmla="*/ 197 w 231"/>
                <a:gd name="T19" fmla="*/ 132 h 1266"/>
                <a:gd name="T20" fmla="*/ 175 w 231"/>
                <a:gd name="T21" fmla="*/ 207 h 1266"/>
                <a:gd name="T22" fmla="*/ 0 w 231"/>
                <a:gd name="T23" fmla="*/ 209 h 1266"/>
                <a:gd name="T24" fmla="*/ 0 w 231"/>
                <a:gd name="T25" fmla="*/ 228 h 1266"/>
                <a:gd name="T26" fmla="*/ 0 w 231"/>
                <a:gd name="T27" fmla="*/ 234 h 1266"/>
                <a:gd name="T28" fmla="*/ 91 w 231"/>
                <a:gd name="T29" fmla="*/ 240 h 1266"/>
                <a:gd name="T30" fmla="*/ 102 w 231"/>
                <a:gd name="T31" fmla="*/ 240 h 1266"/>
                <a:gd name="T32" fmla="*/ 101 w 231"/>
                <a:gd name="T33" fmla="*/ 257 h 1266"/>
                <a:gd name="T34" fmla="*/ 139 w 231"/>
                <a:gd name="T35" fmla="*/ 390 h 1266"/>
                <a:gd name="T36" fmla="*/ 159 w 231"/>
                <a:gd name="T37" fmla="*/ 489 h 1266"/>
                <a:gd name="T38" fmla="*/ 55 w 231"/>
                <a:gd name="T39" fmla="*/ 439 h 1266"/>
                <a:gd name="T40" fmla="*/ 62 w 231"/>
                <a:gd name="T41" fmla="*/ 482 h 1266"/>
                <a:gd name="T42" fmla="*/ 147 w 231"/>
                <a:gd name="T43" fmla="*/ 563 h 1266"/>
                <a:gd name="T44" fmla="*/ 161 w 231"/>
                <a:gd name="T45" fmla="*/ 559 h 1266"/>
                <a:gd name="T46" fmla="*/ 142 w 231"/>
                <a:gd name="T47" fmla="*/ 718 h 1266"/>
                <a:gd name="T48" fmla="*/ 142 w 231"/>
                <a:gd name="T49" fmla="*/ 898 h 1266"/>
                <a:gd name="T50" fmla="*/ 171 w 231"/>
                <a:gd name="T51" fmla="*/ 1095 h 1266"/>
                <a:gd name="T52" fmla="*/ 169 w 231"/>
                <a:gd name="T53" fmla="*/ 1154 h 1266"/>
                <a:gd name="T54" fmla="*/ 120 w 231"/>
                <a:gd name="T55" fmla="*/ 1191 h 1266"/>
                <a:gd name="T56" fmla="*/ 119 w 231"/>
                <a:gd name="T57" fmla="*/ 1192 h 1266"/>
                <a:gd name="T58" fmla="*/ 112 w 231"/>
                <a:gd name="T59" fmla="*/ 1224 h 1266"/>
                <a:gd name="T60" fmla="*/ 139 w 231"/>
                <a:gd name="T61" fmla="*/ 1237 h 1266"/>
                <a:gd name="T62" fmla="*/ 139 w 231"/>
                <a:gd name="T63" fmla="*/ 1256 h 1266"/>
                <a:gd name="T64" fmla="*/ 210 w 231"/>
                <a:gd name="T65" fmla="*/ 1266 h 1266"/>
                <a:gd name="T66" fmla="*/ 228 w 231"/>
                <a:gd name="T67" fmla="*/ 1252 h 1266"/>
                <a:gd name="T68" fmla="*/ 219 w 231"/>
                <a:gd name="T69" fmla="*/ 1223 h 1266"/>
                <a:gd name="T70" fmla="*/ 199 w 231"/>
                <a:gd name="T71" fmla="*/ 1171 h 1266"/>
                <a:gd name="T72" fmla="*/ 199 w 231"/>
                <a:gd name="T73" fmla="*/ 1055 h 1266"/>
                <a:gd name="T74" fmla="*/ 181 w 231"/>
                <a:gd name="T75" fmla="*/ 874 h 1266"/>
                <a:gd name="T76" fmla="*/ 181 w 231"/>
                <a:gd name="T77" fmla="*/ 682 h 1266"/>
                <a:gd name="T78" fmla="*/ 189 w 231"/>
                <a:gd name="T79" fmla="*/ 549 h 1266"/>
                <a:gd name="T80" fmla="*/ 231 w 231"/>
                <a:gd name="T81" fmla="*/ 535 h 1266"/>
                <a:gd name="T82" fmla="*/ 199 w 231"/>
                <a:gd name="T83" fmla="*/ 410 h 1266"/>
                <a:gd name="T84" fmla="*/ 168 w 231"/>
                <a:gd name="T85" fmla="*/ 236 h 1266"/>
                <a:gd name="T86" fmla="*/ 217 w 231"/>
                <a:gd name="T87" fmla="*/ 217 h 1266"/>
                <a:gd name="T88" fmla="*/ 217 w 231"/>
                <a:gd name="T89" fmla="*/ 196 h 1266"/>
                <a:gd name="T90" fmla="*/ 224 w 231"/>
                <a:gd name="T91" fmla="*/ 183 h 1266"/>
                <a:gd name="T92" fmla="*/ 224 w 231"/>
                <a:gd name="T93" fmla="*/ 112 h 1266"/>
                <a:gd name="T94" fmla="*/ 208 w 231"/>
                <a:gd name="T95" fmla="*/ 41 h 1266"/>
                <a:gd name="T96" fmla="*/ 192 w 231"/>
                <a:gd name="T97" fmla="*/ 0 h 1266"/>
                <a:gd name="T98" fmla="*/ 203 w 231"/>
                <a:gd name="T99" fmla="*/ 93 h 1266"/>
                <a:gd name="T100" fmla="*/ 204 w 231"/>
                <a:gd name="T101" fmla="*/ 100 h 1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1" h="1266">
                  <a:moveTo>
                    <a:pt x="204" y="100"/>
                  </a:moveTo>
                  <a:cubicBezTo>
                    <a:pt x="202" y="103"/>
                    <a:pt x="199" y="106"/>
                    <a:pt x="194" y="108"/>
                  </a:cubicBezTo>
                  <a:cubicBezTo>
                    <a:pt x="211" y="107"/>
                    <a:pt x="211" y="107"/>
                    <a:pt x="211" y="107"/>
                  </a:cubicBezTo>
                  <a:cubicBezTo>
                    <a:pt x="212" y="110"/>
                    <a:pt x="212" y="112"/>
                    <a:pt x="212" y="114"/>
                  </a:cubicBezTo>
                  <a:cubicBezTo>
                    <a:pt x="211" y="116"/>
                    <a:pt x="210" y="117"/>
                    <a:pt x="208" y="119"/>
                  </a:cubicBezTo>
                  <a:cubicBezTo>
                    <a:pt x="216" y="118"/>
                    <a:pt x="216" y="118"/>
                    <a:pt x="216" y="118"/>
                  </a:cubicBezTo>
                  <a:cubicBezTo>
                    <a:pt x="216" y="120"/>
                    <a:pt x="215" y="122"/>
                    <a:pt x="214" y="123"/>
                  </a:cubicBezTo>
                  <a:cubicBezTo>
                    <a:pt x="212" y="127"/>
                    <a:pt x="208" y="129"/>
                    <a:pt x="202" y="129"/>
                  </a:cubicBezTo>
                  <a:cubicBezTo>
                    <a:pt x="201" y="130"/>
                    <a:pt x="200" y="131"/>
                    <a:pt x="199" y="132"/>
                  </a:cubicBezTo>
                  <a:cubicBezTo>
                    <a:pt x="198" y="132"/>
                    <a:pt x="198" y="132"/>
                    <a:pt x="197" y="132"/>
                  </a:cubicBezTo>
                  <a:cubicBezTo>
                    <a:pt x="203" y="168"/>
                    <a:pt x="195" y="192"/>
                    <a:pt x="175" y="207"/>
                  </a:cubicBezTo>
                  <a:cubicBezTo>
                    <a:pt x="0" y="209"/>
                    <a:pt x="0" y="209"/>
                    <a:pt x="0" y="209"/>
                  </a:cubicBezTo>
                  <a:cubicBezTo>
                    <a:pt x="0" y="228"/>
                    <a:pt x="0" y="228"/>
                    <a:pt x="0" y="228"/>
                  </a:cubicBezTo>
                  <a:cubicBezTo>
                    <a:pt x="0" y="234"/>
                    <a:pt x="0" y="234"/>
                    <a:pt x="0" y="234"/>
                  </a:cubicBezTo>
                  <a:cubicBezTo>
                    <a:pt x="31" y="238"/>
                    <a:pt x="62" y="240"/>
                    <a:pt x="91" y="240"/>
                  </a:cubicBezTo>
                  <a:cubicBezTo>
                    <a:pt x="95" y="240"/>
                    <a:pt x="98" y="240"/>
                    <a:pt x="102" y="240"/>
                  </a:cubicBezTo>
                  <a:cubicBezTo>
                    <a:pt x="101" y="257"/>
                    <a:pt x="101" y="257"/>
                    <a:pt x="101" y="257"/>
                  </a:cubicBezTo>
                  <a:cubicBezTo>
                    <a:pt x="139" y="390"/>
                    <a:pt x="139" y="390"/>
                    <a:pt x="139" y="390"/>
                  </a:cubicBezTo>
                  <a:cubicBezTo>
                    <a:pt x="153" y="425"/>
                    <a:pt x="160" y="458"/>
                    <a:pt x="159" y="489"/>
                  </a:cubicBezTo>
                  <a:cubicBezTo>
                    <a:pt x="118" y="525"/>
                    <a:pt x="84" y="508"/>
                    <a:pt x="55" y="439"/>
                  </a:cubicBezTo>
                  <a:cubicBezTo>
                    <a:pt x="62" y="482"/>
                    <a:pt x="62" y="482"/>
                    <a:pt x="62" y="482"/>
                  </a:cubicBezTo>
                  <a:cubicBezTo>
                    <a:pt x="76" y="548"/>
                    <a:pt x="105" y="575"/>
                    <a:pt x="147" y="563"/>
                  </a:cubicBezTo>
                  <a:cubicBezTo>
                    <a:pt x="161" y="559"/>
                    <a:pt x="161" y="559"/>
                    <a:pt x="161" y="559"/>
                  </a:cubicBezTo>
                  <a:cubicBezTo>
                    <a:pt x="142" y="718"/>
                    <a:pt x="142" y="718"/>
                    <a:pt x="142" y="718"/>
                  </a:cubicBezTo>
                  <a:cubicBezTo>
                    <a:pt x="142" y="898"/>
                    <a:pt x="142" y="898"/>
                    <a:pt x="142" y="898"/>
                  </a:cubicBezTo>
                  <a:cubicBezTo>
                    <a:pt x="171" y="1095"/>
                    <a:pt x="171" y="1095"/>
                    <a:pt x="171" y="1095"/>
                  </a:cubicBezTo>
                  <a:cubicBezTo>
                    <a:pt x="169" y="1154"/>
                    <a:pt x="169" y="1154"/>
                    <a:pt x="169" y="1154"/>
                  </a:cubicBezTo>
                  <a:cubicBezTo>
                    <a:pt x="120" y="1191"/>
                    <a:pt x="120" y="1191"/>
                    <a:pt x="120" y="1191"/>
                  </a:cubicBezTo>
                  <a:cubicBezTo>
                    <a:pt x="120" y="1191"/>
                    <a:pt x="120" y="1191"/>
                    <a:pt x="119" y="1192"/>
                  </a:cubicBezTo>
                  <a:cubicBezTo>
                    <a:pt x="112" y="1224"/>
                    <a:pt x="112" y="1224"/>
                    <a:pt x="112" y="1224"/>
                  </a:cubicBezTo>
                  <a:cubicBezTo>
                    <a:pt x="139" y="1237"/>
                    <a:pt x="139" y="1237"/>
                    <a:pt x="139" y="1237"/>
                  </a:cubicBezTo>
                  <a:cubicBezTo>
                    <a:pt x="139" y="1256"/>
                    <a:pt x="139" y="1256"/>
                    <a:pt x="139" y="1256"/>
                  </a:cubicBezTo>
                  <a:cubicBezTo>
                    <a:pt x="210" y="1266"/>
                    <a:pt x="210" y="1266"/>
                    <a:pt x="210" y="1266"/>
                  </a:cubicBezTo>
                  <a:cubicBezTo>
                    <a:pt x="222" y="1266"/>
                    <a:pt x="228" y="1261"/>
                    <a:pt x="228" y="1252"/>
                  </a:cubicBezTo>
                  <a:cubicBezTo>
                    <a:pt x="228" y="1244"/>
                    <a:pt x="225" y="1235"/>
                    <a:pt x="219" y="1223"/>
                  </a:cubicBezTo>
                  <a:cubicBezTo>
                    <a:pt x="199" y="1171"/>
                    <a:pt x="199" y="1171"/>
                    <a:pt x="199" y="1171"/>
                  </a:cubicBezTo>
                  <a:cubicBezTo>
                    <a:pt x="203" y="1137"/>
                    <a:pt x="203" y="1098"/>
                    <a:pt x="199" y="1055"/>
                  </a:cubicBezTo>
                  <a:cubicBezTo>
                    <a:pt x="181" y="874"/>
                    <a:pt x="181" y="874"/>
                    <a:pt x="181" y="874"/>
                  </a:cubicBezTo>
                  <a:cubicBezTo>
                    <a:pt x="181" y="682"/>
                    <a:pt x="181" y="682"/>
                    <a:pt x="181" y="682"/>
                  </a:cubicBezTo>
                  <a:cubicBezTo>
                    <a:pt x="189" y="549"/>
                    <a:pt x="189" y="549"/>
                    <a:pt x="189" y="549"/>
                  </a:cubicBezTo>
                  <a:cubicBezTo>
                    <a:pt x="231" y="535"/>
                    <a:pt x="231" y="535"/>
                    <a:pt x="231" y="535"/>
                  </a:cubicBezTo>
                  <a:cubicBezTo>
                    <a:pt x="199" y="410"/>
                    <a:pt x="199" y="410"/>
                    <a:pt x="199" y="410"/>
                  </a:cubicBezTo>
                  <a:cubicBezTo>
                    <a:pt x="168" y="236"/>
                    <a:pt x="168" y="236"/>
                    <a:pt x="168" y="236"/>
                  </a:cubicBezTo>
                  <a:cubicBezTo>
                    <a:pt x="193" y="239"/>
                    <a:pt x="210" y="233"/>
                    <a:pt x="217" y="217"/>
                  </a:cubicBezTo>
                  <a:cubicBezTo>
                    <a:pt x="217" y="196"/>
                    <a:pt x="217" y="196"/>
                    <a:pt x="217" y="196"/>
                  </a:cubicBezTo>
                  <a:cubicBezTo>
                    <a:pt x="224" y="183"/>
                    <a:pt x="224" y="183"/>
                    <a:pt x="224" y="183"/>
                  </a:cubicBezTo>
                  <a:cubicBezTo>
                    <a:pt x="224" y="112"/>
                    <a:pt x="224" y="112"/>
                    <a:pt x="224" y="112"/>
                  </a:cubicBezTo>
                  <a:cubicBezTo>
                    <a:pt x="208" y="41"/>
                    <a:pt x="208" y="41"/>
                    <a:pt x="208" y="41"/>
                  </a:cubicBezTo>
                  <a:cubicBezTo>
                    <a:pt x="205" y="21"/>
                    <a:pt x="200" y="8"/>
                    <a:pt x="192" y="0"/>
                  </a:cubicBezTo>
                  <a:cubicBezTo>
                    <a:pt x="199" y="31"/>
                    <a:pt x="202" y="62"/>
                    <a:pt x="203" y="93"/>
                  </a:cubicBezTo>
                  <a:cubicBezTo>
                    <a:pt x="204" y="96"/>
                    <a:pt x="204" y="98"/>
                    <a:pt x="204" y="10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1"/>
            <p:cNvSpPr>
              <a:spLocks/>
            </p:cNvSpPr>
            <p:nvPr/>
          </p:nvSpPr>
          <p:spPr bwMode="auto">
            <a:xfrm>
              <a:off x="6620" y="1278"/>
              <a:ext cx="159" cy="78"/>
            </a:xfrm>
            <a:custGeom>
              <a:avLst/>
              <a:gdLst>
                <a:gd name="T0" fmla="*/ 57 w 67"/>
                <a:gd name="T1" fmla="*/ 8 h 33"/>
                <a:gd name="T2" fmla="*/ 67 w 67"/>
                <a:gd name="T3" fmla="*/ 0 h 33"/>
                <a:gd name="T4" fmla="*/ 19 w 67"/>
                <a:gd name="T5" fmla="*/ 6 h 33"/>
                <a:gd name="T6" fmla="*/ 0 w 67"/>
                <a:gd name="T7" fmla="*/ 33 h 33"/>
                <a:gd name="T8" fmla="*/ 26 w 67"/>
                <a:gd name="T9" fmla="*/ 10 h 33"/>
                <a:gd name="T10" fmla="*/ 57 w 67"/>
                <a:gd name="T11" fmla="*/ 8 h 33"/>
              </a:gdLst>
              <a:ahLst/>
              <a:cxnLst>
                <a:cxn ang="0">
                  <a:pos x="T0" y="T1"/>
                </a:cxn>
                <a:cxn ang="0">
                  <a:pos x="T2" y="T3"/>
                </a:cxn>
                <a:cxn ang="0">
                  <a:pos x="T4" y="T5"/>
                </a:cxn>
                <a:cxn ang="0">
                  <a:pos x="T6" y="T7"/>
                </a:cxn>
                <a:cxn ang="0">
                  <a:pos x="T8" y="T9"/>
                </a:cxn>
                <a:cxn ang="0">
                  <a:pos x="T10" y="T11"/>
                </a:cxn>
              </a:cxnLst>
              <a:rect l="0" t="0" r="r" b="b"/>
              <a:pathLst>
                <a:path w="67" h="33">
                  <a:moveTo>
                    <a:pt x="57" y="8"/>
                  </a:moveTo>
                  <a:cubicBezTo>
                    <a:pt x="62" y="6"/>
                    <a:pt x="65" y="3"/>
                    <a:pt x="67" y="0"/>
                  </a:cubicBezTo>
                  <a:cubicBezTo>
                    <a:pt x="19" y="6"/>
                    <a:pt x="19" y="6"/>
                    <a:pt x="19" y="6"/>
                  </a:cubicBezTo>
                  <a:cubicBezTo>
                    <a:pt x="0" y="33"/>
                    <a:pt x="0" y="33"/>
                    <a:pt x="0" y="33"/>
                  </a:cubicBezTo>
                  <a:cubicBezTo>
                    <a:pt x="26" y="10"/>
                    <a:pt x="26" y="10"/>
                    <a:pt x="26" y="10"/>
                  </a:cubicBezTo>
                  <a:cubicBezTo>
                    <a:pt x="57" y="8"/>
                    <a:pt x="57" y="8"/>
                    <a:pt x="57" y="8"/>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2"/>
            <p:cNvSpPr>
              <a:spLocks/>
            </p:cNvSpPr>
            <p:nvPr/>
          </p:nvSpPr>
          <p:spPr bwMode="auto">
            <a:xfrm>
              <a:off x="6582" y="1261"/>
              <a:ext cx="216" cy="123"/>
            </a:xfrm>
            <a:custGeom>
              <a:avLst/>
              <a:gdLst>
                <a:gd name="T0" fmla="*/ 90 w 91"/>
                <a:gd name="T1" fmla="*/ 14 h 52"/>
                <a:gd name="T2" fmla="*/ 73 w 91"/>
                <a:gd name="T3" fmla="*/ 15 h 52"/>
                <a:gd name="T4" fmla="*/ 42 w 91"/>
                <a:gd name="T5" fmla="*/ 17 h 52"/>
                <a:gd name="T6" fmla="*/ 16 w 91"/>
                <a:gd name="T7" fmla="*/ 40 h 52"/>
                <a:gd name="T8" fmla="*/ 35 w 91"/>
                <a:gd name="T9" fmla="*/ 13 h 52"/>
                <a:gd name="T10" fmla="*/ 83 w 91"/>
                <a:gd name="T11" fmla="*/ 7 h 52"/>
                <a:gd name="T12" fmla="*/ 82 w 91"/>
                <a:gd name="T13" fmla="*/ 0 h 52"/>
                <a:gd name="T14" fmla="*/ 35 w 91"/>
                <a:gd name="T15" fmla="*/ 3 h 52"/>
                <a:gd name="T16" fmla="*/ 30 w 91"/>
                <a:gd name="T17" fmla="*/ 7 h 52"/>
                <a:gd name="T18" fmla="*/ 0 w 91"/>
                <a:gd name="T19" fmla="*/ 52 h 52"/>
                <a:gd name="T20" fmla="*/ 22 w 91"/>
                <a:gd name="T21" fmla="*/ 48 h 52"/>
                <a:gd name="T22" fmla="*/ 46 w 91"/>
                <a:gd name="T23" fmla="*/ 21 h 52"/>
                <a:gd name="T24" fmla="*/ 91 w 91"/>
                <a:gd name="T25" fmla="*/ 21 h 52"/>
                <a:gd name="T26" fmla="*/ 90 w 91"/>
                <a:gd name="T27" fmla="*/ 1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 h="52">
                  <a:moveTo>
                    <a:pt x="90" y="14"/>
                  </a:moveTo>
                  <a:cubicBezTo>
                    <a:pt x="73" y="15"/>
                    <a:pt x="73" y="15"/>
                    <a:pt x="73" y="15"/>
                  </a:cubicBezTo>
                  <a:cubicBezTo>
                    <a:pt x="42" y="17"/>
                    <a:pt x="42" y="17"/>
                    <a:pt x="42" y="17"/>
                  </a:cubicBezTo>
                  <a:cubicBezTo>
                    <a:pt x="16" y="40"/>
                    <a:pt x="16" y="40"/>
                    <a:pt x="16" y="40"/>
                  </a:cubicBezTo>
                  <a:cubicBezTo>
                    <a:pt x="35" y="13"/>
                    <a:pt x="35" y="13"/>
                    <a:pt x="35" y="13"/>
                  </a:cubicBezTo>
                  <a:cubicBezTo>
                    <a:pt x="83" y="7"/>
                    <a:pt x="83" y="7"/>
                    <a:pt x="83" y="7"/>
                  </a:cubicBezTo>
                  <a:cubicBezTo>
                    <a:pt x="83" y="5"/>
                    <a:pt x="83" y="3"/>
                    <a:pt x="82" y="0"/>
                  </a:cubicBezTo>
                  <a:cubicBezTo>
                    <a:pt x="35" y="3"/>
                    <a:pt x="35" y="3"/>
                    <a:pt x="35" y="3"/>
                  </a:cubicBezTo>
                  <a:cubicBezTo>
                    <a:pt x="33" y="4"/>
                    <a:pt x="32" y="6"/>
                    <a:pt x="30" y="7"/>
                  </a:cubicBezTo>
                  <a:cubicBezTo>
                    <a:pt x="15" y="21"/>
                    <a:pt x="5" y="36"/>
                    <a:pt x="0" y="52"/>
                  </a:cubicBezTo>
                  <a:cubicBezTo>
                    <a:pt x="22" y="48"/>
                    <a:pt x="22" y="48"/>
                    <a:pt x="22" y="48"/>
                  </a:cubicBezTo>
                  <a:cubicBezTo>
                    <a:pt x="46" y="21"/>
                    <a:pt x="46" y="21"/>
                    <a:pt x="46" y="21"/>
                  </a:cubicBezTo>
                  <a:cubicBezTo>
                    <a:pt x="91" y="21"/>
                    <a:pt x="91" y="21"/>
                    <a:pt x="91" y="21"/>
                  </a:cubicBezTo>
                  <a:cubicBezTo>
                    <a:pt x="91" y="19"/>
                    <a:pt x="91" y="17"/>
                    <a:pt x="90" y="14"/>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3"/>
            <p:cNvSpPr>
              <a:spLocks/>
            </p:cNvSpPr>
            <p:nvPr/>
          </p:nvSpPr>
          <p:spPr bwMode="auto">
            <a:xfrm>
              <a:off x="6653" y="1041"/>
              <a:ext cx="124" cy="237"/>
            </a:xfrm>
            <a:custGeom>
              <a:avLst/>
              <a:gdLst>
                <a:gd name="T0" fmla="*/ 5 w 52"/>
                <a:gd name="T1" fmla="*/ 96 h 100"/>
                <a:gd name="T2" fmla="*/ 52 w 52"/>
                <a:gd name="T3" fmla="*/ 93 h 100"/>
                <a:gd name="T4" fmla="*/ 41 w 52"/>
                <a:gd name="T5" fmla="*/ 0 h 100"/>
                <a:gd name="T6" fmla="*/ 1 w 52"/>
                <a:gd name="T7" fmla="*/ 71 h 100"/>
                <a:gd name="T8" fmla="*/ 0 w 52"/>
                <a:gd name="T9" fmla="*/ 100 h 100"/>
                <a:gd name="T10" fmla="*/ 5 w 52"/>
                <a:gd name="T11" fmla="*/ 96 h 100"/>
              </a:gdLst>
              <a:ahLst/>
              <a:cxnLst>
                <a:cxn ang="0">
                  <a:pos x="T0" y="T1"/>
                </a:cxn>
                <a:cxn ang="0">
                  <a:pos x="T2" y="T3"/>
                </a:cxn>
                <a:cxn ang="0">
                  <a:pos x="T4" y="T5"/>
                </a:cxn>
                <a:cxn ang="0">
                  <a:pos x="T6" y="T7"/>
                </a:cxn>
                <a:cxn ang="0">
                  <a:pos x="T8" y="T9"/>
                </a:cxn>
                <a:cxn ang="0">
                  <a:pos x="T10" y="T11"/>
                </a:cxn>
              </a:cxnLst>
              <a:rect l="0" t="0" r="r" b="b"/>
              <a:pathLst>
                <a:path w="52" h="100">
                  <a:moveTo>
                    <a:pt x="5" y="96"/>
                  </a:moveTo>
                  <a:cubicBezTo>
                    <a:pt x="52" y="93"/>
                    <a:pt x="52" y="93"/>
                    <a:pt x="52" y="93"/>
                  </a:cubicBezTo>
                  <a:cubicBezTo>
                    <a:pt x="51" y="62"/>
                    <a:pt x="48" y="31"/>
                    <a:pt x="41" y="0"/>
                  </a:cubicBezTo>
                  <a:cubicBezTo>
                    <a:pt x="1" y="71"/>
                    <a:pt x="1" y="71"/>
                    <a:pt x="1" y="71"/>
                  </a:cubicBezTo>
                  <a:cubicBezTo>
                    <a:pt x="0" y="100"/>
                    <a:pt x="0" y="100"/>
                    <a:pt x="0" y="100"/>
                  </a:cubicBezTo>
                  <a:cubicBezTo>
                    <a:pt x="2" y="99"/>
                    <a:pt x="3" y="97"/>
                    <a:pt x="5" y="96"/>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4"/>
            <p:cNvSpPr>
              <a:spLocks/>
            </p:cNvSpPr>
            <p:nvPr/>
          </p:nvSpPr>
          <p:spPr bwMode="auto">
            <a:xfrm>
              <a:off x="6160" y="669"/>
              <a:ext cx="22" cy="90"/>
            </a:xfrm>
            <a:custGeom>
              <a:avLst/>
              <a:gdLst>
                <a:gd name="T0" fmla="*/ 1 w 9"/>
                <a:gd name="T1" fmla="*/ 0 h 38"/>
                <a:gd name="T2" fmla="*/ 1 w 9"/>
                <a:gd name="T3" fmla="*/ 10 h 38"/>
                <a:gd name="T4" fmla="*/ 6 w 9"/>
                <a:gd name="T5" fmla="*/ 38 h 38"/>
                <a:gd name="T6" fmla="*/ 5 w 9"/>
                <a:gd name="T7" fmla="*/ 10 h 38"/>
                <a:gd name="T8" fmla="*/ 1 w 9"/>
                <a:gd name="T9" fmla="*/ 0 h 38"/>
              </a:gdLst>
              <a:ahLst/>
              <a:cxnLst>
                <a:cxn ang="0">
                  <a:pos x="T0" y="T1"/>
                </a:cxn>
                <a:cxn ang="0">
                  <a:pos x="T2" y="T3"/>
                </a:cxn>
                <a:cxn ang="0">
                  <a:pos x="T4" y="T5"/>
                </a:cxn>
                <a:cxn ang="0">
                  <a:pos x="T6" y="T7"/>
                </a:cxn>
                <a:cxn ang="0">
                  <a:pos x="T8" y="T9"/>
                </a:cxn>
              </a:cxnLst>
              <a:rect l="0" t="0" r="r" b="b"/>
              <a:pathLst>
                <a:path w="9" h="38">
                  <a:moveTo>
                    <a:pt x="1" y="0"/>
                  </a:moveTo>
                  <a:cubicBezTo>
                    <a:pt x="1" y="10"/>
                    <a:pt x="1" y="10"/>
                    <a:pt x="1" y="10"/>
                  </a:cubicBezTo>
                  <a:cubicBezTo>
                    <a:pt x="0" y="23"/>
                    <a:pt x="2" y="33"/>
                    <a:pt x="6" y="38"/>
                  </a:cubicBezTo>
                  <a:cubicBezTo>
                    <a:pt x="9" y="34"/>
                    <a:pt x="9" y="24"/>
                    <a:pt x="5" y="10"/>
                  </a:cubicBezTo>
                  <a:cubicBezTo>
                    <a:pt x="1" y="0"/>
                    <a:pt x="1" y="0"/>
                    <a:pt x="1" y="0"/>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25"/>
            <p:cNvSpPr>
              <a:spLocks/>
            </p:cNvSpPr>
            <p:nvPr/>
          </p:nvSpPr>
          <p:spPr bwMode="auto">
            <a:xfrm>
              <a:off x="6172" y="693"/>
              <a:ext cx="22" cy="76"/>
            </a:xfrm>
            <a:custGeom>
              <a:avLst/>
              <a:gdLst>
                <a:gd name="T0" fmla="*/ 9 w 9"/>
                <a:gd name="T1" fmla="*/ 32 h 32"/>
                <a:gd name="T2" fmla="*/ 9 w 9"/>
                <a:gd name="T3" fmla="*/ 21 h 32"/>
                <a:gd name="T4" fmla="*/ 0 w 9"/>
                <a:gd name="T5" fmla="*/ 0 h 32"/>
                <a:gd name="T6" fmla="*/ 1 w 9"/>
                <a:gd name="T7" fmla="*/ 28 h 32"/>
                <a:gd name="T8" fmla="*/ 9 w 9"/>
                <a:gd name="T9" fmla="*/ 32 h 32"/>
              </a:gdLst>
              <a:ahLst/>
              <a:cxnLst>
                <a:cxn ang="0">
                  <a:pos x="T0" y="T1"/>
                </a:cxn>
                <a:cxn ang="0">
                  <a:pos x="T2" y="T3"/>
                </a:cxn>
                <a:cxn ang="0">
                  <a:pos x="T4" y="T5"/>
                </a:cxn>
                <a:cxn ang="0">
                  <a:pos x="T6" y="T7"/>
                </a:cxn>
                <a:cxn ang="0">
                  <a:pos x="T8" y="T9"/>
                </a:cxn>
              </a:cxnLst>
              <a:rect l="0" t="0" r="r" b="b"/>
              <a:pathLst>
                <a:path w="9" h="32">
                  <a:moveTo>
                    <a:pt x="9" y="32"/>
                  </a:moveTo>
                  <a:cubicBezTo>
                    <a:pt x="9" y="21"/>
                    <a:pt x="9" y="21"/>
                    <a:pt x="9" y="21"/>
                  </a:cubicBezTo>
                  <a:cubicBezTo>
                    <a:pt x="0" y="0"/>
                    <a:pt x="0" y="0"/>
                    <a:pt x="0" y="0"/>
                  </a:cubicBezTo>
                  <a:cubicBezTo>
                    <a:pt x="4" y="14"/>
                    <a:pt x="4" y="24"/>
                    <a:pt x="1" y="28"/>
                  </a:cubicBezTo>
                  <a:cubicBezTo>
                    <a:pt x="3" y="31"/>
                    <a:pt x="6" y="32"/>
                    <a:pt x="9" y="32"/>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26"/>
            <p:cNvSpPr>
              <a:spLocks/>
            </p:cNvSpPr>
            <p:nvPr/>
          </p:nvSpPr>
          <p:spPr bwMode="auto">
            <a:xfrm>
              <a:off x="5936" y="1074"/>
              <a:ext cx="153" cy="289"/>
            </a:xfrm>
            <a:custGeom>
              <a:avLst/>
              <a:gdLst>
                <a:gd name="T0" fmla="*/ 6 w 64"/>
                <a:gd name="T1" fmla="*/ 0 h 122"/>
                <a:gd name="T2" fmla="*/ 0 w 64"/>
                <a:gd name="T3" fmla="*/ 6 h 122"/>
                <a:gd name="T4" fmla="*/ 32 w 64"/>
                <a:gd name="T5" fmla="*/ 116 h 122"/>
                <a:gd name="T6" fmla="*/ 64 w 64"/>
                <a:gd name="T7" fmla="*/ 122 h 122"/>
                <a:gd name="T8" fmla="*/ 6 w 64"/>
                <a:gd name="T9" fmla="*/ 0 h 122"/>
              </a:gdLst>
              <a:ahLst/>
              <a:cxnLst>
                <a:cxn ang="0">
                  <a:pos x="T0" y="T1"/>
                </a:cxn>
                <a:cxn ang="0">
                  <a:pos x="T2" y="T3"/>
                </a:cxn>
                <a:cxn ang="0">
                  <a:pos x="T4" y="T5"/>
                </a:cxn>
                <a:cxn ang="0">
                  <a:pos x="T6" y="T7"/>
                </a:cxn>
                <a:cxn ang="0">
                  <a:pos x="T8" y="T9"/>
                </a:cxn>
              </a:cxnLst>
              <a:rect l="0" t="0" r="r" b="b"/>
              <a:pathLst>
                <a:path w="64" h="122">
                  <a:moveTo>
                    <a:pt x="6" y="0"/>
                  </a:moveTo>
                  <a:cubicBezTo>
                    <a:pt x="4" y="2"/>
                    <a:pt x="2" y="4"/>
                    <a:pt x="0" y="6"/>
                  </a:cubicBezTo>
                  <a:cubicBezTo>
                    <a:pt x="22" y="33"/>
                    <a:pt x="33" y="70"/>
                    <a:pt x="32" y="116"/>
                  </a:cubicBezTo>
                  <a:cubicBezTo>
                    <a:pt x="42" y="120"/>
                    <a:pt x="53" y="122"/>
                    <a:pt x="64" y="122"/>
                  </a:cubicBezTo>
                  <a:cubicBezTo>
                    <a:pt x="51" y="78"/>
                    <a:pt x="32" y="37"/>
                    <a:pt x="6"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27"/>
            <p:cNvSpPr>
              <a:spLocks noEditPoints="1"/>
            </p:cNvSpPr>
            <p:nvPr/>
          </p:nvSpPr>
          <p:spPr bwMode="auto">
            <a:xfrm>
              <a:off x="5910" y="1088"/>
              <a:ext cx="105" cy="327"/>
            </a:xfrm>
            <a:custGeom>
              <a:avLst/>
              <a:gdLst>
                <a:gd name="T0" fmla="*/ 11 w 44"/>
                <a:gd name="T1" fmla="*/ 0 h 138"/>
                <a:gd name="T2" fmla="*/ 3 w 44"/>
                <a:gd name="T3" fmla="*/ 46 h 138"/>
                <a:gd name="T4" fmla="*/ 6 w 44"/>
                <a:gd name="T5" fmla="*/ 138 h 138"/>
                <a:gd name="T6" fmla="*/ 30 w 44"/>
                <a:gd name="T7" fmla="*/ 128 h 138"/>
                <a:gd name="T8" fmla="*/ 43 w 44"/>
                <a:gd name="T9" fmla="*/ 127 h 138"/>
                <a:gd name="T10" fmla="*/ 30 w 44"/>
                <a:gd name="T11" fmla="*/ 110 h 138"/>
                <a:gd name="T12" fmla="*/ 32 w 44"/>
                <a:gd name="T13" fmla="*/ 106 h 138"/>
                <a:gd name="T14" fmla="*/ 43 w 44"/>
                <a:gd name="T15" fmla="*/ 110 h 138"/>
                <a:gd name="T16" fmla="*/ 11 w 44"/>
                <a:gd name="T17" fmla="*/ 0 h 138"/>
                <a:gd name="T18" fmla="*/ 12 w 44"/>
                <a:gd name="T19" fmla="*/ 11 h 138"/>
                <a:gd name="T20" fmla="*/ 19 w 44"/>
                <a:gd name="T21" fmla="*/ 25 h 138"/>
                <a:gd name="T22" fmla="*/ 19 w 44"/>
                <a:gd name="T23" fmla="*/ 125 h 138"/>
                <a:gd name="T24" fmla="*/ 12 w 44"/>
                <a:gd name="T25" fmla="*/ 128 h 138"/>
                <a:gd name="T26" fmla="*/ 12 w 44"/>
                <a:gd name="T27" fmla="*/ 1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138">
                  <a:moveTo>
                    <a:pt x="11" y="0"/>
                  </a:moveTo>
                  <a:cubicBezTo>
                    <a:pt x="3" y="11"/>
                    <a:pt x="0" y="26"/>
                    <a:pt x="3" y="46"/>
                  </a:cubicBezTo>
                  <a:cubicBezTo>
                    <a:pt x="6" y="138"/>
                    <a:pt x="6" y="138"/>
                    <a:pt x="6" y="138"/>
                  </a:cubicBezTo>
                  <a:cubicBezTo>
                    <a:pt x="11" y="134"/>
                    <a:pt x="19" y="131"/>
                    <a:pt x="30" y="128"/>
                  </a:cubicBezTo>
                  <a:cubicBezTo>
                    <a:pt x="43" y="127"/>
                    <a:pt x="43" y="127"/>
                    <a:pt x="43" y="127"/>
                  </a:cubicBezTo>
                  <a:cubicBezTo>
                    <a:pt x="31" y="123"/>
                    <a:pt x="27" y="117"/>
                    <a:pt x="30" y="110"/>
                  </a:cubicBezTo>
                  <a:cubicBezTo>
                    <a:pt x="31" y="109"/>
                    <a:pt x="31" y="107"/>
                    <a:pt x="32" y="106"/>
                  </a:cubicBezTo>
                  <a:cubicBezTo>
                    <a:pt x="36" y="108"/>
                    <a:pt x="40" y="109"/>
                    <a:pt x="43" y="110"/>
                  </a:cubicBezTo>
                  <a:cubicBezTo>
                    <a:pt x="44" y="64"/>
                    <a:pt x="33" y="27"/>
                    <a:pt x="11" y="0"/>
                  </a:cubicBezTo>
                  <a:close/>
                  <a:moveTo>
                    <a:pt x="12" y="11"/>
                  </a:moveTo>
                  <a:cubicBezTo>
                    <a:pt x="19" y="25"/>
                    <a:pt x="19" y="25"/>
                    <a:pt x="19" y="25"/>
                  </a:cubicBezTo>
                  <a:cubicBezTo>
                    <a:pt x="16" y="51"/>
                    <a:pt x="16" y="84"/>
                    <a:pt x="19" y="125"/>
                  </a:cubicBezTo>
                  <a:cubicBezTo>
                    <a:pt x="12" y="128"/>
                    <a:pt x="12" y="128"/>
                    <a:pt x="12" y="128"/>
                  </a:cubicBezTo>
                  <a:cubicBezTo>
                    <a:pt x="7" y="78"/>
                    <a:pt x="7" y="39"/>
                    <a:pt x="12" y="11"/>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28"/>
            <p:cNvSpPr>
              <a:spLocks/>
            </p:cNvSpPr>
            <p:nvPr/>
          </p:nvSpPr>
          <p:spPr bwMode="auto">
            <a:xfrm>
              <a:off x="5927" y="1114"/>
              <a:ext cx="29" cy="277"/>
            </a:xfrm>
            <a:custGeom>
              <a:avLst/>
              <a:gdLst>
                <a:gd name="T0" fmla="*/ 12 w 12"/>
                <a:gd name="T1" fmla="*/ 14 h 117"/>
                <a:gd name="T2" fmla="*/ 5 w 12"/>
                <a:gd name="T3" fmla="*/ 0 h 117"/>
                <a:gd name="T4" fmla="*/ 5 w 12"/>
                <a:gd name="T5" fmla="*/ 117 h 117"/>
                <a:gd name="T6" fmla="*/ 12 w 12"/>
                <a:gd name="T7" fmla="*/ 114 h 117"/>
                <a:gd name="T8" fmla="*/ 12 w 12"/>
                <a:gd name="T9" fmla="*/ 14 h 117"/>
              </a:gdLst>
              <a:ahLst/>
              <a:cxnLst>
                <a:cxn ang="0">
                  <a:pos x="T0" y="T1"/>
                </a:cxn>
                <a:cxn ang="0">
                  <a:pos x="T2" y="T3"/>
                </a:cxn>
                <a:cxn ang="0">
                  <a:pos x="T4" y="T5"/>
                </a:cxn>
                <a:cxn ang="0">
                  <a:pos x="T6" y="T7"/>
                </a:cxn>
                <a:cxn ang="0">
                  <a:pos x="T8" y="T9"/>
                </a:cxn>
              </a:cxnLst>
              <a:rect l="0" t="0" r="r" b="b"/>
              <a:pathLst>
                <a:path w="12" h="117">
                  <a:moveTo>
                    <a:pt x="12" y="14"/>
                  </a:moveTo>
                  <a:cubicBezTo>
                    <a:pt x="5" y="0"/>
                    <a:pt x="5" y="0"/>
                    <a:pt x="5" y="0"/>
                  </a:cubicBezTo>
                  <a:cubicBezTo>
                    <a:pt x="0" y="28"/>
                    <a:pt x="0" y="67"/>
                    <a:pt x="5" y="117"/>
                  </a:cubicBezTo>
                  <a:cubicBezTo>
                    <a:pt x="12" y="114"/>
                    <a:pt x="12" y="114"/>
                    <a:pt x="12" y="114"/>
                  </a:cubicBezTo>
                  <a:cubicBezTo>
                    <a:pt x="9" y="73"/>
                    <a:pt x="9" y="40"/>
                    <a:pt x="12" y="14"/>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29"/>
            <p:cNvSpPr>
              <a:spLocks noEditPoints="1"/>
            </p:cNvSpPr>
            <p:nvPr/>
          </p:nvSpPr>
          <p:spPr bwMode="auto">
            <a:xfrm>
              <a:off x="6220" y="852"/>
              <a:ext cx="188" cy="146"/>
            </a:xfrm>
            <a:custGeom>
              <a:avLst/>
              <a:gdLst>
                <a:gd name="T0" fmla="*/ 27 w 79"/>
                <a:gd name="T1" fmla="*/ 21 h 62"/>
                <a:gd name="T2" fmla="*/ 9 w 79"/>
                <a:gd name="T3" fmla="*/ 5 h 62"/>
                <a:gd name="T4" fmla="*/ 2 w 79"/>
                <a:gd name="T5" fmla="*/ 0 h 62"/>
                <a:gd name="T6" fmla="*/ 0 w 79"/>
                <a:gd name="T7" fmla="*/ 21 h 62"/>
                <a:gd name="T8" fmla="*/ 58 w 79"/>
                <a:gd name="T9" fmla="*/ 62 h 62"/>
                <a:gd name="T10" fmla="*/ 79 w 79"/>
                <a:gd name="T11" fmla="*/ 46 h 62"/>
                <a:gd name="T12" fmla="*/ 75 w 79"/>
                <a:gd name="T13" fmla="*/ 18 h 62"/>
                <a:gd name="T14" fmla="*/ 27 w 79"/>
                <a:gd name="T15" fmla="*/ 21 h 62"/>
                <a:gd name="T16" fmla="*/ 11 w 79"/>
                <a:gd name="T17" fmla="*/ 12 h 62"/>
                <a:gd name="T18" fmla="*/ 15 w 79"/>
                <a:gd name="T19" fmla="*/ 32 h 62"/>
                <a:gd name="T20" fmla="*/ 5 w 79"/>
                <a:gd name="T21" fmla="*/ 21 h 62"/>
                <a:gd name="T22" fmla="*/ 5 w 79"/>
                <a:gd name="T23" fmla="*/ 8 h 62"/>
                <a:gd name="T24" fmla="*/ 11 w 79"/>
                <a:gd name="T25" fmla="*/ 1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62">
                  <a:moveTo>
                    <a:pt x="27" y="21"/>
                  </a:moveTo>
                  <a:cubicBezTo>
                    <a:pt x="9" y="5"/>
                    <a:pt x="9" y="5"/>
                    <a:pt x="9" y="5"/>
                  </a:cubicBezTo>
                  <a:cubicBezTo>
                    <a:pt x="6" y="4"/>
                    <a:pt x="4" y="2"/>
                    <a:pt x="2" y="0"/>
                  </a:cubicBezTo>
                  <a:cubicBezTo>
                    <a:pt x="0" y="21"/>
                    <a:pt x="0" y="21"/>
                    <a:pt x="0" y="21"/>
                  </a:cubicBezTo>
                  <a:cubicBezTo>
                    <a:pt x="16" y="38"/>
                    <a:pt x="36" y="52"/>
                    <a:pt x="58" y="62"/>
                  </a:cubicBezTo>
                  <a:cubicBezTo>
                    <a:pt x="65" y="57"/>
                    <a:pt x="72" y="52"/>
                    <a:pt x="79" y="46"/>
                  </a:cubicBezTo>
                  <a:cubicBezTo>
                    <a:pt x="75" y="18"/>
                    <a:pt x="75" y="18"/>
                    <a:pt x="75" y="18"/>
                  </a:cubicBezTo>
                  <a:cubicBezTo>
                    <a:pt x="59" y="29"/>
                    <a:pt x="42" y="30"/>
                    <a:pt x="27" y="21"/>
                  </a:cubicBezTo>
                  <a:close/>
                  <a:moveTo>
                    <a:pt x="11" y="12"/>
                  </a:moveTo>
                  <a:cubicBezTo>
                    <a:pt x="15" y="32"/>
                    <a:pt x="15" y="32"/>
                    <a:pt x="15" y="32"/>
                  </a:cubicBezTo>
                  <a:cubicBezTo>
                    <a:pt x="5" y="21"/>
                    <a:pt x="5" y="21"/>
                    <a:pt x="5" y="21"/>
                  </a:cubicBezTo>
                  <a:cubicBezTo>
                    <a:pt x="5" y="8"/>
                    <a:pt x="5" y="8"/>
                    <a:pt x="5" y="8"/>
                  </a:cubicBezTo>
                  <a:cubicBezTo>
                    <a:pt x="11" y="12"/>
                    <a:pt x="11" y="12"/>
                    <a:pt x="11" y="12"/>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0"/>
            <p:cNvSpPr>
              <a:spLocks/>
            </p:cNvSpPr>
            <p:nvPr/>
          </p:nvSpPr>
          <p:spPr bwMode="auto">
            <a:xfrm>
              <a:off x="6232" y="871"/>
              <a:ext cx="24" cy="56"/>
            </a:xfrm>
            <a:custGeom>
              <a:avLst/>
              <a:gdLst>
                <a:gd name="T0" fmla="*/ 24 w 24"/>
                <a:gd name="T1" fmla="*/ 56 h 56"/>
                <a:gd name="T2" fmla="*/ 14 w 24"/>
                <a:gd name="T3" fmla="*/ 9 h 56"/>
                <a:gd name="T4" fmla="*/ 0 w 24"/>
                <a:gd name="T5" fmla="*/ 0 h 56"/>
                <a:gd name="T6" fmla="*/ 0 w 24"/>
                <a:gd name="T7" fmla="*/ 30 h 56"/>
                <a:gd name="T8" fmla="*/ 24 w 24"/>
                <a:gd name="T9" fmla="*/ 56 h 56"/>
                <a:gd name="T10" fmla="*/ 24 w 24"/>
                <a:gd name="T11" fmla="*/ 56 h 56"/>
              </a:gdLst>
              <a:ahLst/>
              <a:cxnLst>
                <a:cxn ang="0">
                  <a:pos x="T0" y="T1"/>
                </a:cxn>
                <a:cxn ang="0">
                  <a:pos x="T2" y="T3"/>
                </a:cxn>
                <a:cxn ang="0">
                  <a:pos x="T4" y="T5"/>
                </a:cxn>
                <a:cxn ang="0">
                  <a:pos x="T6" y="T7"/>
                </a:cxn>
                <a:cxn ang="0">
                  <a:pos x="T8" y="T9"/>
                </a:cxn>
                <a:cxn ang="0">
                  <a:pos x="T10" y="T11"/>
                </a:cxn>
              </a:cxnLst>
              <a:rect l="0" t="0" r="r" b="b"/>
              <a:pathLst>
                <a:path w="24" h="56">
                  <a:moveTo>
                    <a:pt x="24" y="56"/>
                  </a:moveTo>
                  <a:lnTo>
                    <a:pt x="14" y="9"/>
                  </a:lnTo>
                  <a:lnTo>
                    <a:pt x="0" y="0"/>
                  </a:lnTo>
                  <a:lnTo>
                    <a:pt x="0" y="30"/>
                  </a:lnTo>
                  <a:lnTo>
                    <a:pt x="24" y="56"/>
                  </a:lnTo>
                  <a:lnTo>
                    <a:pt x="24" y="56"/>
                  </a:lnTo>
                  <a:close/>
                </a:path>
              </a:pathLst>
            </a:custGeom>
            <a:solidFill>
              <a:srgbClr val="F3DD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1"/>
            <p:cNvSpPr>
              <a:spLocks/>
            </p:cNvSpPr>
            <p:nvPr/>
          </p:nvSpPr>
          <p:spPr bwMode="auto">
            <a:xfrm>
              <a:off x="6265" y="1046"/>
              <a:ext cx="62" cy="75"/>
            </a:xfrm>
            <a:custGeom>
              <a:avLst/>
              <a:gdLst>
                <a:gd name="T0" fmla="*/ 26 w 26"/>
                <a:gd name="T1" fmla="*/ 7 h 32"/>
                <a:gd name="T2" fmla="*/ 19 w 26"/>
                <a:gd name="T3" fmla="*/ 0 h 32"/>
                <a:gd name="T4" fmla="*/ 0 w 26"/>
                <a:gd name="T5" fmla="*/ 19 h 32"/>
                <a:gd name="T6" fmla="*/ 4 w 26"/>
                <a:gd name="T7" fmla="*/ 32 h 32"/>
                <a:gd name="T8" fmla="*/ 26 w 26"/>
                <a:gd name="T9" fmla="*/ 7 h 32"/>
              </a:gdLst>
              <a:ahLst/>
              <a:cxnLst>
                <a:cxn ang="0">
                  <a:pos x="T0" y="T1"/>
                </a:cxn>
                <a:cxn ang="0">
                  <a:pos x="T2" y="T3"/>
                </a:cxn>
                <a:cxn ang="0">
                  <a:pos x="T4" y="T5"/>
                </a:cxn>
                <a:cxn ang="0">
                  <a:pos x="T6" y="T7"/>
                </a:cxn>
                <a:cxn ang="0">
                  <a:pos x="T8" y="T9"/>
                </a:cxn>
              </a:cxnLst>
              <a:rect l="0" t="0" r="r" b="b"/>
              <a:pathLst>
                <a:path w="26" h="32">
                  <a:moveTo>
                    <a:pt x="26" y="7"/>
                  </a:moveTo>
                  <a:cubicBezTo>
                    <a:pt x="19" y="0"/>
                    <a:pt x="19" y="0"/>
                    <a:pt x="19" y="0"/>
                  </a:cubicBezTo>
                  <a:cubicBezTo>
                    <a:pt x="0" y="19"/>
                    <a:pt x="0" y="19"/>
                    <a:pt x="0" y="19"/>
                  </a:cubicBezTo>
                  <a:cubicBezTo>
                    <a:pt x="1" y="23"/>
                    <a:pt x="2" y="28"/>
                    <a:pt x="4" y="32"/>
                  </a:cubicBezTo>
                  <a:cubicBezTo>
                    <a:pt x="26" y="7"/>
                    <a:pt x="26" y="7"/>
                    <a:pt x="26" y="7"/>
                  </a:cubicBez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2"/>
            <p:cNvSpPr>
              <a:spLocks/>
            </p:cNvSpPr>
            <p:nvPr/>
          </p:nvSpPr>
          <p:spPr bwMode="auto">
            <a:xfrm>
              <a:off x="6310" y="1010"/>
              <a:ext cx="57" cy="69"/>
            </a:xfrm>
            <a:custGeom>
              <a:avLst/>
              <a:gdLst>
                <a:gd name="T0" fmla="*/ 0 w 57"/>
                <a:gd name="T1" fmla="*/ 36 h 69"/>
                <a:gd name="T2" fmla="*/ 17 w 57"/>
                <a:gd name="T3" fmla="*/ 52 h 69"/>
                <a:gd name="T4" fmla="*/ 31 w 57"/>
                <a:gd name="T5" fmla="*/ 69 h 69"/>
                <a:gd name="T6" fmla="*/ 57 w 57"/>
                <a:gd name="T7" fmla="*/ 26 h 69"/>
                <a:gd name="T8" fmla="*/ 36 w 57"/>
                <a:gd name="T9" fmla="*/ 0 h 69"/>
                <a:gd name="T10" fmla="*/ 0 w 57"/>
                <a:gd name="T11" fmla="*/ 36 h 69"/>
                <a:gd name="T12" fmla="*/ 0 w 57"/>
                <a:gd name="T13" fmla="*/ 36 h 69"/>
              </a:gdLst>
              <a:ahLst/>
              <a:cxnLst>
                <a:cxn ang="0">
                  <a:pos x="T0" y="T1"/>
                </a:cxn>
                <a:cxn ang="0">
                  <a:pos x="T2" y="T3"/>
                </a:cxn>
                <a:cxn ang="0">
                  <a:pos x="T4" y="T5"/>
                </a:cxn>
                <a:cxn ang="0">
                  <a:pos x="T6" y="T7"/>
                </a:cxn>
                <a:cxn ang="0">
                  <a:pos x="T8" y="T9"/>
                </a:cxn>
                <a:cxn ang="0">
                  <a:pos x="T10" y="T11"/>
                </a:cxn>
                <a:cxn ang="0">
                  <a:pos x="T12" y="T13"/>
                </a:cxn>
              </a:cxnLst>
              <a:rect l="0" t="0" r="r" b="b"/>
              <a:pathLst>
                <a:path w="57" h="69">
                  <a:moveTo>
                    <a:pt x="0" y="36"/>
                  </a:moveTo>
                  <a:lnTo>
                    <a:pt x="17" y="52"/>
                  </a:lnTo>
                  <a:lnTo>
                    <a:pt x="31" y="69"/>
                  </a:lnTo>
                  <a:lnTo>
                    <a:pt x="57" y="26"/>
                  </a:lnTo>
                  <a:lnTo>
                    <a:pt x="36" y="0"/>
                  </a:lnTo>
                  <a:lnTo>
                    <a:pt x="0" y="36"/>
                  </a:lnTo>
                  <a:lnTo>
                    <a:pt x="0" y="36"/>
                  </a:lnTo>
                  <a:close/>
                </a:path>
              </a:pathLst>
            </a:custGeom>
            <a:solidFill>
              <a:srgbClr val="847C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3"/>
            <p:cNvSpPr>
              <a:spLocks/>
            </p:cNvSpPr>
            <p:nvPr/>
          </p:nvSpPr>
          <p:spPr bwMode="auto">
            <a:xfrm>
              <a:off x="6317" y="998"/>
              <a:ext cx="100" cy="398"/>
            </a:xfrm>
            <a:custGeom>
              <a:avLst/>
              <a:gdLst>
                <a:gd name="T0" fmla="*/ 30 w 42"/>
                <a:gd name="T1" fmla="*/ 26 h 168"/>
                <a:gd name="T2" fmla="*/ 35 w 42"/>
                <a:gd name="T3" fmla="*/ 18 h 168"/>
                <a:gd name="T4" fmla="*/ 17 w 42"/>
                <a:gd name="T5" fmla="*/ 0 h 168"/>
                <a:gd name="T6" fmla="*/ 12 w 42"/>
                <a:gd name="T7" fmla="*/ 5 h 168"/>
                <a:gd name="T8" fmla="*/ 21 w 42"/>
                <a:gd name="T9" fmla="*/ 16 h 168"/>
                <a:gd name="T10" fmla="*/ 10 w 42"/>
                <a:gd name="T11" fmla="*/ 34 h 168"/>
                <a:gd name="T12" fmla="*/ 32 w 42"/>
                <a:gd name="T13" fmla="*/ 74 h 168"/>
                <a:gd name="T14" fmla="*/ 0 w 42"/>
                <a:gd name="T15" fmla="*/ 121 h 168"/>
                <a:gd name="T16" fmla="*/ 9 w 42"/>
                <a:gd name="T17" fmla="*/ 168 h 168"/>
                <a:gd name="T18" fmla="*/ 28 w 42"/>
                <a:gd name="T19" fmla="*/ 167 h 168"/>
                <a:gd name="T20" fmla="*/ 42 w 42"/>
                <a:gd name="T21" fmla="*/ 71 h 168"/>
                <a:gd name="T22" fmla="*/ 25 w 42"/>
                <a:gd name="T23" fmla="*/ 33 h 168"/>
                <a:gd name="T24" fmla="*/ 30 w 42"/>
                <a:gd name="T25" fmla="*/ 2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168">
                  <a:moveTo>
                    <a:pt x="30" y="26"/>
                  </a:moveTo>
                  <a:cubicBezTo>
                    <a:pt x="35" y="18"/>
                    <a:pt x="35" y="18"/>
                    <a:pt x="35" y="18"/>
                  </a:cubicBezTo>
                  <a:cubicBezTo>
                    <a:pt x="17" y="0"/>
                    <a:pt x="17" y="0"/>
                    <a:pt x="17" y="0"/>
                  </a:cubicBezTo>
                  <a:cubicBezTo>
                    <a:pt x="12" y="5"/>
                    <a:pt x="12" y="5"/>
                    <a:pt x="12" y="5"/>
                  </a:cubicBezTo>
                  <a:cubicBezTo>
                    <a:pt x="21" y="16"/>
                    <a:pt x="21" y="16"/>
                    <a:pt x="21" y="16"/>
                  </a:cubicBezTo>
                  <a:cubicBezTo>
                    <a:pt x="10" y="34"/>
                    <a:pt x="10" y="34"/>
                    <a:pt x="10" y="34"/>
                  </a:cubicBezTo>
                  <a:cubicBezTo>
                    <a:pt x="32" y="74"/>
                    <a:pt x="32" y="74"/>
                    <a:pt x="32" y="74"/>
                  </a:cubicBezTo>
                  <a:cubicBezTo>
                    <a:pt x="16" y="86"/>
                    <a:pt x="6" y="102"/>
                    <a:pt x="0" y="121"/>
                  </a:cubicBezTo>
                  <a:cubicBezTo>
                    <a:pt x="3" y="137"/>
                    <a:pt x="6" y="152"/>
                    <a:pt x="9" y="168"/>
                  </a:cubicBezTo>
                  <a:cubicBezTo>
                    <a:pt x="28" y="167"/>
                    <a:pt x="28" y="167"/>
                    <a:pt x="28" y="167"/>
                  </a:cubicBezTo>
                  <a:cubicBezTo>
                    <a:pt x="28" y="138"/>
                    <a:pt x="33" y="106"/>
                    <a:pt x="42" y="71"/>
                  </a:cubicBezTo>
                  <a:cubicBezTo>
                    <a:pt x="25" y="33"/>
                    <a:pt x="25" y="33"/>
                    <a:pt x="25" y="33"/>
                  </a:cubicBezTo>
                  <a:cubicBezTo>
                    <a:pt x="30" y="26"/>
                    <a:pt x="30" y="26"/>
                    <a:pt x="30" y="26"/>
                  </a:cubicBezTo>
                  <a:close/>
                </a:path>
              </a:pathLst>
            </a:custGeom>
            <a:solidFill>
              <a:srgbClr val="5551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34"/>
            <p:cNvSpPr>
              <a:spLocks/>
            </p:cNvSpPr>
            <p:nvPr/>
          </p:nvSpPr>
          <p:spPr bwMode="auto">
            <a:xfrm>
              <a:off x="6217" y="901"/>
              <a:ext cx="141" cy="190"/>
            </a:xfrm>
            <a:custGeom>
              <a:avLst/>
              <a:gdLst>
                <a:gd name="T0" fmla="*/ 54 w 59"/>
                <a:gd name="T1" fmla="*/ 46 h 80"/>
                <a:gd name="T2" fmla="*/ 59 w 59"/>
                <a:gd name="T3" fmla="*/ 41 h 80"/>
                <a:gd name="T4" fmla="*/ 1 w 59"/>
                <a:gd name="T5" fmla="*/ 0 h 80"/>
                <a:gd name="T6" fmla="*/ 10 w 59"/>
                <a:gd name="T7" fmla="*/ 49 h 80"/>
                <a:gd name="T8" fmla="*/ 20 w 59"/>
                <a:gd name="T9" fmla="*/ 80 h 80"/>
                <a:gd name="T10" fmla="*/ 39 w 59"/>
                <a:gd name="T11" fmla="*/ 61 h 80"/>
                <a:gd name="T12" fmla="*/ 54 w 59"/>
                <a:gd name="T13" fmla="*/ 46 h 80"/>
              </a:gdLst>
              <a:ahLst/>
              <a:cxnLst>
                <a:cxn ang="0">
                  <a:pos x="T0" y="T1"/>
                </a:cxn>
                <a:cxn ang="0">
                  <a:pos x="T2" y="T3"/>
                </a:cxn>
                <a:cxn ang="0">
                  <a:pos x="T4" y="T5"/>
                </a:cxn>
                <a:cxn ang="0">
                  <a:pos x="T6" y="T7"/>
                </a:cxn>
                <a:cxn ang="0">
                  <a:pos x="T8" y="T9"/>
                </a:cxn>
                <a:cxn ang="0">
                  <a:pos x="T10" y="T11"/>
                </a:cxn>
                <a:cxn ang="0">
                  <a:pos x="T12" y="T13"/>
                </a:cxn>
              </a:cxnLst>
              <a:rect l="0" t="0" r="r" b="b"/>
              <a:pathLst>
                <a:path w="59" h="80">
                  <a:moveTo>
                    <a:pt x="54" y="46"/>
                  </a:moveTo>
                  <a:cubicBezTo>
                    <a:pt x="59" y="41"/>
                    <a:pt x="59" y="41"/>
                    <a:pt x="59" y="41"/>
                  </a:cubicBezTo>
                  <a:cubicBezTo>
                    <a:pt x="37" y="31"/>
                    <a:pt x="17" y="17"/>
                    <a:pt x="1" y="0"/>
                  </a:cubicBezTo>
                  <a:cubicBezTo>
                    <a:pt x="0" y="17"/>
                    <a:pt x="3" y="34"/>
                    <a:pt x="10" y="49"/>
                  </a:cubicBezTo>
                  <a:cubicBezTo>
                    <a:pt x="13" y="59"/>
                    <a:pt x="17" y="70"/>
                    <a:pt x="20" y="80"/>
                  </a:cubicBezTo>
                  <a:cubicBezTo>
                    <a:pt x="39" y="61"/>
                    <a:pt x="39" y="61"/>
                    <a:pt x="39" y="61"/>
                  </a:cubicBezTo>
                  <a:cubicBezTo>
                    <a:pt x="54" y="46"/>
                    <a:pt x="54" y="46"/>
                    <a:pt x="54" y="46"/>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35"/>
            <p:cNvSpPr>
              <a:spLocks/>
            </p:cNvSpPr>
            <p:nvPr/>
          </p:nvSpPr>
          <p:spPr bwMode="auto">
            <a:xfrm>
              <a:off x="6046" y="1013"/>
              <a:ext cx="248" cy="388"/>
            </a:xfrm>
            <a:custGeom>
              <a:avLst/>
              <a:gdLst>
                <a:gd name="T0" fmla="*/ 24 w 248"/>
                <a:gd name="T1" fmla="*/ 0 h 388"/>
                <a:gd name="T2" fmla="*/ 0 w 248"/>
                <a:gd name="T3" fmla="*/ 11 h 388"/>
                <a:gd name="T4" fmla="*/ 36 w 248"/>
                <a:gd name="T5" fmla="*/ 78 h 388"/>
                <a:gd name="T6" fmla="*/ 64 w 248"/>
                <a:gd name="T7" fmla="*/ 78 h 388"/>
                <a:gd name="T8" fmla="*/ 48 w 248"/>
                <a:gd name="T9" fmla="*/ 106 h 388"/>
                <a:gd name="T10" fmla="*/ 114 w 248"/>
                <a:gd name="T11" fmla="*/ 215 h 388"/>
                <a:gd name="T12" fmla="*/ 207 w 248"/>
                <a:gd name="T13" fmla="*/ 388 h 388"/>
                <a:gd name="T14" fmla="*/ 248 w 248"/>
                <a:gd name="T15" fmla="*/ 385 h 388"/>
                <a:gd name="T16" fmla="*/ 76 w 248"/>
                <a:gd name="T17" fmla="*/ 89 h 388"/>
                <a:gd name="T18" fmla="*/ 117 w 248"/>
                <a:gd name="T19" fmla="*/ 52 h 388"/>
                <a:gd name="T20" fmla="*/ 55 w 248"/>
                <a:gd name="T21" fmla="*/ 54 h 388"/>
                <a:gd name="T22" fmla="*/ 24 w 248"/>
                <a:gd name="T23" fmla="*/ 0 h 388"/>
                <a:gd name="T24" fmla="*/ 24 w 248"/>
                <a:gd name="T25"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88">
                  <a:moveTo>
                    <a:pt x="24" y="0"/>
                  </a:moveTo>
                  <a:lnTo>
                    <a:pt x="0" y="11"/>
                  </a:lnTo>
                  <a:lnTo>
                    <a:pt x="36" y="78"/>
                  </a:lnTo>
                  <a:lnTo>
                    <a:pt x="64" y="78"/>
                  </a:lnTo>
                  <a:lnTo>
                    <a:pt x="48" y="106"/>
                  </a:lnTo>
                  <a:lnTo>
                    <a:pt x="114" y="215"/>
                  </a:lnTo>
                  <a:lnTo>
                    <a:pt x="207" y="388"/>
                  </a:lnTo>
                  <a:lnTo>
                    <a:pt x="248" y="385"/>
                  </a:lnTo>
                  <a:lnTo>
                    <a:pt x="76" y="89"/>
                  </a:lnTo>
                  <a:lnTo>
                    <a:pt x="117" y="52"/>
                  </a:lnTo>
                  <a:lnTo>
                    <a:pt x="55" y="54"/>
                  </a:lnTo>
                  <a:lnTo>
                    <a:pt x="24" y="0"/>
                  </a:lnTo>
                  <a:lnTo>
                    <a:pt x="2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36"/>
            <p:cNvSpPr>
              <a:spLocks noEditPoints="1"/>
            </p:cNvSpPr>
            <p:nvPr/>
          </p:nvSpPr>
          <p:spPr bwMode="auto">
            <a:xfrm>
              <a:off x="5951" y="1024"/>
              <a:ext cx="302" cy="379"/>
            </a:xfrm>
            <a:custGeom>
              <a:avLst/>
              <a:gdLst>
                <a:gd name="T0" fmla="*/ 67 w 127"/>
                <a:gd name="T1" fmla="*/ 28 h 160"/>
                <a:gd name="T2" fmla="*/ 55 w 127"/>
                <a:gd name="T3" fmla="*/ 28 h 160"/>
                <a:gd name="T4" fmla="*/ 40 w 127"/>
                <a:gd name="T5" fmla="*/ 0 h 160"/>
                <a:gd name="T6" fmla="*/ 0 w 127"/>
                <a:gd name="T7" fmla="*/ 21 h 160"/>
                <a:gd name="T8" fmla="*/ 58 w 127"/>
                <a:gd name="T9" fmla="*/ 143 h 160"/>
                <a:gd name="T10" fmla="*/ 69 w 127"/>
                <a:gd name="T11" fmla="*/ 144 h 160"/>
                <a:gd name="T12" fmla="*/ 95 w 127"/>
                <a:gd name="T13" fmla="*/ 160 h 160"/>
                <a:gd name="T14" fmla="*/ 127 w 127"/>
                <a:gd name="T15" fmla="*/ 159 h 160"/>
                <a:gd name="T16" fmla="*/ 88 w 127"/>
                <a:gd name="T17" fmla="*/ 86 h 160"/>
                <a:gd name="T18" fmla="*/ 60 w 127"/>
                <a:gd name="T19" fmla="*/ 40 h 160"/>
                <a:gd name="T20" fmla="*/ 67 w 127"/>
                <a:gd name="T21" fmla="*/ 28 h 160"/>
                <a:gd name="T22" fmla="*/ 10 w 127"/>
                <a:gd name="T23" fmla="*/ 27 h 160"/>
                <a:gd name="T24" fmla="*/ 6 w 127"/>
                <a:gd name="T25" fmla="*/ 22 h 160"/>
                <a:gd name="T26" fmla="*/ 39 w 127"/>
                <a:gd name="T27" fmla="*/ 5 h 160"/>
                <a:gd name="T28" fmla="*/ 42 w 127"/>
                <a:gd name="T29" fmla="*/ 11 h 160"/>
                <a:gd name="T30" fmla="*/ 10 w 127"/>
                <a:gd name="T31" fmla="*/ 2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7" h="160">
                  <a:moveTo>
                    <a:pt x="67" y="28"/>
                  </a:moveTo>
                  <a:cubicBezTo>
                    <a:pt x="55" y="28"/>
                    <a:pt x="55" y="28"/>
                    <a:pt x="55" y="28"/>
                  </a:cubicBezTo>
                  <a:cubicBezTo>
                    <a:pt x="40" y="0"/>
                    <a:pt x="40" y="0"/>
                    <a:pt x="40" y="0"/>
                  </a:cubicBezTo>
                  <a:cubicBezTo>
                    <a:pt x="0" y="21"/>
                    <a:pt x="0" y="21"/>
                    <a:pt x="0" y="21"/>
                  </a:cubicBezTo>
                  <a:cubicBezTo>
                    <a:pt x="26" y="58"/>
                    <a:pt x="45" y="99"/>
                    <a:pt x="58" y="143"/>
                  </a:cubicBezTo>
                  <a:cubicBezTo>
                    <a:pt x="61" y="144"/>
                    <a:pt x="65" y="144"/>
                    <a:pt x="69" y="144"/>
                  </a:cubicBezTo>
                  <a:cubicBezTo>
                    <a:pt x="95" y="160"/>
                    <a:pt x="95" y="160"/>
                    <a:pt x="95" y="160"/>
                  </a:cubicBezTo>
                  <a:cubicBezTo>
                    <a:pt x="127" y="159"/>
                    <a:pt x="127" y="159"/>
                    <a:pt x="127" y="159"/>
                  </a:cubicBezTo>
                  <a:cubicBezTo>
                    <a:pt x="88" y="86"/>
                    <a:pt x="88" y="86"/>
                    <a:pt x="88" y="86"/>
                  </a:cubicBezTo>
                  <a:cubicBezTo>
                    <a:pt x="60" y="40"/>
                    <a:pt x="60" y="40"/>
                    <a:pt x="60" y="40"/>
                  </a:cubicBezTo>
                  <a:cubicBezTo>
                    <a:pt x="67" y="28"/>
                    <a:pt x="67" y="28"/>
                    <a:pt x="67" y="28"/>
                  </a:cubicBezTo>
                  <a:close/>
                  <a:moveTo>
                    <a:pt x="10" y="27"/>
                  </a:moveTo>
                  <a:cubicBezTo>
                    <a:pt x="6" y="22"/>
                    <a:pt x="6" y="22"/>
                    <a:pt x="6" y="22"/>
                  </a:cubicBezTo>
                  <a:cubicBezTo>
                    <a:pt x="39" y="5"/>
                    <a:pt x="39" y="5"/>
                    <a:pt x="39" y="5"/>
                  </a:cubicBezTo>
                  <a:cubicBezTo>
                    <a:pt x="42" y="11"/>
                    <a:pt x="42" y="11"/>
                    <a:pt x="42" y="11"/>
                  </a:cubicBezTo>
                  <a:cubicBezTo>
                    <a:pt x="10" y="27"/>
                    <a:pt x="10" y="27"/>
                    <a:pt x="10" y="2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7"/>
            <p:cNvSpPr>
              <a:spLocks/>
            </p:cNvSpPr>
            <p:nvPr/>
          </p:nvSpPr>
          <p:spPr bwMode="auto">
            <a:xfrm>
              <a:off x="5965" y="1036"/>
              <a:ext cx="86" cy="52"/>
            </a:xfrm>
            <a:custGeom>
              <a:avLst/>
              <a:gdLst>
                <a:gd name="T0" fmla="*/ 0 w 86"/>
                <a:gd name="T1" fmla="*/ 40 h 52"/>
                <a:gd name="T2" fmla="*/ 10 w 86"/>
                <a:gd name="T3" fmla="*/ 52 h 52"/>
                <a:gd name="T4" fmla="*/ 86 w 86"/>
                <a:gd name="T5" fmla="*/ 14 h 52"/>
                <a:gd name="T6" fmla="*/ 79 w 86"/>
                <a:gd name="T7" fmla="*/ 0 h 52"/>
                <a:gd name="T8" fmla="*/ 0 w 86"/>
                <a:gd name="T9" fmla="*/ 40 h 52"/>
                <a:gd name="T10" fmla="*/ 0 w 86"/>
                <a:gd name="T11" fmla="*/ 40 h 52"/>
              </a:gdLst>
              <a:ahLst/>
              <a:cxnLst>
                <a:cxn ang="0">
                  <a:pos x="T0" y="T1"/>
                </a:cxn>
                <a:cxn ang="0">
                  <a:pos x="T2" y="T3"/>
                </a:cxn>
                <a:cxn ang="0">
                  <a:pos x="T4" y="T5"/>
                </a:cxn>
                <a:cxn ang="0">
                  <a:pos x="T6" y="T7"/>
                </a:cxn>
                <a:cxn ang="0">
                  <a:pos x="T8" y="T9"/>
                </a:cxn>
                <a:cxn ang="0">
                  <a:pos x="T10" y="T11"/>
                </a:cxn>
              </a:cxnLst>
              <a:rect l="0" t="0" r="r" b="b"/>
              <a:pathLst>
                <a:path w="86" h="52">
                  <a:moveTo>
                    <a:pt x="0" y="40"/>
                  </a:moveTo>
                  <a:lnTo>
                    <a:pt x="10" y="52"/>
                  </a:lnTo>
                  <a:lnTo>
                    <a:pt x="86" y="14"/>
                  </a:lnTo>
                  <a:lnTo>
                    <a:pt x="79" y="0"/>
                  </a:lnTo>
                  <a:lnTo>
                    <a:pt x="0" y="40"/>
                  </a:lnTo>
                  <a:lnTo>
                    <a:pt x="0" y="40"/>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8"/>
            <p:cNvSpPr>
              <a:spLocks/>
            </p:cNvSpPr>
            <p:nvPr/>
          </p:nvSpPr>
          <p:spPr bwMode="auto">
            <a:xfrm>
              <a:off x="6377" y="1060"/>
              <a:ext cx="55" cy="106"/>
            </a:xfrm>
            <a:custGeom>
              <a:avLst/>
              <a:gdLst>
                <a:gd name="T0" fmla="*/ 17 w 23"/>
                <a:gd name="T1" fmla="*/ 45 h 45"/>
                <a:gd name="T2" fmla="*/ 19 w 23"/>
                <a:gd name="T3" fmla="*/ 40 h 45"/>
                <a:gd name="T4" fmla="*/ 23 w 23"/>
                <a:gd name="T5" fmla="*/ 23 h 45"/>
                <a:gd name="T6" fmla="*/ 5 w 23"/>
                <a:gd name="T7" fmla="*/ 0 h 45"/>
                <a:gd name="T8" fmla="*/ 0 w 23"/>
                <a:gd name="T9" fmla="*/ 7 h 45"/>
                <a:gd name="T10" fmla="*/ 17 w 23"/>
                <a:gd name="T11" fmla="*/ 45 h 45"/>
              </a:gdLst>
              <a:ahLst/>
              <a:cxnLst>
                <a:cxn ang="0">
                  <a:pos x="T0" y="T1"/>
                </a:cxn>
                <a:cxn ang="0">
                  <a:pos x="T2" y="T3"/>
                </a:cxn>
                <a:cxn ang="0">
                  <a:pos x="T4" y="T5"/>
                </a:cxn>
                <a:cxn ang="0">
                  <a:pos x="T6" y="T7"/>
                </a:cxn>
                <a:cxn ang="0">
                  <a:pos x="T8" y="T9"/>
                </a:cxn>
                <a:cxn ang="0">
                  <a:pos x="T10" y="T11"/>
                </a:cxn>
              </a:cxnLst>
              <a:rect l="0" t="0" r="r" b="b"/>
              <a:pathLst>
                <a:path w="23" h="45">
                  <a:moveTo>
                    <a:pt x="17" y="45"/>
                  </a:moveTo>
                  <a:cubicBezTo>
                    <a:pt x="18" y="44"/>
                    <a:pt x="18" y="42"/>
                    <a:pt x="19" y="40"/>
                  </a:cubicBezTo>
                  <a:cubicBezTo>
                    <a:pt x="20" y="34"/>
                    <a:pt x="22" y="29"/>
                    <a:pt x="23" y="23"/>
                  </a:cubicBezTo>
                  <a:cubicBezTo>
                    <a:pt x="5" y="0"/>
                    <a:pt x="5" y="0"/>
                    <a:pt x="5" y="0"/>
                  </a:cubicBezTo>
                  <a:cubicBezTo>
                    <a:pt x="0" y="7"/>
                    <a:pt x="0" y="7"/>
                    <a:pt x="0" y="7"/>
                  </a:cubicBezTo>
                  <a:cubicBezTo>
                    <a:pt x="17" y="45"/>
                    <a:pt x="17" y="45"/>
                    <a:pt x="17" y="45"/>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9"/>
            <p:cNvSpPr>
              <a:spLocks/>
            </p:cNvSpPr>
            <p:nvPr/>
          </p:nvSpPr>
          <p:spPr bwMode="auto">
            <a:xfrm>
              <a:off x="6296" y="1079"/>
              <a:ext cx="98" cy="206"/>
            </a:xfrm>
            <a:custGeom>
              <a:avLst/>
              <a:gdLst>
                <a:gd name="T0" fmla="*/ 41 w 41"/>
                <a:gd name="T1" fmla="*/ 40 h 87"/>
                <a:gd name="T2" fmla="*/ 19 w 41"/>
                <a:gd name="T3" fmla="*/ 0 h 87"/>
                <a:gd name="T4" fmla="*/ 6 w 41"/>
                <a:gd name="T5" fmla="*/ 22 h 87"/>
                <a:gd name="T6" fmla="*/ 0 w 41"/>
                <a:gd name="T7" fmla="*/ 52 h 87"/>
                <a:gd name="T8" fmla="*/ 9 w 41"/>
                <a:gd name="T9" fmla="*/ 87 h 87"/>
                <a:gd name="T10" fmla="*/ 41 w 41"/>
                <a:gd name="T11" fmla="*/ 40 h 87"/>
              </a:gdLst>
              <a:ahLst/>
              <a:cxnLst>
                <a:cxn ang="0">
                  <a:pos x="T0" y="T1"/>
                </a:cxn>
                <a:cxn ang="0">
                  <a:pos x="T2" y="T3"/>
                </a:cxn>
                <a:cxn ang="0">
                  <a:pos x="T4" y="T5"/>
                </a:cxn>
                <a:cxn ang="0">
                  <a:pos x="T6" y="T7"/>
                </a:cxn>
                <a:cxn ang="0">
                  <a:pos x="T8" y="T9"/>
                </a:cxn>
                <a:cxn ang="0">
                  <a:pos x="T10" y="T11"/>
                </a:cxn>
              </a:cxnLst>
              <a:rect l="0" t="0" r="r" b="b"/>
              <a:pathLst>
                <a:path w="41" h="87">
                  <a:moveTo>
                    <a:pt x="41" y="40"/>
                  </a:moveTo>
                  <a:cubicBezTo>
                    <a:pt x="19" y="0"/>
                    <a:pt x="19" y="0"/>
                    <a:pt x="19" y="0"/>
                  </a:cubicBezTo>
                  <a:cubicBezTo>
                    <a:pt x="6" y="22"/>
                    <a:pt x="6" y="22"/>
                    <a:pt x="6" y="22"/>
                  </a:cubicBezTo>
                  <a:cubicBezTo>
                    <a:pt x="0" y="52"/>
                    <a:pt x="0" y="52"/>
                    <a:pt x="0" y="52"/>
                  </a:cubicBezTo>
                  <a:cubicBezTo>
                    <a:pt x="3" y="64"/>
                    <a:pt x="6" y="76"/>
                    <a:pt x="9" y="87"/>
                  </a:cubicBezTo>
                  <a:cubicBezTo>
                    <a:pt x="15" y="68"/>
                    <a:pt x="25" y="52"/>
                    <a:pt x="41" y="40"/>
                  </a:cubicBezTo>
                  <a:close/>
                </a:path>
              </a:pathLst>
            </a:custGeom>
            <a:solidFill>
              <a:srgbClr val="847C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40"/>
            <p:cNvSpPr>
              <a:spLocks/>
            </p:cNvSpPr>
            <p:nvPr/>
          </p:nvSpPr>
          <p:spPr bwMode="auto">
            <a:xfrm>
              <a:off x="6275" y="1062"/>
              <a:ext cx="66" cy="140"/>
            </a:xfrm>
            <a:custGeom>
              <a:avLst/>
              <a:gdLst>
                <a:gd name="T0" fmla="*/ 0 w 28"/>
                <a:gd name="T1" fmla="*/ 25 h 59"/>
                <a:gd name="T2" fmla="*/ 9 w 28"/>
                <a:gd name="T3" fmla="*/ 59 h 59"/>
                <a:gd name="T4" fmla="*/ 15 w 28"/>
                <a:gd name="T5" fmla="*/ 29 h 59"/>
                <a:gd name="T6" fmla="*/ 28 w 28"/>
                <a:gd name="T7" fmla="*/ 7 h 59"/>
                <a:gd name="T8" fmla="*/ 22 w 28"/>
                <a:gd name="T9" fmla="*/ 0 h 59"/>
                <a:gd name="T10" fmla="*/ 0 w 28"/>
                <a:gd name="T11" fmla="*/ 25 h 59"/>
              </a:gdLst>
              <a:ahLst/>
              <a:cxnLst>
                <a:cxn ang="0">
                  <a:pos x="T0" y="T1"/>
                </a:cxn>
                <a:cxn ang="0">
                  <a:pos x="T2" y="T3"/>
                </a:cxn>
                <a:cxn ang="0">
                  <a:pos x="T4" y="T5"/>
                </a:cxn>
                <a:cxn ang="0">
                  <a:pos x="T6" y="T7"/>
                </a:cxn>
                <a:cxn ang="0">
                  <a:pos x="T8" y="T9"/>
                </a:cxn>
                <a:cxn ang="0">
                  <a:pos x="T10" y="T11"/>
                </a:cxn>
              </a:cxnLst>
              <a:rect l="0" t="0" r="r" b="b"/>
              <a:pathLst>
                <a:path w="28" h="59">
                  <a:moveTo>
                    <a:pt x="0" y="25"/>
                  </a:moveTo>
                  <a:cubicBezTo>
                    <a:pt x="3" y="37"/>
                    <a:pt x="6" y="48"/>
                    <a:pt x="9" y="59"/>
                  </a:cubicBezTo>
                  <a:cubicBezTo>
                    <a:pt x="15" y="29"/>
                    <a:pt x="15" y="29"/>
                    <a:pt x="15" y="29"/>
                  </a:cubicBezTo>
                  <a:cubicBezTo>
                    <a:pt x="28" y="7"/>
                    <a:pt x="28" y="7"/>
                    <a:pt x="28" y="7"/>
                  </a:cubicBezTo>
                  <a:cubicBezTo>
                    <a:pt x="22" y="0"/>
                    <a:pt x="22" y="0"/>
                    <a:pt x="22" y="0"/>
                  </a:cubicBezTo>
                  <a:cubicBezTo>
                    <a:pt x="0" y="25"/>
                    <a:pt x="0" y="25"/>
                    <a:pt x="0" y="25"/>
                  </a:cubicBez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41"/>
            <p:cNvSpPr>
              <a:spLocks/>
            </p:cNvSpPr>
            <p:nvPr/>
          </p:nvSpPr>
          <p:spPr bwMode="auto">
            <a:xfrm>
              <a:off x="6253" y="1398"/>
              <a:ext cx="41" cy="100"/>
            </a:xfrm>
            <a:custGeom>
              <a:avLst/>
              <a:gdLst>
                <a:gd name="T0" fmla="*/ 41 w 41"/>
                <a:gd name="T1" fmla="*/ 0 h 100"/>
                <a:gd name="T2" fmla="*/ 0 w 41"/>
                <a:gd name="T3" fmla="*/ 3 h 100"/>
                <a:gd name="T4" fmla="*/ 0 w 41"/>
                <a:gd name="T5" fmla="*/ 100 h 100"/>
                <a:gd name="T6" fmla="*/ 41 w 41"/>
                <a:gd name="T7" fmla="*/ 97 h 100"/>
                <a:gd name="T8" fmla="*/ 41 w 41"/>
                <a:gd name="T9" fmla="*/ 0 h 100"/>
                <a:gd name="T10" fmla="*/ 41 w 41"/>
                <a:gd name="T11" fmla="*/ 0 h 100"/>
              </a:gdLst>
              <a:ahLst/>
              <a:cxnLst>
                <a:cxn ang="0">
                  <a:pos x="T0" y="T1"/>
                </a:cxn>
                <a:cxn ang="0">
                  <a:pos x="T2" y="T3"/>
                </a:cxn>
                <a:cxn ang="0">
                  <a:pos x="T4" y="T5"/>
                </a:cxn>
                <a:cxn ang="0">
                  <a:pos x="T6" y="T7"/>
                </a:cxn>
                <a:cxn ang="0">
                  <a:pos x="T8" y="T9"/>
                </a:cxn>
                <a:cxn ang="0">
                  <a:pos x="T10" y="T11"/>
                </a:cxn>
              </a:cxnLst>
              <a:rect l="0" t="0" r="r" b="b"/>
              <a:pathLst>
                <a:path w="41" h="100">
                  <a:moveTo>
                    <a:pt x="41" y="0"/>
                  </a:moveTo>
                  <a:lnTo>
                    <a:pt x="0" y="3"/>
                  </a:lnTo>
                  <a:lnTo>
                    <a:pt x="0" y="100"/>
                  </a:lnTo>
                  <a:lnTo>
                    <a:pt x="41" y="97"/>
                  </a:lnTo>
                  <a:lnTo>
                    <a:pt x="41" y="0"/>
                  </a:lnTo>
                  <a:lnTo>
                    <a:pt x="41" y="0"/>
                  </a:lnTo>
                  <a:close/>
                </a:path>
              </a:pathLst>
            </a:custGeom>
            <a:solidFill>
              <a:srgbClr val="EAEAE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42"/>
            <p:cNvSpPr>
              <a:spLocks/>
            </p:cNvSpPr>
            <p:nvPr/>
          </p:nvSpPr>
          <p:spPr bwMode="auto">
            <a:xfrm>
              <a:off x="6253" y="1495"/>
              <a:ext cx="41" cy="85"/>
            </a:xfrm>
            <a:custGeom>
              <a:avLst/>
              <a:gdLst>
                <a:gd name="T0" fmla="*/ 41 w 41"/>
                <a:gd name="T1" fmla="*/ 41 h 85"/>
                <a:gd name="T2" fmla="*/ 41 w 41"/>
                <a:gd name="T3" fmla="*/ 0 h 85"/>
                <a:gd name="T4" fmla="*/ 0 w 41"/>
                <a:gd name="T5" fmla="*/ 3 h 85"/>
                <a:gd name="T6" fmla="*/ 0 w 41"/>
                <a:gd name="T7" fmla="*/ 31 h 85"/>
                <a:gd name="T8" fmla="*/ 0 w 41"/>
                <a:gd name="T9" fmla="*/ 83 h 85"/>
                <a:gd name="T10" fmla="*/ 41 w 41"/>
                <a:gd name="T11" fmla="*/ 85 h 85"/>
                <a:gd name="T12" fmla="*/ 41 w 41"/>
                <a:gd name="T13" fmla="*/ 41 h 85"/>
                <a:gd name="T14" fmla="*/ 41 w 41"/>
                <a:gd name="T15" fmla="*/ 41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85">
                  <a:moveTo>
                    <a:pt x="41" y="41"/>
                  </a:moveTo>
                  <a:lnTo>
                    <a:pt x="41" y="0"/>
                  </a:lnTo>
                  <a:lnTo>
                    <a:pt x="0" y="3"/>
                  </a:lnTo>
                  <a:lnTo>
                    <a:pt x="0" y="31"/>
                  </a:lnTo>
                  <a:lnTo>
                    <a:pt x="0" y="83"/>
                  </a:lnTo>
                  <a:lnTo>
                    <a:pt x="41" y="85"/>
                  </a:lnTo>
                  <a:lnTo>
                    <a:pt x="41" y="41"/>
                  </a:lnTo>
                  <a:lnTo>
                    <a:pt x="41" y="41"/>
                  </a:ln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43"/>
            <p:cNvSpPr>
              <a:spLocks/>
            </p:cNvSpPr>
            <p:nvPr/>
          </p:nvSpPr>
          <p:spPr bwMode="auto">
            <a:xfrm>
              <a:off x="5915" y="1401"/>
              <a:ext cx="338" cy="182"/>
            </a:xfrm>
            <a:custGeom>
              <a:avLst/>
              <a:gdLst>
                <a:gd name="T0" fmla="*/ 142 w 142"/>
                <a:gd name="T1" fmla="*/ 53 h 77"/>
                <a:gd name="T2" fmla="*/ 142 w 142"/>
                <a:gd name="T3" fmla="*/ 41 h 77"/>
                <a:gd name="T4" fmla="*/ 142 w 142"/>
                <a:gd name="T5" fmla="*/ 0 h 77"/>
                <a:gd name="T6" fmla="*/ 118 w 142"/>
                <a:gd name="T7" fmla="*/ 43 h 77"/>
                <a:gd name="T8" fmla="*/ 41 w 142"/>
                <a:gd name="T9" fmla="*/ 54 h 77"/>
                <a:gd name="T10" fmla="*/ 0 w 142"/>
                <a:gd name="T11" fmla="*/ 70 h 77"/>
                <a:gd name="T12" fmla="*/ 8 w 142"/>
                <a:gd name="T13" fmla="*/ 77 h 77"/>
                <a:gd name="T14" fmla="*/ 25 w 142"/>
                <a:gd name="T15" fmla="*/ 69 h 77"/>
                <a:gd name="T16" fmla="*/ 41 w 142"/>
                <a:gd name="T17" fmla="*/ 68 h 77"/>
                <a:gd name="T18" fmla="*/ 113 w 142"/>
                <a:gd name="T19" fmla="*/ 55 h 77"/>
                <a:gd name="T20" fmla="*/ 142 w 142"/>
                <a:gd name="T21" fmla="*/ 53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 h="77">
                  <a:moveTo>
                    <a:pt x="142" y="53"/>
                  </a:moveTo>
                  <a:cubicBezTo>
                    <a:pt x="142" y="41"/>
                    <a:pt x="142" y="41"/>
                    <a:pt x="142" y="41"/>
                  </a:cubicBezTo>
                  <a:cubicBezTo>
                    <a:pt x="142" y="0"/>
                    <a:pt x="142" y="0"/>
                    <a:pt x="142" y="0"/>
                  </a:cubicBezTo>
                  <a:cubicBezTo>
                    <a:pt x="118" y="43"/>
                    <a:pt x="118" y="43"/>
                    <a:pt x="118" y="43"/>
                  </a:cubicBezTo>
                  <a:cubicBezTo>
                    <a:pt x="41" y="54"/>
                    <a:pt x="41" y="54"/>
                    <a:pt x="41" y="54"/>
                  </a:cubicBezTo>
                  <a:cubicBezTo>
                    <a:pt x="0" y="70"/>
                    <a:pt x="0" y="70"/>
                    <a:pt x="0" y="70"/>
                  </a:cubicBezTo>
                  <a:cubicBezTo>
                    <a:pt x="1" y="75"/>
                    <a:pt x="3" y="77"/>
                    <a:pt x="8" y="77"/>
                  </a:cubicBezTo>
                  <a:cubicBezTo>
                    <a:pt x="12" y="76"/>
                    <a:pt x="17" y="74"/>
                    <a:pt x="25" y="69"/>
                  </a:cubicBezTo>
                  <a:cubicBezTo>
                    <a:pt x="41" y="68"/>
                    <a:pt x="41" y="68"/>
                    <a:pt x="41" y="68"/>
                  </a:cubicBezTo>
                  <a:cubicBezTo>
                    <a:pt x="68" y="69"/>
                    <a:pt x="92" y="64"/>
                    <a:pt x="113" y="55"/>
                  </a:cubicBezTo>
                  <a:cubicBezTo>
                    <a:pt x="142" y="53"/>
                    <a:pt x="142" y="53"/>
                    <a:pt x="142" y="53"/>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44"/>
            <p:cNvSpPr>
              <a:spLocks noEditPoints="1"/>
            </p:cNvSpPr>
            <p:nvPr/>
          </p:nvSpPr>
          <p:spPr bwMode="auto">
            <a:xfrm>
              <a:off x="5894" y="1339"/>
              <a:ext cx="359" cy="227"/>
            </a:xfrm>
            <a:custGeom>
              <a:avLst/>
              <a:gdLst>
                <a:gd name="T0" fmla="*/ 119 w 151"/>
                <a:gd name="T1" fmla="*/ 27 h 96"/>
                <a:gd name="T2" fmla="*/ 93 w 151"/>
                <a:gd name="T3" fmla="*/ 11 h 96"/>
                <a:gd name="T4" fmla="*/ 82 w 151"/>
                <a:gd name="T5" fmla="*/ 10 h 96"/>
                <a:gd name="T6" fmla="*/ 50 w 151"/>
                <a:gd name="T7" fmla="*/ 4 h 96"/>
                <a:gd name="T8" fmla="*/ 39 w 151"/>
                <a:gd name="T9" fmla="*/ 0 h 96"/>
                <a:gd name="T10" fmla="*/ 37 w 151"/>
                <a:gd name="T11" fmla="*/ 4 h 96"/>
                <a:gd name="T12" fmla="*/ 75 w 151"/>
                <a:gd name="T13" fmla="*/ 20 h 96"/>
                <a:gd name="T14" fmla="*/ 50 w 151"/>
                <a:gd name="T15" fmla="*/ 21 h 96"/>
                <a:gd name="T16" fmla="*/ 37 w 151"/>
                <a:gd name="T17" fmla="*/ 22 h 96"/>
                <a:gd name="T18" fmla="*/ 13 w 151"/>
                <a:gd name="T19" fmla="*/ 32 h 96"/>
                <a:gd name="T20" fmla="*/ 1 w 151"/>
                <a:gd name="T21" fmla="*/ 48 h 96"/>
                <a:gd name="T22" fmla="*/ 32 w 151"/>
                <a:gd name="T23" fmla="*/ 35 h 96"/>
                <a:gd name="T24" fmla="*/ 44 w 151"/>
                <a:gd name="T25" fmla="*/ 42 h 96"/>
                <a:gd name="T26" fmla="*/ 2 w 151"/>
                <a:gd name="T27" fmla="*/ 60 h 96"/>
                <a:gd name="T28" fmla="*/ 0 w 151"/>
                <a:gd name="T29" fmla="*/ 69 h 96"/>
                <a:gd name="T30" fmla="*/ 36 w 151"/>
                <a:gd name="T31" fmla="*/ 50 h 96"/>
                <a:gd name="T32" fmla="*/ 45 w 151"/>
                <a:gd name="T33" fmla="*/ 55 h 96"/>
                <a:gd name="T34" fmla="*/ 6 w 151"/>
                <a:gd name="T35" fmla="*/ 77 h 96"/>
                <a:gd name="T36" fmla="*/ 4 w 151"/>
                <a:gd name="T37" fmla="*/ 82 h 96"/>
                <a:gd name="T38" fmla="*/ 3 w 151"/>
                <a:gd name="T39" fmla="*/ 91 h 96"/>
                <a:gd name="T40" fmla="*/ 43 w 151"/>
                <a:gd name="T41" fmla="*/ 65 h 96"/>
                <a:gd name="T42" fmla="*/ 50 w 151"/>
                <a:gd name="T43" fmla="*/ 71 h 96"/>
                <a:gd name="T44" fmla="*/ 9 w 151"/>
                <a:gd name="T45" fmla="*/ 96 h 96"/>
                <a:gd name="T46" fmla="*/ 50 w 151"/>
                <a:gd name="T47" fmla="*/ 80 h 96"/>
                <a:gd name="T48" fmla="*/ 127 w 151"/>
                <a:gd name="T49" fmla="*/ 69 h 96"/>
                <a:gd name="T50" fmla="*/ 151 w 151"/>
                <a:gd name="T51" fmla="*/ 26 h 96"/>
                <a:gd name="T52" fmla="*/ 119 w 151"/>
                <a:gd name="T53" fmla="*/ 27 h 96"/>
                <a:gd name="T54" fmla="*/ 83 w 151"/>
                <a:gd name="T55" fmla="*/ 21 h 96"/>
                <a:gd name="T56" fmla="*/ 76 w 151"/>
                <a:gd name="T57" fmla="*/ 14 h 96"/>
                <a:gd name="T58" fmla="*/ 92 w 151"/>
                <a:gd name="T59" fmla="*/ 17 h 96"/>
                <a:gd name="T60" fmla="*/ 115 w 151"/>
                <a:gd name="T61" fmla="*/ 31 h 96"/>
                <a:gd name="T62" fmla="*/ 143 w 151"/>
                <a:gd name="T63" fmla="*/ 31 h 96"/>
                <a:gd name="T64" fmla="*/ 112 w 151"/>
                <a:gd name="T65" fmla="*/ 37 h 96"/>
                <a:gd name="T66" fmla="*/ 87 w 151"/>
                <a:gd name="T67" fmla="*/ 27 h 96"/>
                <a:gd name="T68" fmla="*/ 42 w 151"/>
                <a:gd name="T69" fmla="*/ 32 h 96"/>
                <a:gd name="T70" fmla="*/ 46 w 151"/>
                <a:gd name="T71" fmla="*/ 26 h 96"/>
                <a:gd name="T72" fmla="*/ 83 w 151"/>
                <a:gd name="T73" fmla="*/ 2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1" h="96">
                  <a:moveTo>
                    <a:pt x="119" y="27"/>
                  </a:moveTo>
                  <a:cubicBezTo>
                    <a:pt x="93" y="11"/>
                    <a:pt x="93" y="11"/>
                    <a:pt x="93" y="11"/>
                  </a:cubicBezTo>
                  <a:cubicBezTo>
                    <a:pt x="89" y="11"/>
                    <a:pt x="85" y="11"/>
                    <a:pt x="82" y="10"/>
                  </a:cubicBezTo>
                  <a:cubicBezTo>
                    <a:pt x="71" y="10"/>
                    <a:pt x="60" y="8"/>
                    <a:pt x="50" y="4"/>
                  </a:cubicBezTo>
                  <a:cubicBezTo>
                    <a:pt x="47" y="3"/>
                    <a:pt x="43" y="2"/>
                    <a:pt x="39" y="0"/>
                  </a:cubicBezTo>
                  <a:cubicBezTo>
                    <a:pt x="38" y="1"/>
                    <a:pt x="38" y="3"/>
                    <a:pt x="37" y="4"/>
                  </a:cubicBezTo>
                  <a:cubicBezTo>
                    <a:pt x="47" y="12"/>
                    <a:pt x="59" y="17"/>
                    <a:pt x="75" y="20"/>
                  </a:cubicBezTo>
                  <a:cubicBezTo>
                    <a:pt x="50" y="21"/>
                    <a:pt x="50" y="21"/>
                    <a:pt x="50" y="21"/>
                  </a:cubicBezTo>
                  <a:cubicBezTo>
                    <a:pt x="37" y="22"/>
                    <a:pt x="37" y="22"/>
                    <a:pt x="37" y="22"/>
                  </a:cubicBezTo>
                  <a:cubicBezTo>
                    <a:pt x="26" y="25"/>
                    <a:pt x="18" y="28"/>
                    <a:pt x="13" y="32"/>
                  </a:cubicBezTo>
                  <a:cubicBezTo>
                    <a:pt x="6" y="36"/>
                    <a:pt x="2" y="42"/>
                    <a:pt x="1" y="48"/>
                  </a:cubicBezTo>
                  <a:cubicBezTo>
                    <a:pt x="10" y="41"/>
                    <a:pt x="21" y="37"/>
                    <a:pt x="32" y="35"/>
                  </a:cubicBezTo>
                  <a:cubicBezTo>
                    <a:pt x="44" y="42"/>
                    <a:pt x="44" y="42"/>
                    <a:pt x="44" y="42"/>
                  </a:cubicBezTo>
                  <a:cubicBezTo>
                    <a:pt x="25" y="42"/>
                    <a:pt x="11" y="48"/>
                    <a:pt x="2" y="60"/>
                  </a:cubicBezTo>
                  <a:cubicBezTo>
                    <a:pt x="1" y="64"/>
                    <a:pt x="0" y="66"/>
                    <a:pt x="0" y="69"/>
                  </a:cubicBezTo>
                  <a:cubicBezTo>
                    <a:pt x="10" y="57"/>
                    <a:pt x="22" y="51"/>
                    <a:pt x="36" y="50"/>
                  </a:cubicBezTo>
                  <a:cubicBezTo>
                    <a:pt x="45" y="55"/>
                    <a:pt x="45" y="55"/>
                    <a:pt x="45" y="55"/>
                  </a:cubicBezTo>
                  <a:cubicBezTo>
                    <a:pt x="25" y="58"/>
                    <a:pt x="12" y="65"/>
                    <a:pt x="6" y="77"/>
                  </a:cubicBezTo>
                  <a:cubicBezTo>
                    <a:pt x="5" y="78"/>
                    <a:pt x="5" y="80"/>
                    <a:pt x="4" y="82"/>
                  </a:cubicBezTo>
                  <a:cubicBezTo>
                    <a:pt x="3" y="86"/>
                    <a:pt x="3" y="89"/>
                    <a:pt x="3" y="91"/>
                  </a:cubicBezTo>
                  <a:cubicBezTo>
                    <a:pt x="16" y="75"/>
                    <a:pt x="29" y="66"/>
                    <a:pt x="43" y="65"/>
                  </a:cubicBezTo>
                  <a:cubicBezTo>
                    <a:pt x="50" y="71"/>
                    <a:pt x="50" y="71"/>
                    <a:pt x="50" y="71"/>
                  </a:cubicBezTo>
                  <a:cubicBezTo>
                    <a:pt x="25" y="75"/>
                    <a:pt x="12" y="83"/>
                    <a:pt x="9" y="96"/>
                  </a:cubicBezTo>
                  <a:cubicBezTo>
                    <a:pt x="50" y="80"/>
                    <a:pt x="50" y="80"/>
                    <a:pt x="50" y="80"/>
                  </a:cubicBezTo>
                  <a:cubicBezTo>
                    <a:pt x="127" y="69"/>
                    <a:pt x="127" y="69"/>
                    <a:pt x="127" y="69"/>
                  </a:cubicBezTo>
                  <a:cubicBezTo>
                    <a:pt x="151" y="26"/>
                    <a:pt x="151" y="26"/>
                    <a:pt x="151" y="26"/>
                  </a:cubicBezTo>
                  <a:cubicBezTo>
                    <a:pt x="119" y="27"/>
                    <a:pt x="119" y="27"/>
                    <a:pt x="119" y="27"/>
                  </a:cubicBezTo>
                  <a:close/>
                  <a:moveTo>
                    <a:pt x="83" y="21"/>
                  </a:moveTo>
                  <a:cubicBezTo>
                    <a:pt x="76" y="14"/>
                    <a:pt x="76" y="14"/>
                    <a:pt x="76" y="14"/>
                  </a:cubicBezTo>
                  <a:cubicBezTo>
                    <a:pt x="92" y="17"/>
                    <a:pt x="92" y="17"/>
                    <a:pt x="92" y="17"/>
                  </a:cubicBezTo>
                  <a:cubicBezTo>
                    <a:pt x="115" y="31"/>
                    <a:pt x="115" y="31"/>
                    <a:pt x="115" y="31"/>
                  </a:cubicBezTo>
                  <a:cubicBezTo>
                    <a:pt x="143" y="31"/>
                    <a:pt x="143" y="31"/>
                    <a:pt x="143" y="31"/>
                  </a:cubicBezTo>
                  <a:cubicBezTo>
                    <a:pt x="112" y="37"/>
                    <a:pt x="112" y="37"/>
                    <a:pt x="112" y="37"/>
                  </a:cubicBezTo>
                  <a:cubicBezTo>
                    <a:pt x="87" y="27"/>
                    <a:pt x="87" y="27"/>
                    <a:pt x="87" y="27"/>
                  </a:cubicBezTo>
                  <a:cubicBezTo>
                    <a:pt x="42" y="32"/>
                    <a:pt x="42" y="32"/>
                    <a:pt x="42" y="32"/>
                  </a:cubicBezTo>
                  <a:cubicBezTo>
                    <a:pt x="46" y="26"/>
                    <a:pt x="46" y="26"/>
                    <a:pt x="46" y="26"/>
                  </a:cubicBezTo>
                  <a:cubicBezTo>
                    <a:pt x="83" y="21"/>
                    <a:pt x="83" y="21"/>
                    <a:pt x="83" y="21"/>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45"/>
            <p:cNvSpPr>
              <a:spLocks/>
            </p:cNvSpPr>
            <p:nvPr/>
          </p:nvSpPr>
          <p:spPr bwMode="auto">
            <a:xfrm>
              <a:off x="5994" y="1372"/>
              <a:ext cx="240" cy="55"/>
            </a:xfrm>
            <a:custGeom>
              <a:avLst/>
              <a:gdLst>
                <a:gd name="T0" fmla="*/ 81 w 240"/>
                <a:gd name="T1" fmla="*/ 0 h 55"/>
                <a:gd name="T2" fmla="*/ 97 w 240"/>
                <a:gd name="T3" fmla="*/ 17 h 55"/>
                <a:gd name="T4" fmla="*/ 9 w 240"/>
                <a:gd name="T5" fmla="*/ 29 h 55"/>
                <a:gd name="T6" fmla="*/ 0 w 240"/>
                <a:gd name="T7" fmla="*/ 43 h 55"/>
                <a:gd name="T8" fmla="*/ 107 w 240"/>
                <a:gd name="T9" fmla="*/ 31 h 55"/>
                <a:gd name="T10" fmla="*/ 166 w 240"/>
                <a:gd name="T11" fmla="*/ 55 h 55"/>
                <a:gd name="T12" fmla="*/ 240 w 240"/>
                <a:gd name="T13" fmla="*/ 40 h 55"/>
                <a:gd name="T14" fmla="*/ 173 w 240"/>
                <a:gd name="T15" fmla="*/ 40 h 55"/>
                <a:gd name="T16" fmla="*/ 119 w 240"/>
                <a:gd name="T17" fmla="*/ 7 h 55"/>
                <a:gd name="T18" fmla="*/ 81 w 240"/>
                <a:gd name="T19" fmla="*/ 0 h 55"/>
                <a:gd name="T20" fmla="*/ 81 w 240"/>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55">
                  <a:moveTo>
                    <a:pt x="81" y="0"/>
                  </a:moveTo>
                  <a:lnTo>
                    <a:pt x="97" y="17"/>
                  </a:lnTo>
                  <a:lnTo>
                    <a:pt x="9" y="29"/>
                  </a:lnTo>
                  <a:lnTo>
                    <a:pt x="0" y="43"/>
                  </a:lnTo>
                  <a:lnTo>
                    <a:pt x="107" y="31"/>
                  </a:lnTo>
                  <a:lnTo>
                    <a:pt x="166" y="55"/>
                  </a:lnTo>
                  <a:lnTo>
                    <a:pt x="240" y="40"/>
                  </a:lnTo>
                  <a:lnTo>
                    <a:pt x="173" y="40"/>
                  </a:lnTo>
                  <a:lnTo>
                    <a:pt x="119" y="7"/>
                  </a:lnTo>
                  <a:lnTo>
                    <a:pt x="81" y="0"/>
                  </a:lnTo>
                  <a:lnTo>
                    <a:pt x="81" y="0"/>
                  </a:lnTo>
                  <a:close/>
                </a:path>
              </a:pathLst>
            </a:custGeom>
            <a:solidFill>
              <a:srgbClr val="F3DD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46"/>
            <p:cNvSpPr>
              <a:spLocks/>
            </p:cNvSpPr>
            <p:nvPr/>
          </p:nvSpPr>
          <p:spPr bwMode="auto">
            <a:xfrm>
              <a:off x="6372" y="1649"/>
              <a:ext cx="303" cy="634"/>
            </a:xfrm>
            <a:custGeom>
              <a:avLst/>
              <a:gdLst>
                <a:gd name="T0" fmla="*/ 0 w 127"/>
                <a:gd name="T1" fmla="*/ 22 h 268"/>
                <a:gd name="T2" fmla="*/ 0 w 127"/>
                <a:gd name="T3" fmla="*/ 32 h 268"/>
                <a:gd name="T4" fmla="*/ 17 w 127"/>
                <a:gd name="T5" fmla="*/ 31 h 268"/>
                <a:gd name="T6" fmla="*/ 90 w 127"/>
                <a:gd name="T7" fmla="*/ 237 h 268"/>
                <a:gd name="T8" fmla="*/ 34 w 127"/>
                <a:gd name="T9" fmla="*/ 173 h 268"/>
                <a:gd name="T10" fmla="*/ 0 w 127"/>
                <a:gd name="T11" fmla="*/ 32 h 268"/>
                <a:gd name="T12" fmla="*/ 0 w 127"/>
                <a:gd name="T13" fmla="*/ 56 h 268"/>
                <a:gd name="T14" fmla="*/ 13 w 127"/>
                <a:gd name="T15" fmla="*/ 144 h 268"/>
                <a:gd name="T16" fmla="*/ 22 w 127"/>
                <a:gd name="T17" fmla="*/ 182 h 268"/>
                <a:gd name="T18" fmla="*/ 126 w 127"/>
                <a:gd name="T19" fmla="*/ 232 h 268"/>
                <a:gd name="T20" fmla="*/ 106 w 127"/>
                <a:gd name="T21" fmla="*/ 133 h 268"/>
                <a:gd name="T22" fmla="*/ 68 w 127"/>
                <a:gd name="T23" fmla="*/ 0 h 268"/>
                <a:gd name="T24" fmla="*/ 58 w 127"/>
                <a:gd name="T25" fmla="*/ 1 h 268"/>
                <a:gd name="T26" fmla="*/ 58 w 127"/>
                <a:gd name="T27" fmla="*/ 19 h 268"/>
                <a:gd name="T28" fmla="*/ 0 w 127"/>
                <a:gd name="T29" fmla="*/ 22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7" h="268">
                  <a:moveTo>
                    <a:pt x="0" y="22"/>
                  </a:moveTo>
                  <a:cubicBezTo>
                    <a:pt x="0" y="32"/>
                    <a:pt x="0" y="32"/>
                    <a:pt x="0" y="32"/>
                  </a:cubicBezTo>
                  <a:cubicBezTo>
                    <a:pt x="17" y="31"/>
                    <a:pt x="17" y="31"/>
                    <a:pt x="17" y="31"/>
                  </a:cubicBezTo>
                  <a:cubicBezTo>
                    <a:pt x="28" y="128"/>
                    <a:pt x="53" y="196"/>
                    <a:pt x="90" y="237"/>
                  </a:cubicBezTo>
                  <a:cubicBezTo>
                    <a:pt x="68" y="233"/>
                    <a:pt x="49" y="212"/>
                    <a:pt x="34" y="173"/>
                  </a:cubicBezTo>
                  <a:cubicBezTo>
                    <a:pt x="0" y="32"/>
                    <a:pt x="0" y="32"/>
                    <a:pt x="0" y="32"/>
                  </a:cubicBezTo>
                  <a:cubicBezTo>
                    <a:pt x="0" y="56"/>
                    <a:pt x="0" y="56"/>
                    <a:pt x="0" y="56"/>
                  </a:cubicBezTo>
                  <a:cubicBezTo>
                    <a:pt x="13" y="144"/>
                    <a:pt x="13" y="144"/>
                    <a:pt x="13" y="144"/>
                  </a:cubicBezTo>
                  <a:cubicBezTo>
                    <a:pt x="22" y="182"/>
                    <a:pt x="22" y="182"/>
                    <a:pt x="22" y="182"/>
                  </a:cubicBezTo>
                  <a:cubicBezTo>
                    <a:pt x="51" y="251"/>
                    <a:pt x="85" y="268"/>
                    <a:pt x="126" y="232"/>
                  </a:cubicBezTo>
                  <a:cubicBezTo>
                    <a:pt x="127" y="201"/>
                    <a:pt x="120" y="168"/>
                    <a:pt x="106" y="133"/>
                  </a:cubicBezTo>
                  <a:cubicBezTo>
                    <a:pt x="68" y="0"/>
                    <a:pt x="68" y="0"/>
                    <a:pt x="68" y="0"/>
                  </a:cubicBezTo>
                  <a:cubicBezTo>
                    <a:pt x="58" y="1"/>
                    <a:pt x="58" y="1"/>
                    <a:pt x="58" y="1"/>
                  </a:cubicBezTo>
                  <a:cubicBezTo>
                    <a:pt x="58" y="19"/>
                    <a:pt x="58" y="19"/>
                    <a:pt x="58" y="19"/>
                  </a:cubicBezTo>
                  <a:cubicBezTo>
                    <a:pt x="39" y="20"/>
                    <a:pt x="19" y="22"/>
                    <a:pt x="0" y="22"/>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47"/>
            <p:cNvSpPr>
              <a:spLocks/>
            </p:cNvSpPr>
            <p:nvPr/>
          </p:nvSpPr>
          <p:spPr bwMode="auto">
            <a:xfrm>
              <a:off x="5891" y="1562"/>
              <a:ext cx="619" cy="840"/>
            </a:xfrm>
            <a:custGeom>
              <a:avLst/>
              <a:gdLst>
                <a:gd name="T0" fmla="*/ 202 w 260"/>
                <a:gd name="T1" fmla="*/ 69 h 355"/>
                <a:gd name="T2" fmla="*/ 202 w 260"/>
                <a:gd name="T3" fmla="*/ 59 h 355"/>
                <a:gd name="T4" fmla="*/ 260 w 260"/>
                <a:gd name="T5" fmla="*/ 56 h 355"/>
                <a:gd name="T6" fmla="*/ 260 w 260"/>
                <a:gd name="T7" fmla="*/ 38 h 355"/>
                <a:gd name="T8" fmla="*/ 149 w 260"/>
                <a:gd name="T9" fmla="*/ 38 h 355"/>
                <a:gd name="T10" fmla="*/ 51 w 260"/>
                <a:gd name="T11" fmla="*/ 0 h 355"/>
                <a:gd name="T12" fmla="*/ 35 w 260"/>
                <a:gd name="T13" fmla="*/ 1 h 355"/>
                <a:gd name="T14" fmla="*/ 18 w 260"/>
                <a:gd name="T15" fmla="*/ 9 h 355"/>
                <a:gd name="T16" fmla="*/ 53 w 260"/>
                <a:gd name="T17" fmla="*/ 56 h 355"/>
                <a:gd name="T18" fmla="*/ 86 w 260"/>
                <a:gd name="T19" fmla="*/ 58 h 355"/>
                <a:gd name="T20" fmla="*/ 189 w 260"/>
                <a:gd name="T21" fmla="*/ 60 h 355"/>
                <a:gd name="T22" fmla="*/ 147 w 260"/>
                <a:gd name="T23" fmla="*/ 248 h 355"/>
                <a:gd name="T24" fmla="*/ 10 w 260"/>
                <a:gd name="T25" fmla="*/ 287 h 355"/>
                <a:gd name="T26" fmla="*/ 0 w 260"/>
                <a:gd name="T27" fmla="*/ 326 h 355"/>
                <a:gd name="T28" fmla="*/ 47 w 260"/>
                <a:gd name="T29" fmla="*/ 335 h 355"/>
                <a:gd name="T30" fmla="*/ 95 w 260"/>
                <a:gd name="T31" fmla="*/ 343 h 355"/>
                <a:gd name="T32" fmla="*/ 187 w 260"/>
                <a:gd name="T33" fmla="*/ 230 h 355"/>
                <a:gd name="T34" fmla="*/ 188 w 260"/>
                <a:gd name="T35" fmla="*/ 218 h 355"/>
                <a:gd name="T36" fmla="*/ 224 w 260"/>
                <a:gd name="T37" fmla="*/ 219 h 355"/>
                <a:gd name="T38" fmla="*/ 215 w 260"/>
                <a:gd name="T39" fmla="*/ 181 h 355"/>
                <a:gd name="T40" fmla="*/ 192 w 260"/>
                <a:gd name="T41" fmla="*/ 182 h 355"/>
                <a:gd name="T42" fmla="*/ 202 w 260"/>
                <a:gd name="T43" fmla="*/ 93 h 355"/>
                <a:gd name="T44" fmla="*/ 202 w 260"/>
                <a:gd name="T45" fmla="*/ 69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0" h="355">
                  <a:moveTo>
                    <a:pt x="202" y="69"/>
                  </a:moveTo>
                  <a:cubicBezTo>
                    <a:pt x="202" y="59"/>
                    <a:pt x="202" y="59"/>
                    <a:pt x="202" y="59"/>
                  </a:cubicBezTo>
                  <a:cubicBezTo>
                    <a:pt x="221" y="59"/>
                    <a:pt x="241" y="57"/>
                    <a:pt x="260" y="56"/>
                  </a:cubicBezTo>
                  <a:cubicBezTo>
                    <a:pt x="260" y="38"/>
                    <a:pt x="260" y="38"/>
                    <a:pt x="260" y="38"/>
                  </a:cubicBezTo>
                  <a:cubicBezTo>
                    <a:pt x="149" y="38"/>
                    <a:pt x="149" y="38"/>
                    <a:pt x="149" y="38"/>
                  </a:cubicBezTo>
                  <a:cubicBezTo>
                    <a:pt x="90" y="39"/>
                    <a:pt x="57" y="26"/>
                    <a:pt x="51" y="0"/>
                  </a:cubicBezTo>
                  <a:cubicBezTo>
                    <a:pt x="35" y="1"/>
                    <a:pt x="35" y="1"/>
                    <a:pt x="35" y="1"/>
                  </a:cubicBezTo>
                  <a:cubicBezTo>
                    <a:pt x="27" y="6"/>
                    <a:pt x="22" y="8"/>
                    <a:pt x="18" y="9"/>
                  </a:cubicBezTo>
                  <a:cubicBezTo>
                    <a:pt x="16" y="34"/>
                    <a:pt x="27" y="50"/>
                    <a:pt x="53" y="56"/>
                  </a:cubicBezTo>
                  <a:cubicBezTo>
                    <a:pt x="62" y="58"/>
                    <a:pt x="73" y="59"/>
                    <a:pt x="86" y="58"/>
                  </a:cubicBezTo>
                  <a:cubicBezTo>
                    <a:pt x="121" y="60"/>
                    <a:pt x="155" y="61"/>
                    <a:pt x="189" y="60"/>
                  </a:cubicBezTo>
                  <a:cubicBezTo>
                    <a:pt x="147" y="248"/>
                    <a:pt x="147" y="248"/>
                    <a:pt x="147" y="248"/>
                  </a:cubicBezTo>
                  <a:cubicBezTo>
                    <a:pt x="118" y="294"/>
                    <a:pt x="72" y="307"/>
                    <a:pt x="10" y="287"/>
                  </a:cubicBezTo>
                  <a:cubicBezTo>
                    <a:pt x="0" y="326"/>
                    <a:pt x="0" y="326"/>
                    <a:pt x="0" y="326"/>
                  </a:cubicBezTo>
                  <a:cubicBezTo>
                    <a:pt x="47" y="335"/>
                    <a:pt x="47" y="335"/>
                    <a:pt x="47" y="335"/>
                  </a:cubicBezTo>
                  <a:cubicBezTo>
                    <a:pt x="95" y="343"/>
                    <a:pt x="95" y="343"/>
                    <a:pt x="95" y="343"/>
                  </a:cubicBezTo>
                  <a:cubicBezTo>
                    <a:pt x="149" y="355"/>
                    <a:pt x="179" y="318"/>
                    <a:pt x="187" y="230"/>
                  </a:cubicBezTo>
                  <a:cubicBezTo>
                    <a:pt x="188" y="218"/>
                    <a:pt x="188" y="218"/>
                    <a:pt x="188" y="218"/>
                  </a:cubicBezTo>
                  <a:cubicBezTo>
                    <a:pt x="224" y="219"/>
                    <a:pt x="224" y="219"/>
                    <a:pt x="224" y="219"/>
                  </a:cubicBezTo>
                  <a:cubicBezTo>
                    <a:pt x="215" y="181"/>
                    <a:pt x="215" y="181"/>
                    <a:pt x="215" y="181"/>
                  </a:cubicBezTo>
                  <a:cubicBezTo>
                    <a:pt x="192" y="182"/>
                    <a:pt x="192" y="182"/>
                    <a:pt x="192" y="182"/>
                  </a:cubicBezTo>
                  <a:cubicBezTo>
                    <a:pt x="202" y="93"/>
                    <a:pt x="202" y="93"/>
                    <a:pt x="202" y="93"/>
                  </a:cubicBezTo>
                  <a:cubicBezTo>
                    <a:pt x="202" y="69"/>
                    <a:pt x="202" y="69"/>
                    <a:pt x="202" y="6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48"/>
            <p:cNvSpPr>
              <a:spLocks/>
            </p:cNvSpPr>
            <p:nvPr/>
          </p:nvSpPr>
          <p:spPr bwMode="auto">
            <a:xfrm>
              <a:off x="6372" y="1722"/>
              <a:ext cx="214" cy="488"/>
            </a:xfrm>
            <a:custGeom>
              <a:avLst/>
              <a:gdLst>
                <a:gd name="T0" fmla="*/ 17 w 90"/>
                <a:gd name="T1" fmla="*/ 0 h 206"/>
                <a:gd name="T2" fmla="*/ 0 w 90"/>
                <a:gd name="T3" fmla="*/ 1 h 206"/>
                <a:gd name="T4" fmla="*/ 34 w 90"/>
                <a:gd name="T5" fmla="*/ 142 h 206"/>
                <a:gd name="T6" fmla="*/ 90 w 90"/>
                <a:gd name="T7" fmla="*/ 206 h 206"/>
                <a:gd name="T8" fmla="*/ 17 w 90"/>
                <a:gd name="T9" fmla="*/ 0 h 206"/>
              </a:gdLst>
              <a:ahLst/>
              <a:cxnLst>
                <a:cxn ang="0">
                  <a:pos x="T0" y="T1"/>
                </a:cxn>
                <a:cxn ang="0">
                  <a:pos x="T2" y="T3"/>
                </a:cxn>
                <a:cxn ang="0">
                  <a:pos x="T4" y="T5"/>
                </a:cxn>
                <a:cxn ang="0">
                  <a:pos x="T6" y="T7"/>
                </a:cxn>
                <a:cxn ang="0">
                  <a:pos x="T8" y="T9"/>
                </a:cxn>
              </a:cxnLst>
              <a:rect l="0" t="0" r="r" b="b"/>
              <a:pathLst>
                <a:path w="90" h="206">
                  <a:moveTo>
                    <a:pt x="17" y="0"/>
                  </a:moveTo>
                  <a:cubicBezTo>
                    <a:pt x="0" y="1"/>
                    <a:pt x="0" y="1"/>
                    <a:pt x="0" y="1"/>
                  </a:cubicBezTo>
                  <a:cubicBezTo>
                    <a:pt x="34" y="142"/>
                    <a:pt x="34" y="142"/>
                    <a:pt x="34" y="142"/>
                  </a:cubicBezTo>
                  <a:cubicBezTo>
                    <a:pt x="49" y="181"/>
                    <a:pt x="68" y="202"/>
                    <a:pt x="90" y="206"/>
                  </a:cubicBezTo>
                  <a:cubicBezTo>
                    <a:pt x="53" y="165"/>
                    <a:pt x="28" y="97"/>
                    <a:pt x="17" y="0"/>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49"/>
            <p:cNvSpPr>
              <a:spLocks/>
            </p:cNvSpPr>
            <p:nvPr/>
          </p:nvSpPr>
          <p:spPr bwMode="auto">
            <a:xfrm>
              <a:off x="6013" y="1526"/>
              <a:ext cx="497" cy="128"/>
            </a:xfrm>
            <a:custGeom>
              <a:avLst/>
              <a:gdLst>
                <a:gd name="T0" fmla="*/ 118 w 209"/>
                <a:gd name="T1" fmla="*/ 23 h 54"/>
                <a:gd name="T2" fmla="*/ 101 w 209"/>
                <a:gd name="T3" fmla="*/ 22 h 54"/>
                <a:gd name="T4" fmla="*/ 101 w 209"/>
                <a:gd name="T5" fmla="*/ 0 h 54"/>
                <a:gd name="T6" fmla="*/ 72 w 209"/>
                <a:gd name="T7" fmla="*/ 2 h 54"/>
                <a:gd name="T8" fmla="*/ 0 w 209"/>
                <a:gd name="T9" fmla="*/ 15 h 54"/>
                <a:gd name="T10" fmla="*/ 98 w 209"/>
                <a:gd name="T11" fmla="*/ 53 h 54"/>
                <a:gd name="T12" fmla="*/ 209 w 209"/>
                <a:gd name="T13" fmla="*/ 53 h 54"/>
                <a:gd name="T14" fmla="*/ 209 w 209"/>
                <a:gd name="T15" fmla="*/ 35 h 54"/>
                <a:gd name="T16" fmla="*/ 118 w 209"/>
                <a:gd name="T17" fmla="*/ 29 h 54"/>
                <a:gd name="T18" fmla="*/ 118 w 209"/>
                <a:gd name="T19" fmla="*/ 2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54">
                  <a:moveTo>
                    <a:pt x="118" y="23"/>
                  </a:moveTo>
                  <a:cubicBezTo>
                    <a:pt x="101" y="22"/>
                    <a:pt x="101" y="22"/>
                    <a:pt x="101" y="22"/>
                  </a:cubicBezTo>
                  <a:cubicBezTo>
                    <a:pt x="101" y="0"/>
                    <a:pt x="101" y="0"/>
                    <a:pt x="101" y="0"/>
                  </a:cubicBezTo>
                  <a:cubicBezTo>
                    <a:pt x="72" y="2"/>
                    <a:pt x="72" y="2"/>
                    <a:pt x="72" y="2"/>
                  </a:cubicBezTo>
                  <a:cubicBezTo>
                    <a:pt x="51" y="11"/>
                    <a:pt x="27" y="16"/>
                    <a:pt x="0" y="15"/>
                  </a:cubicBezTo>
                  <a:cubicBezTo>
                    <a:pt x="6" y="41"/>
                    <a:pt x="39" y="54"/>
                    <a:pt x="98" y="53"/>
                  </a:cubicBezTo>
                  <a:cubicBezTo>
                    <a:pt x="209" y="53"/>
                    <a:pt x="209" y="53"/>
                    <a:pt x="209" y="53"/>
                  </a:cubicBezTo>
                  <a:cubicBezTo>
                    <a:pt x="209" y="35"/>
                    <a:pt x="209" y="35"/>
                    <a:pt x="209" y="35"/>
                  </a:cubicBezTo>
                  <a:cubicBezTo>
                    <a:pt x="180" y="35"/>
                    <a:pt x="149" y="33"/>
                    <a:pt x="118" y="29"/>
                  </a:cubicBezTo>
                  <a:cubicBezTo>
                    <a:pt x="118" y="23"/>
                    <a:pt x="118" y="23"/>
                    <a:pt x="118" y="23"/>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50"/>
            <p:cNvSpPr>
              <a:spLocks noEditPoints="1"/>
            </p:cNvSpPr>
            <p:nvPr/>
          </p:nvSpPr>
          <p:spPr bwMode="auto">
            <a:xfrm>
              <a:off x="5915" y="1694"/>
              <a:ext cx="426" cy="594"/>
            </a:xfrm>
            <a:custGeom>
              <a:avLst/>
              <a:gdLst>
                <a:gd name="T0" fmla="*/ 179 w 179"/>
                <a:gd name="T1" fmla="*/ 4 h 251"/>
                <a:gd name="T2" fmla="*/ 76 w 179"/>
                <a:gd name="T3" fmla="*/ 2 h 251"/>
                <a:gd name="T4" fmla="*/ 43 w 179"/>
                <a:gd name="T5" fmla="*/ 0 h 251"/>
                <a:gd name="T6" fmla="*/ 27 w 179"/>
                <a:gd name="T7" fmla="*/ 116 h 251"/>
                <a:gd name="T8" fmla="*/ 0 w 179"/>
                <a:gd name="T9" fmla="*/ 231 h 251"/>
                <a:gd name="T10" fmla="*/ 137 w 179"/>
                <a:gd name="T11" fmla="*/ 192 h 251"/>
                <a:gd name="T12" fmla="*/ 179 w 179"/>
                <a:gd name="T13" fmla="*/ 4 h 251"/>
                <a:gd name="T14" fmla="*/ 29 w 179"/>
                <a:gd name="T15" fmla="*/ 225 h 251"/>
                <a:gd name="T16" fmla="*/ 13 w 179"/>
                <a:gd name="T17" fmla="*/ 225 h 251"/>
                <a:gd name="T18" fmla="*/ 35 w 179"/>
                <a:gd name="T19" fmla="*/ 124 h 251"/>
                <a:gd name="T20" fmla="*/ 51 w 179"/>
                <a:gd name="T21" fmla="*/ 11 h 251"/>
                <a:gd name="T22" fmla="*/ 65 w 179"/>
                <a:gd name="T23" fmla="*/ 10 h 251"/>
                <a:gd name="T24" fmla="*/ 51 w 179"/>
                <a:gd name="T25" fmla="*/ 125 h 251"/>
                <a:gd name="T26" fmla="*/ 29 w 179"/>
                <a:gd name="T27" fmla="*/ 225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9" h="251">
                  <a:moveTo>
                    <a:pt x="179" y="4"/>
                  </a:moveTo>
                  <a:cubicBezTo>
                    <a:pt x="145" y="5"/>
                    <a:pt x="111" y="4"/>
                    <a:pt x="76" y="2"/>
                  </a:cubicBezTo>
                  <a:cubicBezTo>
                    <a:pt x="63" y="3"/>
                    <a:pt x="52" y="2"/>
                    <a:pt x="43" y="0"/>
                  </a:cubicBezTo>
                  <a:cubicBezTo>
                    <a:pt x="27" y="116"/>
                    <a:pt x="27" y="116"/>
                    <a:pt x="27" y="116"/>
                  </a:cubicBezTo>
                  <a:cubicBezTo>
                    <a:pt x="0" y="231"/>
                    <a:pt x="0" y="231"/>
                    <a:pt x="0" y="231"/>
                  </a:cubicBezTo>
                  <a:cubicBezTo>
                    <a:pt x="62" y="251"/>
                    <a:pt x="108" y="238"/>
                    <a:pt x="137" y="192"/>
                  </a:cubicBezTo>
                  <a:cubicBezTo>
                    <a:pt x="179" y="4"/>
                    <a:pt x="179" y="4"/>
                    <a:pt x="179" y="4"/>
                  </a:cubicBezTo>
                  <a:close/>
                  <a:moveTo>
                    <a:pt x="29" y="225"/>
                  </a:moveTo>
                  <a:cubicBezTo>
                    <a:pt x="13" y="225"/>
                    <a:pt x="13" y="225"/>
                    <a:pt x="13" y="225"/>
                  </a:cubicBezTo>
                  <a:cubicBezTo>
                    <a:pt x="35" y="124"/>
                    <a:pt x="35" y="124"/>
                    <a:pt x="35" y="124"/>
                  </a:cubicBezTo>
                  <a:cubicBezTo>
                    <a:pt x="51" y="11"/>
                    <a:pt x="51" y="11"/>
                    <a:pt x="51" y="11"/>
                  </a:cubicBezTo>
                  <a:cubicBezTo>
                    <a:pt x="65" y="10"/>
                    <a:pt x="65" y="10"/>
                    <a:pt x="65" y="10"/>
                  </a:cubicBezTo>
                  <a:cubicBezTo>
                    <a:pt x="51" y="125"/>
                    <a:pt x="51" y="125"/>
                    <a:pt x="51" y="125"/>
                  </a:cubicBezTo>
                  <a:cubicBezTo>
                    <a:pt x="29" y="225"/>
                    <a:pt x="29" y="225"/>
                    <a:pt x="29" y="225"/>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51"/>
            <p:cNvSpPr>
              <a:spLocks/>
            </p:cNvSpPr>
            <p:nvPr/>
          </p:nvSpPr>
          <p:spPr bwMode="auto">
            <a:xfrm>
              <a:off x="5946" y="1718"/>
              <a:ext cx="124" cy="508"/>
            </a:xfrm>
            <a:custGeom>
              <a:avLst/>
              <a:gdLst>
                <a:gd name="T0" fmla="*/ 0 w 124"/>
                <a:gd name="T1" fmla="*/ 508 h 508"/>
                <a:gd name="T2" fmla="*/ 38 w 124"/>
                <a:gd name="T3" fmla="*/ 508 h 508"/>
                <a:gd name="T4" fmla="*/ 90 w 124"/>
                <a:gd name="T5" fmla="*/ 272 h 508"/>
                <a:gd name="T6" fmla="*/ 124 w 124"/>
                <a:gd name="T7" fmla="*/ 0 h 508"/>
                <a:gd name="T8" fmla="*/ 90 w 124"/>
                <a:gd name="T9" fmla="*/ 2 h 508"/>
                <a:gd name="T10" fmla="*/ 52 w 124"/>
                <a:gd name="T11" fmla="*/ 269 h 508"/>
                <a:gd name="T12" fmla="*/ 0 w 124"/>
                <a:gd name="T13" fmla="*/ 508 h 508"/>
                <a:gd name="T14" fmla="*/ 0 w 124"/>
                <a:gd name="T15" fmla="*/ 508 h 5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508">
                  <a:moveTo>
                    <a:pt x="0" y="508"/>
                  </a:moveTo>
                  <a:lnTo>
                    <a:pt x="38" y="508"/>
                  </a:lnTo>
                  <a:lnTo>
                    <a:pt x="90" y="272"/>
                  </a:lnTo>
                  <a:lnTo>
                    <a:pt x="124" y="0"/>
                  </a:lnTo>
                  <a:lnTo>
                    <a:pt x="90" y="2"/>
                  </a:lnTo>
                  <a:lnTo>
                    <a:pt x="52" y="269"/>
                  </a:lnTo>
                  <a:lnTo>
                    <a:pt x="0" y="508"/>
                  </a:lnTo>
                  <a:lnTo>
                    <a:pt x="0" y="508"/>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52"/>
            <p:cNvSpPr>
              <a:spLocks/>
            </p:cNvSpPr>
            <p:nvPr/>
          </p:nvSpPr>
          <p:spPr bwMode="auto">
            <a:xfrm>
              <a:off x="5975" y="1349"/>
              <a:ext cx="97" cy="40"/>
            </a:xfrm>
            <a:custGeom>
              <a:avLst/>
              <a:gdLst>
                <a:gd name="T0" fmla="*/ 3 w 41"/>
                <a:gd name="T1" fmla="*/ 0 h 17"/>
                <a:gd name="T2" fmla="*/ 16 w 41"/>
                <a:gd name="T3" fmla="*/ 17 h 17"/>
                <a:gd name="T4" fmla="*/ 41 w 41"/>
                <a:gd name="T5" fmla="*/ 16 h 17"/>
                <a:gd name="T6" fmla="*/ 3 w 41"/>
                <a:gd name="T7" fmla="*/ 0 h 17"/>
              </a:gdLst>
              <a:ahLst/>
              <a:cxnLst>
                <a:cxn ang="0">
                  <a:pos x="T0" y="T1"/>
                </a:cxn>
                <a:cxn ang="0">
                  <a:pos x="T2" y="T3"/>
                </a:cxn>
                <a:cxn ang="0">
                  <a:pos x="T4" y="T5"/>
                </a:cxn>
                <a:cxn ang="0">
                  <a:pos x="T6" y="T7"/>
                </a:cxn>
              </a:cxnLst>
              <a:rect l="0" t="0" r="r" b="b"/>
              <a:pathLst>
                <a:path w="41" h="17">
                  <a:moveTo>
                    <a:pt x="3" y="0"/>
                  </a:moveTo>
                  <a:cubicBezTo>
                    <a:pt x="0" y="7"/>
                    <a:pt x="4" y="13"/>
                    <a:pt x="16" y="17"/>
                  </a:cubicBezTo>
                  <a:cubicBezTo>
                    <a:pt x="41" y="16"/>
                    <a:pt x="41" y="16"/>
                    <a:pt x="41" y="16"/>
                  </a:cubicBezTo>
                  <a:cubicBezTo>
                    <a:pt x="25" y="13"/>
                    <a:pt x="13" y="8"/>
                    <a:pt x="3" y="0"/>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53"/>
            <p:cNvSpPr>
              <a:spLocks/>
            </p:cNvSpPr>
            <p:nvPr/>
          </p:nvSpPr>
          <p:spPr bwMode="auto">
            <a:xfrm>
              <a:off x="5894" y="1457"/>
              <a:ext cx="107" cy="64"/>
            </a:xfrm>
            <a:custGeom>
              <a:avLst/>
              <a:gdLst>
                <a:gd name="T0" fmla="*/ 0 w 45"/>
                <a:gd name="T1" fmla="*/ 19 h 27"/>
                <a:gd name="T2" fmla="*/ 6 w 45"/>
                <a:gd name="T3" fmla="*/ 27 h 27"/>
                <a:gd name="T4" fmla="*/ 45 w 45"/>
                <a:gd name="T5" fmla="*/ 5 h 27"/>
                <a:gd name="T6" fmla="*/ 36 w 45"/>
                <a:gd name="T7" fmla="*/ 0 h 27"/>
                <a:gd name="T8" fmla="*/ 0 w 45"/>
                <a:gd name="T9" fmla="*/ 19 h 27"/>
              </a:gdLst>
              <a:ahLst/>
              <a:cxnLst>
                <a:cxn ang="0">
                  <a:pos x="T0" y="T1"/>
                </a:cxn>
                <a:cxn ang="0">
                  <a:pos x="T2" y="T3"/>
                </a:cxn>
                <a:cxn ang="0">
                  <a:pos x="T4" y="T5"/>
                </a:cxn>
                <a:cxn ang="0">
                  <a:pos x="T6" y="T7"/>
                </a:cxn>
                <a:cxn ang="0">
                  <a:pos x="T8" y="T9"/>
                </a:cxn>
              </a:cxnLst>
              <a:rect l="0" t="0" r="r" b="b"/>
              <a:pathLst>
                <a:path w="45" h="27">
                  <a:moveTo>
                    <a:pt x="0" y="19"/>
                  </a:moveTo>
                  <a:cubicBezTo>
                    <a:pt x="0" y="24"/>
                    <a:pt x="2" y="26"/>
                    <a:pt x="6" y="27"/>
                  </a:cubicBezTo>
                  <a:cubicBezTo>
                    <a:pt x="12" y="15"/>
                    <a:pt x="25" y="8"/>
                    <a:pt x="45" y="5"/>
                  </a:cubicBezTo>
                  <a:cubicBezTo>
                    <a:pt x="36" y="0"/>
                    <a:pt x="36" y="0"/>
                    <a:pt x="36" y="0"/>
                  </a:cubicBezTo>
                  <a:cubicBezTo>
                    <a:pt x="22" y="1"/>
                    <a:pt x="10" y="7"/>
                    <a:pt x="0" y="19"/>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54"/>
            <p:cNvSpPr>
              <a:spLocks/>
            </p:cNvSpPr>
            <p:nvPr/>
          </p:nvSpPr>
          <p:spPr bwMode="auto">
            <a:xfrm>
              <a:off x="5896" y="1422"/>
              <a:ext cx="102" cy="59"/>
            </a:xfrm>
            <a:custGeom>
              <a:avLst/>
              <a:gdLst>
                <a:gd name="T0" fmla="*/ 0 w 43"/>
                <a:gd name="T1" fmla="*/ 18 h 25"/>
                <a:gd name="T2" fmla="*/ 1 w 43"/>
                <a:gd name="T3" fmla="*/ 25 h 25"/>
                <a:gd name="T4" fmla="*/ 43 w 43"/>
                <a:gd name="T5" fmla="*/ 7 h 25"/>
                <a:gd name="T6" fmla="*/ 31 w 43"/>
                <a:gd name="T7" fmla="*/ 0 h 25"/>
                <a:gd name="T8" fmla="*/ 0 w 43"/>
                <a:gd name="T9" fmla="*/ 13 h 25"/>
                <a:gd name="T10" fmla="*/ 0 w 43"/>
                <a:gd name="T11" fmla="*/ 18 h 25"/>
              </a:gdLst>
              <a:ahLst/>
              <a:cxnLst>
                <a:cxn ang="0">
                  <a:pos x="T0" y="T1"/>
                </a:cxn>
                <a:cxn ang="0">
                  <a:pos x="T2" y="T3"/>
                </a:cxn>
                <a:cxn ang="0">
                  <a:pos x="T4" y="T5"/>
                </a:cxn>
                <a:cxn ang="0">
                  <a:pos x="T6" y="T7"/>
                </a:cxn>
                <a:cxn ang="0">
                  <a:pos x="T8" y="T9"/>
                </a:cxn>
                <a:cxn ang="0">
                  <a:pos x="T10" y="T11"/>
                </a:cxn>
              </a:cxnLst>
              <a:rect l="0" t="0" r="r" b="b"/>
              <a:pathLst>
                <a:path w="43" h="25">
                  <a:moveTo>
                    <a:pt x="0" y="18"/>
                  </a:moveTo>
                  <a:cubicBezTo>
                    <a:pt x="0" y="20"/>
                    <a:pt x="0" y="22"/>
                    <a:pt x="1" y="25"/>
                  </a:cubicBezTo>
                  <a:cubicBezTo>
                    <a:pt x="10" y="13"/>
                    <a:pt x="24" y="7"/>
                    <a:pt x="43" y="7"/>
                  </a:cubicBezTo>
                  <a:cubicBezTo>
                    <a:pt x="31" y="0"/>
                    <a:pt x="31" y="0"/>
                    <a:pt x="31" y="0"/>
                  </a:cubicBezTo>
                  <a:cubicBezTo>
                    <a:pt x="20" y="2"/>
                    <a:pt x="9" y="6"/>
                    <a:pt x="0" y="13"/>
                  </a:cubicBezTo>
                  <a:cubicBezTo>
                    <a:pt x="0" y="14"/>
                    <a:pt x="0" y="16"/>
                    <a:pt x="0" y="18"/>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55"/>
            <p:cNvSpPr>
              <a:spLocks/>
            </p:cNvSpPr>
            <p:nvPr/>
          </p:nvSpPr>
          <p:spPr bwMode="auto">
            <a:xfrm>
              <a:off x="5901" y="1493"/>
              <a:ext cx="112" cy="73"/>
            </a:xfrm>
            <a:custGeom>
              <a:avLst/>
              <a:gdLst>
                <a:gd name="T0" fmla="*/ 47 w 47"/>
                <a:gd name="T1" fmla="*/ 6 h 31"/>
                <a:gd name="T2" fmla="*/ 40 w 47"/>
                <a:gd name="T3" fmla="*/ 0 h 31"/>
                <a:gd name="T4" fmla="*/ 0 w 47"/>
                <a:gd name="T5" fmla="*/ 26 h 31"/>
                <a:gd name="T6" fmla="*/ 6 w 47"/>
                <a:gd name="T7" fmla="*/ 31 h 31"/>
                <a:gd name="T8" fmla="*/ 47 w 47"/>
                <a:gd name="T9" fmla="*/ 6 h 31"/>
              </a:gdLst>
              <a:ahLst/>
              <a:cxnLst>
                <a:cxn ang="0">
                  <a:pos x="T0" y="T1"/>
                </a:cxn>
                <a:cxn ang="0">
                  <a:pos x="T2" y="T3"/>
                </a:cxn>
                <a:cxn ang="0">
                  <a:pos x="T4" y="T5"/>
                </a:cxn>
                <a:cxn ang="0">
                  <a:pos x="T6" y="T7"/>
                </a:cxn>
                <a:cxn ang="0">
                  <a:pos x="T8" y="T9"/>
                </a:cxn>
              </a:cxnLst>
              <a:rect l="0" t="0" r="r" b="b"/>
              <a:pathLst>
                <a:path w="47" h="31">
                  <a:moveTo>
                    <a:pt x="47" y="6"/>
                  </a:moveTo>
                  <a:cubicBezTo>
                    <a:pt x="40" y="0"/>
                    <a:pt x="40" y="0"/>
                    <a:pt x="40" y="0"/>
                  </a:cubicBezTo>
                  <a:cubicBezTo>
                    <a:pt x="26" y="1"/>
                    <a:pt x="13" y="10"/>
                    <a:pt x="0" y="26"/>
                  </a:cubicBezTo>
                  <a:cubicBezTo>
                    <a:pt x="1" y="30"/>
                    <a:pt x="3" y="31"/>
                    <a:pt x="6" y="31"/>
                  </a:cubicBezTo>
                  <a:cubicBezTo>
                    <a:pt x="9" y="18"/>
                    <a:pt x="22" y="10"/>
                    <a:pt x="47" y="6"/>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56"/>
            <p:cNvSpPr>
              <a:spLocks/>
            </p:cNvSpPr>
            <p:nvPr/>
          </p:nvSpPr>
          <p:spPr bwMode="auto">
            <a:xfrm>
              <a:off x="6348" y="1782"/>
              <a:ext cx="55" cy="210"/>
            </a:xfrm>
            <a:custGeom>
              <a:avLst/>
              <a:gdLst>
                <a:gd name="T0" fmla="*/ 0 w 55"/>
                <a:gd name="T1" fmla="*/ 210 h 210"/>
                <a:gd name="T2" fmla="*/ 55 w 55"/>
                <a:gd name="T3" fmla="*/ 208 h 210"/>
                <a:gd name="T4" fmla="*/ 24 w 55"/>
                <a:gd name="T5" fmla="*/ 0 h 210"/>
                <a:gd name="T6" fmla="*/ 0 w 55"/>
                <a:gd name="T7" fmla="*/ 210 h 210"/>
                <a:gd name="T8" fmla="*/ 0 w 55"/>
                <a:gd name="T9" fmla="*/ 210 h 210"/>
              </a:gdLst>
              <a:ahLst/>
              <a:cxnLst>
                <a:cxn ang="0">
                  <a:pos x="T0" y="T1"/>
                </a:cxn>
                <a:cxn ang="0">
                  <a:pos x="T2" y="T3"/>
                </a:cxn>
                <a:cxn ang="0">
                  <a:pos x="T4" y="T5"/>
                </a:cxn>
                <a:cxn ang="0">
                  <a:pos x="T6" y="T7"/>
                </a:cxn>
                <a:cxn ang="0">
                  <a:pos x="T8" y="T9"/>
                </a:cxn>
              </a:cxnLst>
              <a:rect l="0" t="0" r="r" b="b"/>
              <a:pathLst>
                <a:path w="55" h="210">
                  <a:moveTo>
                    <a:pt x="0" y="210"/>
                  </a:moveTo>
                  <a:lnTo>
                    <a:pt x="55" y="208"/>
                  </a:lnTo>
                  <a:lnTo>
                    <a:pt x="24" y="0"/>
                  </a:lnTo>
                  <a:lnTo>
                    <a:pt x="0" y="210"/>
                  </a:lnTo>
                  <a:lnTo>
                    <a:pt x="0" y="210"/>
                  </a:lnTo>
                  <a:close/>
                </a:path>
              </a:pathLst>
            </a:custGeom>
            <a:solidFill>
              <a:srgbClr val="847C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57"/>
            <p:cNvSpPr>
              <a:spLocks noEditPoints="1"/>
            </p:cNvSpPr>
            <p:nvPr/>
          </p:nvSpPr>
          <p:spPr bwMode="auto">
            <a:xfrm>
              <a:off x="6003" y="2077"/>
              <a:ext cx="698" cy="1785"/>
            </a:xfrm>
            <a:custGeom>
              <a:avLst/>
              <a:gdLst>
                <a:gd name="T0" fmla="*/ 141 w 293"/>
                <a:gd name="T1" fmla="*/ 0 h 754"/>
                <a:gd name="T2" fmla="*/ 140 w 293"/>
                <a:gd name="T3" fmla="*/ 12 h 754"/>
                <a:gd name="T4" fmla="*/ 48 w 293"/>
                <a:gd name="T5" fmla="*/ 125 h 754"/>
                <a:gd name="T6" fmla="*/ 0 w 293"/>
                <a:gd name="T7" fmla="*/ 117 h 754"/>
                <a:gd name="T8" fmla="*/ 15 w 293"/>
                <a:gd name="T9" fmla="*/ 237 h 754"/>
                <a:gd name="T10" fmla="*/ 28 w 293"/>
                <a:gd name="T11" fmla="*/ 415 h 754"/>
                <a:gd name="T12" fmla="*/ 19 w 293"/>
                <a:gd name="T13" fmla="*/ 570 h 754"/>
                <a:gd name="T14" fmla="*/ 19 w 293"/>
                <a:gd name="T15" fmla="*/ 675 h 754"/>
                <a:gd name="T16" fmla="*/ 4 w 293"/>
                <a:gd name="T17" fmla="*/ 692 h 754"/>
                <a:gd name="T18" fmla="*/ 14 w 293"/>
                <a:gd name="T19" fmla="*/ 738 h 754"/>
                <a:gd name="T20" fmla="*/ 61 w 293"/>
                <a:gd name="T21" fmla="*/ 690 h 754"/>
                <a:gd name="T22" fmla="*/ 98 w 293"/>
                <a:gd name="T23" fmla="*/ 331 h 754"/>
                <a:gd name="T24" fmla="*/ 118 w 293"/>
                <a:gd name="T25" fmla="*/ 184 h 754"/>
                <a:gd name="T26" fmla="*/ 164 w 293"/>
                <a:gd name="T27" fmla="*/ 17 h 754"/>
                <a:gd name="T28" fmla="*/ 164 w 293"/>
                <a:gd name="T29" fmla="*/ 155 h 754"/>
                <a:gd name="T30" fmla="*/ 177 w 293"/>
                <a:gd name="T31" fmla="*/ 204 h 754"/>
                <a:gd name="T32" fmla="*/ 195 w 293"/>
                <a:gd name="T33" fmla="*/ 402 h 754"/>
                <a:gd name="T34" fmla="*/ 216 w 293"/>
                <a:gd name="T35" fmla="*/ 574 h 754"/>
                <a:gd name="T36" fmla="*/ 228 w 293"/>
                <a:gd name="T37" fmla="*/ 640 h 754"/>
                <a:gd name="T38" fmla="*/ 240 w 293"/>
                <a:gd name="T39" fmla="*/ 661 h 754"/>
                <a:gd name="T40" fmla="*/ 220 w 293"/>
                <a:gd name="T41" fmla="*/ 696 h 754"/>
                <a:gd name="T42" fmla="*/ 241 w 293"/>
                <a:gd name="T43" fmla="*/ 754 h 754"/>
                <a:gd name="T44" fmla="*/ 242 w 293"/>
                <a:gd name="T45" fmla="*/ 753 h 754"/>
                <a:gd name="T46" fmla="*/ 291 w 293"/>
                <a:gd name="T47" fmla="*/ 716 h 754"/>
                <a:gd name="T48" fmla="*/ 293 w 293"/>
                <a:gd name="T49" fmla="*/ 657 h 754"/>
                <a:gd name="T50" fmla="*/ 264 w 293"/>
                <a:gd name="T51" fmla="*/ 460 h 754"/>
                <a:gd name="T52" fmla="*/ 264 w 293"/>
                <a:gd name="T53" fmla="*/ 280 h 754"/>
                <a:gd name="T54" fmla="*/ 283 w 293"/>
                <a:gd name="T55" fmla="*/ 121 h 754"/>
                <a:gd name="T56" fmla="*/ 269 w 293"/>
                <a:gd name="T57" fmla="*/ 125 h 754"/>
                <a:gd name="T58" fmla="*/ 184 w 293"/>
                <a:gd name="T59" fmla="*/ 44 h 754"/>
                <a:gd name="T60" fmla="*/ 177 w 293"/>
                <a:gd name="T61" fmla="*/ 1 h 754"/>
                <a:gd name="T62" fmla="*/ 141 w 293"/>
                <a:gd name="T63" fmla="*/ 0 h 754"/>
                <a:gd name="T64" fmla="*/ 194 w 293"/>
                <a:gd name="T65" fmla="*/ 198 h 754"/>
                <a:gd name="T66" fmla="*/ 194 w 293"/>
                <a:gd name="T67" fmla="*/ 236 h 754"/>
                <a:gd name="T68" fmla="*/ 220 w 293"/>
                <a:gd name="T69" fmla="*/ 439 h 754"/>
                <a:gd name="T70" fmla="*/ 250 w 293"/>
                <a:gd name="T71" fmla="*/ 622 h 754"/>
                <a:gd name="T72" fmla="*/ 264 w 293"/>
                <a:gd name="T73" fmla="*/ 647 h 754"/>
                <a:gd name="T74" fmla="*/ 254 w 293"/>
                <a:gd name="T75" fmla="*/ 738 h 754"/>
                <a:gd name="T76" fmla="*/ 246 w 293"/>
                <a:gd name="T77" fmla="*/ 738 h 754"/>
                <a:gd name="T78" fmla="*/ 233 w 293"/>
                <a:gd name="T79" fmla="*/ 699 h 754"/>
                <a:gd name="T80" fmla="*/ 255 w 293"/>
                <a:gd name="T81" fmla="*/ 653 h 754"/>
                <a:gd name="T82" fmla="*/ 237 w 293"/>
                <a:gd name="T83" fmla="*/ 627 h 754"/>
                <a:gd name="T84" fmla="*/ 210 w 293"/>
                <a:gd name="T85" fmla="*/ 443 h 754"/>
                <a:gd name="T86" fmla="*/ 185 w 293"/>
                <a:gd name="T87" fmla="*/ 238 h 754"/>
                <a:gd name="T88" fmla="*/ 185 w 293"/>
                <a:gd name="T89" fmla="*/ 204 h 754"/>
                <a:gd name="T90" fmla="*/ 170 w 293"/>
                <a:gd name="T91" fmla="*/ 151 h 754"/>
                <a:gd name="T92" fmla="*/ 170 w 293"/>
                <a:gd name="T93" fmla="*/ 101 h 754"/>
                <a:gd name="T94" fmla="*/ 180 w 293"/>
                <a:gd name="T95" fmla="*/ 156 h 754"/>
                <a:gd name="T96" fmla="*/ 194 w 293"/>
                <a:gd name="T97" fmla="*/ 198 h 754"/>
                <a:gd name="T98" fmla="*/ 18 w 293"/>
                <a:gd name="T99" fmla="*/ 127 h 754"/>
                <a:gd name="T100" fmla="*/ 29 w 293"/>
                <a:gd name="T101" fmla="*/ 193 h 754"/>
                <a:gd name="T102" fmla="*/ 51 w 293"/>
                <a:gd name="T103" fmla="*/ 415 h 754"/>
                <a:gd name="T104" fmla="*/ 42 w 293"/>
                <a:gd name="T105" fmla="*/ 672 h 754"/>
                <a:gd name="T106" fmla="*/ 18 w 293"/>
                <a:gd name="T107" fmla="*/ 715 h 754"/>
                <a:gd name="T108" fmla="*/ 18 w 293"/>
                <a:gd name="T109" fmla="*/ 695 h 754"/>
                <a:gd name="T110" fmla="*/ 29 w 293"/>
                <a:gd name="T111" fmla="*/ 672 h 754"/>
                <a:gd name="T112" fmla="*/ 40 w 293"/>
                <a:gd name="T113" fmla="*/ 417 h 754"/>
                <a:gd name="T114" fmla="*/ 18 w 293"/>
                <a:gd name="T115" fmla="*/ 194 h 754"/>
                <a:gd name="T116" fmla="*/ 8 w 293"/>
                <a:gd name="T117" fmla="*/ 127 h 754"/>
                <a:gd name="T118" fmla="*/ 18 w 293"/>
                <a:gd name="T119" fmla="*/ 127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3" h="754">
                  <a:moveTo>
                    <a:pt x="141" y="0"/>
                  </a:moveTo>
                  <a:cubicBezTo>
                    <a:pt x="140" y="12"/>
                    <a:pt x="140" y="12"/>
                    <a:pt x="140" y="12"/>
                  </a:cubicBezTo>
                  <a:cubicBezTo>
                    <a:pt x="132" y="100"/>
                    <a:pt x="102" y="137"/>
                    <a:pt x="48" y="125"/>
                  </a:cubicBezTo>
                  <a:cubicBezTo>
                    <a:pt x="0" y="117"/>
                    <a:pt x="0" y="117"/>
                    <a:pt x="0" y="117"/>
                  </a:cubicBezTo>
                  <a:cubicBezTo>
                    <a:pt x="15" y="237"/>
                    <a:pt x="15" y="237"/>
                    <a:pt x="15" y="237"/>
                  </a:cubicBezTo>
                  <a:cubicBezTo>
                    <a:pt x="28" y="415"/>
                    <a:pt x="28" y="415"/>
                    <a:pt x="28" y="415"/>
                  </a:cubicBezTo>
                  <a:cubicBezTo>
                    <a:pt x="19" y="570"/>
                    <a:pt x="19" y="570"/>
                    <a:pt x="19" y="570"/>
                  </a:cubicBezTo>
                  <a:cubicBezTo>
                    <a:pt x="19" y="675"/>
                    <a:pt x="19" y="675"/>
                    <a:pt x="19" y="675"/>
                  </a:cubicBezTo>
                  <a:cubicBezTo>
                    <a:pt x="4" y="692"/>
                    <a:pt x="4" y="692"/>
                    <a:pt x="4" y="692"/>
                  </a:cubicBezTo>
                  <a:cubicBezTo>
                    <a:pt x="14" y="738"/>
                    <a:pt x="14" y="738"/>
                    <a:pt x="14" y="738"/>
                  </a:cubicBezTo>
                  <a:cubicBezTo>
                    <a:pt x="61" y="690"/>
                    <a:pt x="61" y="690"/>
                    <a:pt x="61" y="690"/>
                  </a:cubicBezTo>
                  <a:cubicBezTo>
                    <a:pt x="86" y="589"/>
                    <a:pt x="99" y="469"/>
                    <a:pt x="98" y="331"/>
                  </a:cubicBezTo>
                  <a:cubicBezTo>
                    <a:pt x="118" y="184"/>
                    <a:pt x="118" y="184"/>
                    <a:pt x="118" y="184"/>
                  </a:cubicBezTo>
                  <a:cubicBezTo>
                    <a:pt x="164" y="17"/>
                    <a:pt x="164" y="17"/>
                    <a:pt x="164" y="17"/>
                  </a:cubicBezTo>
                  <a:cubicBezTo>
                    <a:pt x="164" y="155"/>
                    <a:pt x="164" y="155"/>
                    <a:pt x="164" y="155"/>
                  </a:cubicBezTo>
                  <a:cubicBezTo>
                    <a:pt x="177" y="204"/>
                    <a:pt x="177" y="204"/>
                    <a:pt x="177" y="204"/>
                  </a:cubicBezTo>
                  <a:cubicBezTo>
                    <a:pt x="195" y="402"/>
                    <a:pt x="195" y="402"/>
                    <a:pt x="195" y="402"/>
                  </a:cubicBezTo>
                  <a:cubicBezTo>
                    <a:pt x="216" y="574"/>
                    <a:pt x="216" y="574"/>
                    <a:pt x="216" y="574"/>
                  </a:cubicBezTo>
                  <a:cubicBezTo>
                    <a:pt x="228" y="640"/>
                    <a:pt x="228" y="640"/>
                    <a:pt x="228" y="640"/>
                  </a:cubicBezTo>
                  <a:cubicBezTo>
                    <a:pt x="240" y="661"/>
                    <a:pt x="240" y="661"/>
                    <a:pt x="240" y="661"/>
                  </a:cubicBezTo>
                  <a:cubicBezTo>
                    <a:pt x="220" y="696"/>
                    <a:pt x="220" y="696"/>
                    <a:pt x="220" y="696"/>
                  </a:cubicBezTo>
                  <a:cubicBezTo>
                    <a:pt x="219" y="719"/>
                    <a:pt x="226" y="738"/>
                    <a:pt x="241" y="754"/>
                  </a:cubicBezTo>
                  <a:cubicBezTo>
                    <a:pt x="242" y="753"/>
                    <a:pt x="242" y="753"/>
                    <a:pt x="242" y="753"/>
                  </a:cubicBezTo>
                  <a:cubicBezTo>
                    <a:pt x="291" y="716"/>
                    <a:pt x="291" y="716"/>
                    <a:pt x="291" y="716"/>
                  </a:cubicBezTo>
                  <a:cubicBezTo>
                    <a:pt x="293" y="657"/>
                    <a:pt x="293" y="657"/>
                    <a:pt x="293" y="657"/>
                  </a:cubicBezTo>
                  <a:cubicBezTo>
                    <a:pt x="264" y="460"/>
                    <a:pt x="264" y="460"/>
                    <a:pt x="264" y="460"/>
                  </a:cubicBezTo>
                  <a:cubicBezTo>
                    <a:pt x="264" y="280"/>
                    <a:pt x="264" y="280"/>
                    <a:pt x="264" y="280"/>
                  </a:cubicBezTo>
                  <a:cubicBezTo>
                    <a:pt x="283" y="121"/>
                    <a:pt x="283" y="121"/>
                    <a:pt x="283" y="121"/>
                  </a:cubicBezTo>
                  <a:cubicBezTo>
                    <a:pt x="269" y="125"/>
                    <a:pt x="269" y="125"/>
                    <a:pt x="269" y="125"/>
                  </a:cubicBezTo>
                  <a:cubicBezTo>
                    <a:pt x="227" y="137"/>
                    <a:pt x="198" y="110"/>
                    <a:pt x="184" y="44"/>
                  </a:cubicBezTo>
                  <a:cubicBezTo>
                    <a:pt x="177" y="1"/>
                    <a:pt x="177" y="1"/>
                    <a:pt x="177" y="1"/>
                  </a:cubicBezTo>
                  <a:cubicBezTo>
                    <a:pt x="141" y="0"/>
                    <a:pt x="141" y="0"/>
                    <a:pt x="141" y="0"/>
                  </a:cubicBezTo>
                  <a:close/>
                  <a:moveTo>
                    <a:pt x="194" y="198"/>
                  </a:moveTo>
                  <a:cubicBezTo>
                    <a:pt x="194" y="236"/>
                    <a:pt x="194" y="236"/>
                    <a:pt x="194" y="236"/>
                  </a:cubicBezTo>
                  <a:cubicBezTo>
                    <a:pt x="220" y="439"/>
                    <a:pt x="220" y="439"/>
                    <a:pt x="220" y="439"/>
                  </a:cubicBezTo>
                  <a:cubicBezTo>
                    <a:pt x="250" y="622"/>
                    <a:pt x="250" y="622"/>
                    <a:pt x="250" y="622"/>
                  </a:cubicBezTo>
                  <a:cubicBezTo>
                    <a:pt x="264" y="647"/>
                    <a:pt x="264" y="647"/>
                    <a:pt x="264" y="647"/>
                  </a:cubicBezTo>
                  <a:cubicBezTo>
                    <a:pt x="251" y="680"/>
                    <a:pt x="248" y="710"/>
                    <a:pt x="254" y="738"/>
                  </a:cubicBezTo>
                  <a:cubicBezTo>
                    <a:pt x="246" y="738"/>
                    <a:pt x="246" y="738"/>
                    <a:pt x="246" y="738"/>
                  </a:cubicBezTo>
                  <a:cubicBezTo>
                    <a:pt x="233" y="699"/>
                    <a:pt x="233" y="699"/>
                    <a:pt x="233" y="699"/>
                  </a:cubicBezTo>
                  <a:cubicBezTo>
                    <a:pt x="255" y="653"/>
                    <a:pt x="255" y="653"/>
                    <a:pt x="255" y="653"/>
                  </a:cubicBezTo>
                  <a:cubicBezTo>
                    <a:pt x="237" y="627"/>
                    <a:pt x="237" y="627"/>
                    <a:pt x="237" y="627"/>
                  </a:cubicBezTo>
                  <a:cubicBezTo>
                    <a:pt x="210" y="443"/>
                    <a:pt x="210" y="443"/>
                    <a:pt x="210" y="443"/>
                  </a:cubicBezTo>
                  <a:cubicBezTo>
                    <a:pt x="185" y="238"/>
                    <a:pt x="185" y="238"/>
                    <a:pt x="185" y="238"/>
                  </a:cubicBezTo>
                  <a:cubicBezTo>
                    <a:pt x="185" y="204"/>
                    <a:pt x="185" y="204"/>
                    <a:pt x="185" y="204"/>
                  </a:cubicBezTo>
                  <a:cubicBezTo>
                    <a:pt x="170" y="151"/>
                    <a:pt x="170" y="151"/>
                    <a:pt x="170" y="151"/>
                  </a:cubicBezTo>
                  <a:cubicBezTo>
                    <a:pt x="170" y="101"/>
                    <a:pt x="170" y="101"/>
                    <a:pt x="170" y="101"/>
                  </a:cubicBezTo>
                  <a:cubicBezTo>
                    <a:pt x="180" y="156"/>
                    <a:pt x="180" y="156"/>
                    <a:pt x="180" y="156"/>
                  </a:cubicBezTo>
                  <a:cubicBezTo>
                    <a:pt x="194" y="198"/>
                    <a:pt x="194" y="198"/>
                    <a:pt x="194" y="198"/>
                  </a:cubicBezTo>
                  <a:close/>
                  <a:moveTo>
                    <a:pt x="18" y="127"/>
                  </a:moveTo>
                  <a:cubicBezTo>
                    <a:pt x="29" y="193"/>
                    <a:pt x="29" y="193"/>
                    <a:pt x="29" y="193"/>
                  </a:cubicBezTo>
                  <a:cubicBezTo>
                    <a:pt x="51" y="415"/>
                    <a:pt x="51" y="415"/>
                    <a:pt x="51" y="415"/>
                  </a:cubicBezTo>
                  <a:cubicBezTo>
                    <a:pt x="42" y="672"/>
                    <a:pt x="42" y="672"/>
                    <a:pt x="42" y="672"/>
                  </a:cubicBezTo>
                  <a:cubicBezTo>
                    <a:pt x="18" y="715"/>
                    <a:pt x="18" y="715"/>
                    <a:pt x="18" y="715"/>
                  </a:cubicBezTo>
                  <a:cubicBezTo>
                    <a:pt x="18" y="695"/>
                    <a:pt x="18" y="695"/>
                    <a:pt x="18" y="695"/>
                  </a:cubicBezTo>
                  <a:cubicBezTo>
                    <a:pt x="29" y="672"/>
                    <a:pt x="29" y="672"/>
                    <a:pt x="29" y="672"/>
                  </a:cubicBezTo>
                  <a:cubicBezTo>
                    <a:pt x="40" y="417"/>
                    <a:pt x="40" y="417"/>
                    <a:pt x="40" y="417"/>
                  </a:cubicBezTo>
                  <a:cubicBezTo>
                    <a:pt x="18" y="194"/>
                    <a:pt x="18" y="194"/>
                    <a:pt x="18" y="194"/>
                  </a:cubicBezTo>
                  <a:cubicBezTo>
                    <a:pt x="8" y="127"/>
                    <a:pt x="8" y="127"/>
                    <a:pt x="8" y="127"/>
                  </a:cubicBezTo>
                  <a:cubicBezTo>
                    <a:pt x="18" y="127"/>
                    <a:pt x="18" y="127"/>
                    <a:pt x="18" y="12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58"/>
            <p:cNvSpPr>
              <a:spLocks/>
            </p:cNvSpPr>
            <p:nvPr/>
          </p:nvSpPr>
          <p:spPr bwMode="auto">
            <a:xfrm>
              <a:off x="6408" y="2316"/>
              <a:ext cx="224" cy="1508"/>
            </a:xfrm>
            <a:custGeom>
              <a:avLst/>
              <a:gdLst>
                <a:gd name="T0" fmla="*/ 24 w 94"/>
                <a:gd name="T1" fmla="*/ 135 h 637"/>
                <a:gd name="T2" fmla="*/ 24 w 94"/>
                <a:gd name="T3" fmla="*/ 97 h 637"/>
                <a:gd name="T4" fmla="*/ 10 w 94"/>
                <a:gd name="T5" fmla="*/ 55 h 637"/>
                <a:gd name="T6" fmla="*/ 0 w 94"/>
                <a:gd name="T7" fmla="*/ 0 h 637"/>
                <a:gd name="T8" fmla="*/ 0 w 94"/>
                <a:gd name="T9" fmla="*/ 50 h 637"/>
                <a:gd name="T10" fmla="*/ 15 w 94"/>
                <a:gd name="T11" fmla="*/ 103 h 637"/>
                <a:gd name="T12" fmla="*/ 15 w 94"/>
                <a:gd name="T13" fmla="*/ 137 h 637"/>
                <a:gd name="T14" fmla="*/ 40 w 94"/>
                <a:gd name="T15" fmla="*/ 342 h 637"/>
                <a:gd name="T16" fmla="*/ 67 w 94"/>
                <a:gd name="T17" fmla="*/ 526 h 637"/>
                <a:gd name="T18" fmla="*/ 85 w 94"/>
                <a:gd name="T19" fmla="*/ 552 h 637"/>
                <a:gd name="T20" fmla="*/ 63 w 94"/>
                <a:gd name="T21" fmla="*/ 598 h 637"/>
                <a:gd name="T22" fmla="*/ 76 w 94"/>
                <a:gd name="T23" fmla="*/ 637 h 637"/>
                <a:gd name="T24" fmla="*/ 84 w 94"/>
                <a:gd name="T25" fmla="*/ 637 h 637"/>
                <a:gd name="T26" fmla="*/ 94 w 94"/>
                <a:gd name="T27" fmla="*/ 546 h 637"/>
                <a:gd name="T28" fmla="*/ 80 w 94"/>
                <a:gd name="T29" fmla="*/ 521 h 637"/>
                <a:gd name="T30" fmla="*/ 50 w 94"/>
                <a:gd name="T31" fmla="*/ 338 h 637"/>
                <a:gd name="T32" fmla="*/ 24 w 94"/>
                <a:gd name="T33" fmla="*/ 135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4" h="637">
                  <a:moveTo>
                    <a:pt x="24" y="135"/>
                  </a:moveTo>
                  <a:cubicBezTo>
                    <a:pt x="24" y="97"/>
                    <a:pt x="24" y="97"/>
                    <a:pt x="24" y="97"/>
                  </a:cubicBezTo>
                  <a:cubicBezTo>
                    <a:pt x="10" y="55"/>
                    <a:pt x="10" y="55"/>
                    <a:pt x="10" y="55"/>
                  </a:cubicBezTo>
                  <a:cubicBezTo>
                    <a:pt x="0" y="0"/>
                    <a:pt x="0" y="0"/>
                    <a:pt x="0" y="0"/>
                  </a:cubicBezTo>
                  <a:cubicBezTo>
                    <a:pt x="0" y="50"/>
                    <a:pt x="0" y="50"/>
                    <a:pt x="0" y="50"/>
                  </a:cubicBezTo>
                  <a:cubicBezTo>
                    <a:pt x="15" y="103"/>
                    <a:pt x="15" y="103"/>
                    <a:pt x="15" y="103"/>
                  </a:cubicBezTo>
                  <a:cubicBezTo>
                    <a:pt x="15" y="137"/>
                    <a:pt x="15" y="137"/>
                    <a:pt x="15" y="137"/>
                  </a:cubicBezTo>
                  <a:cubicBezTo>
                    <a:pt x="40" y="342"/>
                    <a:pt x="40" y="342"/>
                    <a:pt x="40" y="342"/>
                  </a:cubicBezTo>
                  <a:cubicBezTo>
                    <a:pt x="67" y="526"/>
                    <a:pt x="67" y="526"/>
                    <a:pt x="67" y="526"/>
                  </a:cubicBezTo>
                  <a:cubicBezTo>
                    <a:pt x="85" y="552"/>
                    <a:pt x="85" y="552"/>
                    <a:pt x="85" y="552"/>
                  </a:cubicBezTo>
                  <a:cubicBezTo>
                    <a:pt x="63" y="598"/>
                    <a:pt x="63" y="598"/>
                    <a:pt x="63" y="598"/>
                  </a:cubicBezTo>
                  <a:cubicBezTo>
                    <a:pt x="76" y="637"/>
                    <a:pt x="76" y="637"/>
                    <a:pt x="76" y="637"/>
                  </a:cubicBezTo>
                  <a:cubicBezTo>
                    <a:pt x="84" y="637"/>
                    <a:pt x="84" y="637"/>
                    <a:pt x="84" y="637"/>
                  </a:cubicBezTo>
                  <a:cubicBezTo>
                    <a:pt x="78" y="609"/>
                    <a:pt x="81" y="579"/>
                    <a:pt x="94" y="546"/>
                  </a:cubicBezTo>
                  <a:cubicBezTo>
                    <a:pt x="80" y="521"/>
                    <a:pt x="80" y="521"/>
                    <a:pt x="80" y="521"/>
                  </a:cubicBezTo>
                  <a:cubicBezTo>
                    <a:pt x="50" y="338"/>
                    <a:pt x="50" y="338"/>
                    <a:pt x="50" y="338"/>
                  </a:cubicBezTo>
                  <a:cubicBezTo>
                    <a:pt x="24" y="135"/>
                    <a:pt x="24" y="135"/>
                    <a:pt x="24" y="135"/>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59"/>
            <p:cNvSpPr>
              <a:spLocks/>
            </p:cNvSpPr>
            <p:nvPr/>
          </p:nvSpPr>
          <p:spPr bwMode="auto">
            <a:xfrm>
              <a:off x="6022" y="2378"/>
              <a:ext cx="103" cy="1391"/>
            </a:xfrm>
            <a:custGeom>
              <a:avLst/>
              <a:gdLst>
                <a:gd name="T0" fmla="*/ 50 w 103"/>
                <a:gd name="T1" fmla="*/ 156 h 1391"/>
                <a:gd name="T2" fmla="*/ 24 w 103"/>
                <a:gd name="T3" fmla="*/ 0 h 1391"/>
                <a:gd name="T4" fmla="*/ 0 w 103"/>
                <a:gd name="T5" fmla="*/ 0 h 1391"/>
                <a:gd name="T6" fmla="*/ 24 w 103"/>
                <a:gd name="T7" fmla="*/ 159 h 1391"/>
                <a:gd name="T8" fmla="*/ 76 w 103"/>
                <a:gd name="T9" fmla="*/ 686 h 1391"/>
                <a:gd name="T10" fmla="*/ 50 w 103"/>
                <a:gd name="T11" fmla="*/ 1290 h 1391"/>
                <a:gd name="T12" fmla="*/ 24 w 103"/>
                <a:gd name="T13" fmla="*/ 1344 h 1391"/>
                <a:gd name="T14" fmla="*/ 24 w 103"/>
                <a:gd name="T15" fmla="*/ 1391 h 1391"/>
                <a:gd name="T16" fmla="*/ 81 w 103"/>
                <a:gd name="T17" fmla="*/ 1290 h 1391"/>
                <a:gd name="T18" fmla="*/ 103 w 103"/>
                <a:gd name="T19" fmla="*/ 682 h 1391"/>
                <a:gd name="T20" fmla="*/ 50 w 103"/>
                <a:gd name="T21" fmla="*/ 156 h 1391"/>
                <a:gd name="T22" fmla="*/ 50 w 103"/>
                <a:gd name="T23" fmla="*/ 156 h 1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3" h="1391">
                  <a:moveTo>
                    <a:pt x="50" y="156"/>
                  </a:moveTo>
                  <a:lnTo>
                    <a:pt x="24" y="0"/>
                  </a:lnTo>
                  <a:lnTo>
                    <a:pt x="0" y="0"/>
                  </a:lnTo>
                  <a:lnTo>
                    <a:pt x="24" y="159"/>
                  </a:lnTo>
                  <a:lnTo>
                    <a:pt x="76" y="686"/>
                  </a:lnTo>
                  <a:lnTo>
                    <a:pt x="50" y="1290"/>
                  </a:lnTo>
                  <a:lnTo>
                    <a:pt x="24" y="1344"/>
                  </a:lnTo>
                  <a:lnTo>
                    <a:pt x="24" y="1391"/>
                  </a:lnTo>
                  <a:lnTo>
                    <a:pt x="81" y="1290"/>
                  </a:lnTo>
                  <a:lnTo>
                    <a:pt x="103" y="682"/>
                  </a:lnTo>
                  <a:lnTo>
                    <a:pt x="50" y="156"/>
                  </a:lnTo>
                  <a:lnTo>
                    <a:pt x="50" y="156"/>
                  </a:ln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60"/>
            <p:cNvSpPr>
              <a:spLocks/>
            </p:cNvSpPr>
            <p:nvPr/>
          </p:nvSpPr>
          <p:spPr bwMode="auto">
            <a:xfrm>
              <a:off x="6634" y="1311"/>
              <a:ext cx="164" cy="64"/>
            </a:xfrm>
            <a:custGeom>
              <a:avLst/>
              <a:gdLst>
                <a:gd name="T0" fmla="*/ 65 w 69"/>
                <a:gd name="T1" fmla="*/ 5 h 27"/>
                <a:gd name="T2" fmla="*/ 69 w 69"/>
                <a:gd name="T3" fmla="*/ 0 h 27"/>
                <a:gd name="T4" fmla="*/ 24 w 69"/>
                <a:gd name="T5" fmla="*/ 0 h 27"/>
                <a:gd name="T6" fmla="*/ 0 w 69"/>
                <a:gd name="T7" fmla="*/ 27 h 27"/>
                <a:gd name="T8" fmla="*/ 24 w 69"/>
                <a:gd name="T9" fmla="*/ 7 h 27"/>
                <a:gd name="T10" fmla="*/ 65 w 69"/>
                <a:gd name="T11" fmla="*/ 5 h 27"/>
              </a:gdLst>
              <a:ahLst/>
              <a:cxnLst>
                <a:cxn ang="0">
                  <a:pos x="T0" y="T1"/>
                </a:cxn>
                <a:cxn ang="0">
                  <a:pos x="T2" y="T3"/>
                </a:cxn>
                <a:cxn ang="0">
                  <a:pos x="T4" y="T5"/>
                </a:cxn>
                <a:cxn ang="0">
                  <a:pos x="T6" y="T7"/>
                </a:cxn>
                <a:cxn ang="0">
                  <a:pos x="T8" y="T9"/>
                </a:cxn>
                <a:cxn ang="0">
                  <a:pos x="T10" y="T11"/>
                </a:cxn>
              </a:cxnLst>
              <a:rect l="0" t="0" r="r" b="b"/>
              <a:pathLst>
                <a:path w="69" h="27">
                  <a:moveTo>
                    <a:pt x="65" y="5"/>
                  </a:moveTo>
                  <a:cubicBezTo>
                    <a:pt x="67" y="3"/>
                    <a:pt x="68" y="2"/>
                    <a:pt x="69" y="0"/>
                  </a:cubicBezTo>
                  <a:cubicBezTo>
                    <a:pt x="24" y="0"/>
                    <a:pt x="24" y="0"/>
                    <a:pt x="24" y="0"/>
                  </a:cubicBezTo>
                  <a:cubicBezTo>
                    <a:pt x="0" y="27"/>
                    <a:pt x="0" y="27"/>
                    <a:pt x="0" y="27"/>
                  </a:cubicBezTo>
                  <a:cubicBezTo>
                    <a:pt x="24" y="7"/>
                    <a:pt x="24" y="7"/>
                    <a:pt x="24" y="7"/>
                  </a:cubicBezTo>
                  <a:cubicBezTo>
                    <a:pt x="65" y="5"/>
                    <a:pt x="65" y="5"/>
                    <a:pt x="65" y="5"/>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61"/>
            <p:cNvSpPr>
              <a:spLocks/>
            </p:cNvSpPr>
            <p:nvPr/>
          </p:nvSpPr>
          <p:spPr bwMode="auto">
            <a:xfrm>
              <a:off x="6634" y="1320"/>
              <a:ext cx="174" cy="55"/>
            </a:xfrm>
            <a:custGeom>
              <a:avLst/>
              <a:gdLst>
                <a:gd name="T0" fmla="*/ 73 w 73"/>
                <a:gd name="T1" fmla="*/ 0 h 23"/>
                <a:gd name="T2" fmla="*/ 65 w 73"/>
                <a:gd name="T3" fmla="*/ 1 h 23"/>
                <a:gd name="T4" fmla="*/ 24 w 73"/>
                <a:gd name="T5" fmla="*/ 3 h 23"/>
                <a:gd name="T6" fmla="*/ 0 w 73"/>
                <a:gd name="T7" fmla="*/ 23 h 23"/>
                <a:gd name="T8" fmla="*/ 10 w 73"/>
                <a:gd name="T9" fmla="*/ 21 h 23"/>
                <a:gd name="T10" fmla="*/ 19 w 73"/>
                <a:gd name="T11" fmla="*/ 10 h 23"/>
                <a:gd name="T12" fmla="*/ 25 w 73"/>
                <a:gd name="T13" fmla="*/ 7 h 23"/>
                <a:gd name="T14" fmla="*/ 71 w 73"/>
                <a:gd name="T15" fmla="*/ 5 h 23"/>
                <a:gd name="T16" fmla="*/ 73 w 73"/>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23">
                  <a:moveTo>
                    <a:pt x="73" y="0"/>
                  </a:moveTo>
                  <a:cubicBezTo>
                    <a:pt x="65" y="1"/>
                    <a:pt x="65" y="1"/>
                    <a:pt x="65" y="1"/>
                  </a:cubicBezTo>
                  <a:cubicBezTo>
                    <a:pt x="24" y="3"/>
                    <a:pt x="24" y="3"/>
                    <a:pt x="24" y="3"/>
                  </a:cubicBezTo>
                  <a:cubicBezTo>
                    <a:pt x="0" y="23"/>
                    <a:pt x="0" y="23"/>
                    <a:pt x="0" y="23"/>
                  </a:cubicBezTo>
                  <a:cubicBezTo>
                    <a:pt x="10" y="21"/>
                    <a:pt x="10" y="21"/>
                    <a:pt x="10" y="21"/>
                  </a:cubicBezTo>
                  <a:cubicBezTo>
                    <a:pt x="19" y="10"/>
                    <a:pt x="19" y="10"/>
                    <a:pt x="19" y="10"/>
                  </a:cubicBezTo>
                  <a:cubicBezTo>
                    <a:pt x="25" y="7"/>
                    <a:pt x="25" y="7"/>
                    <a:pt x="25" y="7"/>
                  </a:cubicBezTo>
                  <a:cubicBezTo>
                    <a:pt x="71" y="5"/>
                    <a:pt x="71" y="5"/>
                    <a:pt x="71" y="5"/>
                  </a:cubicBezTo>
                  <a:cubicBezTo>
                    <a:pt x="72" y="4"/>
                    <a:pt x="73" y="2"/>
                    <a:pt x="73" y="0"/>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62"/>
            <p:cNvSpPr>
              <a:spLocks/>
            </p:cNvSpPr>
            <p:nvPr/>
          </p:nvSpPr>
          <p:spPr bwMode="auto">
            <a:xfrm>
              <a:off x="6658" y="1332"/>
              <a:ext cx="145" cy="38"/>
            </a:xfrm>
            <a:custGeom>
              <a:avLst/>
              <a:gdLst>
                <a:gd name="T0" fmla="*/ 49 w 61"/>
                <a:gd name="T1" fmla="*/ 6 h 16"/>
                <a:gd name="T2" fmla="*/ 61 w 61"/>
                <a:gd name="T3" fmla="*/ 0 h 16"/>
                <a:gd name="T4" fmla="*/ 15 w 61"/>
                <a:gd name="T5" fmla="*/ 2 h 16"/>
                <a:gd name="T6" fmla="*/ 9 w 61"/>
                <a:gd name="T7" fmla="*/ 5 h 16"/>
                <a:gd name="T8" fmla="*/ 0 w 61"/>
                <a:gd name="T9" fmla="*/ 16 h 16"/>
                <a:gd name="T10" fmla="*/ 8 w 61"/>
                <a:gd name="T11" fmla="*/ 8 h 16"/>
                <a:gd name="T12" fmla="*/ 49 w 61"/>
                <a:gd name="T13" fmla="*/ 6 h 16"/>
              </a:gdLst>
              <a:ahLst/>
              <a:cxnLst>
                <a:cxn ang="0">
                  <a:pos x="T0" y="T1"/>
                </a:cxn>
                <a:cxn ang="0">
                  <a:pos x="T2" y="T3"/>
                </a:cxn>
                <a:cxn ang="0">
                  <a:pos x="T4" y="T5"/>
                </a:cxn>
                <a:cxn ang="0">
                  <a:pos x="T6" y="T7"/>
                </a:cxn>
                <a:cxn ang="0">
                  <a:pos x="T8" y="T9"/>
                </a:cxn>
                <a:cxn ang="0">
                  <a:pos x="T10" y="T11"/>
                </a:cxn>
                <a:cxn ang="0">
                  <a:pos x="T12" y="T13"/>
                </a:cxn>
              </a:cxnLst>
              <a:rect l="0" t="0" r="r" b="b"/>
              <a:pathLst>
                <a:path w="61" h="16">
                  <a:moveTo>
                    <a:pt x="49" y="6"/>
                  </a:moveTo>
                  <a:cubicBezTo>
                    <a:pt x="55" y="6"/>
                    <a:pt x="59" y="4"/>
                    <a:pt x="61" y="0"/>
                  </a:cubicBezTo>
                  <a:cubicBezTo>
                    <a:pt x="15" y="2"/>
                    <a:pt x="15" y="2"/>
                    <a:pt x="15" y="2"/>
                  </a:cubicBezTo>
                  <a:cubicBezTo>
                    <a:pt x="9" y="5"/>
                    <a:pt x="9" y="5"/>
                    <a:pt x="9" y="5"/>
                  </a:cubicBezTo>
                  <a:cubicBezTo>
                    <a:pt x="0" y="16"/>
                    <a:pt x="0" y="16"/>
                    <a:pt x="0" y="16"/>
                  </a:cubicBezTo>
                  <a:cubicBezTo>
                    <a:pt x="8" y="8"/>
                    <a:pt x="8" y="8"/>
                    <a:pt x="8" y="8"/>
                  </a:cubicBezTo>
                  <a:cubicBezTo>
                    <a:pt x="23" y="3"/>
                    <a:pt x="36" y="2"/>
                    <a:pt x="49" y="6"/>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63"/>
            <p:cNvSpPr>
              <a:spLocks/>
            </p:cNvSpPr>
            <p:nvPr/>
          </p:nvSpPr>
          <p:spPr bwMode="auto">
            <a:xfrm>
              <a:off x="6658" y="1337"/>
              <a:ext cx="117" cy="33"/>
            </a:xfrm>
            <a:custGeom>
              <a:avLst/>
              <a:gdLst>
                <a:gd name="T0" fmla="*/ 46 w 49"/>
                <a:gd name="T1" fmla="*/ 7 h 14"/>
                <a:gd name="T2" fmla="*/ 49 w 49"/>
                <a:gd name="T3" fmla="*/ 4 h 14"/>
                <a:gd name="T4" fmla="*/ 8 w 49"/>
                <a:gd name="T5" fmla="*/ 6 h 14"/>
                <a:gd name="T6" fmla="*/ 0 w 49"/>
                <a:gd name="T7" fmla="*/ 14 h 14"/>
                <a:gd name="T8" fmla="*/ 2 w 49"/>
                <a:gd name="T9" fmla="*/ 14 h 14"/>
                <a:gd name="T10" fmla="*/ 46 w 49"/>
                <a:gd name="T11" fmla="*/ 7 h 14"/>
              </a:gdLst>
              <a:ahLst/>
              <a:cxnLst>
                <a:cxn ang="0">
                  <a:pos x="T0" y="T1"/>
                </a:cxn>
                <a:cxn ang="0">
                  <a:pos x="T2" y="T3"/>
                </a:cxn>
                <a:cxn ang="0">
                  <a:pos x="T4" y="T5"/>
                </a:cxn>
                <a:cxn ang="0">
                  <a:pos x="T6" y="T7"/>
                </a:cxn>
                <a:cxn ang="0">
                  <a:pos x="T8" y="T9"/>
                </a:cxn>
                <a:cxn ang="0">
                  <a:pos x="T10" y="T11"/>
                </a:cxn>
              </a:cxnLst>
              <a:rect l="0" t="0" r="r" b="b"/>
              <a:pathLst>
                <a:path w="49" h="14">
                  <a:moveTo>
                    <a:pt x="46" y="7"/>
                  </a:moveTo>
                  <a:cubicBezTo>
                    <a:pt x="47" y="6"/>
                    <a:pt x="48" y="5"/>
                    <a:pt x="49" y="4"/>
                  </a:cubicBezTo>
                  <a:cubicBezTo>
                    <a:pt x="36" y="0"/>
                    <a:pt x="23" y="1"/>
                    <a:pt x="8" y="6"/>
                  </a:cubicBezTo>
                  <a:cubicBezTo>
                    <a:pt x="0" y="14"/>
                    <a:pt x="0" y="14"/>
                    <a:pt x="0" y="14"/>
                  </a:cubicBezTo>
                  <a:cubicBezTo>
                    <a:pt x="0" y="14"/>
                    <a:pt x="1" y="14"/>
                    <a:pt x="2" y="14"/>
                  </a:cubicBezTo>
                  <a:cubicBezTo>
                    <a:pt x="46" y="7"/>
                    <a:pt x="46" y="7"/>
                    <a:pt x="46" y="7"/>
                  </a:cubicBezTo>
                  <a:close/>
                </a:path>
              </a:pathLst>
            </a:custGeom>
            <a:solidFill>
              <a:srgbClr val="DCA5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64"/>
            <p:cNvSpPr>
              <a:spLocks/>
            </p:cNvSpPr>
            <p:nvPr/>
          </p:nvSpPr>
          <p:spPr bwMode="auto">
            <a:xfrm>
              <a:off x="6663" y="1353"/>
              <a:ext cx="104" cy="24"/>
            </a:xfrm>
            <a:custGeom>
              <a:avLst/>
              <a:gdLst>
                <a:gd name="T0" fmla="*/ 42 w 44"/>
                <a:gd name="T1" fmla="*/ 0 h 10"/>
                <a:gd name="T2" fmla="*/ 44 w 44"/>
                <a:gd name="T3" fmla="*/ 0 h 10"/>
                <a:gd name="T4" fmla="*/ 0 w 44"/>
                <a:gd name="T5" fmla="*/ 7 h 10"/>
                <a:gd name="T6" fmla="*/ 42 w 44"/>
                <a:gd name="T7" fmla="*/ 0 h 10"/>
              </a:gdLst>
              <a:ahLst/>
              <a:cxnLst>
                <a:cxn ang="0">
                  <a:pos x="T0" y="T1"/>
                </a:cxn>
                <a:cxn ang="0">
                  <a:pos x="T2" y="T3"/>
                </a:cxn>
                <a:cxn ang="0">
                  <a:pos x="T4" y="T5"/>
                </a:cxn>
                <a:cxn ang="0">
                  <a:pos x="T6" y="T7"/>
                </a:cxn>
              </a:cxnLst>
              <a:rect l="0" t="0" r="r" b="b"/>
              <a:pathLst>
                <a:path w="44" h="10">
                  <a:moveTo>
                    <a:pt x="42" y="0"/>
                  </a:moveTo>
                  <a:cubicBezTo>
                    <a:pt x="43" y="0"/>
                    <a:pt x="43" y="0"/>
                    <a:pt x="44" y="0"/>
                  </a:cubicBezTo>
                  <a:cubicBezTo>
                    <a:pt x="0" y="7"/>
                    <a:pt x="0" y="7"/>
                    <a:pt x="0" y="7"/>
                  </a:cubicBezTo>
                  <a:cubicBezTo>
                    <a:pt x="17" y="10"/>
                    <a:pt x="31" y="7"/>
                    <a:pt x="42" y="0"/>
                  </a:cubicBezTo>
                  <a:close/>
                </a:path>
              </a:pathLst>
            </a:custGeom>
            <a:solidFill>
              <a:srgbClr val="A56E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65"/>
            <p:cNvSpPr>
              <a:spLocks/>
            </p:cNvSpPr>
            <p:nvPr/>
          </p:nvSpPr>
          <p:spPr bwMode="auto">
            <a:xfrm>
              <a:off x="6510" y="1609"/>
              <a:ext cx="26" cy="42"/>
            </a:xfrm>
            <a:custGeom>
              <a:avLst/>
              <a:gdLst>
                <a:gd name="T0" fmla="*/ 0 w 11"/>
                <a:gd name="T1" fmla="*/ 18 h 18"/>
                <a:gd name="T2" fmla="*/ 10 w 11"/>
                <a:gd name="T3" fmla="*/ 17 h 18"/>
                <a:gd name="T4" fmla="*/ 11 w 11"/>
                <a:gd name="T5" fmla="*/ 0 h 18"/>
                <a:gd name="T6" fmla="*/ 0 w 11"/>
                <a:gd name="T7" fmla="*/ 0 h 18"/>
                <a:gd name="T8" fmla="*/ 0 w 11"/>
                <a:gd name="T9" fmla="*/ 18 h 18"/>
              </a:gdLst>
              <a:ahLst/>
              <a:cxnLst>
                <a:cxn ang="0">
                  <a:pos x="T0" y="T1"/>
                </a:cxn>
                <a:cxn ang="0">
                  <a:pos x="T2" y="T3"/>
                </a:cxn>
                <a:cxn ang="0">
                  <a:pos x="T4" y="T5"/>
                </a:cxn>
                <a:cxn ang="0">
                  <a:pos x="T6" y="T7"/>
                </a:cxn>
                <a:cxn ang="0">
                  <a:pos x="T8" y="T9"/>
                </a:cxn>
              </a:cxnLst>
              <a:rect l="0" t="0" r="r" b="b"/>
              <a:pathLst>
                <a:path w="11" h="18">
                  <a:moveTo>
                    <a:pt x="0" y="18"/>
                  </a:moveTo>
                  <a:cubicBezTo>
                    <a:pt x="10" y="17"/>
                    <a:pt x="10" y="17"/>
                    <a:pt x="10" y="17"/>
                  </a:cubicBezTo>
                  <a:cubicBezTo>
                    <a:pt x="11" y="0"/>
                    <a:pt x="11" y="0"/>
                    <a:pt x="11" y="0"/>
                  </a:cubicBezTo>
                  <a:cubicBezTo>
                    <a:pt x="7" y="0"/>
                    <a:pt x="4" y="0"/>
                    <a:pt x="0" y="0"/>
                  </a:cubicBezTo>
                  <a:cubicBezTo>
                    <a:pt x="0" y="18"/>
                    <a:pt x="0" y="18"/>
                    <a:pt x="0" y="18"/>
                  </a:cubicBezTo>
                  <a:close/>
                </a:path>
              </a:pathLst>
            </a:custGeom>
            <a:solidFill>
              <a:srgbClr val="C8C8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66"/>
            <p:cNvSpPr>
              <a:spLocks/>
            </p:cNvSpPr>
            <p:nvPr/>
          </p:nvSpPr>
          <p:spPr bwMode="auto">
            <a:xfrm>
              <a:off x="5963" y="2118"/>
              <a:ext cx="431" cy="1900"/>
            </a:xfrm>
            <a:custGeom>
              <a:avLst/>
              <a:gdLst>
                <a:gd name="T0" fmla="*/ 166 w 181"/>
                <a:gd name="T1" fmla="*/ 200 h 803"/>
                <a:gd name="T2" fmla="*/ 181 w 181"/>
                <a:gd name="T3" fmla="*/ 138 h 803"/>
                <a:gd name="T4" fmla="*/ 181 w 181"/>
                <a:gd name="T5" fmla="*/ 0 h 803"/>
                <a:gd name="T6" fmla="*/ 135 w 181"/>
                <a:gd name="T7" fmla="*/ 167 h 803"/>
                <a:gd name="T8" fmla="*/ 115 w 181"/>
                <a:gd name="T9" fmla="*/ 314 h 803"/>
                <a:gd name="T10" fmla="*/ 78 w 181"/>
                <a:gd name="T11" fmla="*/ 673 h 803"/>
                <a:gd name="T12" fmla="*/ 31 w 181"/>
                <a:gd name="T13" fmla="*/ 721 h 803"/>
                <a:gd name="T14" fmla="*/ 17 w 181"/>
                <a:gd name="T15" fmla="*/ 752 h 803"/>
                <a:gd name="T16" fmla="*/ 6 w 181"/>
                <a:gd name="T17" fmla="*/ 799 h 803"/>
                <a:gd name="T18" fmla="*/ 34 w 181"/>
                <a:gd name="T19" fmla="*/ 803 h 803"/>
                <a:gd name="T20" fmla="*/ 92 w 181"/>
                <a:gd name="T21" fmla="*/ 785 h 803"/>
                <a:gd name="T22" fmla="*/ 92 w 181"/>
                <a:gd name="T23" fmla="*/ 766 h 803"/>
                <a:gd name="T24" fmla="*/ 112 w 181"/>
                <a:gd name="T25" fmla="*/ 766 h 803"/>
                <a:gd name="T26" fmla="*/ 111 w 181"/>
                <a:gd name="T27" fmla="*/ 689 h 803"/>
                <a:gd name="T28" fmla="*/ 143 w 181"/>
                <a:gd name="T29" fmla="*/ 600 h 803"/>
                <a:gd name="T30" fmla="*/ 142 w 181"/>
                <a:gd name="T31" fmla="*/ 593 h 803"/>
                <a:gd name="T32" fmla="*/ 143 w 181"/>
                <a:gd name="T33" fmla="*/ 392 h 803"/>
                <a:gd name="T34" fmla="*/ 166 w 181"/>
                <a:gd name="T35" fmla="*/ 200 h 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1" h="803">
                  <a:moveTo>
                    <a:pt x="166" y="200"/>
                  </a:moveTo>
                  <a:cubicBezTo>
                    <a:pt x="181" y="138"/>
                    <a:pt x="181" y="138"/>
                    <a:pt x="181" y="138"/>
                  </a:cubicBezTo>
                  <a:cubicBezTo>
                    <a:pt x="181" y="0"/>
                    <a:pt x="181" y="0"/>
                    <a:pt x="181" y="0"/>
                  </a:cubicBezTo>
                  <a:cubicBezTo>
                    <a:pt x="135" y="167"/>
                    <a:pt x="135" y="167"/>
                    <a:pt x="135" y="167"/>
                  </a:cubicBezTo>
                  <a:cubicBezTo>
                    <a:pt x="115" y="314"/>
                    <a:pt x="115" y="314"/>
                    <a:pt x="115" y="314"/>
                  </a:cubicBezTo>
                  <a:cubicBezTo>
                    <a:pt x="116" y="452"/>
                    <a:pt x="103" y="572"/>
                    <a:pt x="78" y="673"/>
                  </a:cubicBezTo>
                  <a:cubicBezTo>
                    <a:pt x="31" y="721"/>
                    <a:pt x="31" y="721"/>
                    <a:pt x="31" y="721"/>
                  </a:cubicBezTo>
                  <a:cubicBezTo>
                    <a:pt x="17" y="752"/>
                    <a:pt x="17" y="752"/>
                    <a:pt x="17" y="752"/>
                  </a:cubicBezTo>
                  <a:cubicBezTo>
                    <a:pt x="3" y="768"/>
                    <a:pt x="0" y="784"/>
                    <a:pt x="6" y="799"/>
                  </a:cubicBezTo>
                  <a:cubicBezTo>
                    <a:pt x="15" y="802"/>
                    <a:pt x="25" y="803"/>
                    <a:pt x="34" y="803"/>
                  </a:cubicBezTo>
                  <a:cubicBezTo>
                    <a:pt x="53" y="803"/>
                    <a:pt x="73" y="797"/>
                    <a:pt x="92" y="785"/>
                  </a:cubicBezTo>
                  <a:cubicBezTo>
                    <a:pt x="92" y="766"/>
                    <a:pt x="92" y="766"/>
                    <a:pt x="92" y="766"/>
                  </a:cubicBezTo>
                  <a:cubicBezTo>
                    <a:pt x="112" y="766"/>
                    <a:pt x="112" y="766"/>
                    <a:pt x="112" y="766"/>
                  </a:cubicBezTo>
                  <a:cubicBezTo>
                    <a:pt x="111" y="689"/>
                    <a:pt x="111" y="689"/>
                    <a:pt x="111" y="689"/>
                  </a:cubicBezTo>
                  <a:cubicBezTo>
                    <a:pt x="132" y="670"/>
                    <a:pt x="142" y="641"/>
                    <a:pt x="143" y="600"/>
                  </a:cubicBezTo>
                  <a:cubicBezTo>
                    <a:pt x="142" y="598"/>
                    <a:pt x="142" y="595"/>
                    <a:pt x="142" y="593"/>
                  </a:cubicBezTo>
                  <a:cubicBezTo>
                    <a:pt x="137" y="528"/>
                    <a:pt x="137" y="461"/>
                    <a:pt x="143" y="392"/>
                  </a:cubicBezTo>
                  <a:cubicBezTo>
                    <a:pt x="166" y="200"/>
                    <a:pt x="166" y="200"/>
                    <a:pt x="166" y="20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66961857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
                                        </p:tgtEl>
                                        <p:attrNameLst>
                                          <p:attrName>ppt_y</p:attrName>
                                        </p:attrNameLst>
                                      </p:cBhvr>
                                      <p:tavLst>
                                        <p:tav tm="0">
                                          <p:val>
                                            <p:strVal val="#ppt_y"/>
                                          </p:val>
                                        </p:tav>
                                        <p:tav tm="100000">
                                          <p:val>
                                            <p:strVal val="#ppt_y"/>
                                          </p:val>
                                        </p:tav>
                                      </p:tavLst>
                                    </p:anim>
                                    <p:anim calcmode="lin" valueType="num">
                                      <p:cBhvr>
                                        <p:cTn id="9" dur="4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
                                        </p:tgtEl>
                                      </p:cBhvr>
                                    </p:animEffect>
                                  </p:childTnLst>
                                </p:cTn>
                              </p:par>
                            </p:childTnLst>
                          </p:cTn>
                        </p:par>
                        <p:par>
                          <p:cTn id="12" fill="hold">
                            <p:stCondLst>
                              <p:cond delay="640"/>
                            </p:stCondLst>
                            <p:childTnLst>
                              <p:par>
                                <p:cTn id="13" presetID="42"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anim calcmode="lin" valueType="num">
                                      <p:cBhvr>
                                        <p:cTn id="16" dur="1000" fill="hold"/>
                                        <p:tgtEl>
                                          <p:spTgt spid="16"/>
                                        </p:tgtEl>
                                        <p:attrNameLst>
                                          <p:attrName>ppt_x</p:attrName>
                                        </p:attrNameLst>
                                      </p:cBhvr>
                                      <p:tavLst>
                                        <p:tav tm="0">
                                          <p:val>
                                            <p:strVal val="#ppt_x"/>
                                          </p:val>
                                        </p:tav>
                                        <p:tav tm="100000">
                                          <p:val>
                                            <p:strVal val="#ppt_x"/>
                                          </p:val>
                                        </p:tav>
                                      </p:tavLst>
                                    </p:anim>
                                    <p:anim calcmode="lin" valueType="num">
                                      <p:cBhvr>
                                        <p:cTn id="17" dur="1000" fill="hold"/>
                                        <p:tgtEl>
                                          <p:spTgt spid="16"/>
                                        </p:tgtEl>
                                        <p:attrNameLst>
                                          <p:attrName>ppt_y</p:attrName>
                                        </p:attrNameLst>
                                      </p:cBhvr>
                                      <p:tavLst>
                                        <p:tav tm="0">
                                          <p:val>
                                            <p:strVal val="#ppt_y+.1"/>
                                          </p:val>
                                        </p:tav>
                                        <p:tav tm="100000">
                                          <p:val>
                                            <p:strVal val="#ppt_y"/>
                                          </p:val>
                                        </p:tav>
                                      </p:tavLst>
                                    </p:anim>
                                  </p:childTnLst>
                                </p:cTn>
                              </p:par>
                            </p:childTnLst>
                          </p:cTn>
                        </p:par>
                        <p:par>
                          <p:cTn id="18" fill="hold">
                            <p:stCondLst>
                              <p:cond delay="1640"/>
                            </p:stCondLst>
                            <p:childTnLst>
                              <p:par>
                                <p:cTn id="19" presetID="26" presetClass="emph" presetSubtype="0" fill="hold" nodeType="afterEffect">
                                  <p:stCondLst>
                                    <p:cond delay="0"/>
                                  </p:stCondLst>
                                  <p:childTnLst>
                                    <p:animEffect transition="out" filter="fade">
                                      <p:cBhvr>
                                        <p:cTn id="20" dur="500" tmFilter="0, 0; .2, .5; .8, .5; 1, 0"/>
                                        <p:tgtEl>
                                          <p:spTgt spid="16"/>
                                        </p:tgtEl>
                                      </p:cBhvr>
                                    </p:animEffect>
                                    <p:animScale>
                                      <p:cBhvr>
                                        <p:cTn id="21" dur="250" autoRev="1" fill="hold"/>
                                        <p:tgtEl>
                                          <p:spTgt spid="16"/>
                                        </p:tgtEl>
                                      </p:cBhvr>
                                      <p:by x="105000" y="105000"/>
                                    </p:animScale>
                                  </p:childTnLst>
                                </p:cTn>
                              </p:par>
                            </p:childTnLst>
                          </p:cTn>
                        </p:par>
                        <p:par>
                          <p:cTn id="22" fill="hold">
                            <p:stCondLst>
                              <p:cond delay="2140"/>
                            </p:stCondLst>
                            <p:childTnLst>
                              <p:par>
                                <p:cTn id="23" presetID="26"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435">
                                          <p:stCondLst>
                                            <p:cond delay="0"/>
                                          </p:stCondLst>
                                        </p:cTn>
                                        <p:tgtEl>
                                          <p:spTgt spid="4"/>
                                        </p:tgtEl>
                                      </p:cBhvr>
                                    </p:animEffect>
                                    <p:anim calcmode="lin" valueType="num">
                                      <p:cBhvr>
                                        <p:cTn id="26" dur="1367"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7" dur="498"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8" dur="498" tmFilter="0, 0; 0.125,0.2665; 0.25,0.4; 0.375,0.465; 0.5,0.5;  0.625,0.535; 0.75,0.6; 0.875,0.7335; 1,1">
                                          <p:stCondLst>
                                            <p:cond delay="498"/>
                                          </p:stCondLst>
                                        </p:cTn>
                                        <p:tgtEl>
                                          <p:spTgt spid="4"/>
                                        </p:tgtEl>
                                        <p:attrNameLst>
                                          <p:attrName>ppt_y</p:attrName>
                                        </p:attrNameLst>
                                      </p:cBhvr>
                                      <p:tavLst>
                                        <p:tav tm="0" fmla="#ppt_y-sin(pi*$)/9">
                                          <p:val>
                                            <p:fltVal val="0"/>
                                          </p:val>
                                        </p:tav>
                                        <p:tav tm="100000">
                                          <p:val>
                                            <p:fltVal val="1"/>
                                          </p:val>
                                        </p:tav>
                                      </p:tavLst>
                                    </p:anim>
                                    <p:anim calcmode="lin" valueType="num">
                                      <p:cBhvr>
                                        <p:cTn id="29" dur="249" tmFilter="0, 0; 0.125,0.2665; 0.25,0.4; 0.375,0.465; 0.5,0.5;  0.625,0.535; 0.75,0.6; 0.875,0.7335; 1,1">
                                          <p:stCondLst>
                                            <p:cond delay="993"/>
                                          </p:stCondLst>
                                        </p:cTn>
                                        <p:tgtEl>
                                          <p:spTgt spid="4"/>
                                        </p:tgtEl>
                                        <p:attrNameLst>
                                          <p:attrName>ppt_y</p:attrName>
                                        </p:attrNameLst>
                                      </p:cBhvr>
                                      <p:tavLst>
                                        <p:tav tm="0" fmla="#ppt_y-sin(pi*$)/27">
                                          <p:val>
                                            <p:fltVal val="0"/>
                                          </p:val>
                                        </p:tav>
                                        <p:tav tm="100000">
                                          <p:val>
                                            <p:fltVal val="1"/>
                                          </p:val>
                                        </p:tav>
                                      </p:tavLst>
                                    </p:anim>
                                    <p:anim calcmode="lin" valueType="num">
                                      <p:cBhvr>
                                        <p:cTn id="30" dur="123" tmFilter="0, 0; 0.125,0.2665; 0.25,0.4; 0.375,0.465; 0.5,0.5;  0.625,0.535; 0.75,0.6; 0.875,0.7335; 1,1">
                                          <p:stCondLst>
                                            <p:cond delay="1242"/>
                                          </p:stCondLst>
                                        </p:cTn>
                                        <p:tgtEl>
                                          <p:spTgt spid="4"/>
                                        </p:tgtEl>
                                        <p:attrNameLst>
                                          <p:attrName>ppt_y</p:attrName>
                                        </p:attrNameLst>
                                      </p:cBhvr>
                                      <p:tavLst>
                                        <p:tav tm="0" fmla="#ppt_y-sin(pi*$)/81">
                                          <p:val>
                                            <p:fltVal val="0"/>
                                          </p:val>
                                        </p:tav>
                                        <p:tav tm="100000">
                                          <p:val>
                                            <p:fltVal val="1"/>
                                          </p:val>
                                        </p:tav>
                                      </p:tavLst>
                                    </p:anim>
                                    <p:animScale>
                                      <p:cBhvr>
                                        <p:cTn id="31" dur="20">
                                          <p:stCondLst>
                                            <p:cond delay="487"/>
                                          </p:stCondLst>
                                        </p:cTn>
                                        <p:tgtEl>
                                          <p:spTgt spid="4"/>
                                        </p:tgtEl>
                                      </p:cBhvr>
                                      <p:to x="100000" y="60000"/>
                                    </p:animScale>
                                    <p:animScale>
                                      <p:cBhvr>
                                        <p:cTn id="32" dur="124" decel="50000">
                                          <p:stCondLst>
                                            <p:cond delay="507"/>
                                          </p:stCondLst>
                                        </p:cTn>
                                        <p:tgtEl>
                                          <p:spTgt spid="4"/>
                                        </p:tgtEl>
                                      </p:cBhvr>
                                      <p:to x="100000" y="100000"/>
                                    </p:animScale>
                                    <p:animScale>
                                      <p:cBhvr>
                                        <p:cTn id="33" dur="20">
                                          <p:stCondLst>
                                            <p:cond delay="984"/>
                                          </p:stCondLst>
                                        </p:cTn>
                                        <p:tgtEl>
                                          <p:spTgt spid="4"/>
                                        </p:tgtEl>
                                      </p:cBhvr>
                                      <p:to x="100000" y="80000"/>
                                    </p:animScale>
                                    <p:animScale>
                                      <p:cBhvr>
                                        <p:cTn id="34" dur="124" decel="50000">
                                          <p:stCondLst>
                                            <p:cond delay="1004"/>
                                          </p:stCondLst>
                                        </p:cTn>
                                        <p:tgtEl>
                                          <p:spTgt spid="4"/>
                                        </p:tgtEl>
                                      </p:cBhvr>
                                      <p:to x="100000" y="100000"/>
                                    </p:animScale>
                                    <p:animScale>
                                      <p:cBhvr>
                                        <p:cTn id="35" dur="20">
                                          <p:stCondLst>
                                            <p:cond delay="1231"/>
                                          </p:stCondLst>
                                        </p:cTn>
                                        <p:tgtEl>
                                          <p:spTgt spid="4"/>
                                        </p:tgtEl>
                                      </p:cBhvr>
                                      <p:to x="100000" y="90000"/>
                                    </p:animScale>
                                    <p:animScale>
                                      <p:cBhvr>
                                        <p:cTn id="36" dur="124" decel="50000">
                                          <p:stCondLst>
                                            <p:cond delay="1251"/>
                                          </p:stCondLst>
                                        </p:cTn>
                                        <p:tgtEl>
                                          <p:spTgt spid="4"/>
                                        </p:tgtEl>
                                      </p:cBhvr>
                                      <p:to x="100000" y="100000"/>
                                    </p:animScale>
                                    <p:animScale>
                                      <p:cBhvr>
                                        <p:cTn id="37" dur="20">
                                          <p:stCondLst>
                                            <p:cond delay="1356"/>
                                          </p:stCondLst>
                                        </p:cTn>
                                        <p:tgtEl>
                                          <p:spTgt spid="4"/>
                                        </p:tgtEl>
                                      </p:cBhvr>
                                      <p:to x="100000" y="95000"/>
                                    </p:animScale>
                                    <p:animScale>
                                      <p:cBhvr>
                                        <p:cTn id="38" dur="124" decel="50000">
                                          <p:stCondLst>
                                            <p:cond delay="1376"/>
                                          </p:stCondLst>
                                        </p:cTn>
                                        <p:tgtEl>
                                          <p:spTgt spid="4"/>
                                        </p:tgtEl>
                                      </p:cBhvr>
                                      <p:to x="100000" y="100000"/>
                                    </p:animScale>
                                  </p:childTnLst>
                                </p:cTn>
                              </p:par>
                              <p:par>
                                <p:cTn id="39" presetID="26" presetClass="entr" presetSubtype="0" fill="hold" grpId="0" nodeType="withEffect">
                                  <p:stCondLst>
                                    <p:cond delay="500"/>
                                  </p:stCondLst>
                                  <p:childTnLst>
                                    <p:set>
                                      <p:cBhvr>
                                        <p:cTn id="40" dur="1" fill="hold">
                                          <p:stCondLst>
                                            <p:cond delay="0"/>
                                          </p:stCondLst>
                                        </p:cTn>
                                        <p:tgtEl>
                                          <p:spTgt spid="5"/>
                                        </p:tgtEl>
                                        <p:attrNameLst>
                                          <p:attrName>style.visibility</p:attrName>
                                        </p:attrNameLst>
                                      </p:cBhvr>
                                      <p:to>
                                        <p:strVal val="visible"/>
                                      </p:to>
                                    </p:set>
                                    <p:animEffect transition="in" filter="wipe(down)">
                                      <p:cBhvr>
                                        <p:cTn id="41" dur="435">
                                          <p:stCondLst>
                                            <p:cond delay="0"/>
                                          </p:stCondLst>
                                        </p:cTn>
                                        <p:tgtEl>
                                          <p:spTgt spid="5"/>
                                        </p:tgtEl>
                                      </p:cBhvr>
                                    </p:animEffect>
                                    <p:anim calcmode="lin" valueType="num">
                                      <p:cBhvr>
                                        <p:cTn id="42" dur="1367"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3" dur="498"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4" dur="498" tmFilter="0, 0; 0.125,0.2665; 0.25,0.4; 0.375,0.465; 0.5,0.5;  0.625,0.535; 0.75,0.6; 0.875,0.7335; 1,1">
                                          <p:stCondLst>
                                            <p:cond delay="498"/>
                                          </p:stCondLst>
                                        </p:cTn>
                                        <p:tgtEl>
                                          <p:spTgt spid="5"/>
                                        </p:tgtEl>
                                        <p:attrNameLst>
                                          <p:attrName>ppt_y</p:attrName>
                                        </p:attrNameLst>
                                      </p:cBhvr>
                                      <p:tavLst>
                                        <p:tav tm="0" fmla="#ppt_y-sin(pi*$)/9">
                                          <p:val>
                                            <p:fltVal val="0"/>
                                          </p:val>
                                        </p:tav>
                                        <p:tav tm="100000">
                                          <p:val>
                                            <p:fltVal val="1"/>
                                          </p:val>
                                        </p:tav>
                                      </p:tavLst>
                                    </p:anim>
                                    <p:anim calcmode="lin" valueType="num">
                                      <p:cBhvr>
                                        <p:cTn id="45" dur="249" tmFilter="0, 0; 0.125,0.2665; 0.25,0.4; 0.375,0.465; 0.5,0.5;  0.625,0.535; 0.75,0.6; 0.875,0.7335; 1,1">
                                          <p:stCondLst>
                                            <p:cond delay="993"/>
                                          </p:stCondLst>
                                        </p:cTn>
                                        <p:tgtEl>
                                          <p:spTgt spid="5"/>
                                        </p:tgtEl>
                                        <p:attrNameLst>
                                          <p:attrName>ppt_y</p:attrName>
                                        </p:attrNameLst>
                                      </p:cBhvr>
                                      <p:tavLst>
                                        <p:tav tm="0" fmla="#ppt_y-sin(pi*$)/27">
                                          <p:val>
                                            <p:fltVal val="0"/>
                                          </p:val>
                                        </p:tav>
                                        <p:tav tm="100000">
                                          <p:val>
                                            <p:fltVal val="1"/>
                                          </p:val>
                                        </p:tav>
                                      </p:tavLst>
                                    </p:anim>
                                    <p:anim calcmode="lin" valueType="num">
                                      <p:cBhvr>
                                        <p:cTn id="46" dur="123" tmFilter="0, 0; 0.125,0.2665; 0.25,0.4; 0.375,0.465; 0.5,0.5;  0.625,0.535; 0.75,0.6; 0.875,0.7335; 1,1">
                                          <p:stCondLst>
                                            <p:cond delay="1242"/>
                                          </p:stCondLst>
                                        </p:cTn>
                                        <p:tgtEl>
                                          <p:spTgt spid="5"/>
                                        </p:tgtEl>
                                        <p:attrNameLst>
                                          <p:attrName>ppt_y</p:attrName>
                                        </p:attrNameLst>
                                      </p:cBhvr>
                                      <p:tavLst>
                                        <p:tav tm="0" fmla="#ppt_y-sin(pi*$)/81">
                                          <p:val>
                                            <p:fltVal val="0"/>
                                          </p:val>
                                        </p:tav>
                                        <p:tav tm="100000">
                                          <p:val>
                                            <p:fltVal val="1"/>
                                          </p:val>
                                        </p:tav>
                                      </p:tavLst>
                                    </p:anim>
                                    <p:animScale>
                                      <p:cBhvr>
                                        <p:cTn id="47" dur="20">
                                          <p:stCondLst>
                                            <p:cond delay="487"/>
                                          </p:stCondLst>
                                        </p:cTn>
                                        <p:tgtEl>
                                          <p:spTgt spid="5"/>
                                        </p:tgtEl>
                                      </p:cBhvr>
                                      <p:to x="100000" y="60000"/>
                                    </p:animScale>
                                    <p:animScale>
                                      <p:cBhvr>
                                        <p:cTn id="48" dur="124" decel="50000">
                                          <p:stCondLst>
                                            <p:cond delay="507"/>
                                          </p:stCondLst>
                                        </p:cTn>
                                        <p:tgtEl>
                                          <p:spTgt spid="5"/>
                                        </p:tgtEl>
                                      </p:cBhvr>
                                      <p:to x="100000" y="100000"/>
                                    </p:animScale>
                                    <p:animScale>
                                      <p:cBhvr>
                                        <p:cTn id="49" dur="20">
                                          <p:stCondLst>
                                            <p:cond delay="984"/>
                                          </p:stCondLst>
                                        </p:cTn>
                                        <p:tgtEl>
                                          <p:spTgt spid="5"/>
                                        </p:tgtEl>
                                      </p:cBhvr>
                                      <p:to x="100000" y="80000"/>
                                    </p:animScale>
                                    <p:animScale>
                                      <p:cBhvr>
                                        <p:cTn id="50" dur="124" decel="50000">
                                          <p:stCondLst>
                                            <p:cond delay="1004"/>
                                          </p:stCondLst>
                                        </p:cTn>
                                        <p:tgtEl>
                                          <p:spTgt spid="5"/>
                                        </p:tgtEl>
                                      </p:cBhvr>
                                      <p:to x="100000" y="100000"/>
                                    </p:animScale>
                                    <p:animScale>
                                      <p:cBhvr>
                                        <p:cTn id="51" dur="20">
                                          <p:stCondLst>
                                            <p:cond delay="1231"/>
                                          </p:stCondLst>
                                        </p:cTn>
                                        <p:tgtEl>
                                          <p:spTgt spid="5"/>
                                        </p:tgtEl>
                                      </p:cBhvr>
                                      <p:to x="100000" y="90000"/>
                                    </p:animScale>
                                    <p:animScale>
                                      <p:cBhvr>
                                        <p:cTn id="52" dur="124" decel="50000">
                                          <p:stCondLst>
                                            <p:cond delay="1251"/>
                                          </p:stCondLst>
                                        </p:cTn>
                                        <p:tgtEl>
                                          <p:spTgt spid="5"/>
                                        </p:tgtEl>
                                      </p:cBhvr>
                                      <p:to x="100000" y="100000"/>
                                    </p:animScale>
                                    <p:animScale>
                                      <p:cBhvr>
                                        <p:cTn id="53" dur="20">
                                          <p:stCondLst>
                                            <p:cond delay="1356"/>
                                          </p:stCondLst>
                                        </p:cTn>
                                        <p:tgtEl>
                                          <p:spTgt spid="5"/>
                                        </p:tgtEl>
                                      </p:cBhvr>
                                      <p:to x="100000" y="95000"/>
                                    </p:animScale>
                                    <p:animScale>
                                      <p:cBhvr>
                                        <p:cTn id="54" dur="124" decel="50000">
                                          <p:stCondLst>
                                            <p:cond delay="1376"/>
                                          </p:stCondLst>
                                        </p:cTn>
                                        <p:tgtEl>
                                          <p:spTgt spid="5"/>
                                        </p:tgtEl>
                                      </p:cBhvr>
                                      <p:to x="100000" y="100000"/>
                                    </p:animScale>
                                  </p:childTnLst>
                                </p:cTn>
                              </p:par>
                            </p:childTnLst>
                          </p:cTn>
                        </p:par>
                        <p:par>
                          <p:cTn id="55" fill="hold">
                            <p:stCondLst>
                              <p:cond delay="4140"/>
                            </p:stCondLst>
                            <p:childTnLst>
                              <p:par>
                                <p:cTn id="56" presetID="31" presetClass="entr" presetSubtype="0"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fltVal val="0"/>
                                          </p:val>
                                        </p:tav>
                                        <p:tav tm="100000">
                                          <p:val>
                                            <p:strVal val="#ppt_h"/>
                                          </p:val>
                                        </p:tav>
                                      </p:tavLst>
                                    </p:anim>
                                    <p:anim calcmode="lin" valueType="num">
                                      <p:cBhvr>
                                        <p:cTn id="60" dur="500" fill="hold"/>
                                        <p:tgtEl>
                                          <p:spTgt spid="10"/>
                                        </p:tgtEl>
                                        <p:attrNameLst>
                                          <p:attrName>style.rotation</p:attrName>
                                        </p:attrNameLst>
                                      </p:cBhvr>
                                      <p:tavLst>
                                        <p:tav tm="0">
                                          <p:val>
                                            <p:fltVal val="90"/>
                                          </p:val>
                                        </p:tav>
                                        <p:tav tm="100000">
                                          <p:val>
                                            <p:fltVal val="0"/>
                                          </p:val>
                                        </p:tav>
                                      </p:tavLst>
                                    </p:anim>
                                    <p:animEffect transition="in" filter="fade">
                                      <p:cBhvr>
                                        <p:cTn id="61" dur="500"/>
                                        <p:tgtEl>
                                          <p:spTgt spid="10"/>
                                        </p:tgtEl>
                                      </p:cBhvr>
                                    </p:animEffect>
                                  </p:childTnLst>
                                </p:cTn>
                              </p:par>
                              <p:par>
                                <p:cTn id="62" presetID="31" presetClass="entr" presetSubtype="0" fill="hold" grpId="0" nodeType="withEffect">
                                  <p:stCondLst>
                                    <p:cond delay="0"/>
                                  </p:stCondLst>
                                  <p:childTnLst>
                                    <p:set>
                                      <p:cBhvr>
                                        <p:cTn id="63" dur="1" fill="hold">
                                          <p:stCondLst>
                                            <p:cond delay="0"/>
                                          </p:stCondLst>
                                        </p:cTn>
                                        <p:tgtEl>
                                          <p:spTgt spid="11"/>
                                        </p:tgtEl>
                                        <p:attrNameLst>
                                          <p:attrName>style.visibility</p:attrName>
                                        </p:attrNameLst>
                                      </p:cBhvr>
                                      <p:to>
                                        <p:strVal val="visible"/>
                                      </p:to>
                                    </p:set>
                                    <p:anim calcmode="lin" valueType="num">
                                      <p:cBhvr>
                                        <p:cTn id="64" dur="500" fill="hold"/>
                                        <p:tgtEl>
                                          <p:spTgt spid="11"/>
                                        </p:tgtEl>
                                        <p:attrNameLst>
                                          <p:attrName>ppt_w</p:attrName>
                                        </p:attrNameLst>
                                      </p:cBhvr>
                                      <p:tavLst>
                                        <p:tav tm="0">
                                          <p:val>
                                            <p:fltVal val="0"/>
                                          </p:val>
                                        </p:tav>
                                        <p:tav tm="100000">
                                          <p:val>
                                            <p:strVal val="#ppt_w"/>
                                          </p:val>
                                        </p:tav>
                                      </p:tavLst>
                                    </p:anim>
                                    <p:anim calcmode="lin" valueType="num">
                                      <p:cBhvr>
                                        <p:cTn id="65" dur="500" fill="hold"/>
                                        <p:tgtEl>
                                          <p:spTgt spid="11"/>
                                        </p:tgtEl>
                                        <p:attrNameLst>
                                          <p:attrName>ppt_h</p:attrName>
                                        </p:attrNameLst>
                                      </p:cBhvr>
                                      <p:tavLst>
                                        <p:tav tm="0">
                                          <p:val>
                                            <p:fltVal val="0"/>
                                          </p:val>
                                        </p:tav>
                                        <p:tav tm="100000">
                                          <p:val>
                                            <p:strVal val="#ppt_h"/>
                                          </p:val>
                                        </p:tav>
                                      </p:tavLst>
                                    </p:anim>
                                    <p:anim calcmode="lin" valueType="num">
                                      <p:cBhvr>
                                        <p:cTn id="66" dur="500" fill="hold"/>
                                        <p:tgtEl>
                                          <p:spTgt spid="11"/>
                                        </p:tgtEl>
                                        <p:attrNameLst>
                                          <p:attrName>style.rotation</p:attrName>
                                        </p:attrNameLst>
                                      </p:cBhvr>
                                      <p:tavLst>
                                        <p:tav tm="0">
                                          <p:val>
                                            <p:fltVal val="90"/>
                                          </p:val>
                                        </p:tav>
                                        <p:tav tm="100000">
                                          <p:val>
                                            <p:fltVal val="0"/>
                                          </p:val>
                                        </p:tav>
                                      </p:tavLst>
                                    </p:anim>
                                    <p:animEffect transition="in" filter="fade">
                                      <p:cBhvr>
                                        <p:cTn id="67" dur="500"/>
                                        <p:tgtEl>
                                          <p:spTgt spid="11"/>
                                        </p:tgtEl>
                                      </p:cBhvr>
                                    </p:animEffect>
                                  </p:childTnLst>
                                </p:cTn>
                              </p:par>
                            </p:childTnLst>
                          </p:cTn>
                        </p:par>
                        <p:par>
                          <p:cTn id="68" fill="hold">
                            <p:stCondLst>
                              <p:cond delay="4640"/>
                            </p:stCondLst>
                            <p:childTnLst>
                              <p:par>
                                <p:cTn id="69" presetID="52" presetClass="entr" presetSubtype="0" fill="hold" grpId="0" nodeType="afterEffect">
                                  <p:stCondLst>
                                    <p:cond delay="0"/>
                                  </p:stCondLst>
                                  <p:childTnLst>
                                    <p:set>
                                      <p:cBhvr>
                                        <p:cTn id="70" dur="1" fill="hold">
                                          <p:stCondLst>
                                            <p:cond delay="0"/>
                                          </p:stCondLst>
                                        </p:cTn>
                                        <p:tgtEl>
                                          <p:spTgt spid="6"/>
                                        </p:tgtEl>
                                        <p:attrNameLst>
                                          <p:attrName>style.visibility</p:attrName>
                                        </p:attrNameLst>
                                      </p:cBhvr>
                                      <p:to>
                                        <p:strVal val="visible"/>
                                      </p:to>
                                    </p:set>
                                    <p:animScale>
                                      <p:cBhvr>
                                        <p:cTn id="7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1000" decel="50000" fill="hold">
                                          <p:stCondLst>
                                            <p:cond delay="0"/>
                                          </p:stCondLst>
                                        </p:cTn>
                                        <p:tgtEl>
                                          <p:spTgt spid="6"/>
                                        </p:tgtEl>
                                        <p:attrNameLst>
                                          <p:attrName>ppt_x</p:attrName>
                                          <p:attrName>ppt_y</p:attrName>
                                        </p:attrNameLst>
                                      </p:cBhvr>
                                    </p:animMotion>
                                    <p:animEffect transition="in" filter="fade">
                                      <p:cBhvr>
                                        <p:cTn id="73" dur="1000"/>
                                        <p:tgtEl>
                                          <p:spTgt spid="6"/>
                                        </p:tgtEl>
                                      </p:cBhvr>
                                    </p:animEffect>
                                  </p:childTnLst>
                                </p:cTn>
                              </p:par>
                              <p:par>
                                <p:cTn id="74" presetID="52" presetClass="entr" presetSubtype="0" fill="hold" grpId="0" nodeType="withEffect">
                                  <p:stCondLst>
                                    <p:cond delay="0"/>
                                  </p:stCondLst>
                                  <p:childTnLst>
                                    <p:set>
                                      <p:cBhvr>
                                        <p:cTn id="75" dur="1" fill="hold">
                                          <p:stCondLst>
                                            <p:cond delay="0"/>
                                          </p:stCondLst>
                                        </p:cTn>
                                        <p:tgtEl>
                                          <p:spTgt spid="8"/>
                                        </p:tgtEl>
                                        <p:attrNameLst>
                                          <p:attrName>style.visibility</p:attrName>
                                        </p:attrNameLst>
                                      </p:cBhvr>
                                      <p:to>
                                        <p:strVal val="visible"/>
                                      </p:to>
                                    </p:set>
                                    <p:animScale>
                                      <p:cBhvr>
                                        <p:cTn id="76"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7" dur="1000" decel="50000" fill="hold">
                                          <p:stCondLst>
                                            <p:cond delay="0"/>
                                          </p:stCondLst>
                                        </p:cTn>
                                        <p:tgtEl>
                                          <p:spTgt spid="8"/>
                                        </p:tgtEl>
                                        <p:attrNameLst>
                                          <p:attrName>ppt_x</p:attrName>
                                          <p:attrName>ppt_y</p:attrName>
                                        </p:attrNameLst>
                                      </p:cBhvr>
                                    </p:animMotion>
                                    <p:animEffect transition="in" filter="fade">
                                      <p:cBhvr>
                                        <p:cTn id="78" dur="1000"/>
                                        <p:tgtEl>
                                          <p:spTgt spid="8"/>
                                        </p:tgtEl>
                                      </p:cBhvr>
                                    </p:animEffect>
                                  </p:childTnLst>
                                </p:cTn>
                              </p:par>
                            </p:childTnLst>
                          </p:cTn>
                        </p:par>
                        <p:par>
                          <p:cTn id="79" fill="hold">
                            <p:stCondLst>
                              <p:cond delay="5640"/>
                            </p:stCondLst>
                            <p:childTnLst>
                              <p:par>
                                <p:cTn id="80" presetID="22" presetClass="entr" presetSubtype="2" fill="hold" grpId="0" nodeType="afterEffect">
                                  <p:stCondLst>
                                    <p:cond delay="0"/>
                                  </p:stCondLst>
                                  <p:childTnLst>
                                    <p:set>
                                      <p:cBhvr>
                                        <p:cTn id="81" dur="1" fill="hold">
                                          <p:stCondLst>
                                            <p:cond delay="0"/>
                                          </p:stCondLst>
                                        </p:cTn>
                                        <p:tgtEl>
                                          <p:spTgt spid="14"/>
                                        </p:tgtEl>
                                        <p:attrNameLst>
                                          <p:attrName>style.visibility</p:attrName>
                                        </p:attrNameLst>
                                      </p:cBhvr>
                                      <p:to>
                                        <p:strVal val="visible"/>
                                      </p:to>
                                    </p:set>
                                    <p:animEffect transition="in" filter="wipe(right)">
                                      <p:cBhvr>
                                        <p:cTn id="82" dur="500"/>
                                        <p:tgtEl>
                                          <p:spTgt spid="14"/>
                                        </p:tgtEl>
                                      </p:cBhvr>
                                    </p:animEffect>
                                  </p:childTnLst>
                                </p:cTn>
                              </p:par>
                            </p:childTnLst>
                          </p:cTn>
                        </p:par>
                        <p:par>
                          <p:cTn id="83" fill="hold">
                            <p:stCondLst>
                              <p:cond delay="6140"/>
                            </p:stCondLst>
                            <p:childTnLst>
                              <p:par>
                                <p:cTn id="84" presetID="31" presetClass="entr" presetSubtype="0" fill="hold" grpId="0" nodeType="afterEffect">
                                  <p:stCondLst>
                                    <p:cond delay="0"/>
                                  </p:stCondLst>
                                  <p:childTnLst>
                                    <p:set>
                                      <p:cBhvr>
                                        <p:cTn id="85" dur="1" fill="hold">
                                          <p:stCondLst>
                                            <p:cond delay="0"/>
                                          </p:stCondLst>
                                        </p:cTn>
                                        <p:tgtEl>
                                          <p:spTgt spid="12"/>
                                        </p:tgtEl>
                                        <p:attrNameLst>
                                          <p:attrName>style.visibility</p:attrName>
                                        </p:attrNameLst>
                                      </p:cBhvr>
                                      <p:to>
                                        <p:strVal val="visible"/>
                                      </p:to>
                                    </p:set>
                                    <p:anim calcmode="lin" valueType="num">
                                      <p:cBhvr>
                                        <p:cTn id="86" dur="500" fill="hold"/>
                                        <p:tgtEl>
                                          <p:spTgt spid="12"/>
                                        </p:tgtEl>
                                        <p:attrNameLst>
                                          <p:attrName>ppt_w</p:attrName>
                                        </p:attrNameLst>
                                      </p:cBhvr>
                                      <p:tavLst>
                                        <p:tav tm="0">
                                          <p:val>
                                            <p:fltVal val="0"/>
                                          </p:val>
                                        </p:tav>
                                        <p:tav tm="100000">
                                          <p:val>
                                            <p:strVal val="#ppt_w"/>
                                          </p:val>
                                        </p:tav>
                                      </p:tavLst>
                                    </p:anim>
                                    <p:anim calcmode="lin" valueType="num">
                                      <p:cBhvr>
                                        <p:cTn id="87" dur="500" fill="hold"/>
                                        <p:tgtEl>
                                          <p:spTgt spid="12"/>
                                        </p:tgtEl>
                                        <p:attrNameLst>
                                          <p:attrName>ppt_h</p:attrName>
                                        </p:attrNameLst>
                                      </p:cBhvr>
                                      <p:tavLst>
                                        <p:tav tm="0">
                                          <p:val>
                                            <p:fltVal val="0"/>
                                          </p:val>
                                        </p:tav>
                                        <p:tav tm="100000">
                                          <p:val>
                                            <p:strVal val="#ppt_h"/>
                                          </p:val>
                                        </p:tav>
                                      </p:tavLst>
                                    </p:anim>
                                    <p:anim calcmode="lin" valueType="num">
                                      <p:cBhvr>
                                        <p:cTn id="88" dur="500" fill="hold"/>
                                        <p:tgtEl>
                                          <p:spTgt spid="12"/>
                                        </p:tgtEl>
                                        <p:attrNameLst>
                                          <p:attrName>style.rotation</p:attrName>
                                        </p:attrNameLst>
                                      </p:cBhvr>
                                      <p:tavLst>
                                        <p:tav tm="0">
                                          <p:val>
                                            <p:fltVal val="90"/>
                                          </p:val>
                                        </p:tav>
                                        <p:tav tm="100000">
                                          <p:val>
                                            <p:fltVal val="0"/>
                                          </p:val>
                                        </p:tav>
                                      </p:tavLst>
                                    </p:anim>
                                    <p:animEffect transition="in" filter="fade">
                                      <p:cBhvr>
                                        <p:cTn id="89" dur="500"/>
                                        <p:tgtEl>
                                          <p:spTgt spid="12"/>
                                        </p:tgtEl>
                                      </p:cBhvr>
                                    </p:animEffect>
                                  </p:childTnLst>
                                </p:cTn>
                              </p:par>
                              <p:par>
                                <p:cTn id="90" presetID="31" presetClass="entr" presetSubtype="0" fill="hold" grpId="0" nodeType="withEffect">
                                  <p:stCondLst>
                                    <p:cond delay="0"/>
                                  </p:stCondLst>
                                  <p:childTnLst>
                                    <p:set>
                                      <p:cBhvr>
                                        <p:cTn id="91" dur="1" fill="hold">
                                          <p:stCondLst>
                                            <p:cond delay="0"/>
                                          </p:stCondLst>
                                        </p:cTn>
                                        <p:tgtEl>
                                          <p:spTgt spid="13"/>
                                        </p:tgtEl>
                                        <p:attrNameLst>
                                          <p:attrName>style.visibility</p:attrName>
                                        </p:attrNameLst>
                                      </p:cBhvr>
                                      <p:to>
                                        <p:strVal val="visible"/>
                                      </p:to>
                                    </p:set>
                                    <p:anim calcmode="lin" valueType="num">
                                      <p:cBhvr>
                                        <p:cTn id="92" dur="500" fill="hold"/>
                                        <p:tgtEl>
                                          <p:spTgt spid="13"/>
                                        </p:tgtEl>
                                        <p:attrNameLst>
                                          <p:attrName>ppt_w</p:attrName>
                                        </p:attrNameLst>
                                      </p:cBhvr>
                                      <p:tavLst>
                                        <p:tav tm="0">
                                          <p:val>
                                            <p:fltVal val="0"/>
                                          </p:val>
                                        </p:tav>
                                        <p:tav tm="100000">
                                          <p:val>
                                            <p:strVal val="#ppt_w"/>
                                          </p:val>
                                        </p:tav>
                                      </p:tavLst>
                                    </p:anim>
                                    <p:anim calcmode="lin" valueType="num">
                                      <p:cBhvr>
                                        <p:cTn id="93" dur="500" fill="hold"/>
                                        <p:tgtEl>
                                          <p:spTgt spid="13"/>
                                        </p:tgtEl>
                                        <p:attrNameLst>
                                          <p:attrName>ppt_h</p:attrName>
                                        </p:attrNameLst>
                                      </p:cBhvr>
                                      <p:tavLst>
                                        <p:tav tm="0">
                                          <p:val>
                                            <p:fltVal val="0"/>
                                          </p:val>
                                        </p:tav>
                                        <p:tav tm="100000">
                                          <p:val>
                                            <p:strVal val="#ppt_h"/>
                                          </p:val>
                                        </p:tav>
                                      </p:tavLst>
                                    </p:anim>
                                    <p:anim calcmode="lin" valueType="num">
                                      <p:cBhvr>
                                        <p:cTn id="94" dur="500" fill="hold"/>
                                        <p:tgtEl>
                                          <p:spTgt spid="13"/>
                                        </p:tgtEl>
                                        <p:attrNameLst>
                                          <p:attrName>style.rotation</p:attrName>
                                        </p:attrNameLst>
                                      </p:cBhvr>
                                      <p:tavLst>
                                        <p:tav tm="0">
                                          <p:val>
                                            <p:fltVal val="90"/>
                                          </p:val>
                                        </p:tav>
                                        <p:tav tm="100000">
                                          <p:val>
                                            <p:fltVal val="0"/>
                                          </p:val>
                                        </p:tav>
                                      </p:tavLst>
                                    </p:anim>
                                    <p:animEffect transition="in" filter="fade">
                                      <p:cBhvr>
                                        <p:cTn id="95" dur="500"/>
                                        <p:tgtEl>
                                          <p:spTgt spid="13"/>
                                        </p:tgtEl>
                                      </p:cBhvr>
                                    </p:animEffect>
                                  </p:childTnLst>
                                </p:cTn>
                              </p:par>
                            </p:childTnLst>
                          </p:cTn>
                        </p:par>
                        <p:par>
                          <p:cTn id="96" fill="hold">
                            <p:stCondLst>
                              <p:cond delay="6640"/>
                            </p:stCondLst>
                            <p:childTnLst>
                              <p:par>
                                <p:cTn id="97" presetID="52" presetClass="entr" presetSubtype="0" fill="hold" grpId="0" nodeType="afterEffect">
                                  <p:stCondLst>
                                    <p:cond delay="0"/>
                                  </p:stCondLst>
                                  <p:childTnLst>
                                    <p:set>
                                      <p:cBhvr>
                                        <p:cTn id="98" dur="1" fill="hold">
                                          <p:stCondLst>
                                            <p:cond delay="0"/>
                                          </p:stCondLst>
                                        </p:cTn>
                                        <p:tgtEl>
                                          <p:spTgt spid="7"/>
                                        </p:tgtEl>
                                        <p:attrNameLst>
                                          <p:attrName>style.visibility</p:attrName>
                                        </p:attrNameLst>
                                      </p:cBhvr>
                                      <p:to>
                                        <p:strVal val="visible"/>
                                      </p:to>
                                    </p:set>
                                    <p:animScale>
                                      <p:cBhvr>
                                        <p:cTn id="99"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0" dur="1000" decel="50000" fill="hold">
                                          <p:stCondLst>
                                            <p:cond delay="0"/>
                                          </p:stCondLst>
                                        </p:cTn>
                                        <p:tgtEl>
                                          <p:spTgt spid="7"/>
                                        </p:tgtEl>
                                        <p:attrNameLst>
                                          <p:attrName>ppt_x</p:attrName>
                                          <p:attrName>ppt_y</p:attrName>
                                        </p:attrNameLst>
                                      </p:cBhvr>
                                    </p:animMotion>
                                    <p:animEffect transition="in" filter="fade">
                                      <p:cBhvr>
                                        <p:cTn id="101" dur="1000"/>
                                        <p:tgtEl>
                                          <p:spTgt spid="7"/>
                                        </p:tgtEl>
                                      </p:cBhvr>
                                    </p:animEffect>
                                  </p:childTnLst>
                                </p:cTn>
                              </p:par>
                              <p:par>
                                <p:cTn id="102" presetID="52" presetClass="entr" presetSubtype="0" fill="hold" grpId="0" nodeType="withEffect">
                                  <p:stCondLst>
                                    <p:cond delay="0"/>
                                  </p:stCondLst>
                                  <p:childTnLst>
                                    <p:set>
                                      <p:cBhvr>
                                        <p:cTn id="103" dur="1" fill="hold">
                                          <p:stCondLst>
                                            <p:cond delay="0"/>
                                          </p:stCondLst>
                                        </p:cTn>
                                        <p:tgtEl>
                                          <p:spTgt spid="9"/>
                                        </p:tgtEl>
                                        <p:attrNameLst>
                                          <p:attrName>style.visibility</p:attrName>
                                        </p:attrNameLst>
                                      </p:cBhvr>
                                      <p:to>
                                        <p:strVal val="visible"/>
                                      </p:to>
                                    </p:set>
                                    <p:animScale>
                                      <p:cBhvr>
                                        <p:cTn id="104"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5" dur="1000" decel="50000" fill="hold">
                                          <p:stCondLst>
                                            <p:cond delay="0"/>
                                          </p:stCondLst>
                                        </p:cTn>
                                        <p:tgtEl>
                                          <p:spTgt spid="9"/>
                                        </p:tgtEl>
                                        <p:attrNameLst>
                                          <p:attrName>ppt_x</p:attrName>
                                          <p:attrName>ppt_y</p:attrName>
                                        </p:attrNameLst>
                                      </p:cBhvr>
                                    </p:animMotion>
                                    <p:animEffect transition="in" filter="fade">
                                      <p:cBhvr>
                                        <p:cTn id="106" dur="1000"/>
                                        <p:tgtEl>
                                          <p:spTgt spid="9"/>
                                        </p:tgtEl>
                                      </p:cBhvr>
                                    </p:animEffect>
                                  </p:childTnLst>
                                </p:cTn>
                              </p:par>
                            </p:childTnLst>
                          </p:cTn>
                        </p:par>
                        <p:par>
                          <p:cTn id="107" fill="hold">
                            <p:stCondLst>
                              <p:cond delay="7640"/>
                            </p:stCondLst>
                            <p:childTnLst>
                              <p:par>
                                <p:cTn id="108" presetID="22" presetClass="entr" presetSubtype="2" fill="hold" grpId="0" nodeType="afterEffect">
                                  <p:stCondLst>
                                    <p:cond delay="0"/>
                                  </p:stCondLst>
                                  <p:childTnLst>
                                    <p:set>
                                      <p:cBhvr>
                                        <p:cTn id="109" dur="1" fill="hold">
                                          <p:stCondLst>
                                            <p:cond delay="0"/>
                                          </p:stCondLst>
                                        </p:cTn>
                                        <p:tgtEl>
                                          <p:spTgt spid="15"/>
                                        </p:tgtEl>
                                        <p:attrNameLst>
                                          <p:attrName>style.visibility</p:attrName>
                                        </p:attrNameLst>
                                      </p:cBhvr>
                                      <p:to>
                                        <p:strVal val="visible"/>
                                      </p:to>
                                    </p:set>
                                    <p:animEffect transition="in" filter="wipe(right)">
                                      <p:cBhvr>
                                        <p:cTn id="1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 grpId="0" animBg="1"/>
      <p:bldP spid="5" grpId="0" animBg="1"/>
      <p:bldP spid="6" grpId="0" animBg="1"/>
      <p:bldP spid="7" grpId="0" animBg="1"/>
      <p:bldP spid="8" grpId="0"/>
      <p:bldP spid="9" grpId="0"/>
      <p:bldP spid="10" grpId="0"/>
      <p:bldP spid="11" grpId="0"/>
      <p:bldP spid="12" grpId="0"/>
      <p:bldP spid="13" grpId="0"/>
      <p:bldP spid="14" grpId="0"/>
      <p:bldP spid="1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001577" y="187257"/>
            <a:ext cx="3780851" cy="377016"/>
          </a:xfrm>
          <a:prstGeom prst="rect">
            <a:avLst/>
          </a:prstGeom>
          <a:noFill/>
        </p:spPr>
        <p:txBody>
          <a:bodyPr wrap="square" lIns="68571" tIns="34285" rIns="68571" bIns="34285"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l"/>
            <a:r>
              <a:rPr lang="en-US" altLang="zh-CN" sz="2000" dirty="0">
                <a:solidFill>
                  <a:schemeClr val="bg1"/>
                </a:solidFill>
                <a:latin typeface="微软雅黑" pitchFamily="34" charset="-122"/>
                <a:ea typeface="微软雅黑" pitchFamily="34" charset="-122"/>
              </a:rPr>
              <a:t>5.3 </a:t>
            </a:r>
            <a:r>
              <a:rPr lang="zh-CN" altLang="en-US" sz="2000" dirty="0">
                <a:solidFill>
                  <a:schemeClr val="bg1"/>
                </a:solidFill>
                <a:latin typeface="微软雅黑" pitchFamily="34" charset="-122"/>
                <a:ea typeface="微软雅黑" pitchFamily="34" charset="-122"/>
              </a:rPr>
              <a:t>融资计划</a:t>
            </a:r>
          </a:p>
        </p:txBody>
      </p:sp>
      <p:sp>
        <p:nvSpPr>
          <p:cNvPr id="19" name="TextBox 18"/>
          <p:cNvSpPr txBox="1"/>
          <p:nvPr/>
        </p:nvSpPr>
        <p:spPr>
          <a:xfrm>
            <a:off x="76994" y="210370"/>
            <a:ext cx="798022" cy="346239"/>
          </a:xfrm>
          <a:prstGeom prst="rect">
            <a:avLst/>
          </a:prstGeom>
          <a:noFill/>
        </p:spPr>
        <p:txBody>
          <a:bodyPr wrap="square" lIns="68571" tIns="34285" rIns="68571" bIns="34285" rtlCol="0">
            <a:spAutoFit/>
          </a:bodyPr>
          <a:lstStyle/>
          <a:p>
            <a:pPr algn="r"/>
            <a:r>
              <a:rPr lang="en-US" altLang="zh-CN" sz="1500" dirty="0">
                <a:solidFill>
                  <a:schemeClr val="bg1"/>
                </a:solidFill>
                <a:latin typeface="+mj-lt"/>
              </a:rPr>
              <a:t>Part</a:t>
            </a:r>
            <a:r>
              <a:rPr lang="en-US" altLang="zh-CN" dirty="0" smtClean="0">
                <a:solidFill>
                  <a:schemeClr val="bg1"/>
                </a:solidFill>
                <a:latin typeface="+mj-lt"/>
              </a:rPr>
              <a:t> 5</a:t>
            </a:r>
            <a:endParaRPr lang="zh-CN" altLang="en-US" dirty="0">
              <a:solidFill>
                <a:schemeClr val="bg1"/>
              </a:solidFill>
              <a:latin typeface="+mj-lt"/>
            </a:endParaRPr>
          </a:p>
        </p:txBody>
      </p:sp>
      <p:sp>
        <p:nvSpPr>
          <p:cNvPr id="4" name="圆角矩形 3"/>
          <p:cNvSpPr/>
          <p:nvPr/>
        </p:nvSpPr>
        <p:spPr bwMode="auto">
          <a:xfrm>
            <a:off x="3551980" y="2989904"/>
            <a:ext cx="3942406" cy="784329"/>
          </a:xfrm>
          <a:prstGeom prst="roundRect">
            <a:avLst>
              <a:gd name="adj" fmla="val 7848"/>
            </a:avLst>
          </a:prstGeom>
          <a:solidFill>
            <a:srgbClr val="0070C0">
              <a:alpha val="8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2"/>
            <a:endParaRPr lang="zh-CN" altLang="en-US" dirty="0">
              <a:solidFill>
                <a:schemeClr val="tx1"/>
              </a:solidFill>
              <a:latin typeface="Arial" pitchFamily="34" charset="0"/>
              <a:ea typeface="宋体" pitchFamily="2" charset="-122"/>
            </a:endParaRPr>
          </a:p>
        </p:txBody>
      </p:sp>
      <p:sp>
        <p:nvSpPr>
          <p:cNvPr id="5" name="矩形 87"/>
          <p:cNvSpPr>
            <a:spLocks noChangeArrowheads="1"/>
          </p:cNvSpPr>
          <p:nvPr/>
        </p:nvSpPr>
        <p:spPr bwMode="auto">
          <a:xfrm>
            <a:off x="3667488" y="3061913"/>
            <a:ext cx="3657715" cy="584775"/>
          </a:xfrm>
          <a:prstGeom prst="rect">
            <a:avLst/>
          </a:prstGeom>
          <a:noFill/>
          <a:ln w="9525">
            <a:noFill/>
            <a:miter lim="800000"/>
            <a:headEnd/>
            <a:tailEnd/>
          </a:ln>
        </p:spPr>
        <p:txBody>
          <a:bodyPr wrap="square">
            <a:spAutoFit/>
          </a:bodyPr>
          <a:lstStyle/>
          <a:p>
            <a:pPr algn="l" eaLnBrk="0" fontAlgn="ctr" hangingPunct="0">
              <a:buClr>
                <a:srgbClr val="FF0000"/>
              </a:buClr>
              <a:buSzPct val="70000"/>
            </a:pPr>
            <a:r>
              <a:rPr lang="zh-CN" altLang="en-US" sz="1600" b="1" dirty="0">
                <a:solidFill>
                  <a:srgbClr val="F8F8F8"/>
                </a:solidFill>
                <a:latin typeface="+mn-ea"/>
              </a:rPr>
              <a:t>融资计划三</a:t>
            </a:r>
            <a:r>
              <a:rPr lang="zh-CN" altLang="en-US" sz="1600" dirty="0" smtClean="0">
                <a:solidFill>
                  <a:srgbClr val="F8F8F8"/>
                </a:solidFill>
                <a:latin typeface="+mn-ea"/>
                <a:ea typeface="+mn-ea"/>
              </a:rPr>
              <a:t>：</a:t>
            </a:r>
            <a:r>
              <a:rPr lang="zh-CN" altLang="en-US" sz="1600" dirty="0">
                <a:solidFill>
                  <a:srgbClr val="F8F8F8"/>
                </a:solidFill>
                <a:latin typeface="+mn-ea"/>
                <a:ea typeface="+mn-ea"/>
              </a:rPr>
              <a:t>您的文字内容您的文字</a:t>
            </a:r>
            <a:r>
              <a:rPr lang="zh-CN" altLang="en-US" sz="1600" dirty="0" smtClean="0">
                <a:solidFill>
                  <a:srgbClr val="F8F8F8"/>
                </a:solidFill>
                <a:latin typeface="+mn-ea"/>
                <a:ea typeface="+mn-ea"/>
              </a:rPr>
              <a:t>内   容</a:t>
            </a:r>
            <a:r>
              <a:rPr lang="zh-CN" altLang="en-US" sz="1600" dirty="0">
                <a:solidFill>
                  <a:srgbClr val="F8F8F8"/>
                </a:solidFill>
                <a:latin typeface="+mn-ea"/>
                <a:ea typeface="+mn-ea"/>
              </a:rPr>
              <a:t>您的文字内容您</a:t>
            </a:r>
            <a:r>
              <a:rPr lang="zh-CN" altLang="en-US" sz="1600" dirty="0" smtClean="0">
                <a:solidFill>
                  <a:srgbClr val="F8F8F8"/>
                </a:solidFill>
                <a:latin typeface="+mn-ea"/>
                <a:ea typeface="+mn-ea"/>
              </a:rPr>
              <a:t>的</a:t>
            </a:r>
            <a:endParaRPr lang="zh-CN" altLang="en-US" sz="1600" dirty="0">
              <a:solidFill>
                <a:srgbClr val="F8F8F8"/>
              </a:solidFill>
              <a:latin typeface="+mn-ea"/>
              <a:ea typeface="+mn-ea"/>
            </a:endParaRPr>
          </a:p>
        </p:txBody>
      </p:sp>
      <p:sp>
        <p:nvSpPr>
          <p:cNvPr id="6" name="圆角矩形 5"/>
          <p:cNvSpPr/>
          <p:nvPr/>
        </p:nvSpPr>
        <p:spPr bwMode="auto">
          <a:xfrm>
            <a:off x="3551980" y="3998015"/>
            <a:ext cx="3942406" cy="784329"/>
          </a:xfrm>
          <a:prstGeom prst="roundRect">
            <a:avLst>
              <a:gd name="adj" fmla="val 7848"/>
            </a:avLst>
          </a:prstGeom>
          <a:solidFill>
            <a:srgbClr val="0070C0">
              <a:alpha val="6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2" algn="l"/>
            <a:endParaRPr lang="zh-CN" altLang="en-US" dirty="0">
              <a:solidFill>
                <a:schemeClr val="tx1"/>
              </a:solidFill>
              <a:latin typeface="Arial" pitchFamily="34" charset="0"/>
              <a:ea typeface="宋体" pitchFamily="2" charset="-122"/>
            </a:endParaRPr>
          </a:p>
        </p:txBody>
      </p:sp>
      <p:sp>
        <p:nvSpPr>
          <p:cNvPr id="7" name="矩形 87"/>
          <p:cNvSpPr>
            <a:spLocks noChangeArrowheads="1"/>
          </p:cNvSpPr>
          <p:nvPr/>
        </p:nvSpPr>
        <p:spPr bwMode="auto">
          <a:xfrm>
            <a:off x="3667487" y="4128936"/>
            <a:ext cx="3761197" cy="461805"/>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eaLnBrk="0" fontAlgn="ctr" hangingPunct="0">
              <a:buClr>
                <a:srgbClr val="FF0000"/>
              </a:buClr>
              <a:buSzPct val="70000"/>
            </a:pPr>
            <a:r>
              <a:rPr lang="zh-CN" altLang="en-US" sz="1600" b="1" dirty="0">
                <a:solidFill>
                  <a:srgbClr val="F8F8F8"/>
                </a:solidFill>
                <a:latin typeface="+mn-ea"/>
              </a:rPr>
              <a:t>融资计</a:t>
            </a:r>
            <a:r>
              <a:rPr lang="zh-CN" altLang="en-US" sz="1600" b="1" dirty="0" smtClean="0">
                <a:solidFill>
                  <a:srgbClr val="F8F8F8"/>
                </a:solidFill>
                <a:latin typeface="+mn-ea"/>
              </a:rPr>
              <a:t>划四</a:t>
            </a:r>
            <a:r>
              <a:rPr lang="zh-CN" altLang="en-US" sz="1600" dirty="0" smtClean="0">
                <a:solidFill>
                  <a:srgbClr val="F8F8F8"/>
                </a:solidFill>
                <a:latin typeface="+mn-ea"/>
                <a:ea typeface="+mn-ea"/>
              </a:rPr>
              <a:t>：</a:t>
            </a:r>
            <a:r>
              <a:rPr lang="zh-CN" altLang="en-US" sz="1600" dirty="0">
                <a:solidFill>
                  <a:srgbClr val="F8F8F8"/>
                </a:solidFill>
                <a:latin typeface="+mn-ea"/>
                <a:ea typeface="+mn-ea"/>
              </a:rPr>
              <a:t>您的文字内容您的文字内容您的文字内容您的</a:t>
            </a:r>
            <a:r>
              <a:rPr lang="zh-CN" altLang="en-US" sz="1600" dirty="0" smtClean="0">
                <a:solidFill>
                  <a:srgbClr val="F8F8F8"/>
                </a:solidFill>
                <a:latin typeface="+mn-ea"/>
                <a:ea typeface="+mn-ea"/>
              </a:rPr>
              <a:t>文字</a:t>
            </a:r>
            <a:endParaRPr lang="zh-CN" altLang="en-US" sz="1600" dirty="0">
              <a:solidFill>
                <a:srgbClr val="F8F8F8"/>
              </a:solidFill>
              <a:latin typeface="+mn-ea"/>
              <a:ea typeface="+mn-ea"/>
            </a:endParaRPr>
          </a:p>
        </p:txBody>
      </p:sp>
      <p:sp>
        <p:nvSpPr>
          <p:cNvPr id="8" name="圆角矩形 7"/>
          <p:cNvSpPr/>
          <p:nvPr/>
        </p:nvSpPr>
        <p:spPr bwMode="auto">
          <a:xfrm>
            <a:off x="3551979" y="1988354"/>
            <a:ext cx="3942406" cy="784329"/>
          </a:xfrm>
          <a:prstGeom prst="roundRect">
            <a:avLst>
              <a:gd name="adj" fmla="val 7848"/>
            </a:avLst>
          </a:prstGeom>
          <a:solidFill>
            <a:srgbClr val="0070C0">
              <a:alpha val="8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2"/>
            <a:endParaRPr lang="zh-CN" altLang="en-US" dirty="0">
              <a:solidFill>
                <a:schemeClr val="tx1"/>
              </a:solidFill>
              <a:latin typeface="Arial" pitchFamily="34" charset="0"/>
              <a:ea typeface="宋体" pitchFamily="2" charset="-122"/>
            </a:endParaRPr>
          </a:p>
        </p:txBody>
      </p:sp>
      <p:sp>
        <p:nvSpPr>
          <p:cNvPr id="9" name="矩形 87"/>
          <p:cNvSpPr>
            <a:spLocks noChangeArrowheads="1"/>
          </p:cNvSpPr>
          <p:nvPr/>
        </p:nvSpPr>
        <p:spPr bwMode="auto">
          <a:xfrm>
            <a:off x="3667485" y="2089368"/>
            <a:ext cx="3657716" cy="584775"/>
          </a:xfrm>
          <a:prstGeom prst="rect">
            <a:avLst/>
          </a:prstGeom>
          <a:noFill/>
          <a:ln w="9525">
            <a:noFill/>
            <a:miter lim="800000"/>
            <a:headEnd/>
            <a:tailEnd/>
          </a:ln>
        </p:spPr>
        <p:txBody>
          <a:bodyPr wrap="square">
            <a:spAutoFit/>
          </a:bodyPr>
          <a:lstStyle/>
          <a:p>
            <a:pPr algn="l" eaLnBrk="0" fontAlgn="ctr" hangingPunct="0">
              <a:buClr>
                <a:srgbClr val="FF0000"/>
              </a:buClr>
              <a:buSzPct val="70000"/>
            </a:pPr>
            <a:r>
              <a:rPr lang="zh-CN" altLang="en-US" sz="1600" b="1" dirty="0">
                <a:solidFill>
                  <a:srgbClr val="F8F8F8"/>
                </a:solidFill>
                <a:latin typeface="+mn-ea"/>
              </a:rPr>
              <a:t>融资计划二</a:t>
            </a:r>
            <a:r>
              <a:rPr lang="zh-CN" altLang="en-US" sz="1600" dirty="0" smtClean="0">
                <a:solidFill>
                  <a:srgbClr val="F8F8F8"/>
                </a:solidFill>
                <a:latin typeface="+mn-ea"/>
                <a:ea typeface="+mn-ea"/>
              </a:rPr>
              <a:t>：您的文字内容您的文字内容您的文字内容您的</a:t>
            </a:r>
            <a:endParaRPr lang="zh-CN" altLang="en-US" sz="1600" dirty="0">
              <a:solidFill>
                <a:srgbClr val="F8F8F8"/>
              </a:solidFill>
              <a:latin typeface="+mn-ea"/>
              <a:ea typeface="+mn-ea"/>
            </a:endParaRPr>
          </a:p>
        </p:txBody>
      </p:sp>
      <p:sp>
        <p:nvSpPr>
          <p:cNvPr id="10" name="圆角矩形 9"/>
          <p:cNvSpPr/>
          <p:nvPr/>
        </p:nvSpPr>
        <p:spPr bwMode="auto">
          <a:xfrm>
            <a:off x="3551980" y="981440"/>
            <a:ext cx="3942406" cy="784329"/>
          </a:xfrm>
          <a:prstGeom prst="roundRect">
            <a:avLst>
              <a:gd name="adj" fmla="val 7848"/>
            </a:avLst>
          </a:prstGeom>
          <a:solidFill>
            <a:srgbClr val="0070C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2"/>
            <a:endParaRPr lang="zh-CN" altLang="en-US" dirty="0">
              <a:solidFill>
                <a:schemeClr val="tx1"/>
              </a:solidFill>
              <a:latin typeface="Arial" pitchFamily="34" charset="0"/>
              <a:ea typeface="宋体" pitchFamily="2" charset="-122"/>
            </a:endParaRPr>
          </a:p>
        </p:txBody>
      </p:sp>
      <p:sp>
        <p:nvSpPr>
          <p:cNvPr id="11" name="矩形 87"/>
          <p:cNvSpPr>
            <a:spLocks noChangeArrowheads="1"/>
          </p:cNvSpPr>
          <p:nvPr/>
        </p:nvSpPr>
        <p:spPr bwMode="auto">
          <a:xfrm>
            <a:off x="3667488" y="1080180"/>
            <a:ext cx="3826899" cy="584775"/>
          </a:xfrm>
          <a:prstGeom prst="rect">
            <a:avLst/>
          </a:prstGeom>
          <a:noFill/>
          <a:ln w="9525">
            <a:noFill/>
            <a:miter lim="800000"/>
            <a:headEnd/>
            <a:tailEnd/>
          </a:ln>
        </p:spPr>
        <p:txBody>
          <a:bodyPr wrap="square">
            <a:spAutoFit/>
          </a:bodyPr>
          <a:lstStyle/>
          <a:p>
            <a:pPr algn="l" eaLnBrk="0" fontAlgn="ctr" hangingPunct="0">
              <a:buClr>
                <a:srgbClr val="FF0000"/>
              </a:buClr>
              <a:buSzPct val="70000"/>
            </a:pPr>
            <a:r>
              <a:rPr lang="zh-CN" altLang="en-US" sz="1600" b="1" dirty="0" smtClean="0">
                <a:solidFill>
                  <a:srgbClr val="F8F8F8"/>
                </a:solidFill>
                <a:latin typeface="+mn-ea"/>
                <a:ea typeface="+mn-ea"/>
              </a:rPr>
              <a:t>融资计划一</a:t>
            </a:r>
            <a:r>
              <a:rPr lang="zh-CN" altLang="en-US" sz="1600" dirty="0" smtClean="0">
                <a:solidFill>
                  <a:srgbClr val="F8F8F8"/>
                </a:solidFill>
                <a:latin typeface="+mn-ea"/>
                <a:ea typeface="+mn-ea"/>
              </a:rPr>
              <a:t>：您的文字内容</a:t>
            </a:r>
            <a:r>
              <a:rPr lang="zh-CN" altLang="en-US" sz="1600" dirty="0">
                <a:solidFill>
                  <a:srgbClr val="F8F8F8"/>
                </a:solidFill>
                <a:latin typeface="+mn-ea"/>
                <a:ea typeface="+mn-ea"/>
              </a:rPr>
              <a:t>您的文字</a:t>
            </a:r>
            <a:r>
              <a:rPr lang="zh-CN" altLang="en-US" sz="1600" dirty="0" smtClean="0">
                <a:solidFill>
                  <a:srgbClr val="F8F8F8"/>
                </a:solidFill>
                <a:latin typeface="+mn-ea"/>
                <a:ea typeface="+mn-ea"/>
              </a:rPr>
              <a:t>内  容您</a:t>
            </a:r>
            <a:r>
              <a:rPr lang="zh-CN" altLang="en-US" sz="1600" dirty="0">
                <a:solidFill>
                  <a:srgbClr val="F8F8F8"/>
                </a:solidFill>
                <a:latin typeface="+mn-ea"/>
                <a:ea typeface="+mn-ea"/>
              </a:rPr>
              <a:t>的文字</a:t>
            </a:r>
            <a:r>
              <a:rPr lang="zh-CN" altLang="en-US" sz="1600" dirty="0" smtClean="0">
                <a:solidFill>
                  <a:srgbClr val="F8F8F8"/>
                </a:solidFill>
                <a:latin typeface="+mn-ea"/>
                <a:ea typeface="+mn-ea"/>
              </a:rPr>
              <a:t>内容</a:t>
            </a:r>
            <a:r>
              <a:rPr lang="zh-CN" altLang="en-US" sz="1600" dirty="0">
                <a:solidFill>
                  <a:srgbClr val="F8F8F8"/>
                </a:solidFill>
                <a:latin typeface="+mn-ea"/>
                <a:ea typeface="+mn-ea"/>
              </a:rPr>
              <a:t>您的</a:t>
            </a:r>
            <a:r>
              <a:rPr lang="zh-CN" altLang="en-US" sz="1600" dirty="0" smtClean="0">
                <a:solidFill>
                  <a:srgbClr val="F8F8F8"/>
                </a:solidFill>
                <a:latin typeface="+mn-ea"/>
                <a:ea typeface="+mn-ea"/>
              </a:rPr>
              <a:t>文字</a:t>
            </a:r>
            <a:endParaRPr lang="zh-CN" altLang="en-US" sz="1600" dirty="0">
              <a:solidFill>
                <a:srgbClr val="F8F8F8"/>
              </a:solidFill>
              <a:latin typeface="+mn-ea"/>
              <a:ea typeface="+mn-ea"/>
            </a:endParaRPr>
          </a:p>
        </p:txBody>
      </p:sp>
      <p:cxnSp>
        <p:nvCxnSpPr>
          <p:cNvPr id="12" name="直接连接符 11"/>
          <p:cNvCxnSpPr>
            <a:endCxn id="10" idx="1"/>
          </p:cNvCxnSpPr>
          <p:nvPr/>
        </p:nvCxnSpPr>
        <p:spPr bwMode="auto">
          <a:xfrm flipV="1">
            <a:off x="2461578" y="1373605"/>
            <a:ext cx="1090402" cy="1235873"/>
          </a:xfrm>
          <a:prstGeom prst="line">
            <a:avLst/>
          </a:prstGeom>
          <a:solidFill>
            <a:schemeClr val="accent1"/>
          </a:solidFill>
          <a:ln w="12700" cap="flat" cmpd="sng" algn="ctr">
            <a:solidFill>
              <a:schemeClr val="tx1">
                <a:lumMod val="75000"/>
                <a:lumOff val="25000"/>
              </a:schemeClr>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直接连接符 12"/>
          <p:cNvCxnSpPr>
            <a:stCxn id="17" idx="3"/>
            <a:endCxn id="8" idx="1"/>
          </p:cNvCxnSpPr>
          <p:nvPr/>
        </p:nvCxnSpPr>
        <p:spPr bwMode="auto">
          <a:xfrm flipV="1">
            <a:off x="2461578" y="2380519"/>
            <a:ext cx="1090401" cy="418768"/>
          </a:xfrm>
          <a:prstGeom prst="line">
            <a:avLst/>
          </a:prstGeom>
          <a:solidFill>
            <a:schemeClr val="accent1"/>
          </a:solidFill>
          <a:ln w="12700" cap="flat" cmpd="sng" algn="ctr">
            <a:solidFill>
              <a:schemeClr val="tx1">
                <a:lumMod val="75000"/>
                <a:lumOff val="25000"/>
              </a:schemeClr>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13"/>
          <p:cNvCxnSpPr>
            <a:endCxn id="4" idx="1"/>
          </p:cNvCxnSpPr>
          <p:nvPr/>
        </p:nvCxnSpPr>
        <p:spPr bwMode="auto">
          <a:xfrm>
            <a:off x="2461578" y="3061913"/>
            <a:ext cx="1090402" cy="320156"/>
          </a:xfrm>
          <a:prstGeom prst="line">
            <a:avLst/>
          </a:prstGeom>
          <a:solidFill>
            <a:schemeClr val="accent1"/>
          </a:solidFill>
          <a:ln w="12700" cap="flat" cmpd="sng" algn="ctr">
            <a:solidFill>
              <a:schemeClr val="tx1">
                <a:lumMod val="75000"/>
                <a:lumOff val="25000"/>
              </a:schemeClr>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接连接符 14"/>
          <p:cNvCxnSpPr>
            <a:endCxn id="6" idx="1"/>
          </p:cNvCxnSpPr>
          <p:nvPr/>
        </p:nvCxnSpPr>
        <p:spPr bwMode="auto">
          <a:xfrm>
            <a:off x="2461578" y="3263816"/>
            <a:ext cx="1090402" cy="1126366"/>
          </a:xfrm>
          <a:prstGeom prst="line">
            <a:avLst/>
          </a:prstGeom>
          <a:solidFill>
            <a:schemeClr val="accent1"/>
          </a:solidFill>
          <a:ln w="12700" cap="flat" cmpd="sng" algn="ctr">
            <a:solidFill>
              <a:schemeClr val="tx1">
                <a:lumMod val="75000"/>
                <a:lumOff val="25000"/>
              </a:schemeClr>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Oval 2"/>
          <p:cNvSpPr>
            <a:spLocks noChangeAspect="1" noChangeArrowheads="1"/>
          </p:cNvSpPr>
          <p:nvPr/>
        </p:nvSpPr>
        <p:spPr bwMode="auto">
          <a:xfrm>
            <a:off x="1219994" y="2157541"/>
            <a:ext cx="1454606" cy="1454262"/>
          </a:xfrm>
          <a:prstGeom prst="ellipse">
            <a:avLst/>
          </a:prstGeom>
          <a:solidFill>
            <a:srgbClr val="0070C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fr-FR" altLang="zh-CN" dirty="0">
              <a:solidFill>
                <a:schemeClr val="tx1"/>
              </a:solidFill>
              <a:latin typeface="Arial" pitchFamily="34" charset="0"/>
              <a:ea typeface="宋体" pitchFamily="2" charset="-122"/>
            </a:endParaRPr>
          </a:p>
        </p:txBody>
      </p:sp>
      <p:sp>
        <p:nvSpPr>
          <p:cNvPr id="17" name="TextBox 147"/>
          <p:cNvSpPr txBox="1">
            <a:spLocks noChangeArrowheads="1"/>
          </p:cNvSpPr>
          <p:nvPr/>
        </p:nvSpPr>
        <p:spPr bwMode="auto">
          <a:xfrm>
            <a:off x="1381458" y="2420144"/>
            <a:ext cx="1080120" cy="758285"/>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a:defRPr lang="zh-CN"/>
            </a:defPPr>
          </a:lstStyle>
          <a:p>
            <a:pPr algn="ctr"/>
            <a:r>
              <a:rPr lang="zh-CN" altLang="en-US" sz="3200" dirty="0">
                <a:solidFill>
                  <a:srgbClr val="F8F8F8"/>
                </a:solidFill>
                <a:latin typeface="微软雅黑" pitchFamily="34" charset="-122"/>
                <a:ea typeface="微软雅黑" pitchFamily="34" charset="-122"/>
              </a:rPr>
              <a:t>融</a:t>
            </a:r>
            <a:r>
              <a:rPr lang="zh-CN" altLang="en-US" sz="3200" dirty="0" smtClean="0">
                <a:solidFill>
                  <a:srgbClr val="F8F8F8"/>
                </a:solidFill>
                <a:latin typeface="微软雅黑" pitchFamily="34" charset="-122"/>
                <a:ea typeface="微软雅黑" pitchFamily="34" charset="-122"/>
              </a:rPr>
              <a:t>资</a:t>
            </a:r>
            <a:endParaRPr lang="en-US" altLang="zh-CN" sz="3200" dirty="0" smtClean="0">
              <a:solidFill>
                <a:srgbClr val="F8F8F8"/>
              </a:solidFill>
              <a:latin typeface="微软雅黑" pitchFamily="34" charset="-122"/>
              <a:ea typeface="微软雅黑" pitchFamily="34" charset="-122"/>
            </a:endParaRPr>
          </a:p>
          <a:p>
            <a:pPr algn="ctr"/>
            <a:r>
              <a:rPr lang="zh-CN" altLang="en-US" sz="3200" dirty="0" smtClean="0">
                <a:solidFill>
                  <a:srgbClr val="F8F8F8"/>
                </a:solidFill>
                <a:latin typeface="微软雅黑" pitchFamily="34" charset="-122"/>
                <a:ea typeface="微软雅黑" pitchFamily="34" charset="-122"/>
              </a:rPr>
              <a:t>计</a:t>
            </a:r>
            <a:r>
              <a:rPr lang="zh-CN" altLang="en-US" sz="3200" dirty="0">
                <a:solidFill>
                  <a:srgbClr val="F8F8F8"/>
                </a:solidFill>
                <a:latin typeface="微软雅黑" pitchFamily="34" charset="-122"/>
                <a:ea typeface="微软雅黑" pitchFamily="34" charset="-122"/>
              </a:rPr>
              <a:t>划</a:t>
            </a:r>
          </a:p>
        </p:txBody>
      </p:sp>
    </p:spTree>
    <p:extLst>
      <p:ext uri="{BB962C8B-B14F-4D97-AF65-F5344CB8AC3E}">
        <p14:creationId xmlns:p14="http://schemas.microsoft.com/office/powerpoint/2010/main" val="166961857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
                                        </p:tgtEl>
                                        <p:attrNameLst>
                                          <p:attrName>ppt_y</p:attrName>
                                        </p:attrNameLst>
                                      </p:cBhvr>
                                      <p:tavLst>
                                        <p:tav tm="0">
                                          <p:val>
                                            <p:strVal val="#ppt_y"/>
                                          </p:val>
                                        </p:tav>
                                        <p:tav tm="100000">
                                          <p:val>
                                            <p:strVal val="#ppt_y"/>
                                          </p:val>
                                        </p:tav>
                                      </p:tavLst>
                                    </p:anim>
                                    <p:anim calcmode="lin" valueType="num">
                                      <p:cBhvr>
                                        <p:cTn id="9" dur="4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
                                        </p:tgtEl>
                                      </p:cBhvr>
                                    </p:animEffect>
                                  </p:childTnLst>
                                </p:cTn>
                              </p:par>
                            </p:childTnLst>
                          </p:cTn>
                        </p:par>
                        <p:par>
                          <p:cTn id="12" fill="hold">
                            <p:stCondLst>
                              <p:cond delay="640"/>
                            </p:stCondLst>
                            <p:childTnLst>
                              <p:par>
                                <p:cTn id="13" presetID="53" presetClass="entr" presetSubtype="16"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300" fill="hold"/>
                                        <p:tgtEl>
                                          <p:spTgt spid="17"/>
                                        </p:tgtEl>
                                        <p:attrNameLst>
                                          <p:attrName>ppt_w</p:attrName>
                                        </p:attrNameLst>
                                      </p:cBhvr>
                                      <p:tavLst>
                                        <p:tav tm="0">
                                          <p:val>
                                            <p:fltVal val="0"/>
                                          </p:val>
                                        </p:tav>
                                        <p:tav tm="100000">
                                          <p:val>
                                            <p:strVal val="#ppt_w"/>
                                          </p:val>
                                        </p:tav>
                                      </p:tavLst>
                                    </p:anim>
                                    <p:anim calcmode="lin" valueType="num">
                                      <p:cBhvr>
                                        <p:cTn id="16" dur="300" fill="hold"/>
                                        <p:tgtEl>
                                          <p:spTgt spid="17"/>
                                        </p:tgtEl>
                                        <p:attrNameLst>
                                          <p:attrName>ppt_h</p:attrName>
                                        </p:attrNameLst>
                                      </p:cBhvr>
                                      <p:tavLst>
                                        <p:tav tm="0">
                                          <p:val>
                                            <p:fltVal val="0"/>
                                          </p:val>
                                        </p:tav>
                                        <p:tav tm="100000">
                                          <p:val>
                                            <p:strVal val="#ppt_h"/>
                                          </p:val>
                                        </p:tav>
                                      </p:tavLst>
                                    </p:anim>
                                    <p:animEffect transition="in" filter="fade">
                                      <p:cBhvr>
                                        <p:cTn id="17" dur="300"/>
                                        <p:tgtEl>
                                          <p:spTgt spid="1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300" fill="hold"/>
                                        <p:tgtEl>
                                          <p:spTgt spid="16"/>
                                        </p:tgtEl>
                                        <p:attrNameLst>
                                          <p:attrName>ppt_w</p:attrName>
                                        </p:attrNameLst>
                                      </p:cBhvr>
                                      <p:tavLst>
                                        <p:tav tm="0">
                                          <p:val>
                                            <p:fltVal val="0"/>
                                          </p:val>
                                        </p:tav>
                                        <p:tav tm="100000">
                                          <p:val>
                                            <p:strVal val="#ppt_w"/>
                                          </p:val>
                                        </p:tav>
                                      </p:tavLst>
                                    </p:anim>
                                    <p:anim calcmode="lin" valueType="num">
                                      <p:cBhvr>
                                        <p:cTn id="21" dur="300" fill="hold"/>
                                        <p:tgtEl>
                                          <p:spTgt spid="16"/>
                                        </p:tgtEl>
                                        <p:attrNameLst>
                                          <p:attrName>ppt_h</p:attrName>
                                        </p:attrNameLst>
                                      </p:cBhvr>
                                      <p:tavLst>
                                        <p:tav tm="0">
                                          <p:val>
                                            <p:fltVal val="0"/>
                                          </p:val>
                                        </p:tav>
                                        <p:tav tm="100000">
                                          <p:val>
                                            <p:strVal val="#ppt_h"/>
                                          </p:val>
                                        </p:tav>
                                      </p:tavLst>
                                    </p:anim>
                                    <p:animEffect transition="in" filter="fade">
                                      <p:cBhvr>
                                        <p:cTn id="22" dur="300"/>
                                        <p:tgtEl>
                                          <p:spTgt spid="16"/>
                                        </p:tgtEl>
                                      </p:cBhvr>
                                    </p:animEffect>
                                  </p:childTnLst>
                                </p:cTn>
                              </p:par>
                            </p:childTnLst>
                          </p:cTn>
                        </p:par>
                        <p:par>
                          <p:cTn id="23" fill="hold">
                            <p:stCondLst>
                              <p:cond delay="940"/>
                            </p:stCondLst>
                            <p:childTnLst>
                              <p:par>
                                <p:cTn id="24" presetID="22" presetClass="entr" presetSubtype="4"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down)">
                                      <p:cBhvr>
                                        <p:cTn id="26" dur="500"/>
                                        <p:tgtEl>
                                          <p:spTgt spid="12"/>
                                        </p:tgtEl>
                                      </p:cBhvr>
                                    </p:animEffect>
                                  </p:childTnLst>
                                </p:cTn>
                              </p:par>
                            </p:childTnLst>
                          </p:cTn>
                        </p:par>
                        <p:par>
                          <p:cTn id="27" fill="hold">
                            <p:stCondLst>
                              <p:cond delay="1440"/>
                            </p:stCondLst>
                            <p:childTnLst>
                              <p:par>
                                <p:cTn id="28" presetID="22" presetClass="entr" presetSubtype="8"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300"/>
                                        <p:tgtEl>
                                          <p:spTgt spid="10"/>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300"/>
                                        <p:tgtEl>
                                          <p:spTgt spid="11"/>
                                        </p:tgtEl>
                                      </p:cBhvr>
                                    </p:animEffect>
                                  </p:childTnLst>
                                </p:cTn>
                              </p:par>
                            </p:childTnLst>
                          </p:cTn>
                        </p:par>
                        <p:par>
                          <p:cTn id="34" fill="hold">
                            <p:stCondLst>
                              <p:cond delay="1740"/>
                            </p:stCondLst>
                            <p:childTnLst>
                              <p:par>
                                <p:cTn id="35" presetID="22" presetClass="entr" presetSubtype="4"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down)">
                                      <p:cBhvr>
                                        <p:cTn id="37" dur="500"/>
                                        <p:tgtEl>
                                          <p:spTgt spid="13"/>
                                        </p:tgtEl>
                                      </p:cBhvr>
                                    </p:animEffect>
                                  </p:childTnLst>
                                </p:cTn>
                              </p:par>
                            </p:childTnLst>
                          </p:cTn>
                        </p:par>
                        <p:par>
                          <p:cTn id="38" fill="hold">
                            <p:stCondLst>
                              <p:cond delay="2240"/>
                            </p:stCondLst>
                            <p:childTnLst>
                              <p:par>
                                <p:cTn id="39" presetID="22" presetClass="entr" presetSubtype="8"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300"/>
                                        <p:tgtEl>
                                          <p:spTgt spid="9"/>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300"/>
                                        <p:tgtEl>
                                          <p:spTgt spid="8"/>
                                        </p:tgtEl>
                                      </p:cBhvr>
                                    </p:animEffect>
                                  </p:childTnLst>
                                </p:cTn>
                              </p:par>
                            </p:childTnLst>
                          </p:cTn>
                        </p:par>
                        <p:par>
                          <p:cTn id="45" fill="hold">
                            <p:stCondLst>
                              <p:cond delay="2540"/>
                            </p:stCondLst>
                            <p:childTnLst>
                              <p:par>
                                <p:cTn id="46" presetID="22" presetClass="entr" presetSubtype="8"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childTnLst>
                          </p:cTn>
                        </p:par>
                        <p:par>
                          <p:cTn id="49" fill="hold">
                            <p:stCondLst>
                              <p:cond delay="3040"/>
                            </p:stCondLst>
                            <p:childTnLst>
                              <p:par>
                                <p:cTn id="50" presetID="22" presetClass="entr" presetSubtype="8" fill="hold" grpId="0" nodeType="after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wipe(left)">
                                      <p:cBhvr>
                                        <p:cTn id="52" dur="300"/>
                                        <p:tgtEl>
                                          <p:spTgt spid="5"/>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wipe(left)">
                                      <p:cBhvr>
                                        <p:cTn id="55" dur="300"/>
                                        <p:tgtEl>
                                          <p:spTgt spid="4"/>
                                        </p:tgtEl>
                                      </p:cBhvr>
                                    </p:animEffect>
                                  </p:childTnLst>
                                </p:cTn>
                              </p:par>
                            </p:childTnLst>
                          </p:cTn>
                        </p:par>
                        <p:par>
                          <p:cTn id="56" fill="hold">
                            <p:stCondLst>
                              <p:cond delay="3340"/>
                            </p:stCondLst>
                            <p:childTnLst>
                              <p:par>
                                <p:cTn id="57" presetID="22" presetClass="entr" presetSubtype="8" fill="hold"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left)">
                                      <p:cBhvr>
                                        <p:cTn id="59" dur="500"/>
                                        <p:tgtEl>
                                          <p:spTgt spid="15"/>
                                        </p:tgtEl>
                                      </p:cBhvr>
                                    </p:animEffect>
                                  </p:childTnLst>
                                </p:cTn>
                              </p:par>
                            </p:childTnLst>
                          </p:cTn>
                        </p:par>
                        <p:par>
                          <p:cTn id="60" fill="hold">
                            <p:stCondLst>
                              <p:cond delay="3840"/>
                            </p:stCondLst>
                            <p:childTnLst>
                              <p:par>
                                <p:cTn id="61" presetID="22" presetClass="entr" presetSubtype="8" fill="hold" grpId="0" nodeType="after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wipe(left)">
                                      <p:cBhvr>
                                        <p:cTn id="63" dur="300"/>
                                        <p:tgtEl>
                                          <p:spTgt spid="7"/>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wipe(left)">
                                      <p:cBhvr>
                                        <p:cTn id="66" dur="3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4" grpId="0" animBg="1"/>
      <p:bldP spid="5" grpId="0"/>
      <p:bldP spid="6" grpId="0" animBg="1"/>
      <p:bldP spid="7" grpId="0"/>
      <p:bldP spid="8" grpId="0" animBg="1"/>
      <p:bldP spid="9" grpId="0"/>
      <p:bldP spid="10" grpId="0" animBg="1"/>
      <p:bldP spid="11" grpId="0"/>
      <p:bldP spid="16" grpId="0" animBg="1"/>
      <p:bldP spid="1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001577" y="187257"/>
            <a:ext cx="3780851" cy="377016"/>
          </a:xfrm>
          <a:prstGeom prst="rect">
            <a:avLst/>
          </a:prstGeom>
          <a:noFill/>
        </p:spPr>
        <p:txBody>
          <a:bodyPr wrap="square" lIns="68571" tIns="34285" rIns="68571" bIns="34285"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pPr algn="l"/>
            <a:r>
              <a:rPr lang="en-US" altLang="zh-CN" sz="2000" dirty="0">
                <a:solidFill>
                  <a:schemeClr val="bg1"/>
                </a:solidFill>
                <a:latin typeface="微软雅黑" pitchFamily="34" charset="-122"/>
                <a:ea typeface="微软雅黑" pitchFamily="34" charset="-122"/>
              </a:rPr>
              <a:t>5.4 </a:t>
            </a:r>
            <a:r>
              <a:rPr lang="zh-CN" altLang="en-US" sz="2000" dirty="0">
                <a:solidFill>
                  <a:schemeClr val="bg1"/>
                </a:solidFill>
                <a:latin typeface="微软雅黑" pitchFamily="34" charset="-122"/>
                <a:ea typeface="微软雅黑" pitchFamily="34" charset="-122"/>
              </a:rPr>
              <a:t>融资主要用途</a:t>
            </a:r>
          </a:p>
        </p:txBody>
      </p:sp>
      <p:sp>
        <p:nvSpPr>
          <p:cNvPr id="19" name="TextBox 18"/>
          <p:cNvSpPr txBox="1"/>
          <p:nvPr/>
        </p:nvSpPr>
        <p:spPr>
          <a:xfrm>
            <a:off x="76994" y="210370"/>
            <a:ext cx="798022" cy="346239"/>
          </a:xfrm>
          <a:prstGeom prst="rect">
            <a:avLst/>
          </a:prstGeom>
          <a:noFill/>
        </p:spPr>
        <p:txBody>
          <a:bodyPr wrap="square" lIns="68571" tIns="34285" rIns="68571" bIns="34285" rtlCol="0">
            <a:spAutoFit/>
          </a:bodyPr>
          <a:lstStyle/>
          <a:p>
            <a:pPr algn="r"/>
            <a:r>
              <a:rPr lang="en-US" altLang="zh-CN" sz="1500" dirty="0">
                <a:solidFill>
                  <a:schemeClr val="bg1"/>
                </a:solidFill>
                <a:latin typeface="+mj-lt"/>
              </a:rPr>
              <a:t>Part</a:t>
            </a:r>
            <a:r>
              <a:rPr lang="en-US" altLang="zh-CN" dirty="0" smtClean="0">
                <a:solidFill>
                  <a:schemeClr val="bg1"/>
                </a:solidFill>
                <a:latin typeface="+mj-lt"/>
              </a:rPr>
              <a:t> 5</a:t>
            </a:r>
            <a:endParaRPr lang="zh-CN" altLang="en-US" dirty="0">
              <a:solidFill>
                <a:schemeClr val="bg1"/>
              </a:solidFill>
              <a:latin typeface="+mj-lt"/>
            </a:endParaRPr>
          </a:p>
        </p:txBody>
      </p:sp>
      <p:sp>
        <p:nvSpPr>
          <p:cNvPr id="17" name="Freeform 26"/>
          <p:cNvSpPr>
            <a:spLocks/>
          </p:cNvSpPr>
          <p:nvPr/>
        </p:nvSpPr>
        <p:spPr bwMode="auto">
          <a:xfrm>
            <a:off x="2689225" y="2342356"/>
            <a:ext cx="1835150" cy="2222500"/>
          </a:xfrm>
          <a:custGeom>
            <a:avLst/>
            <a:gdLst>
              <a:gd name="T0" fmla="*/ 2147483647 w 3083"/>
              <a:gd name="T1" fmla="*/ 2147483647 h 3732"/>
              <a:gd name="T2" fmla="*/ 2147483647 w 3083"/>
              <a:gd name="T3" fmla="*/ 0 h 3732"/>
              <a:gd name="T4" fmla="*/ 0 w 3083"/>
              <a:gd name="T5" fmla="*/ 2147483647 h 3732"/>
              <a:gd name="T6" fmla="*/ 2147483647 w 3083"/>
              <a:gd name="T7" fmla="*/ 2147483647 h 3732"/>
              <a:gd name="T8" fmla="*/ 2147483647 w 3083"/>
              <a:gd name="T9" fmla="*/ 2147483647 h 3732"/>
              <a:gd name="T10" fmla="*/ 2147483647 w 3083"/>
              <a:gd name="T11" fmla="*/ 2147483647 h 3732"/>
              <a:gd name="T12" fmla="*/ 2147483647 w 3083"/>
              <a:gd name="T13" fmla="*/ 2147483647 h 373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83" h="3732">
                <a:moveTo>
                  <a:pt x="2314" y="1535"/>
                </a:moveTo>
                <a:cubicBezTo>
                  <a:pt x="1721" y="1254"/>
                  <a:pt x="1295" y="680"/>
                  <a:pt x="1220" y="0"/>
                </a:cubicBezTo>
                <a:cubicBezTo>
                  <a:pt x="506" y="284"/>
                  <a:pt x="0" y="982"/>
                  <a:pt x="0" y="1798"/>
                </a:cubicBezTo>
                <a:cubicBezTo>
                  <a:pt x="0" y="2867"/>
                  <a:pt x="867" y="3732"/>
                  <a:pt x="1935" y="3732"/>
                </a:cubicBezTo>
                <a:cubicBezTo>
                  <a:pt x="2365" y="3732"/>
                  <a:pt x="2762" y="3592"/>
                  <a:pt x="3083" y="3355"/>
                </a:cubicBezTo>
                <a:cubicBezTo>
                  <a:pt x="2606" y="3003"/>
                  <a:pt x="2296" y="2437"/>
                  <a:pt x="2296" y="1798"/>
                </a:cubicBezTo>
                <a:cubicBezTo>
                  <a:pt x="2296" y="1709"/>
                  <a:pt x="2302" y="1621"/>
                  <a:pt x="2314" y="1535"/>
                </a:cubicBezTo>
              </a:path>
            </a:pathLst>
          </a:custGeom>
          <a:gradFill>
            <a:gsLst>
              <a:gs pos="33000">
                <a:sysClr val="window" lastClr="FFFFFF">
                  <a:lumMod val="95000"/>
                </a:sysClr>
              </a:gs>
              <a:gs pos="100000">
                <a:srgbClr val="D7D7D7"/>
              </a:gs>
            </a:gsLst>
            <a:lin ang="5400000" scaled="0"/>
          </a:gradFill>
          <a:ln w="3175" cap="flat" cmpd="sng" algn="ctr">
            <a:noFill/>
            <a:prstDash val="solid"/>
          </a:ln>
          <a:effectLst>
            <a:outerShdw blurRad="50800" dist="38100" dir="2700000" algn="tl" rotWithShape="0">
              <a:prstClr val="black">
                <a:alpha val="40000"/>
              </a:prstClr>
            </a:outerShdw>
          </a:effectLst>
        </p:spPr>
        <p:txBody>
          <a:bodyPr anchor="ctr"/>
          <a:lstStyle/>
          <a:p>
            <a:pPr algn="ctr" fontAlgn="auto">
              <a:lnSpc>
                <a:spcPct val="120000"/>
              </a:lnSpc>
              <a:spcBef>
                <a:spcPts val="0"/>
              </a:spcBef>
              <a:spcAft>
                <a:spcPts val="0"/>
              </a:spcAft>
              <a:defRPr/>
            </a:pPr>
            <a:endParaRPr lang="zh-CN" altLang="en-US" sz="2000" b="0" kern="0" dirty="0">
              <a:solidFill>
                <a:srgbClr val="4D4D4D"/>
              </a:solidFill>
              <a:latin typeface="微软雅黑" pitchFamily="34" charset="-122"/>
              <a:ea typeface="微软雅黑" pitchFamily="34" charset="-122"/>
            </a:endParaRPr>
          </a:p>
        </p:txBody>
      </p:sp>
      <p:sp>
        <p:nvSpPr>
          <p:cNvPr id="20" name="Freeform 23"/>
          <p:cNvSpPr>
            <a:spLocks/>
          </p:cNvSpPr>
          <p:nvPr/>
        </p:nvSpPr>
        <p:spPr bwMode="auto">
          <a:xfrm>
            <a:off x="3408363" y="1062831"/>
            <a:ext cx="2303462" cy="1423988"/>
          </a:xfrm>
          <a:custGeom>
            <a:avLst/>
            <a:gdLst>
              <a:gd name="T0" fmla="*/ 2147483647 w 3871"/>
              <a:gd name="T1" fmla="*/ 2147483647 h 2391"/>
              <a:gd name="T2" fmla="*/ 2147483647 w 3871"/>
              <a:gd name="T3" fmla="*/ 2147483647 h 2391"/>
              <a:gd name="T4" fmla="*/ 2147483647 w 3871"/>
              <a:gd name="T5" fmla="*/ 2147483647 h 2391"/>
              <a:gd name="T6" fmla="*/ 2147483647 w 3871"/>
              <a:gd name="T7" fmla="*/ 2147483647 h 2391"/>
              <a:gd name="T8" fmla="*/ 2147483647 w 3871"/>
              <a:gd name="T9" fmla="*/ 0 h 2391"/>
              <a:gd name="T10" fmla="*/ 0 w 3871"/>
              <a:gd name="T11" fmla="*/ 2147483647 h 2391"/>
              <a:gd name="T12" fmla="*/ 2147483647 w 3871"/>
              <a:gd name="T13" fmla="*/ 2147483647 h 2391"/>
              <a:gd name="T14" fmla="*/ 2147483647 w 3871"/>
              <a:gd name="T15" fmla="*/ 2147483647 h 2391"/>
              <a:gd name="T16" fmla="*/ 2147483647 w 3871"/>
              <a:gd name="T17" fmla="*/ 2147483647 h 23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871" h="2391">
                <a:moveTo>
                  <a:pt x="1875" y="2391"/>
                </a:moveTo>
                <a:cubicBezTo>
                  <a:pt x="2196" y="2154"/>
                  <a:pt x="2593" y="2014"/>
                  <a:pt x="3023" y="2014"/>
                </a:cubicBezTo>
                <a:cubicBezTo>
                  <a:pt x="3321" y="2014"/>
                  <a:pt x="3602" y="2081"/>
                  <a:pt x="3854" y="2200"/>
                </a:cubicBezTo>
                <a:cubicBezTo>
                  <a:pt x="3865" y="2114"/>
                  <a:pt x="3871" y="2026"/>
                  <a:pt x="3871" y="1936"/>
                </a:cubicBezTo>
                <a:cubicBezTo>
                  <a:pt x="3871" y="867"/>
                  <a:pt x="3005" y="0"/>
                  <a:pt x="1936" y="0"/>
                </a:cubicBezTo>
                <a:cubicBezTo>
                  <a:pt x="867" y="0"/>
                  <a:pt x="0" y="867"/>
                  <a:pt x="0" y="1936"/>
                </a:cubicBezTo>
                <a:cubicBezTo>
                  <a:pt x="0" y="2009"/>
                  <a:pt x="4" y="2080"/>
                  <a:pt x="12" y="2150"/>
                </a:cubicBezTo>
                <a:cubicBezTo>
                  <a:pt x="233" y="2062"/>
                  <a:pt x="474" y="2014"/>
                  <a:pt x="727" y="2014"/>
                </a:cubicBezTo>
                <a:cubicBezTo>
                  <a:pt x="1157" y="2014"/>
                  <a:pt x="1554" y="2154"/>
                  <a:pt x="1875" y="2391"/>
                </a:cubicBezTo>
              </a:path>
            </a:pathLst>
          </a:custGeom>
          <a:gradFill>
            <a:gsLst>
              <a:gs pos="33000">
                <a:sysClr val="window" lastClr="FFFFFF">
                  <a:lumMod val="95000"/>
                </a:sysClr>
              </a:gs>
              <a:gs pos="100000">
                <a:srgbClr val="D7D7D7"/>
              </a:gs>
            </a:gsLst>
            <a:lin ang="5400000" scaled="0"/>
          </a:gradFill>
          <a:ln w="3175" cap="flat" cmpd="sng" algn="ctr">
            <a:noFill/>
            <a:prstDash val="solid"/>
          </a:ln>
          <a:effectLst>
            <a:outerShdw blurRad="50800" dist="38100" dir="2700000" algn="tl" rotWithShape="0">
              <a:prstClr val="black">
                <a:alpha val="40000"/>
              </a:prstClr>
            </a:outerShdw>
          </a:effectLst>
        </p:spPr>
        <p:txBody>
          <a:bodyPr anchor="ctr"/>
          <a:lstStyle/>
          <a:p>
            <a:pPr algn="ctr" fontAlgn="auto">
              <a:lnSpc>
                <a:spcPct val="120000"/>
              </a:lnSpc>
              <a:spcBef>
                <a:spcPts val="0"/>
              </a:spcBef>
              <a:spcAft>
                <a:spcPts val="0"/>
              </a:spcAft>
              <a:defRPr/>
            </a:pPr>
            <a:endParaRPr lang="zh-CN" altLang="en-US" sz="2000" b="0" kern="0" dirty="0">
              <a:solidFill>
                <a:srgbClr val="4D4D4D"/>
              </a:solidFill>
              <a:latin typeface="微软雅黑" pitchFamily="34" charset="-122"/>
              <a:ea typeface="微软雅黑" pitchFamily="34" charset="-122"/>
            </a:endParaRPr>
          </a:p>
        </p:txBody>
      </p:sp>
      <p:cxnSp>
        <p:nvCxnSpPr>
          <p:cNvPr id="21" name="直接连接符 20"/>
          <p:cNvCxnSpPr>
            <a:cxnSpLocks noChangeShapeType="1"/>
          </p:cNvCxnSpPr>
          <p:nvPr/>
        </p:nvCxnSpPr>
        <p:spPr bwMode="auto">
          <a:xfrm>
            <a:off x="431800" y="2083594"/>
            <a:ext cx="2879725" cy="0"/>
          </a:xfrm>
          <a:prstGeom prst="line">
            <a:avLst/>
          </a:prstGeom>
          <a:noFill/>
          <a:ln w="9525" algn="ctr">
            <a:solidFill>
              <a:srgbClr val="000000"/>
            </a:solidFill>
            <a:round/>
            <a:headEnd/>
            <a:tailEnd/>
          </a:ln>
          <a:extLst>
            <a:ext uri="{909E8E84-426E-40DD-AFC4-6F175D3DCCD1}">
              <a14:hiddenFill xmlns:a14="http://schemas.microsoft.com/office/drawing/2010/main">
                <a:noFill/>
              </a14:hiddenFill>
            </a:ext>
          </a:extLst>
        </p:spPr>
      </p:cxnSp>
      <p:sp>
        <p:nvSpPr>
          <p:cNvPr id="22" name="AutoShape 14"/>
          <p:cNvSpPr>
            <a:spLocks noChangeAspect="1" noChangeArrowheads="1" noTextEdit="1"/>
          </p:cNvSpPr>
          <p:nvPr/>
        </p:nvSpPr>
        <p:spPr bwMode="auto">
          <a:xfrm>
            <a:off x="2674938" y="1048544"/>
            <a:ext cx="3698875" cy="353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b="0" kern="0" dirty="0">
              <a:solidFill>
                <a:sysClr val="windowText" lastClr="000000"/>
              </a:solidFill>
              <a:latin typeface="Impact" pitchFamily="34" charset="0"/>
              <a:ea typeface="微软雅黑" pitchFamily="34" charset="-122"/>
            </a:endParaRPr>
          </a:p>
        </p:txBody>
      </p:sp>
      <p:sp>
        <p:nvSpPr>
          <p:cNvPr id="23" name="Freeform 17"/>
          <p:cNvSpPr>
            <a:spLocks/>
          </p:cNvSpPr>
          <p:nvPr/>
        </p:nvSpPr>
        <p:spPr bwMode="auto">
          <a:xfrm>
            <a:off x="4524375" y="2372519"/>
            <a:ext cx="1835150" cy="2192337"/>
          </a:xfrm>
          <a:custGeom>
            <a:avLst/>
            <a:gdLst>
              <a:gd name="T0" fmla="*/ 0 w 3084"/>
              <a:gd name="T1" fmla="*/ 3305 h 3682"/>
              <a:gd name="T2" fmla="*/ 1148 w 3084"/>
              <a:gd name="T3" fmla="*/ 3682 h 3682"/>
              <a:gd name="T4" fmla="*/ 3084 w 3084"/>
              <a:gd name="T5" fmla="*/ 1748 h 3682"/>
              <a:gd name="T6" fmla="*/ 1979 w 3084"/>
              <a:gd name="T7" fmla="*/ 0 h 3682"/>
              <a:gd name="T8" fmla="*/ 775 w 3084"/>
              <a:gd name="T9" fmla="*/ 1536 h 3682"/>
              <a:gd name="T10" fmla="*/ 786 w 3084"/>
              <a:gd name="T11" fmla="*/ 1748 h 3682"/>
              <a:gd name="T12" fmla="*/ 0 w 3084"/>
              <a:gd name="T13" fmla="*/ 3305 h 3682"/>
            </a:gdLst>
            <a:ahLst/>
            <a:cxnLst>
              <a:cxn ang="0">
                <a:pos x="T0" y="T1"/>
              </a:cxn>
              <a:cxn ang="0">
                <a:pos x="T2" y="T3"/>
              </a:cxn>
              <a:cxn ang="0">
                <a:pos x="T4" y="T5"/>
              </a:cxn>
              <a:cxn ang="0">
                <a:pos x="T6" y="T7"/>
              </a:cxn>
              <a:cxn ang="0">
                <a:pos x="T8" y="T9"/>
              </a:cxn>
              <a:cxn ang="0">
                <a:pos x="T10" y="T11"/>
              </a:cxn>
              <a:cxn ang="0">
                <a:pos x="T12" y="T13"/>
              </a:cxn>
            </a:cxnLst>
            <a:rect l="0" t="0" r="r" b="b"/>
            <a:pathLst>
              <a:path w="3084" h="3682">
                <a:moveTo>
                  <a:pt x="0" y="3305"/>
                </a:moveTo>
                <a:cubicBezTo>
                  <a:pt x="321" y="3542"/>
                  <a:pt x="718" y="3682"/>
                  <a:pt x="1148" y="3682"/>
                </a:cubicBezTo>
                <a:cubicBezTo>
                  <a:pt x="2218" y="3682"/>
                  <a:pt x="3084" y="2817"/>
                  <a:pt x="3084" y="1748"/>
                </a:cubicBezTo>
                <a:cubicBezTo>
                  <a:pt x="3084" y="976"/>
                  <a:pt x="2632" y="311"/>
                  <a:pt x="1979" y="0"/>
                </a:cubicBezTo>
                <a:cubicBezTo>
                  <a:pt x="1883" y="701"/>
                  <a:pt x="1412" y="1283"/>
                  <a:pt x="775" y="1536"/>
                </a:cubicBezTo>
                <a:cubicBezTo>
                  <a:pt x="782" y="1606"/>
                  <a:pt x="786" y="1676"/>
                  <a:pt x="786" y="1748"/>
                </a:cubicBezTo>
                <a:cubicBezTo>
                  <a:pt x="786" y="2387"/>
                  <a:pt x="477" y="2953"/>
                  <a:pt x="0" y="3305"/>
                </a:cubicBezTo>
              </a:path>
            </a:pathLst>
          </a:custGeom>
          <a:gradFill flip="none" rotWithShape="1">
            <a:gsLst>
              <a:gs pos="0">
                <a:srgbClr val="349BFF">
                  <a:shade val="30000"/>
                  <a:satMod val="115000"/>
                </a:srgbClr>
              </a:gs>
              <a:gs pos="50000">
                <a:srgbClr val="349BFF">
                  <a:shade val="67500"/>
                  <a:satMod val="115000"/>
                </a:srgbClr>
              </a:gs>
              <a:gs pos="100000">
                <a:srgbClr val="349BFF">
                  <a:shade val="100000"/>
                  <a:satMod val="115000"/>
                </a:srgbClr>
              </a:gs>
            </a:gsLst>
            <a:lin ang="8100000" scaled="1"/>
            <a:tileRect/>
          </a:gradFill>
          <a:ln w="3175" cap="flat" cmpd="sng" algn="ctr">
            <a:solidFill>
              <a:srgbClr val="2676FF">
                <a:lumMod val="60000"/>
                <a:lumOff val="40000"/>
                <a:alpha val="0"/>
              </a:srgbClr>
            </a:solidFill>
            <a:prstDash val="solid"/>
          </a:ln>
          <a:effectLst>
            <a:outerShdw blurRad="50800" dist="38100" dir="2700000" algn="tl" rotWithShape="0">
              <a:prstClr val="black">
                <a:alpha val="40000"/>
              </a:prstClr>
            </a:outerShdw>
          </a:effectLst>
        </p:spPr>
        <p:txBody>
          <a:bodyPr lIns="0" rIns="0" anchor="ctr"/>
          <a:lstStyle/>
          <a:p>
            <a:pPr algn="ctr" fontAlgn="auto">
              <a:lnSpc>
                <a:spcPct val="120000"/>
              </a:lnSpc>
              <a:spcBef>
                <a:spcPts val="600"/>
              </a:spcBef>
              <a:spcAft>
                <a:spcPts val="600"/>
              </a:spcAft>
              <a:defRPr/>
            </a:pPr>
            <a:endParaRPr lang="zh-CN" altLang="en-US" sz="2800" b="0" kern="0" dirty="0">
              <a:solidFill>
                <a:sysClr val="window" lastClr="FFFFFF"/>
              </a:solidFill>
              <a:latin typeface="Impact" pitchFamily="34" charset="0"/>
              <a:ea typeface="微软雅黑" pitchFamily="34" charset="-122"/>
            </a:endParaRPr>
          </a:p>
        </p:txBody>
      </p:sp>
      <p:sp>
        <p:nvSpPr>
          <p:cNvPr id="24" name="Freeform 20"/>
          <p:cNvSpPr>
            <a:spLocks/>
          </p:cNvSpPr>
          <p:nvPr/>
        </p:nvSpPr>
        <p:spPr bwMode="auto">
          <a:xfrm>
            <a:off x="4524375" y="2261394"/>
            <a:ext cx="1177925" cy="1025525"/>
          </a:xfrm>
          <a:custGeom>
            <a:avLst/>
            <a:gdLst>
              <a:gd name="T0" fmla="*/ 0 w 1979"/>
              <a:gd name="T1" fmla="*/ 377 h 1722"/>
              <a:gd name="T2" fmla="*/ 775 w 1979"/>
              <a:gd name="T3" fmla="*/ 1722 h 1722"/>
              <a:gd name="T4" fmla="*/ 1979 w 1979"/>
              <a:gd name="T5" fmla="*/ 186 h 1722"/>
              <a:gd name="T6" fmla="*/ 1148 w 1979"/>
              <a:gd name="T7" fmla="*/ 0 h 1722"/>
              <a:gd name="T8" fmla="*/ 0 w 1979"/>
              <a:gd name="T9" fmla="*/ 377 h 1722"/>
            </a:gdLst>
            <a:ahLst/>
            <a:cxnLst>
              <a:cxn ang="0">
                <a:pos x="T0" y="T1"/>
              </a:cxn>
              <a:cxn ang="0">
                <a:pos x="T2" y="T3"/>
              </a:cxn>
              <a:cxn ang="0">
                <a:pos x="T4" y="T5"/>
              </a:cxn>
              <a:cxn ang="0">
                <a:pos x="T6" y="T7"/>
              </a:cxn>
              <a:cxn ang="0">
                <a:pos x="T8" y="T9"/>
              </a:cxn>
            </a:cxnLst>
            <a:rect l="0" t="0" r="r" b="b"/>
            <a:pathLst>
              <a:path w="1979" h="1722">
                <a:moveTo>
                  <a:pt x="0" y="377"/>
                </a:moveTo>
                <a:cubicBezTo>
                  <a:pt x="423" y="690"/>
                  <a:pt x="715" y="1171"/>
                  <a:pt x="775" y="1722"/>
                </a:cubicBezTo>
                <a:cubicBezTo>
                  <a:pt x="1412" y="1469"/>
                  <a:pt x="1883" y="887"/>
                  <a:pt x="1979" y="186"/>
                </a:cubicBezTo>
                <a:cubicBezTo>
                  <a:pt x="1727" y="67"/>
                  <a:pt x="1446" y="0"/>
                  <a:pt x="1148" y="0"/>
                </a:cubicBezTo>
                <a:cubicBezTo>
                  <a:pt x="718" y="0"/>
                  <a:pt x="321" y="140"/>
                  <a:pt x="0" y="377"/>
                </a:cubicBezTo>
              </a:path>
            </a:pathLst>
          </a:custGeom>
          <a:gradFill flip="none" rotWithShape="1">
            <a:gsLst>
              <a:gs pos="0">
                <a:srgbClr val="349BFF">
                  <a:shade val="30000"/>
                  <a:satMod val="115000"/>
                </a:srgbClr>
              </a:gs>
              <a:gs pos="50000">
                <a:srgbClr val="349BFF">
                  <a:shade val="67500"/>
                  <a:satMod val="115000"/>
                </a:srgbClr>
              </a:gs>
              <a:gs pos="100000">
                <a:srgbClr val="349BFF">
                  <a:shade val="100000"/>
                  <a:satMod val="115000"/>
                </a:srgbClr>
              </a:gs>
            </a:gsLst>
            <a:lin ang="8100000" scaled="1"/>
            <a:tileRect/>
          </a:gradFill>
          <a:ln w="3175" cap="flat" cmpd="sng" algn="ctr">
            <a:solidFill>
              <a:srgbClr val="2676FF">
                <a:lumMod val="20000"/>
                <a:lumOff val="80000"/>
              </a:srgbClr>
            </a:solidFill>
            <a:prstDash val="solid"/>
          </a:ln>
          <a:effectLst>
            <a:outerShdw blurRad="50800" dist="38100" dir="2700000" algn="tl" rotWithShape="0">
              <a:prstClr val="black">
                <a:alpha val="40000"/>
              </a:prstClr>
            </a:outerShdw>
          </a:effectLst>
        </p:spPr>
        <p:txBody>
          <a:bodyPr anchor="ctr"/>
          <a:lstStyle/>
          <a:p>
            <a:pPr algn="ctr" fontAlgn="auto">
              <a:spcBef>
                <a:spcPts val="0"/>
              </a:spcBef>
              <a:spcAft>
                <a:spcPts val="0"/>
              </a:spcAft>
              <a:defRPr/>
            </a:pPr>
            <a:endParaRPr lang="zh-CN" altLang="en-US" b="0" kern="0" dirty="0">
              <a:solidFill>
                <a:sysClr val="window" lastClr="FFFFFF"/>
              </a:solidFill>
              <a:latin typeface="Impact" pitchFamily="34" charset="0"/>
              <a:ea typeface="微软雅黑" pitchFamily="34" charset="-122"/>
            </a:endParaRPr>
          </a:p>
        </p:txBody>
      </p:sp>
      <p:sp>
        <p:nvSpPr>
          <p:cNvPr id="25" name="Freeform 29"/>
          <p:cNvSpPr>
            <a:spLocks/>
          </p:cNvSpPr>
          <p:nvPr/>
        </p:nvSpPr>
        <p:spPr bwMode="auto">
          <a:xfrm>
            <a:off x="3414713" y="2261394"/>
            <a:ext cx="1109662" cy="995362"/>
          </a:xfrm>
          <a:custGeom>
            <a:avLst/>
            <a:gdLst>
              <a:gd name="T0" fmla="*/ 2147483647 w 1863"/>
              <a:gd name="T1" fmla="*/ 2147483647 h 1671"/>
              <a:gd name="T2" fmla="*/ 2147483647 w 1863"/>
              <a:gd name="T3" fmla="*/ 2147483647 h 1671"/>
              <a:gd name="T4" fmla="*/ 2147483647 w 1863"/>
              <a:gd name="T5" fmla="*/ 0 h 1671"/>
              <a:gd name="T6" fmla="*/ 0 w 1863"/>
              <a:gd name="T7" fmla="*/ 2147483647 h 1671"/>
              <a:gd name="T8" fmla="*/ 2147483647 w 1863"/>
              <a:gd name="T9" fmla="*/ 2147483647 h 167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63" h="1671">
                <a:moveTo>
                  <a:pt x="1094" y="1671"/>
                </a:moveTo>
                <a:cubicBezTo>
                  <a:pt x="1166" y="1142"/>
                  <a:pt x="1452" y="680"/>
                  <a:pt x="1863" y="377"/>
                </a:cubicBezTo>
                <a:cubicBezTo>
                  <a:pt x="1542" y="140"/>
                  <a:pt x="1145" y="0"/>
                  <a:pt x="715" y="0"/>
                </a:cubicBezTo>
                <a:cubicBezTo>
                  <a:pt x="462" y="0"/>
                  <a:pt x="221" y="48"/>
                  <a:pt x="0" y="136"/>
                </a:cubicBezTo>
                <a:cubicBezTo>
                  <a:pt x="75" y="816"/>
                  <a:pt x="501" y="1390"/>
                  <a:pt x="1094" y="1671"/>
                </a:cubicBezTo>
              </a:path>
            </a:pathLst>
          </a:custGeom>
          <a:solidFill>
            <a:sysClr val="window" lastClr="FFFFFF">
              <a:lumMod val="95000"/>
            </a:sysClr>
          </a:solidFill>
          <a:ln w="9525" cap="rnd">
            <a:solidFill>
              <a:srgbClr val="E6E6E6"/>
            </a:solidFill>
            <a:prstDash val="solid"/>
            <a:round/>
            <a:headEnd/>
            <a:tailEnd/>
          </a:ln>
          <a:effectLst>
            <a:outerShdw blurRad="50800" dist="38100" dir="2700000" algn="tl" rotWithShape="0">
              <a:prstClr val="black">
                <a:alpha val="40000"/>
              </a:prstClr>
            </a:outerShdw>
          </a:effectLst>
        </p:spPr>
        <p:txBody>
          <a:bodyPr vert="eaVert" anchor="ctr"/>
          <a:lstStyle/>
          <a:p>
            <a:pPr fontAlgn="auto">
              <a:spcBef>
                <a:spcPts val="0"/>
              </a:spcBef>
              <a:spcAft>
                <a:spcPts val="0"/>
              </a:spcAft>
              <a:defRPr/>
            </a:pPr>
            <a:endParaRPr lang="zh-CN" altLang="en-US" b="0" kern="0" dirty="0">
              <a:solidFill>
                <a:sysClr val="windowText" lastClr="000000"/>
              </a:solidFill>
              <a:latin typeface="Impact" pitchFamily="34" charset="0"/>
              <a:ea typeface="微软雅黑" pitchFamily="34" charset="-122"/>
            </a:endParaRPr>
          </a:p>
        </p:txBody>
      </p:sp>
      <p:sp>
        <p:nvSpPr>
          <p:cNvPr id="26" name="Freeform 35"/>
          <p:cNvSpPr>
            <a:spLocks/>
          </p:cNvSpPr>
          <p:nvPr/>
        </p:nvSpPr>
        <p:spPr bwMode="auto">
          <a:xfrm>
            <a:off x="4056063" y="3256756"/>
            <a:ext cx="936625" cy="1084263"/>
          </a:xfrm>
          <a:custGeom>
            <a:avLst/>
            <a:gdLst>
              <a:gd name="T0" fmla="*/ 18 w 1573"/>
              <a:gd name="T1" fmla="*/ 0 h 1820"/>
              <a:gd name="T2" fmla="*/ 0 w 1573"/>
              <a:gd name="T3" fmla="*/ 263 h 1820"/>
              <a:gd name="T4" fmla="*/ 787 w 1573"/>
              <a:gd name="T5" fmla="*/ 1820 h 1820"/>
              <a:gd name="T6" fmla="*/ 1573 w 1573"/>
              <a:gd name="T7" fmla="*/ 263 h 1820"/>
              <a:gd name="T8" fmla="*/ 1562 w 1573"/>
              <a:gd name="T9" fmla="*/ 51 h 1820"/>
              <a:gd name="T10" fmla="*/ 848 w 1573"/>
              <a:gd name="T11" fmla="*/ 187 h 1820"/>
              <a:gd name="T12" fmla="*/ 18 w 1573"/>
              <a:gd name="T13" fmla="*/ 0 h 1820"/>
            </a:gdLst>
            <a:ahLst/>
            <a:cxnLst>
              <a:cxn ang="0">
                <a:pos x="T0" y="T1"/>
              </a:cxn>
              <a:cxn ang="0">
                <a:pos x="T2" y="T3"/>
              </a:cxn>
              <a:cxn ang="0">
                <a:pos x="T4" y="T5"/>
              </a:cxn>
              <a:cxn ang="0">
                <a:pos x="T6" y="T7"/>
              </a:cxn>
              <a:cxn ang="0">
                <a:pos x="T8" y="T9"/>
              </a:cxn>
              <a:cxn ang="0">
                <a:pos x="T10" y="T11"/>
              </a:cxn>
              <a:cxn ang="0">
                <a:pos x="T12" y="T13"/>
              </a:cxn>
            </a:cxnLst>
            <a:rect l="0" t="0" r="r" b="b"/>
            <a:pathLst>
              <a:path w="1573" h="1820">
                <a:moveTo>
                  <a:pt x="18" y="0"/>
                </a:moveTo>
                <a:cubicBezTo>
                  <a:pt x="6" y="86"/>
                  <a:pt x="0" y="174"/>
                  <a:pt x="0" y="263"/>
                </a:cubicBezTo>
                <a:cubicBezTo>
                  <a:pt x="0" y="902"/>
                  <a:pt x="310" y="1468"/>
                  <a:pt x="787" y="1820"/>
                </a:cubicBezTo>
                <a:cubicBezTo>
                  <a:pt x="1264" y="1468"/>
                  <a:pt x="1573" y="902"/>
                  <a:pt x="1573" y="263"/>
                </a:cubicBezTo>
                <a:cubicBezTo>
                  <a:pt x="1573" y="191"/>
                  <a:pt x="1569" y="121"/>
                  <a:pt x="1562" y="51"/>
                </a:cubicBezTo>
                <a:cubicBezTo>
                  <a:pt x="1341" y="139"/>
                  <a:pt x="1100" y="187"/>
                  <a:pt x="848" y="187"/>
                </a:cubicBezTo>
                <a:cubicBezTo>
                  <a:pt x="551" y="187"/>
                  <a:pt x="269" y="120"/>
                  <a:pt x="18" y="0"/>
                </a:cubicBezTo>
              </a:path>
            </a:pathLst>
          </a:custGeom>
          <a:gradFill flip="none" rotWithShape="1">
            <a:gsLst>
              <a:gs pos="0">
                <a:srgbClr val="349BFF">
                  <a:shade val="30000"/>
                  <a:satMod val="115000"/>
                </a:srgbClr>
              </a:gs>
              <a:gs pos="50000">
                <a:srgbClr val="349BFF">
                  <a:shade val="67500"/>
                  <a:satMod val="115000"/>
                </a:srgbClr>
              </a:gs>
              <a:gs pos="100000">
                <a:srgbClr val="349BFF">
                  <a:shade val="100000"/>
                  <a:satMod val="115000"/>
                </a:srgbClr>
              </a:gs>
            </a:gsLst>
            <a:lin ang="8100000" scaled="1"/>
            <a:tileRect/>
          </a:gradFill>
          <a:ln w="3175" cap="flat" cmpd="sng" algn="ctr">
            <a:solidFill>
              <a:srgbClr val="2676FF">
                <a:lumMod val="20000"/>
                <a:lumOff val="80000"/>
              </a:srgbClr>
            </a:solidFill>
            <a:prstDash val="solid"/>
          </a:ln>
          <a:effectLst>
            <a:outerShdw blurRad="50800" dist="38100" dir="2700000" algn="tl" rotWithShape="0">
              <a:prstClr val="black">
                <a:alpha val="40000"/>
              </a:prstClr>
            </a:outerShdw>
          </a:effectLst>
        </p:spPr>
        <p:txBody>
          <a:bodyPr anchor="ctr"/>
          <a:lstStyle/>
          <a:p>
            <a:pPr algn="ctr" fontAlgn="auto">
              <a:spcBef>
                <a:spcPts val="0"/>
              </a:spcBef>
              <a:spcAft>
                <a:spcPts val="0"/>
              </a:spcAft>
              <a:defRPr/>
            </a:pPr>
            <a:endParaRPr lang="zh-CN" altLang="en-US" b="0" kern="0" dirty="0">
              <a:solidFill>
                <a:sysClr val="window" lastClr="FFFFFF"/>
              </a:solidFill>
              <a:latin typeface="Impact" pitchFamily="34" charset="0"/>
              <a:ea typeface="微软雅黑" pitchFamily="34" charset="-122"/>
            </a:endParaRPr>
          </a:p>
        </p:txBody>
      </p:sp>
      <p:sp>
        <p:nvSpPr>
          <p:cNvPr id="27" name="Freeform 32"/>
          <p:cNvSpPr>
            <a:spLocks/>
          </p:cNvSpPr>
          <p:nvPr/>
        </p:nvSpPr>
        <p:spPr bwMode="auto">
          <a:xfrm>
            <a:off x="4067175" y="2486819"/>
            <a:ext cx="919163" cy="881062"/>
          </a:xfrm>
          <a:custGeom>
            <a:avLst/>
            <a:gdLst>
              <a:gd name="T0" fmla="*/ 0 w 1544"/>
              <a:gd name="T1" fmla="*/ 1294 h 1481"/>
              <a:gd name="T2" fmla="*/ 830 w 1544"/>
              <a:gd name="T3" fmla="*/ 1481 h 1481"/>
              <a:gd name="T4" fmla="*/ 1544 w 1544"/>
              <a:gd name="T5" fmla="*/ 1345 h 1481"/>
              <a:gd name="T6" fmla="*/ 769 w 1544"/>
              <a:gd name="T7" fmla="*/ 0 h 1481"/>
              <a:gd name="T8" fmla="*/ 0 w 1544"/>
              <a:gd name="T9" fmla="*/ 1294 h 1481"/>
            </a:gdLst>
            <a:ahLst/>
            <a:cxnLst>
              <a:cxn ang="0">
                <a:pos x="T0" y="T1"/>
              </a:cxn>
              <a:cxn ang="0">
                <a:pos x="T2" y="T3"/>
              </a:cxn>
              <a:cxn ang="0">
                <a:pos x="T4" y="T5"/>
              </a:cxn>
              <a:cxn ang="0">
                <a:pos x="T6" y="T7"/>
              </a:cxn>
              <a:cxn ang="0">
                <a:pos x="T8" y="T9"/>
              </a:cxn>
            </a:cxnLst>
            <a:rect l="0" t="0" r="r" b="b"/>
            <a:pathLst>
              <a:path w="1544" h="1481">
                <a:moveTo>
                  <a:pt x="0" y="1294"/>
                </a:moveTo>
                <a:cubicBezTo>
                  <a:pt x="251" y="1414"/>
                  <a:pt x="533" y="1481"/>
                  <a:pt x="830" y="1481"/>
                </a:cubicBezTo>
                <a:cubicBezTo>
                  <a:pt x="1082" y="1481"/>
                  <a:pt x="1323" y="1433"/>
                  <a:pt x="1544" y="1345"/>
                </a:cubicBezTo>
                <a:cubicBezTo>
                  <a:pt x="1484" y="794"/>
                  <a:pt x="1192" y="313"/>
                  <a:pt x="769" y="0"/>
                </a:cubicBezTo>
                <a:cubicBezTo>
                  <a:pt x="358" y="303"/>
                  <a:pt x="72" y="765"/>
                  <a:pt x="0" y="1294"/>
                </a:cubicBezTo>
              </a:path>
            </a:pathLst>
          </a:custGeom>
          <a:gradFill flip="none" rotWithShape="1">
            <a:gsLst>
              <a:gs pos="0">
                <a:srgbClr val="349BFF">
                  <a:shade val="30000"/>
                  <a:satMod val="115000"/>
                </a:srgbClr>
              </a:gs>
              <a:gs pos="50000">
                <a:srgbClr val="349BFF">
                  <a:shade val="67500"/>
                  <a:satMod val="115000"/>
                </a:srgbClr>
              </a:gs>
              <a:gs pos="100000">
                <a:srgbClr val="349BFF">
                  <a:shade val="100000"/>
                  <a:satMod val="115000"/>
                </a:srgbClr>
              </a:gs>
            </a:gsLst>
            <a:lin ang="8100000" scaled="1"/>
            <a:tileRect/>
          </a:gradFill>
          <a:ln w="3175" cap="flat" cmpd="sng" algn="ctr">
            <a:solidFill>
              <a:srgbClr val="2676FF">
                <a:lumMod val="20000"/>
                <a:lumOff val="80000"/>
              </a:srgbClr>
            </a:solidFill>
            <a:prstDash val="solid"/>
          </a:ln>
          <a:effectLst>
            <a:outerShdw blurRad="50800" dist="38100" dir="2700000" algn="tl" rotWithShape="0">
              <a:prstClr val="black">
                <a:alpha val="40000"/>
              </a:prstClr>
            </a:outerShdw>
          </a:effectLst>
        </p:spPr>
        <p:txBody>
          <a:bodyPr anchor="ctr"/>
          <a:lstStyle/>
          <a:p>
            <a:pPr algn="ctr" fontAlgn="auto">
              <a:spcBef>
                <a:spcPts val="0"/>
              </a:spcBef>
              <a:spcAft>
                <a:spcPts val="0"/>
              </a:spcAft>
              <a:defRPr/>
            </a:pPr>
            <a:endParaRPr lang="zh-CN" altLang="en-US" b="0" kern="0" dirty="0">
              <a:solidFill>
                <a:sysClr val="window" lastClr="FFFFFF"/>
              </a:solidFill>
              <a:latin typeface="Impact" pitchFamily="34" charset="0"/>
              <a:ea typeface="微软雅黑" pitchFamily="34" charset="-122"/>
            </a:endParaRPr>
          </a:p>
        </p:txBody>
      </p:sp>
      <p:cxnSp>
        <p:nvCxnSpPr>
          <p:cNvPr id="28" name="直接连接符 5"/>
          <p:cNvCxnSpPr>
            <a:cxnSpLocks noChangeShapeType="1"/>
          </p:cNvCxnSpPr>
          <p:nvPr/>
        </p:nvCxnSpPr>
        <p:spPr bwMode="auto">
          <a:xfrm>
            <a:off x="5832475" y="2083594"/>
            <a:ext cx="2879725" cy="0"/>
          </a:xfrm>
          <a:prstGeom prst="line">
            <a:avLst/>
          </a:prstGeom>
          <a:noFill/>
          <a:ln w="9525" algn="ctr">
            <a:solidFill>
              <a:srgbClr val="000000"/>
            </a:solidFill>
            <a:round/>
            <a:headEnd/>
            <a:tailEnd/>
          </a:ln>
          <a:extLst>
            <a:ext uri="{909E8E84-426E-40DD-AFC4-6F175D3DCCD1}">
              <a14:hiddenFill xmlns:a14="http://schemas.microsoft.com/office/drawing/2010/main">
                <a:noFill/>
              </a14:hiddenFill>
            </a:ext>
          </a:extLst>
        </p:spPr>
      </p:cxnSp>
      <p:sp>
        <p:nvSpPr>
          <p:cNvPr id="29" name="TextBox 35"/>
          <p:cNvSpPr txBox="1">
            <a:spLocks noChangeArrowheads="1"/>
          </p:cNvSpPr>
          <p:nvPr/>
        </p:nvSpPr>
        <p:spPr bwMode="auto">
          <a:xfrm>
            <a:off x="3810794" y="1463320"/>
            <a:ext cx="1373981" cy="49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lnSpc>
                <a:spcPct val="150000"/>
              </a:lnSpc>
              <a:spcBef>
                <a:spcPts val="0"/>
              </a:spcBef>
              <a:spcAft>
                <a:spcPts val="0"/>
              </a:spcAft>
              <a:defRPr/>
            </a:pPr>
            <a:r>
              <a:rPr lang="zh-CN" altLang="en-US" sz="2000" kern="0" dirty="0">
                <a:solidFill>
                  <a:schemeClr val="tx1">
                    <a:lumMod val="95000"/>
                    <a:lumOff val="5000"/>
                  </a:schemeClr>
                </a:solidFill>
                <a:latin typeface="微软雅黑" pitchFamily="34" charset="-122"/>
                <a:ea typeface="微软雅黑" pitchFamily="34" charset="-122"/>
              </a:rPr>
              <a:t>融资用途</a:t>
            </a:r>
            <a:endParaRPr lang="zh-CN" altLang="en-US" sz="2000" b="0" kern="0" dirty="0">
              <a:solidFill>
                <a:schemeClr val="tx1">
                  <a:lumMod val="95000"/>
                  <a:lumOff val="5000"/>
                </a:schemeClr>
              </a:solidFill>
              <a:latin typeface="微软雅黑" pitchFamily="34" charset="-122"/>
              <a:ea typeface="微软雅黑" pitchFamily="34" charset="-122"/>
            </a:endParaRPr>
          </a:p>
        </p:txBody>
      </p:sp>
      <p:sp>
        <p:nvSpPr>
          <p:cNvPr id="30" name="TextBox 35"/>
          <p:cNvSpPr txBox="1">
            <a:spLocks noChangeArrowheads="1"/>
          </p:cNvSpPr>
          <p:nvPr/>
        </p:nvSpPr>
        <p:spPr bwMode="auto">
          <a:xfrm>
            <a:off x="4648994" y="3309481"/>
            <a:ext cx="19812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lnSpc>
                <a:spcPct val="150000"/>
              </a:lnSpc>
              <a:spcBef>
                <a:spcPts val="0"/>
              </a:spcBef>
              <a:spcAft>
                <a:spcPts val="0"/>
              </a:spcAft>
              <a:defRPr/>
            </a:pPr>
            <a:r>
              <a:rPr lang="zh-CN" altLang="en-US" sz="2000" kern="0" dirty="0" smtClean="0">
                <a:solidFill>
                  <a:sysClr val="window" lastClr="FFFFFF"/>
                </a:solidFill>
                <a:latin typeface="微软雅黑" pitchFamily="34" charset="-122"/>
                <a:ea typeface="微软雅黑" pitchFamily="34" charset="-122"/>
              </a:rPr>
              <a:t>融资用</a:t>
            </a:r>
            <a:r>
              <a:rPr lang="zh-CN" altLang="en-US" sz="2000" kern="0" dirty="0">
                <a:solidFill>
                  <a:sysClr val="window" lastClr="FFFFFF"/>
                </a:solidFill>
                <a:latin typeface="微软雅黑" pitchFamily="34" charset="-122"/>
                <a:ea typeface="微软雅黑" pitchFamily="34" charset="-122"/>
              </a:rPr>
              <a:t>途</a:t>
            </a:r>
            <a:endParaRPr lang="zh-CN" altLang="en-US" sz="2000" b="0" kern="0" dirty="0">
              <a:solidFill>
                <a:sysClr val="window" lastClr="FFFFFF"/>
              </a:solidFill>
              <a:latin typeface="微软雅黑" pitchFamily="34" charset="-122"/>
              <a:ea typeface="微软雅黑" pitchFamily="34" charset="-122"/>
            </a:endParaRPr>
          </a:p>
        </p:txBody>
      </p:sp>
      <p:sp>
        <p:nvSpPr>
          <p:cNvPr id="31" name="TextBox 35"/>
          <p:cNvSpPr txBox="1">
            <a:spLocks noChangeArrowheads="1"/>
          </p:cNvSpPr>
          <p:nvPr/>
        </p:nvSpPr>
        <p:spPr bwMode="auto">
          <a:xfrm>
            <a:off x="2743994" y="3313946"/>
            <a:ext cx="12954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fontAlgn="auto" hangingPunct="1">
              <a:lnSpc>
                <a:spcPct val="150000"/>
              </a:lnSpc>
              <a:spcBef>
                <a:spcPts val="0"/>
              </a:spcBef>
              <a:spcAft>
                <a:spcPts val="0"/>
              </a:spcAft>
              <a:defRPr/>
            </a:pPr>
            <a:r>
              <a:rPr lang="zh-CN" altLang="en-US" sz="2000" b="0" kern="0" dirty="0" smtClean="0">
                <a:solidFill>
                  <a:schemeClr val="tx1">
                    <a:lumMod val="95000"/>
                    <a:lumOff val="5000"/>
                  </a:schemeClr>
                </a:solidFill>
                <a:latin typeface="微软雅黑" pitchFamily="34" charset="-122"/>
                <a:ea typeface="微软雅黑" pitchFamily="34" charset="-122"/>
              </a:rPr>
              <a:t>融资用途</a:t>
            </a:r>
            <a:endParaRPr lang="zh-CN" altLang="en-US" sz="2000" b="0" kern="0" dirty="0">
              <a:solidFill>
                <a:schemeClr val="tx1">
                  <a:lumMod val="95000"/>
                  <a:lumOff val="5000"/>
                </a:schemeClr>
              </a:solidFill>
              <a:latin typeface="微软雅黑" pitchFamily="34" charset="-122"/>
              <a:ea typeface="微软雅黑" pitchFamily="34" charset="-122"/>
            </a:endParaRPr>
          </a:p>
        </p:txBody>
      </p:sp>
      <p:sp>
        <p:nvSpPr>
          <p:cNvPr id="32" name="TextBox 31"/>
          <p:cNvSpPr txBox="1"/>
          <p:nvPr/>
        </p:nvSpPr>
        <p:spPr bwMode="auto">
          <a:xfrm>
            <a:off x="6983413" y="2253456"/>
            <a:ext cx="1728787" cy="1200150"/>
          </a:xfrm>
          <a:prstGeom prst="rect">
            <a:avLst/>
          </a:prstGeom>
          <a:noFill/>
        </p:spPr>
        <p:txBody>
          <a:bodyPr>
            <a:spAutoFit/>
          </a:bodyPr>
          <a:lstStyle/>
          <a:p>
            <a:pPr algn="ctr" fontAlgn="auto">
              <a:lnSpc>
                <a:spcPct val="150000"/>
              </a:lnSpc>
              <a:spcBef>
                <a:spcPts val="0"/>
              </a:spcBef>
              <a:spcAft>
                <a:spcPts val="0"/>
              </a:spcAft>
              <a:defRPr/>
            </a:pPr>
            <a:r>
              <a:rPr lang="zh-CN" altLang="en-US" sz="1200" b="0" kern="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33" name="TextBox 32"/>
          <p:cNvSpPr txBox="1"/>
          <p:nvPr/>
        </p:nvSpPr>
        <p:spPr bwMode="auto">
          <a:xfrm>
            <a:off x="431800" y="2253456"/>
            <a:ext cx="1728788" cy="1200150"/>
          </a:xfrm>
          <a:prstGeom prst="rect">
            <a:avLst/>
          </a:prstGeom>
          <a:noFill/>
        </p:spPr>
        <p:txBody>
          <a:bodyPr>
            <a:spAutoFit/>
          </a:bodyPr>
          <a:lstStyle/>
          <a:p>
            <a:pPr algn="ctr" fontAlgn="auto">
              <a:lnSpc>
                <a:spcPct val="150000"/>
              </a:lnSpc>
              <a:spcBef>
                <a:spcPts val="0"/>
              </a:spcBef>
              <a:spcAft>
                <a:spcPts val="0"/>
              </a:spcAft>
              <a:defRPr/>
            </a:pPr>
            <a:r>
              <a:rPr lang="zh-CN" altLang="en-US" sz="1200" b="0" kern="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Tree>
    <p:extLst>
      <p:ext uri="{BB962C8B-B14F-4D97-AF65-F5344CB8AC3E}">
        <p14:creationId xmlns:p14="http://schemas.microsoft.com/office/powerpoint/2010/main" val="217936630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18"/>
                                        </p:tgtEl>
                                        <p:attrNameLst>
                                          <p:attrName>ppt_y</p:attrName>
                                        </p:attrNameLst>
                                      </p:cBhvr>
                                      <p:tavLst>
                                        <p:tav tm="0">
                                          <p:val>
                                            <p:strVal val="#ppt_y"/>
                                          </p:val>
                                        </p:tav>
                                        <p:tav tm="100000">
                                          <p:val>
                                            <p:strVal val="#ppt_y"/>
                                          </p:val>
                                        </p:tav>
                                      </p:tavLst>
                                    </p:anim>
                                    <p:anim calcmode="lin" valueType="num">
                                      <p:cBhvr>
                                        <p:cTn id="9" dur="4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18"/>
                                        </p:tgtEl>
                                      </p:cBhvr>
                                    </p:animEffect>
                                  </p:childTnLst>
                                </p:cTn>
                              </p:par>
                            </p:childTnLst>
                          </p:cTn>
                        </p:par>
                        <p:par>
                          <p:cTn id="12" fill="hold">
                            <p:stCondLst>
                              <p:cond delay="720"/>
                            </p:stCondLst>
                            <p:childTnLst>
                              <p:par>
                                <p:cTn id="13" presetID="2" presetClass="entr" presetSubtype="4"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ppt_x"/>
                                          </p:val>
                                        </p:tav>
                                        <p:tav tm="100000">
                                          <p:val>
                                            <p:strVal val="#ppt_x"/>
                                          </p:val>
                                        </p:tav>
                                      </p:tavLst>
                                    </p:anim>
                                    <p:anim calcmode="lin" valueType="num">
                                      <p:cBhvr additive="base">
                                        <p:cTn id="24" dur="500" fill="hold"/>
                                        <p:tgtEl>
                                          <p:spTgt spid="22"/>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ppt_x"/>
                                          </p:val>
                                        </p:tav>
                                        <p:tav tm="100000">
                                          <p:val>
                                            <p:strVal val="#ppt_x"/>
                                          </p:val>
                                        </p:tav>
                                      </p:tavLst>
                                    </p:anim>
                                    <p:anim calcmode="lin" valueType="num">
                                      <p:cBhvr additive="base">
                                        <p:cTn id="28" dur="500" fill="hold"/>
                                        <p:tgtEl>
                                          <p:spTgt spid="2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ppt_x"/>
                                          </p:val>
                                        </p:tav>
                                        <p:tav tm="100000">
                                          <p:val>
                                            <p:strVal val="#ppt_x"/>
                                          </p:val>
                                        </p:tav>
                                      </p:tavLst>
                                    </p:anim>
                                    <p:anim calcmode="lin" valueType="num">
                                      <p:cBhvr additive="base">
                                        <p:cTn id="32" dur="500" fill="hold"/>
                                        <p:tgtEl>
                                          <p:spTgt spid="24"/>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ppt_x"/>
                                          </p:val>
                                        </p:tav>
                                        <p:tav tm="100000">
                                          <p:val>
                                            <p:strVal val="#ppt_x"/>
                                          </p:val>
                                        </p:tav>
                                      </p:tavLst>
                                    </p:anim>
                                    <p:anim calcmode="lin" valueType="num">
                                      <p:cBhvr additive="base">
                                        <p:cTn id="36" dur="500" fill="hold"/>
                                        <p:tgtEl>
                                          <p:spTgt spid="25"/>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500" fill="hold"/>
                                        <p:tgtEl>
                                          <p:spTgt spid="26"/>
                                        </p:tgtEl>
                                        <p:attrNameLst>
                                          <p:attrName>ppt_x</p:attrName>
                                        </p:attrNameLst>
                                      </p:cBhvr>
                                      <p:tavLst>
                                        <p:tav tm="0">
                                          <p:val>
                                            <p:strVal val="#ppt_x"/>
                                          </p:val>
                                        </p:tav>
                                        <p:tav tm="100000">
                                          <p:val>
                                            <p:strVal val="#ppt_x"/>
                                          </p:val>
                                        </p:tav>
                                      </p:tavLst>
                                    </p:anim>
                                    <p:anim calcmode="lin" valueType="num">
                                      <p:cBhvr additive="base">
                                        <p:cTn id="40" dur="500" fill="hold"/>
                                        <p:tgtEl>
                                          <p:spTgt spid="26"/>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ppt_x"/>
                                          </p:val>
                                        </p:tav>
                                        <p:tav tm="100000">
                                          <p:val>
                                            <p:strVal val="#ppt_x"/>
                                          </p:val>
                                        </p:tav>
                                      </p:tavLst>
                                    </p:anim>
                                    <p:anim calcmode="lin" valueType="num">
                                      <p:cBhvr additive="base">
                                        <p:cTn id="44" dur="500" fill="hold"/>
                                        <p:tgtEl>
                                          <p:spTgt spid="2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additive="base">
                                        <p:cTn id="47" dur="500" fill="hold"/>
                                        <p:tgtEl>
                                          <p:spTgt spid="29"/>
                                        </p:tgtEl>
                                        <p:attrNameLst>
                                          <p:attrName>ppt_x</p:attrName>
                                        </p:attrNameLst>
                                      </p:cBhvr>
                                      <p:tavLst>
                                        <p:tav tm="0">
                                          <p:val>
                                            <p:strVal val="#ppt_x"/>
                                          </p:val>
                                        </p:tav>
                                        <p:tav tm="100000">
                                          <p:val>
                                            <p:strVal val="#ppt_x"/>
                                          </p:val>
                                        </p:tav>
                                      </p:tavLst>
                                    </p:anim>
                                    <p:anim calcmode="lin" valueType="num">
                                      <p:cBhvr additive="base">
                                        <p:cTn id="48" dur="500" fill="hold"/>
                                        <p:tgtEl>
                                          <p:spTgt spid="2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additive="base">
                                        <p:cTn id="51" dur="500" fill="hold"/>
                                        <p:tgtEl>
                                          <p:spTgt spid="30"/>
                                        </p:tgtEl>
                                        <p:attrNameLst>
                                          <p:attrName>ppt_x</p:attrName>
                                        </p:attrNameLst>
                                      </p:cBhvr>
                                      <p:tavLst>
                                        <p:tav tm="0">
                                          <p:val>
                                            <p:strVal val="#ppt_x"/>
                                          </p:val>
                                        </p:tav>
                                        <p:tav tm="100000">
                                          <p:val>
                                            <p:strVal val="#ppt_x"/>
                                          </p:val>
                                        </p:tav>
                                      </p:tavLst>
                                    </p:anim>
                                    <p:anim calcmode="lin" valueType="num">
                                      <p:cBhvr additive="base">
                                        <p:cTn id="52" dur="500" fill="hold"/>
                                        <p:tgtEl>
                                          <p:spTgt spid="3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additive="base">
                                        <p:cTn id="55" dur="500" fill="hold"/>
                                        <p:tgtEl>
                                          <p:spTgt spid="31"/>
                                        </p:tgtEl>
                                        <p:attrNameLst>
                                          <p:attrName>ppt_x</p:attrName>
                                        </p:attrNameLst>
                                      </p:cBhvr>
                                      <p:tavLst>
                                        <p:tav tm="0">
                                          <p:val>
                                            <p:strVal val="#ppt_x"/>
                                          </p:val>
                                        </p:tav>
                                        <p:tav tm="100000">
                                          <p:val>
                                            <p:strVal val="#ppt_x"/>
                                          </p:val>
                                        </p:tav>
                                      </p:tavLst>
                                    </p:anim>
                                    <p:anim calcmode="lin" valueType="num">
                                      <p:cBhvr additive="base">
                                        <p:cTn id="56" dur="500" fill="hold"/>
                                        <p:tgtEl>
                                          <p:spTgt spid="31"/>
                                        </p:tgtEl>
                                        <p:attrNameLst>
                                          <p:attrName>ppt_y</p:attrName>
                                        </p:attrNameLst>
                                      </p:cBhvr>
                                      <p:tavLst>
                                        <p:tav tm="0">
                                          <p:val>
                                            <p:strVal val="1+#ppt_h/2"/>
                                          </p:val>
                                        </p:tav>
                                        <p:tav tm="100000">
                                          <p:val>
                                            <p:strVal val="#ppt_y"/>
                                          </p:val>
                                        </p:tav>
                                      </p:tavLst>
                                    </p:anim>
                                  </p:childTnLst>
                                </p:cTn>
                              </p:par>
                            </p:childTnLst>
                          </p:cTn>
                        </p:par>
                        <p:par>
                          <p:cTn id="57" fill="hold">
                            <p:stCondLst>
                              <p:cond delay="1220"/>
                            </p:stCondLst>
                            <p:childTnLst>
                              <p:par>
                                <p:cTn id="58" presetID="22" presetClass="entr" presetSubtype="2"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right)">
                                      <p:cBhvr>
                                        <p:cTn id="60" dur="500"/>
                                        <p:tgtEl>
                                          <p:spTgt spid="33"/>
                                        </p:tgtEl>
                                      </p:cBhvr>
                                    </p:animEffect>
                                  </p:childTnLst>
                                </p:cTn>
                              </p:par>
                              <p:par>
                                <p:cTn id="61" presetID="22" presetClass="entr" presetSubtype="2" fill="hold"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right)">
                                      <p:cBhvr>
                                        <p:cTn id="63" dur="500"/>
                                        <p:tgtEl>
                                          <p:spTgt spid="21"/>
                                        </p:tgtEl>
                                      </p:cBhvr>
                                    </p:animEffect>
                                  </p:childTnLst>
                                </p:cTn>
                              </p:par>
                            </p:childTnLst>
                          </p:cTn>
                        </p:par>
                        <p:par>
                          <p:cTn id="64" fill="hold">
                            <p:stCondLst>
                              <p:cond delay="1720"/>
                            </p:stCondLst>
                            <p:childTnLst>
                              <p:par>
                                <p:cTn id="65" presetID="22" presetClass="entr" presetSubtype="8" fill="hold"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left)">
                                      <p:cBhvr>
                                        <p:cTn id="67" dur="500"/>
                                        <p:tgtEl>
                                          <p:spTgt spid="28"/>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wipe(left)">
                                      <p:cBhvr>
                                        <p:cTn id="7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9" grpId="0"/>
      <p:bldP spid="30" grpId="0"/>
      <p:bldP spid="31" grpId="0"/>
      <p:bldP spid="32" grpId="0"/>
      <p:bldP spid="3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347"/>
            <a:ext cx="9145588" cy="5144393"/>
          </a:xfrm>
          <a:prstGeom prst="rect">
            <a:avLst/>
          </a:prstGeom>
        </p:spPr>
      </p:pic>
      <p:pic>
        <p:nvPicPr>
          <p:cNvPr id="80" name="图片 79"/>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192" y="1943785"/>
            <a:ext cx="9145587" cy="3200955"/>
          </a:xfrm>
          <a:prstGeom prst="rect">
            <a:avLst/>
          </a:prstGeom>
        </p:spPr>
      </p:pic>
      <p:sp>
        <p:nvSpPr>
          <p:cNvPr id="19" name="Freeform 6"/>
          <p:cNvSpPr>
            <a:spLocks noEditPoints="1"/>
          </p:cNvSpPr>
          <p:nvPr/>
        </p:nvSpPr>
        <p:spPr bwMode="auto">
          <a:xfrm>
            <a:off x="3280594" y="1939532"/>
            <a:ext cx="2584400" cy="1297546"/>
          </a:xfrm>
          <a:custGeom>
            <a:avLst/>
            <a:gdLst>
              <a:gd name="T0" fmla="*/ 48 w 13537"/>
              <a:gd name="T1" fmla="*/ 24 h 6793"/>
              <a:gd name="T2" fmla="*/ 68 w 13537"/>
              <a:gd name="T3" fmla="*/ 542 h 6793"/>
              <a:gd name="T4" fmla="*/ 126 w 13537"/>
              <a:gd name="T5" fmla="*/ 1048 h 6793"/>
              <a:gd name="T6" fmla="*/ 260 w 13537"/>
              <a:gd name="T7" fmla="*/ 1705 h 6793"/>
              <a:gd name="T8" fmla="*/ 577 w 13537"/>
              <a:gd name="T9" fmla="*/ 2641 h 6793"/>
              <a:gd name="T10" fmla="*/ 1022 w 13537"/>
              <a:gd name="T11" fmla="*/ 3510 h 6793"/>
              <a:gd name="T12" fmla="*/ 1583 w 13537"/>
              <a:gd name="T13" fmla="*/ 4300 h 6793"/>
              <a:gd name="T14" fmla="*/ 2250 w 13537"/>
              <a:gd name="T15" fmla="*/ 5000 h 6793"/>
              <a:gd name="T16" fmla="*/ 3012 w 13537"/>
              <a:gd name="T17" fmla="*/ 5598 h 6793"/>
              <a:gd name="T18" fmla="*/ 3855 w 13537"/>
              <a:gd name="T19" fmla="*/ 6083 h 6793"/>
              <a:gd name="T20" fmla="*/ 4771 w 13537"/>
              <a:gd name="T21" fmla="*/ 6443 h 6793"/>
              <a:gd name="T22" fmla="*/ 5579 w 13537"/>
              <a:gd name="T23" fmla="*/ 6640 h 6793"/>
              <a:gd name="T24" fmla="*/ 6082 w 13537"/>
              <a:gd name="T25" fmla="*/ 6710 h 6793"/>
              <a:gd name="T26" fmla="*/ 6595 w 13537"/>
              <a:gd name="T27" fmla="*/ 6743 h 6793"/>
              <a:gd name="T28" fmla="*/ 7115 w 13537"/>
              <a:gd name="T29" fmla="*/ 6736 h 6793"/>
              <a:gd name="T30" fmla="*/ 7625 w 13537"/>
              <a:gd name="T31" fmla="*/ 6691 h 6793"/>
              <a:gd name="T32" fmla="*/ 8123 w 13537"/>
              <a:gd name="T33" fmla="*/ 6608 h 6793"/>
              <a:gd name="T34" fmla="*/ 9080 w 13537"/>
              <a:gd name="T35" fmla="*/ 6337 h 6793"/>
              <a:gd name="T36" fmla="*/ 9973 w 13537"/>
              <a:gd name="T37" fmla="*/ 5934 h 6793"/>
              <a:gd name="T38" fmla="*/ 10790 w 13537"/>
              <a:gd name="T39" fmla="*/ 5410 h 6793"/>
              <a:gd name="T40" fmla="*/ 11521 w 13537"/>
              <a:gd name="T41" fmla="*/ 4776 h 6793"/>
              <a:gd name="T42" fmla="*/ 12154 w 13537"/>
              <a:gd name="T43" fmla="*/ 4045 h 6793"/>
              <a:gd name="T44" fmla="*/ 12678 w 13537"/>
              <a:gd name="T45" fmla="*/ 3227 h 6793"/>
              <a:gd name="T46" fmla="*/ 13081 w 13537"/>
              <a:gd name="T47" fmla="*/ 2335 h 6793"/>
              <a:gd name="T48" fmla="*/ 13353 w 13537"/>
              <a:gd name="T49" fmla="*/ 1378 h 6793"/>
              <a:gd name="T50" fmla="*/ 13435 w 13537"/>
              <a:gd name="T51" fmla="*/ 880 h 6793"/>
              <a:gd name="T52" fmla="*/ 13480 w 13537"/>
              <a:gd name="T53" fmla="*/ 370 h 6793"/>
              <a:gd name="T54" fmla="*/ 13513 w 13537"/>
              <a:gd name="T55" fmla="*/ 48 h 6793"/>
              <a:gd name="T56" fmla="*/ 13530 w 13537"/>
              <a:gd name="T57" fmla="*/ 8 h 6793"/>
              <a:gd name="T58" fmla="*/ 13528 w 13537"/>
              <a:gd name="T59" fmla="*/ 373 h 6793"/>
              <a:gd name="T60" fmla="*/ 13482 w 13537"/>
              <a:gd name="T61" fmla="*/ 887 h 6793"/>
              <a:gd name="T62" fmla="*/ 13399 w 13537"/>
              <a:gd name="T63" fmla="*/ 1389 h 6793"/>
              <a:gd name="T64" fmla="*/ 13126 w 13537"/>
              <a:gd name="T65" fmla="*/ 2352 h 6793"/>
              <a:gd name="T66" fmla="*/ 12720 w 13537"/>
              <a:gd name="T67" fmla="*/ 3251 h 6793"/>
              <a:gd name="T68" fmla="*/ 12192 w 13537"/>
              <a:gd name="T69" fmla="*/ 4075 h 6793"/>
              <a:gd name="T70" fmla="*/ 11554 w 13537"/>
              <a:gd name="T71" fmla="*/ 4811 h 6793"/>
              <a:gd name="T72" fmla="*/ 10818 w 13537"/>
              <a:gd name="T73" fmla="*/ 5449 h 6793"/>
              <a:gd name="T74" fmla="*/ 9994 w 13537"/>
              <a:gd name="T75" fmla="*/ 5976 h 6793"/>
              <a:gd name="T76" fmla="*/ 9095 w 13537"/>
              <a:gd name="T77" fmla="*/ 6382 h 6793"/>
              <a:gd name="T78" fmla="*/ 8132 w 13537"/>
              <a:gd name="T79" fmla="*/ 6656 h 6793"/>
              <a:gd name="T80" fmla="*/ 7630 w 13537"/>
              <a:gd name="T81" fmla="*/ 6739 h 6793"/>
              <a:gd name="T82" fmla="*/ 7116 w 13537"/>
              <a:gd name="T83" fmla="*/ 6784 h 6793"/>
              <a:gd name="T84" fmla="*/ 6594 w 13537"/>
              <a:gd name="T85" fmla="*/ 6791 h 6793"/>
              <a:gd name="T86" fmla="*/ 6076 w 13537"/>
              <a:gd name="T87" fmla="*/ 6758 h 6793"/>
              <a:gd name="T88" fmla="*/ 5570 w 13537"/>
              <a:gd name="T89" fmla="*/ 6687 h 6793"/>
              <a:gd name="T90" fmla="*/ 4755 w 13537"/>
              <a:gd name="T91" fmla="*/ 6488 h 6793"/>
              <a:gd name="T92" fmla="*/ 3834 w 13537"/>
              <a:gd name="T93" fmla="*/ 6125 h 6793"/>
              <a:gd name="T94" fmla="*/ 2984 w 13537"/>
              <a:gd name="T95" fmla="*/ 5637 h 6793"/>
              <a:gd name="T96" fmla="*/ 2217 w 13537"/>
              <a:gd name="T97" fmla="*/ 5034 h 6793"/>
              <a:gd name="T98" fmla="*/ 1545 w 13537"/>
              <a:gd name="T99" fmla="*/ 4330 h 6793"/>
              <a:gd name="T100" fmla="*/ 980 w 13537"/>
              <a:gd name="T101" fmla="*/ 3534 h 6793"/>
              <a:gd name="T102" fmla="*/ 532 w 13537"/>
              <a:gd name="T103" fmla="*/ 2659 h 6793"/>
              <a:gd name="T104" fmla="*/ 213 w 13537"/>
              <a:gd name="T105" fmla="*/ 1715 h 6793"/>
              <a:gd name="T106" fmla="*/ 78 w 13537"/>
              <a:gd name="T107" fmla="*/ 1055 h 6793"/>
              <a:gd name="T108" fmla="*/ 20 w 13537"/>
              <a:gd name="T109" fmla="*/ 545 h 6793"/>
              <a:gd name="T110" fmla="*/ 0 w 13537"/>
              <a:gd name="T111" fmla="*/ 25 h 6793"/>
              <a:gd name="T112" fmla="*/ 6768 w 13537"/>
              <a:gd name="T113" fmla="*/ 0 h 6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7" h="6793">
                <a:moveTo>
                  <a:pt x="6768" y="48"/>
                </a:moveTo>
                <a:lnTo>
                  <a:pt x="24" y="48"/>
                </a:lnTo>
                <a:lnTo>
                  <a:pt x="48" y="24"/>
                </a:lnTo>
                <a:lnTo>
                  <a:pt x="50" y="198"/>
                </a:lnTo>
                <a:lnTo>
                  <a:pt x="57" y="371"/>
                </a:lnTo>
                <a:lnTo>
                  <a:pt x="68" y="542"/>
                </a:lnTo>
                <a:lnTo>
                  <a:pt x="83" y="712"/>
                </a:lnTo>
                <a:lnTo>
                  <a:pt x="102" y="881"/>
                </a:lnTo>
                <a:lnTo>
                  <a:pt x="126" y="1048"/>
                </a:lnTo>
                <a:lnTo>
                  <a:pt x="153" y="1215"/>
                </a:lnTo>
                <a:lnTo>
                  <a:pt x="185" y="1379"/>
                </a:lnTo>
                <a:lnTo>
                  <a:pt x="260" y="1705"/>
                </a:lnTo>
                <a:lnTo>
                  <a:pt x="351" y="2024"/>
                </a:lnTo>
                <a:lnTo>
                  <a:pt x="456" y="2336"/>
                </a:lnTo>
                <a:lnTo>
                  <a:pt x="577" y="2641"/>
                </a:lnTo>
                <a:lnTo>
                  <a:pt x="711" y="2939"/>
                </a:lnTo>
                <a:lnTo>
                  <a:pt x="860" y="3229"/>
                </a:lnTo>
                <a:lnTo>
                  <a:pt x="1022" y="3510"/>
                </a:lnTo>
                <a:lnTo>
                  <a:pt x="1196" y="3783"/>
                </a:lnTo>
                <a:lnTo>
                  <a:pt x="1384" y="4046"/>
                </a:lnTo>
                <a:lnTo>
                  <a:pt x="1583" y="4300"/>
                </a:lnTo>
                <a:lnTo>
                  <a:pt x="1794" y="4544"/>
                </a:lnTo>
                <a:lnTo>
                  <a:pt x="2017" y="4777"/>
                </a:lnTo>
                <a:lnTo>
                  <a:pt x="2250" y="5000"/>
                </a:lnTo>
                <a:lnTo>
                  <a:pt x="2494" y="5211"/>
                </a:lnTo>
                <a:lnTo>
                  <a:pt x="2748" y="5410"/>
                </a:lnTo>
                <a:lnTo>
                  <a:pt x="3012" y="5598"/>
                </a:lnTo>
                <a:lnTo>
                  <a:pt x="3284" y="5772"/>
                </a:lnTo>
                <a:lnTo>
                  <a:pt x="3566" y="5934"/>
                </a:lnTo>
                <a:lnTo>
                  <a:pt x="3855" y="6083"/>
                </a:lnTo>
                <a:lnTo>
                  <a:pt x="4153" y="6217"/>
                </a:lnTo>
                <a:lnTo>
                  <a:pt x="4458" y="6337"/>
                </a:lnTo>
                <a:lnTo>
                  <a:pt x="4771" y="6443"/>
                </a:lnTo>
                <a:lnTo>
                  <a:pt x="5090" y="6534"/>
                </a:lnTo>
                <a:lnTo>
                  <a:pt x="5415" y="6609"/>
                </a:lnTo>
                <a:lnTo>
                  <a:pt x="5579" y="6640"/>
                </a:lnTo>
                <a:lnTo>
                  <a:pt x="5745" y="6668"/>
                </a:lnTo>
                <a:lnTo>
                  <a:pt x="5913" y="6691"/>
                </a:lnTo>
                <a:lnTo>
                  <a:pt x="6082" y="6710"/>
                </a:lnTo>
                <a:lnTo>
                  <a:pt x="6252" y="6725"/>
                </a:lnTo>
                <a:lnTo>
                  <a:pt x="6423" y="6736"/>
                </a:lnTo>
                <a:lnTo>
                  <a:pt x="6595" y="6743"/>
                </a:lnTo>
                <a:lnTo>
                  <a:pt x="6769" y="6745"/>
                </a:lnTo>
                <a:lnTo>
                  <a:pt x="6942" y="6743"/>
                </a:lnTo>
                <a:lnTo>
                  <a:pt x="7115" y="6736"/>
                </a:lnTo>
                <a:lnTo>
                  <a:pt x="7286" y="6725"/>
                </a:lnTo>
                <a:lnTo>
                  <a:pt x="7456" y="6710"/>
                </a:lnTo>
                <a:lnTo>
                  <a:pt x="7625" y="6691"/>
                </a:lnTo>
                <a:lnTo>
                  <a:pt x="7792" y="6667"/>
                </a:lnTo>
                <a:lnTo>
                  <a:pt x="7959" y="6640"/>
                </a:lnTo>
                <a:lnTo>
                  <a:pt x="8123" y="6608"/>
                </a:lnTo>
                <a:lnTo>
                  <a:pt x="8449" y="6533"/>
                </a:lnTo>
                <a:lnTo>
                  <a:pt x="8768" y="6443"/>
                </a:lnTo>
                <a:lnTo>
                  <a:pt x="9080" y="6337"/>
                </a:lnTo>
                <a:lnTo>
                  <a:pt x="9385" y="6217"/>
                </a:lnTo>
                <a:lnTo>
                  <a:pt x="9683" y="6082"/>
                </a:lnTo>
                <a:lnTo>
                  <a:pt x="9973" y="5934"/>
                </a:lnTo>
                <a:lnTo>
                  <a:pt x="10254" y="5772"/>
                </a:lnTo>
                <a:lnTo>
                  <a:pt x="10527" y="5597"/>
                </a:lnTo>
                <a:lnTo>
                  <a:pt x="10790" y="5410"/>
                </a:lnTo>
                <a:lnTo>
                  <a:pt x="11044" y="5210"/>
                </a:lnTo>
                <a:lnTo>
                  <a:pt x="11288" y="4999"/>
                </a:lnTo>
                <a:lnTo>
                  <a:pt x="11521" y="4776"/>
                </a:lnTo>
                <a:lnTo>
                  <a:pt x="11744" y="4543"/>
                </a:lnTo>
                <a:lnTo>
                  <a:pt x="11955" y="4299"/>
                </a:lnTo>
                <a:lnTo>
                  <a:pt x="12154" y="4045"/>
                </a:lnTo>
                <a:lnTo>
                  <a:pt x="12342" y="3782"/>
                </a:lnTo>
                <a:lnTo>
                  <a:pt x="12516" y="3509"/>
                </a:lnTo>
                <a:lnTo>
                  <a:pt x="12678" y="3227"/>
                </a:lnTo>
                <a:lnTo>
                  <a:pt x="12827" y="2938"/>
                </a:lnTo>
                <a:lnTo>
                  <a:pt x="12961" y="2640"/>
                </a:lnTo>
                <a:lnTo>
                  <a:pt x="13081" y="2335"/>
                </a:lnTo>
                <a:lnTo>
                  <a:pt x="13187" y="2023"/>
                </a:lnTo>
                <a:lnTo>
                  <a:pt x="13278" y="1703"/>
                </a:lnTo>
                <a:lnTo>
                  <a:pt x="13353" y="1378"/>
                </a:lnTo>
                <a:lnTo>
                  <a:pt x="13384" y="1214"/>
                </a:lnTo>
                <a:lnTo>
                  <a:pt x="13412" y="1048"/>
                </a:lnTo>
                <a:lnTo>
                  <a:pt x="13435" y="880"/>
                </a:lnTo>
                <a:lnTo>
                  <a:pt x="13454" y="711"/>
                </a:lnTo>
                <a:lnTo>
                  <a:pt x="13469" y="541"/>
                </a:lnTo>
                <a:lnTo>
                  <a:pt x="13480" y="370"/>
                </a:lnTo>
                <a:lnTo>
                  <a:pt x="13487" y="198"/>
                </a:lnTo>
                <a:lnTo>
                  <a:pt x="13489" y="24"/>
                </a:lnTo>
                <a:lnTo>
                  <a:pt x="13513" y="48"/>
                </a:lnTo>
                <a:lnTo>
                  <a:pt x="6768" y="48"/>
                </a:lnTo>
                <a:close/>
                <a:moveTo>
                  <a:pt x="13513" y="0"/>
                </a:moveTo>
                <a:cubicBezTo>
                  <a:pt x="13519" y="0"/>
                  <a:pt x="13526" y="3"/>
                  <a:pt x="13530" y="8"/>
                </a:cubicBezTo>
                <a:cubicBezTo>
                  <a:pt x="13535" y="12"/>
                  <a:pt x="13537" y="18"/>
                  <a:pt x="13537" y="25"/>
                </a:cubicBezTo>
                <a:lnTo>
                  <a:pt x="13535" y="199"/>
                </a:lnTo>
                <a:lnTo>
                  <a:pt x="13528" y="373"/>
                </a:lnTo>
                <a:lnTo>
                  <a:pt x="13517" y="546"/>
                </a:lnTo>
                <a:lnTo>
                  <a:pt x="13502" y="717"/>
                </a:lnTo>
                <a:lnTo>
                  <a:pt x="13482" y="887"/>
                </a:lnTo>
                <a:lnTo>
                  <a:pt x="13459" y="1056"/>
                </a:lnTo>
                <a:lnTo>
                  <a:pt x="13431" y="1223"/>
                </a:lnTo>
                <a:lnTo>
                  <a:pt x="13399" y="1389"/>
                </a:lnTo>
                <a:lnTo>
                  <a:pt x="13324" y="1717"/>
                </a:lnTo>
                <a:lnTo>
                  <a:pt x="13232" y="2038"/>
                </a:lnTo>
                <a:lnTo>
                  <a:pt x="13126" y="2352"/>
                </a:lnTo>
                <a:lnTo>
                  <a:pt x="13005" y="2660"/>
                </a:lnTo>
                <a:lnTo>
                  <a:pt x="12869" y="2959"/>
                </a:lnTo>
                <a:lnTo>
                  <a:pt x="12720" y="3251"/>
                </a:lnTo>
                <a:lnTo>
                  <a:pt x="12557" y="3535"/>
                </a:lnTo>
                <a:lnTo>
                  <a:pt x="12381" y="3809"/>
                </a:lnTo>
                <a:lnTo>
                  <a:pt x="12192" y="4075"/>
                </a:lnTo>
                <a:lnTo>
                  <a:pt x="11991" y="4330"/>
                </a:lnTo>
                <a:lnTo>
                  <a:pt x="11778" y="4576"/>
                </a:lnTo>
                <a:lnTo>
                  <a:pt x="11554" y="4811"/>
                </a:lnTo>
                <a:lnTo>
                  <a:pt x="11319" y="5035"/>
                </a:lnTo>
                <a:lnTo>
                  <a:pt x="11074" y="5248"/>
                </a:lnTo>
                <a:lnTo>
                  <a:pt x="10818" y="5449"/>
                </a:lnTo>
                <a:lnTo>
                  <a:pt x="10552" y="5637"/>
                </a:lnTo>
                <a:lnTo>
                  <a:pt x="10278" y="5813"/>
                </a:lnTo>
                <a:lnTo>
                  <a:pt x="9994" y="5976"/>
                </a:lnTo>
                <a:lnTo>
                  <a:pt x="9702" y="6126"/>
                </a:lnTo>
                <a:lnTo>
                  <a:pt x="9403" y="6261"/>
                </a:lnTo>
                <a:lnTo>
                  <a:pt x="9095" y="6382"/>
                </a:lnTo>
                <a:lnTo>
                  <a:pt x="8781" y="6489"/>
                </a:lnTo>
                <a:lnTo>
                  <a:pt x="8459" y="6580"/>
                </a:lnTo>
                <a:lnTo>
                  <a:pt x="8132" y="6656"/>
                </a:lnTo>
                <a:lnTo>
                  <a:pt x="7966" y="6687"/>
                </a:lnTo>
                <a:lnTo>
                  <a:pt x="7799" y="6715"/>
                </a:lnTo>
                <a:lnTo>
                  <a:pt x="7630" y="6739"/>
                </a:lnTo>
                <a:lnTo>
                  <a:pt x="7460" y="6758"/>
                </a:lnTo>
                <a:lnTo>
                  <a:pt x="7289" y="6773"/>
                </a:lnTo>
                <a:lnTo>
                  <a:pt x="7116" y="6784"/>
                </a:lnTo>
                <a:lnTo>
                  <a:pt x="6943" y="6791"/>
                </a:lnTo>
                <a:lnTo>
                  <a:pt x="6768" y="6793"/>
                </a:lnTo>
                <a:lnTo>
                  <a:pt x="6594" y="6791"/>
                </a:lnTo>
                <a:lnTo>
                  <a:pt x="6420" y="6784"/>
                </a:lnTo>
                <a:lnTo>
                  <a:pt x="6247" y="6773"/>
                </a:lnTo>
                <a:lnTo>
                  <a:pt x="6076" y="6758"/>
                </a:lnTo>
                <a:lnTo>
                  <a:pt x="5906" y="6738"/>
                </a:lnTo>
                <a:lnTo>
                  <a:pt x="5738" y="6715"/>
                </a:lnTo>
                <a:lnTo>
                  <a:pt x="5570" y="6687"/>
                </a:lnTo>
                <a:lnTo>
                  <a:pt x="5404" y="6655"/>
                </a:lnTo>
                <a:lnTo>
                  <a:pt x="5076" y="6580"/>
                </a:lnTo>
                <a:lnTo>
                  <a:pt x="4755" y="6488"/>
                </a:lnTo>
                <a:lnTo>
                  <a:pt x="4441" y="6382"/>
                </a:lnTo>
                <a:lnTo>
                  <a:pt x="4133" y="6261"/>
                </a:lnTo>
                <a:lnTo>
                  <a:pt x="3834" y="6125"/>
                </a:lnTo>
                <a:lnTo>
                  <a:pt x="3542" y="5976"/>
                </a:lnTo>
                <a:lnTo>
                  <a:pt x="3258" y="5813"/>
                </a:lnTo>
                <a:lnTo>
                  <a:pt x="2984" y="5637"/>
                </a:lnTo>
                <a:lnTo>
                  <a:pt x="2718" y="5448"/>
                </a:lnTo>
                <a:lnTo>
                  <a:pt x="2463" y="5247"/>
                </a:lnTo>
                <a:lnTo>
                  <a:pt x="2217" y="5034"/>
                </a:lnTo>
                <a:lnTo>
                  <a:pt x="1982" y="4810"/>
                </a:lnTo>
                <a:lnTo>
                  <a:pt x="1758" y="4575"/>
                </a:lnTo>
                <a:lnTo>
                  <a:pt x="1545" y="4330"/>
                </a:lnTo>
                <a:lnTo>
                  <a:pt x="1344" y="4074"/>
                </a:lnTo>
                <a:lnTo>
                  <a:pt x="1156" y="3808"/>
                </a:lnTo>
                <a:lnTo>
                  <a:pt x="980" y="3534"/>
                </a:lnTo>
                <a:lnTo>
                  <a:pt x="817" y="3250"/>
                </a:lnTo>
                <a:lnTo>
                  <a:pt x="667" y="2958"/>
                </a:lnTo>
                <a:lnTo>
                  <a:pt x="532" y="2659"/>
                </a:lnTo>
                <a:lnTo>
                  <a:pt x="411" y="2351"/>
                </a:lnTo>
                <a:lnTo>
                  <a:pt x="304" y="2037"/>
                </a:lnTo>
                <a:lnTo>
                  <a:pt x="213" y="1715"/>
                </a:lnTo>
                <a:lnTo>
                  <a:pt x="138" y="1388"/>
                </a:lnTo>
                <a:lnTo>
                  <a:pt x="106" y="1222"/>
                </a:lnTo>
                <a:lnTo>
                  <a:pt x="78" y="1055"/>
                </a:lnTo>
                <a:lnTo>
                  <a:pt x="55" y="886"/>
                </a:lnTo>
                <a:lnTo>
                  <a:pt x="35" y="716"/>
                </a:lnTo>
                <a:lnTo>
                  <a:pt x="20" y="545"/>
                </a:lnTo>
                <a:lnTo>
                  <a:pt x="9" y="372"/>
                </a:lnTo>
                <a:lnTo>
                  <a:pt x="2" y="199"/>
                </a:lnTo>
                <a:lnTo>
                  <a:pt x="0" y="25"/>
                </a:lnTo>
                <a:cubicBezTo>
                  <a:pt x="0" y="18"/>
                  <a:pt x="3" y="12"/>
                  <a:pt x="7" y="8"/>
                </a:cubicBezTo>
                <a:cubicBezTo>
                  <a:pt x="12" y="3"/>
                  <a:pt x="18" y="0"/>
                  <a:pt x="24" y="0"/>
                </a:cubicBezTo>
                <a:lnTo>
                  <a:pt x="6768" y="0"/>
                </a:lnTo>
                <a:lnTo>
                  <a:pt x="13513" y="0"/>
                </a:lnTo>
                <a:close/>
              </a:path>
            </a:pathLst>
          </a:custGeom>
          <a:solidFill>
            <a:srgbClr val="FFFFFF"/>
          </a:solidFill>
          <a:ln w="635" cap="flat">
            <a:solidFill>
              <a:srgbClr val="FFFFFF"/>
            </a:solid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4" name="Freeform 5"/>
          <p:cNvSpPr>
            <a:spLocks/>
          </p:cNvSpPr>
          <p:nvPr/>
        </p:nvSpPr>
        <p:spPr bwMode="auto">
          <a:xfrm>
            <a:off x="4572395" y="646163"/>
            <a:ext cx="646198" cy="1293369"/>
          </a:xfrm>
          <a:custGeom>
            <a:avLst/>
            <a:gdLst>
              <a:gd name="T0" fmla="*/ 0 w 6745"/>
              <a:gd name="T1" fmla="*/ 13488 h 13488"/>
              <a:gd name="T2" fmla="*/ 6745 w 6745"/>
              <a:gd name="T3" fmla="*/ 1807 h 13488"/>
              <a:gd name="T4" fmla="*/ 0 w 6745"/>
              <a:gd name="T5" fmla="*/ 0 h 13488"/>
              <a:gd name="T6" fmla="*/ 0 w 6745"/>
              <a:gd name="T7" fmla="*/ 13488 h 13488"/>
            </a:gdLst>
            <a:ahLst/>
            <a:cxnLst>
              <a:cxn ang="0">
                <a:pos x="T0" y="T1"/>
              </a:cxn>
              <a:cxn ang="0">
                <a:pos x="T2" y="T3"/>
              </a:cxn>
              <a:cxn ang="0">
                <a:pos x="T4" y="T5"/>
              </a:cxn>
              <a:cxn ang="0">
                <a:pos x="T6" y="T7"/>
              </a:cxn>
            </a:cxnLst>
            <a:rect l="0" t="0" r="r" b="b"/>
            <a:pathLst>
              <a:path w="6745" h="13488">
                <a:moveTo>
                  <a:pt x="0" y="13488"/>
                </a:moveTo>
                <a:lnTo>
                  <a:pt x="6745" y="1807"/>
                </a:lnTo>
                <a:cubicBezTo>
                  <a:pt x="4694" y="623"/>
                  <a:pt x="2368" y="0"/>
                  <a:pt x="0" y="0"/>
                </a:cubicBezTo>
                <a:lnTo>
                  <a:pt x="0" y="13488"/>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5" name="Freeform 6"/>
          <p:cNvSpPr>
            <a:spLocks noEditPoints="1"/>
          </p:cNvSpPr>
          <p:nvPr/>
        </p:nvSpPr>
        <p:spPr bwMode="auto">
          <a:xfrm>
            <a:off x="4567603" y="641369"/>
            <a:ext cx="655783" cy="1302956"/>
          </a:xfrm>
          <a:custGeom>
            <a:avLst/>
            <a:gdLst>
              <a:gd name="T0" fmla="*/ 7 w 6843"/>
              <a:gd name="T1" fmla="*/ 13512 h 13588"/>
              <a:gd name="T2" fmla="*/ 6769 w 6843"/>
              <a:gd name="T3" fmla="*/ 1897 h 13588"/>
              <a:gd name="T4" fmla="*/ 6382 w 6843"/>
              <a:gd name="T5" fmla="*/ 1682 h 13588"/>
              <a:gd name="T6" fmla="*/ 5990 w 6843"/>
              <a:gd name="T7" fmla="*/ 1480 h 13588"/>
              <a:gd name="T8" fmla="*/ 5592 w 6843"/>
              <a:gd name="T9" fmla="*/ 1292 h 13588"/>
              <a:gd name="T10" fmla="*/ 5188 w 6843"/>
              <a:gd name="T11" fmla="*/ 1117 h 13588"/>
              <a:gd name="T12" fmla="*/ 4780 w 6843"/>
              <a:gd name="T13" fmla="*/ 956 h 13588"/>
              <a:gd name="T14" fmla="*/ 4367 w 6843"/>
              <a:gd name="T15" fmla="*/ 808 h 13588"/>
              <a:gd name="T16" fmla="*/ 3949 w 6843"/>
              <a:gd name="T17" fmla="*/ 674 h 13588"/>
              <a:gd name="T18" fmla="*/ 3527 w 6843"/>
              <a:gd name="T19" fmla="*/ 554 h 13588"/>
              <a:gd name="T20" fmla="*/ 3102 w 6843"/>
              <a:gd name="T21" fmla="*/ 447 h 13588"/>
              <a:gd name="T22" fmla="*/ 2673 w 6843"/>
              <a:gd name="T23" fmla="*/ 354 h 13588"/>
              <a:gd name="T24" fmla="*/ 2241 w 6843"/>
              <a:gd name="T25" fmla="*/ 276 h 13588"/>
              <a:gd name="T26" fmla="*/ 1806 w 6843"/>
              <a:gd name="T27" fmla="*/ 212 h 13588"/>
              <a:gd name="T28" fmla="*/ 1369 w 6843"/>
              <a:gd name="T29" fmla="*/ 161 h 13588"/>
              <a:gd name="T30" fmla="*/ 930 w 6843"/>
              <a:gd name="T31" fmla="*/ 125 h 13588"/>
              <a:gd name="T32" fmla="*/ 490 w 6843"/>
              <a:gd name="T33" fmla="*/ 103 h 13588"/>
              <a:gd name="T34" fmla="*/ 48 w 6843"/>
              <a:gd name="T35" fmla="*/ 96 h 13588"/>
              <a:gd name="T36" fmla="*/ 96 w 6843"/>
              <a:gd name="T37" fmla="*/ 13536 h 13588"/>
              <a:gd name="T38" fmla="*/ 15 w 6843"/>
              <a:gd name="T39" fmla="*/ 14 h 13588"/>
              <a:gd name="T40" fmla="*/ 271 w 6843"/>
              <a:gd name="T41" fmla="*/ 2 h 13588"/>
              <a:gd name="T42" fmla="*/ 716 w 6843"/>
              <a:gd name="T43" fmla="*/ 17 h 13588"/>
              <a:gd name="T44" fmla="*/ 1159 w 6843"/>
              <a:gd name="T45" fmla="*/ 46 h 13588"/>
              <a:gd name="T46" fmla="*/ 1600 w 6843"/>
              <a:gd name="T47" fmla="*/ 89 h 13588"/>
              <a:gd name="T48" fmla="*/ 2039 w 6843"/>
              <a:gd name="T49" fmla="*/ 147 h 13588"/>
              <a:gd name="T50" fmla="*/ 2475 w 6843"/>
              <a:gd name="T51" fmla="*/ 219 h 13588"/>
              <a:gd name="T52" fmla="*/ 2908 w 6843"/>
              <a:gd name="T53" fmla="*/ 306 h 13588"/>
              <a:gd name="T54" fmla="*/ 3338 w 6843"/>
              <a:gd name="T55" fmla="*/ 406 h 13588"/>
              <a:gd name="T56" fmla="*/ 3766 w 6843"/>
              <a:gd name="T57" fmla="*/ 520 h 13588"/>
              <a:gd name="T58" fmla="*/ 4188 w 6843"/>
              <a:gd name="T59" fmla="*/ 648 h 13588"/>
              <a:gd name="T60" fmla="*/ 4606 w 6843"/>
              <a:gd name="T61" fmla="*/ 790 h 13588"/>
              <a:gd name="T62" fmla="*/ 5020 w 6843"/>
              <a:gd name="T63" fmla="*/ 946 h 13588"/>
              <a:gd name="T64" fmla="*/ 5430 w 6843"/>
              <a:gd name="T65" fmla="*/ 1115 h 13588"/>
              <a:gd name="T66" fmla="*/ 5833 w 6843"/>
              <a:gd name="T67" fmla="*/ 1298 h 13588"/>
              <a:gd name="T68" fmla="*/ 6231 w 6843"/>
              <a:gd name="T69" fmla="*/ 1494 h 13588"/>
              <a:gd name="T70" fmla="*/ 6624 w 6843"/>
              <a:gd name="T71" fmla="*/ 1704 h 13588"/>
              <a:gd name="T72" fmla="*/ 6839 w 6843"/>
              <a:gd name="T73" fmla="*/ 1842 h 13588"/>
              <a:gd name="T74" fmla="*/ 90 w 6843"/>
              <a:gd name="T75" fmla="*/ 13560 h 13588"/>
              <a:gd name="T76" fmla="*/ 0 w 6843"/>
              <a:gd name="T77" fmla="*/ 13536 h 13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3" h="13588">
                <a:moveTo>
                  <a:pt x="96" y="13536"/>
                </a:moveTo>
                <a:lnTo>
                  <a:pt x="7" y="13512"/>
                </a:lnTo>
                <a:lnTo>
                  <a:pt x="6751" y="1831"/>
                </a:lnTo>
                <a:lnTo>
                  <a:pt x="6769" y="1897"/>
                </a:lnTo>
                <a:lnTo>
                  <a:pt x="6576" y="1787"/>
                </a:lnTo>
                <a:lnTo>
                  <a:pt x="6382" y="1682"/>
                </a:lnTo>
                <a:lnTo>
                  <a:pt x="6187" y="1580"/>
                </a:lnTo>
                <a:lnTo>
                  <a:pt x="5990" y="1480"/>
                </a:lnTo>
                <a:lnTo>
                  <a:pt x="5792" y="1385"/>
                </a:lnTo>
                <a:lnTo>
                  <a:pt x="5592" y="1292"/>
                </a:lnTo>
                <a:lnTo>
                  <a:pt x="5391" y="1203"/>
                </a:lnTo>
                <a:lnTo>
                  <a:pt x="5188" y="1117"/>
                </a:lnTo>
                <a:lnTo>
                  <a:pt x="4985" y="1035"/>
                </a:lnTo>
                <a:lnTo>
                  <a:pt x="4780" y="956"/>
                </a:lnTo>
                <a:lnTo>
                  <a:pt x="4574" y="881"/>
                </a:lnTo>
                <a:lnTo>
                  <a:pt x="4367" y="808"/>
                </a:lnTo>
                <a:lnTo>
                  <a:pt x="4158" y="740"/>
                </a:lnTo>
                <a:lnTo>
                  <a:pt x="3949" y="674"/>
                </a:lnTo>
                <a:lnTo>
                  <a:pt x="3738" y="612"/>
                </a:lnTo>
                <a:lnTo>
                  <a:pt x="3527" y="554"/>
                </a:lnTo>
                <a:lnTo>
                  <a:pt x="3314" y="499"/>
                </a:lnTo>
                <a:lnTo>
                  <a:pt x="3102" y="447"/>
                </a:lnTo>
                <a:lnTo>
                  <a:pt x="2888" y="399"/>
                </a:lnTo>
                <a:lnTo>
                  <a:pt x="2673" y="354"/>
                </a:lnTo>
                <a:lnTo>
                  <a:pt x="2457" y="314"/>
                </a:lnTo>
                <a:lnTo>
                  <a:pt x="2241" y="276"/>
                </a:lnTo>
                <a:lnTo>
                  <a:pt x="2024" y="242"/>
                </a:lnTo>
                <a:lnTo>
                  <a:pt x="1806" y="212"/>
                </a:lnTo>
                <a:lnTo>
                  <a:pt x="1588" y="185"/>
                </a:lnTo>
                <a:lnTo>
                  <a:pt x="1369" y="161"/>
                </a:lnTo>
                <a:lnTo>
                  <a:pt x="1150" y="141"/>
                </a:lnTo>
                <a:lnTo>
                  <a:pt x="930" y="125"/>
                </a:lnTo>
                <a:lnTo>
                  <a:pt x="710" y="112"/>
                </a:lnTo>
                <a:lnTo>
                  <a:pt x="490" y="103"/>
                </a:lnTo>
                <a:lnTo>
                  <a:pt x="269" y="98"/>
                </a:lnTo>
                <a:lnTo>
                  <a:pt x="48" y="96"/>
                </a:lnTo>
                <a:lnTo>
                  <a:pt x="96" y="48"/>
                </a:lnTo>
                <a:lnTo>
                  <a:pt x="96" y="13536"/>
                </a:lnTo>
                <a:close/>
                <a:moveTo>
                  <a:pt x="0" y="48"/>
                </a:moveTo>
                <a:cubicBezTo>
                  <a:pt x="0" y="35"/>
                  <a:pt x="6" y="23"/>
                  <a:pt x="15" y="14"/>
                </a:cubicBezTo>
                <a:cubicBezTo>
                  <a:pt x="24" y="5"/>
                  <a:pt x="36" y="0"/>
                  <a:pt x="49" y="0"/>
                </a:cubicBezTo>
                <a:lnTo>
                  <a:pt x="271" y="2"/>
                </a:lnTo>
                <a:lnTo>
                  <a:pt x="494" y="8"/>
                </a:lnTo>
                <a:lnTo>
                  <a:pt x="716" y="17"/>
                </a:lnTo>
                <a:lnTo>
                  <a:pt x="938" y="29"/>
                </a:lnTo>
                <a:lnTo>
                  <a:pt x="1159" y="46"/>
                </a:lnTo>
                <a:lnTo>
                  <a:pt x="1380" y="66"/>
                </a:lnTo>
                <a:lnTo>
                  <a:pt x="1600" y="89"/>
                </a:lnTo>
                <a:lnTo>
                  <a:pt x="1820" y="116"/>
                </a:lnTo>
                <a:lnTo>
                  <a:pt x="2039" y="147"/>
                </a:lnTo>
                <a:lnTo>
                  <a:pt x="2257" y="181"/>
                </a:lnTo>
                <a:lnTo>
                  <a:pt x="2475" y="219"/>
                </a:lnTo>
                <a:lnTo>
                  <a:pt x="2692" y="260"/>
                </a:lnTo>
                <a:lnTo>
                  <a:pt x="2908" y="306"/>
                </a:lnTo>
                <a:lnTo>
                  <a:pt x="3124" y="354"/>
                </a:lnTo>
                <a:lnTo>
                  <a:pt x="3338" y="406"/>
                </a:lnTo>
                <a:lnTo>
                  <a:pt x="3553" y="461"/>
                </a:lnTo>
                <a:lnTo>
                  <a:pt x="3766" y="520"/>
                </a:lnTo>
                <a:lnTo>
                  <a:pt x="3977" y="583"/>
                </a:lnTo>
                <a:lnTo>
                  <a:pt x="4188" y="648"/>
                </a:lnTo>
                <a:lnTo>
                  <a:pt x="4398" y="718"/>
                </a:lnTo>
                <a:lnTo>
                  <a:pt x="4606" y="790"/>
                </a:lnTo>
                <a:lnTo>
                  <a:pt x="4814" y="866"/>
                </a:lnTo>
                <a:lnTo>
                  <a:pt x="5020" y="946"/>
                </a:lnTo>
                <a:lnTo>
                  <a:pt x="5226" y="1029"/>
                </a:lnTo>
                <a:lnTo>
                  <a:pt x="5430" y="1115"/>
                </a:lnTo>
                <a:lnTo>
                  <a:pt x="5632" y="1205"/>
                </a:lnTo>
                <a:lnTo>
                  <a:pt x="5833" y="1298"/>
                </a:lnTo>
                <a:lnTo>
                  <a:pt x="6033" y="1395"/>
                </a:lnTo>
                <a:lnTo>
                  <a:pt x="6231" y="1494"/>
                </a:lnTo>
                <a:lnTo>
                  <a:pt x="6428" y="1597"/>
                </a:lnTo>
                <a:lnTo>
                  <a:pt x="6624" y="1704"/>
                </a:lnTo>
                <a:lnTo>
                  <a:pt x="6817" y="1813"/>
                </a:lnTo>
                <a:cubicBezTo>
                  <a:pt x="6828" y="1820"/>
                  <a:pt x="6836" y="1830"/>
                  <a:pt x="6839" y="1842"/>
                </a:cubicBezTo>
                <a:cubicBezTo>
                  <a:pt x="6843" y="1855"/>
                  <a:pt x="6841" y="1868"/>
                  <a:pt x="6835" y="1879"/>
                </a:cubicBezTo>
                <a:lnTo>
                  <a:pt x="90" y="13560"/>
                </a:lnTo>
                <a:cubicBezTo>
                  <a:pt x="79" y="13579"/>
                  <a:pt x="57" y="13588"/>
                  <a:pt x="36" y="13583"/>
                </a:cubicBezTo>
                <a:cubicBezTo>
                  <a:pt x="15" y="13577"/>
                  <a:pt x="0" y="13558"/>
                  <a:pt x="0" y="13536"/>
                </a:cubicBezTo>
                <a:lnTo>
                  <a:pt x="0" y="48"/>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6" name="Freeform 7"/>
          <p:cNvSpPr>
            <a:spLocks/>
          </p:cNvSpPr>
          <p:nvPr/>
        </p:nvSpPr>
        <p:spPr bwMode="auto">
          <a:xfrm>
            <a:off x="4572395" y="819517"/>
            <a:ext cx="1119863" cy="1120015"/>
          </a:xfrm>
          <a:custGeom>
            <a:avLst/>
            <a:gdLst>
              <a:gd name="T0" fmla="*/ 0 w 5841"/>
              <a:gd name="T1" fmla="*/ 5840 h 5840"/>
              <a:gd name="T2" fmla="*/ 5841 w 5841"/>
              <a:gd name="T3" fmla="*/ 2468 h 5840"/>
              <a:gd name="T4" fmla="*/ 3373 w 5841"/>
              <a:gd name="T5" fmla="*/ 0 h 5840"/>
              <a:gd name="T6" fmla="*/ 0 w 5841"/>
              <a:gd name="T7" fmla="*/ 5840 h 5840"/>
            </a:gdLst>
            <a:ahLst/>
            <a:cxnLst>
              <a:cxn ang="0">
                <a:pos x="T0" y="T1"/>
              </a:cxn>
              <a:cxn ang="0">
                <a:pos x="T2" y="T3"/>
              </a:cxn>
              <a:cxn ang="0">
                <a:pos x="T4" y="T5"/>
              </a:cxn>
              <a:cxn ang="0">
                <a:pos x="T6" y="T7"/>
              </a:cxn>
            </a:cxnLst>
            <a:rect l="0" t="0" r="r" b="b"/>
            <a:pathLst>
              <a:path w="5841" h="5840">
                <a:moveTo>
                  <a:pt x="0" y="5840"/>
                </a:moveTo>
                <a:lnTo>
                  <a:pt x="5841" y="2468"/>
                </a:lnTo>
                <a:cubicBezTo>
                  <a:pt x="5249" y="1443"/>
                  <a:pt x="4398" y="592"/>
                  <a:pt x="3373" y="0"/>
                </a:cubicBezTo>
                <a:lnTo>
                  <a:pt x="0" y="5840"/>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7" name="Freeform 8"/>
          <p:cNvSpPr>
            <a:spLocks noEditPoints="1"/>
          </p:cNvSpPr>
          <p:nvPr/>
        </p:nvSpPr>
        <p:spPr bwMode="auto">
          <a:xfrm>
            <a:off x="4567602" y="814724"/>
            <a:ext cx="1129449" cy="1129601"/>
          </a:xfrm>
          <a:custGeom>
            <a:avLst/>
            <a:gdLst>
              <a:gd name="T0" fmla="*/ 47 w 5892"/>
              <a:gd name="T1" fmla="*/ 5877 h 5892"/>
              <a:gd name="T2" fmla="*/ 14 w 5892"/>
              <a:gd name="T3" fmla="*/ 5845 h 5892"/>
              <a:gd name="T4" fmla="*/ 5855 w 5892"/>
              <a:gd name="T5" fmla="*/ 2473 h 5892"/>
              <a:gd name="T6" fmla="*/ 5847 w 5892"/>
              <a:gd name="T7" fmla="*/ 2506 h 5892"/>
              <a:gd name="T8" fmla="*/ 5791 w 5892"/>
              <a:gd name="T9" fmla="*/ 2410 h 5892"/>
              <a:gd name="T10" fmla="*/ 5733 w 5892"/>
              <a:gd name="T11" fmla="*/ 2316 h 5892"/>
              <a:gd name="T12" fmla="*/ 5613 w 5892"/>
              <a:gd name="T13" fmla="*/ 2130 h 5892"/>
              <a:gd name="T14" fmla="*/ 5488 w 5892"/>
              <a:gd name="T15" fmla="*/ 1949 h 5892"/>
              <a:gd name="T16" fmla="*/ 5357 w 5892"/>
              <a:gd name="T17" fmla="*/ 1773 h 5892"/>
              <a:gd name="T18" fmla="*/ 5220 w 5892"/>
              <a:gd name="T19" fmla="*/ 1601 h 5892"/>
              <a:gd name="T20" fmla="*/ 5078 w 5892"/>
              <a:gd name="T21" fmla="*/ 1433 h 5892"/>
              <a:gd name="T22" fmla="*/ 4931 w 5892"/>
              <a:gd name="T23" fmla="*/ 1271 h 5892"/>
              <a:gd name="T24" fmla="*/ 4778 w 5892"/>
              <a:gd name="T25" fmla="*/ 1113 h 5892"/>
              <a:gd name="T26" fmla="*/ 4621 w 5892"/>
              <a:gd name="T27" fmla="*/ 961 h 5892"/>
              <a:gd name="T28" fmla="*/ 4458 w 5892"/>
              <a:gd name="T29" fmla="*/ 814 h 5892"/>
              <a:gd name="T30" fmla="*/ 4291 w 5892"/>
              <a:gd name="T31" fmla="*/ 671 h 5892"/>
              <a:gd name="T32" fmla="*/ 4119 w 5892"/>
              <a:gd name="T33" fmla="*/ 535 h 5892"/>
              <a:gd name="T34" fmla="*/ 3942 w 5892"/>
              <a:gd name="T35" fmla="*/ 404 h 5892"/>
              <a:gd name="T36" fmla="*/ 3761 w 5892"/>
              <a:gd name="T37" fmla="*/ 278 h 5892"/>
              <a:gd name="T38" fmla="*/ 3576 w 5892"/>
              <a:gd name="T39" fmla="*/ 159 h 5892"/>
              <a:gd name="T40" fmla="*/ 3482 w 5892"/>
              <a:gd name="T41" fmla="*/ 101 h 5892"/>
              <a:gd name="T42" fmla="*/ 3387 w 5892"/>
              <a:gd name="T43" fmla="*/ 45 h 5892"/>
              <a:gd name="T44" fmla="*/ 3420 w 5892"/>
              <a:gd name="T45" fmla="*/ 37 h 5892"/>
              <a:gd name="T46" fmla="*/ 47 w 5892"/>
              <a:gd name="T47" fmla="*/ 5877 h 5892"/>
              <a:gd name="T48" fmla="*/ 3378 w 5892"/>
              <a:gd name="T49" fmla="*/ 13 h 5892"/>
              <a:gd name="T50" fmla="*/ 3393 w 5892"/>
              <a:gd name="T51" fmla="*/ 2 h 5892"/>
              <a:gd name="T52" fmla="*/ 3411 w 5892"/>
              <a:gd name="T53" fmla="*/ 4 h 5892"/>
              <a:gd name="T54" fmla="*/ 3507 w 5892"/>
              <a:gd name="T55" fmla="*/ 60 h 5892"/>
              <a:gd name="T56" fmla="*/ 3602 w 5892"/>
              <a:gd name="T57" fmla="*/ 119 h 5892"/>
              <a:gd name="T58" fmla="*/ 3788 w 5892"/>
              <a:gd name="T59" fmla="*/ 239 h 5892"/>
              <a:gd name="T60" fmla="*/ 3971 w 5892"/>
              <a:gd name="T61" fmla="*/ 365 h 5892"/>
              <a:gd name="T62" fmla="*/ 4149 w 5892"/>
              <a:gd name="T63" fmla="*/ 497 h 5892"/>
              <a:gd name="T64" fmla="*/ 4322 w 5892"/>
              <a:gd name="T65" fmla="*/ 635 h 5892"/>
              <a:gd name="T66" fmla="*/ 4490 w 5892"/>
              <a:gd name="T67" fmla="*/ 778 h 5892"/>
              <a:gd name="T68" fmla="*/ 4654 w 5892"/>
              <a:gd name="T69" fmla="*/ 926 h 5892"/>
              <a:gd name="T70" fmla="*/ 4813 w 5892"/>
              <a:gd name="T71" fmla="*/ 1080 h 5892"/>
              <a:gd name="T72" fmla="*/ 4967 w 5892"/>
              <a:gd name="T73" fmla="*/ 1239 h 5892"/>
              <a:gd name="T74" fmla="*/ 5115 w 5892"/>
              <a:gd name="T75" fmla="*/ 1402 h 5892"/>
              <a:gd name="T76" fmla="*/ 5258 w 5892"/>
              <a:gd name="T77" fmla="*/ 1571 h 5892"/>
              <a:gd name="T78" fmla="*/ 5395 w 5892"/>
              <a:gd name="T79" fmla="*/ 1744 h 5892"/>
              <a:gd name="T80" fmla="*/ 5527 w 5892"/>
              <a:gd name="T81" fmla="*/ 1922 h 5892"/>
              <a:gd name="T82" fmla="*/ 5654 w 5892"/>
              <a:gd name="T83" fmla="*/ 2104 h 5892"/>
              <a:gd name="T84" fmla="*/ 5774 w 5892"/>
              <a:gd name="T85" fmla="*/ 2291 h 5892"/>
              <a:gd name="T86" fmla="*/ 5832 w 5892"/>
              <a:gd name="T87" fmla="*/ 2386 h 5892"/>
              <a:gd name="T88" fmla="*/ 5888 w 5892"/>
              <a:gd name="T89" fmla="*/ 2481 h 5892"/>
              <a:gd name="T90" fmla="*/ 5891 w 5892"/>
              <a:gd name="T91" fmla="*/ 2500 h 5892"/>
              <a:gd name="T92" fmla="*/ 5879 w 5892"/>
              <a:gd name="T93" fmla="*/ 2514 h 5892"/>
              <a:gd name="T94" fmla="*/ 38 w 5892"/>
              <a:gd name="T95" fmla="*/ 5886 h 5892"/>
              <a:gd name="T96" fmla="*/ 9 w 5892"/>
              <a:gd name="T97" fmla="*/ 5882 h 5892"/>
              <a:gd name="T98" fmla="*/ 6 w 5892"/>
              <a:gd name="T99" fmla="*/ 5853 h 5892"/>
              <a:gd name="T100" fmla="*/ 3378 w 5892"/>
              <a:gd name="T101" fmla="*/ 13 h 5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892" h="5892">
                <a:moveTo>
                  <a:pt x="47" y="5877"/>
                </a:moveTo>
                <a:lnTo>
                  <a:pt x="14" y="5845"/>
                </a:lnTo>
                <a:lnTo>
                  <a:pt x="5855" y="2473"/>
                </a:lnTo>
                <a:lnTo>
                  <a:pt x="5847" y="2506"/>
                </a:lnTo>
                <a:lnTo>
                  <a:pt x="5791" y="2410"/>
                </a:lnTo>
                <a:lnTo>
                  <a:pt x="5733" y="2316"/>
                </a:lnTo>
                <a:lnTo>
                  <a:pt x="5613" y="2130"/>
                </a:lnTo>
                <a:lnTo>
                  <a:pt x="5488" y="1949"/>
                </a:lnTo>
                <a:lnTo>
                  <a:pt x="5357" y="1773"/>
                </a:lnTo>
                <a:lnTo>
                  <a:pt x="5220" y="1601"/>
                </a:lnTo>
                <a:lnTo>
                  <a:pt x="5078" y="1433"/>
                </a:lnTo>
                <a:lnTo>
                  <a:pt x="4931" y="1271"/>
                </a:lnTo>
                <a:lnTo>
                  <a:pt x="4778" y="1113"/>
                </a:lnTo>
                <a:lnTo>
                  <a:pt x="4621" y="961"/>
                </a:lnTo>
                <a:lnTo>
                  <a:pt x="4458" y="814"/>
                </a:lnTo>
                <a:lnTo>
                  <a:pt x="4291" y="671"/>
                </a:lnTo>
                <a:lnTo>
                  <a:pt x="4119" y="535"/>
                </a:lnTo>
                <a:lnTo>
                  <a:pt x="3942" y="404"/>
                </a:lnTo>
                <a:lnTo>
                  <a:pt x="3761" y="278"/>
                </a:lnTo>
                <a:lnTo>
                  <a:pt x="3576" y="159"/>
                </a:lnTo>
                <a:lnTo>
                  <a:pt x="3482" y="101"/>
                </a:lnTo>
                <a:lnTo>
                  <a:pt x="3387" y="45"/>
                </a:lnTo>
                <a:lnTo>
                  <a:pt x="3420" y="37"/>
                </a:lnTo>
                <a:lnTo>
                  <a:pt x="47" y="5877"/>
                </a:lnTo>
                <a:close/>
                <a:moveTo>
                  <a:pt x="3378" y="13"/>
                </a:moveTo>
                <a:cubicBezTo>
                  <a:pt x="3381" y="7"/>
                  <a:pt x="3386" y="3"/>
                  <a:pt x="3393" y="2"/>
                </a:cubicBezTo>
                <a:cubicBezTo>
                  <a:pt x="3399" y="0"/>
                  <a:pt x="3405" y="1"/>
                  <a:pt x="3411" y="4"/>
                </a:cubicBezTo>
                <a:lnTo>
                  <a:pt x="3507" y="60"/>
                </a:lnTo>
                <a:lnTo>
                  <a:pt x="3602" y="119"/>
                </a:lnTo>
                <a:lnTo>
                  <a:pt x="3788" y="239"/>
                </a:lnTo>
                <a:lnTo>
                  <a:pt x="3971" y="365"/>
                </a:lnTo>
                <a:lnTo>
                  <a:pt x="4149" y="497"/>
                </a:lnTo>
                <a:lnTo>
                  <a:pt x="4322" y="635"/>
                </a:lnTo>
                <a:lnTo>
                  <a:pt x="4490" y="778"/>
                </a:lnTo>
                <a:lnTo>
                  <a:pt x="4654" y="926"/>
                </a:lnTo>
                <a:lnTo>
                  <a:pt x="4813" y="1080"/>
                </a:lnTo>
                <a:lnTo>
                  <a:pt x="4967" y="1239"/>
                </a:lnTo>
                <a:lnTo>
                  <a:pt x="5115" y="1402"/>
                </a:lnTo>
                <a:lnTo>
                  <a:pt x="5258" y="1571"/>
                </a:lnTo>
                <a:lnTo>
                  <a:pt x="5395" y="1744"/>
                </a:lnTo>
                <a:lnTo>
                  <a:pt x="5527" y="1922"/>
                </a:lnTo>
                <a:lnTo>
                  <a:pt x="5654" y="2104"/>
                </a:lnTo>
                <a:lnTo>
                  <a:pt x="5774" y="2291"/>
                </a:lnTo>
                <a:lnTo>
                  <a:pt x="5832" y="2386"/>
                </a:lnTo>
                <a:lnTo>
                  <a:pt x="5888" y="2481"/>
                </a:lnTo>
                <a:cubicBezTo>
                  <a:pt x="5891" y="2487"/>
                  <a:pt x="5892" y="2493"/>
                  <a:pt x="5891" y="2500"/>
                </a:cubicBezTo>
                <a:cubicBezTo>
                  <a:pt x="5889" y="2506"/>
                  <a:pt x="5885" y="2511"/>
                  <a:pt x="5879" y="2514"/>
                </a:cubicBezTo>
                <a:lnTo>
                  <a:pt x="38" y="5886"/>
                </a:lnTo>
                <a:cubicBezTo>
                  <a:pt x="29" y="5892"/>
                  <a:pt x="17" y="5890"/>
                  <a:pt x="9" y="5882"/>
                </a:cubicBezTo>
                <a:cubicBezTo>
                  <a:pt x="2" y="5875"/>
                  <a:pt x="0" y="5863"/>
                  <a:pt x="6" y="5853"/>
                </a:cubicBezTo>
                <a:lnTo>
                  <a:pt x="3378" y="13"/>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8" name="Freeform 9"/>
          <p:cNvSpPr>
            <a:spLocks/>
          </p:cNvSpPr>
          <p:nvPr/>
        </p:nvSpPr>
        <p:spPr bwMode="auto">
          <a:xfrm>
            <a:off x="4572395" y="1292448"/>
            <a:ext cx="1293195" cy="647084"/>
          </a:xfrm>
          <a:custGeom>
            <a:avLst/>
            <a:gdLst>
              <a:gd name="T0" fmla="*/ 0 w 6745"/>
              <a:gd name="T1" fmla="*/ 3372 h 3372"/>
              <a:gd name="T2" fmla="*/ 6745 w 6745"/>
              <a:gd name="T3" fmla="*/ 3372 h 3372"/>
              <a:gd name="T4" fmla="*/ 5841 w 6745"/>
              <a:gd name="T5" fmla="*/ 0 h 3372"/>
              <a:gd name="T6" fmla="*/ 0 w 6745"/>
              <a:gd name="T7" fmla="*/ 3372 h 3372"/>
            </a:gdLst>
            <a:ahLst/>
            <a:cxnLst>
              <a:cxn ang="0">
                <a:pos x="T0" y="T1"/>
              </a:cxn>
              <a:cxn ang="0">
                <a:pos x="T2" y="T3"/>
              </a:cxn>
              <a:cxn ang="0">
                <a:pos x="T4" y="T5"/>
              </a:cxn>
              <a:cxn ang="0">
                <a:pos x="T6" y="T7"/>
              </a:cxn>
            </a:cxnLst>
            <a:rect l="0" t="0" r="r" b="b"/>
            <a:pathLst>
              <a:path w="6745" h="3372">
                <a:moveTo>
                  <a:pt x="0" y="3372"/>
                </a:moveTo>
                <a:lnTo>
                  <a:pt x="6745" y="3372"/>
                </a:lnTo>
                <a:cubicBezTo>
                  <a:pt x="6745" y="2189"/>
                  <a:pt x="6433" y="1026"/>
                  <a:pt x="5841" y="0"/>
                </a:cubicBezTo>
                <a:lnTo>
                  <a:pt x="0" y="3372"/>
                </a:lnTo>
                <a:close/>
              </a:path>
            </a:pathLst>
          </a:custGeom>
          <a:solidFill>
            <a:srgbClr val="0070C0"/>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49" name="Freeform 10"/>
          <p:cNvSpPr>
            <a:spLocks noEditPoints="1"/>
          </p:cNvSpPr>
          <p:nvPr/>
        </p:nvSpPr>
        <p:spPr bwMode="auto">
          <a:xfrm>
            <a:off x="4567602" y="1288453"/>
            <a:ext cx="1302780" cy="655872"/>
          </a:xfrm>
          <a:custGeom>
            <a:avLst/>
            <a:gdLst>
              <a:gd name="T0" fmla="*/ 26 w 6795"/>
              <a:gd name="T1" fmla="*/ 3372 h 3420"/>
              <a:gd name="T2" fmla="*/ 6747 w 6795"/>
              <a:gd name="T3" fmla="*/ 3397 h 3420"/>
              <a:gd name="T4" fmla="*/ 6743 w 6795"/>
              <a:gd name="T5" fmla="*/ 3175 h 3420"/>
              <a:gd name="T6" fmla="*/ 6733 w 6795"/>
              <a:gd name="T7" fmla="*/ 2955 h 3420"/>
              <a:gd name="T8" fmla="*/ 6714 w 6795"/>
              <a:gd name="T9" fmla="*/ 2736 h 3420"/>
              <a:gd name="T10" fmla="*/ 6689 w 6795"/>
              <a:gd name="T11" fmla="*/ 2517 h 3420"/>
              <a:gd name="T12" fmla="*/ 6657 w 6795"/>
              <a:gd name="T13" fmla="*/ 2300 h 3420"/>
              <a:gd name="T14" fmla="*/ 6618 w 6795"/>
              <a:gd name="T15" fmla="*/ 2084 h 3420"/>
              <a:gd name="T16" fmla="*/ 6571 w 6795"/>
              <a:gd name="T17" fmla="*/ 1870 h 3420"/>
              <a:gd name="T18" fmla="*/ 6518 w 6795"/>
              <a:gd name="T19" fmla="*/ 1657 h 3420"/>
              <a:gd name="T20" fmla="*/ 6458 w 6795"/>
              <a:gd name="T21" fmla="*/ 1446 h 3420"/>
              <a:gd name="T22" fmla="*/ 6391 w 6795"/>
              <a:gd name="T23" fmla="*/ 1237 h 3420"/>
              <a:gd name="T24" fmla="*/ 6317 w 6795"/>
              <a:gd name="T25" fmla="*/ 1031 h 3420"/>
              <a:gd name="T26" fmla="*/ 6236 w 6795"/>
              <a:gd name="T27" fmla="*/ 826 h 3420"/>
              <a:gd name="T28" fmla="*/ 6149 w 6795"/>
              <a:gd name="T29" fmla="*/ 625 h 3420"/>
              <a:gd name="T30" fmla="*/ 6055 w 6795"/>
              <a:gd name="T31" fmla="*/ 426 h 3420"/>
              <a:gd name="T32" fmla="*/ 5954 w 6795"/>
              <a:gd name="T33" fmla="*/ 229 h 3420"/>
              <a:gd name="T34" fmla="*/ 5847 w 6795"/>
              <a:gd name="T35" fmla="*/ 36 h 3420"/>
              <a:gd name="T36" fmla="*/ 38 w 6795"/>
              <a:gd name="T37" fmla="*/ 3417 h 3420"/>
              <a:gd name="T38" fmla="*/ 5874 w 6795"/>
              <a:gd name="T39" fmla="*/ 1 h 3420"/>
              <a:gd name="T40" fmla="*/ 5943 w 6795"/>
              <a:gd name="T41" fmla="*/ 109 h 3420"/>
              <a:gd name="T42" fmla="*/ 6048 w 6795"/>
              <a:gd name="T43" fmla="*/ 306 h 3420"/>
              <a:gd name="T44" fmla="*/ 6146 w 6795"/>
              <a:gd name="T45" fmla="*/ 505 h 3420"/>
              <a:gd name="T46" fmla="*/ 6238 w 6795"/>
              <a:gd name="T47" fmla="*/ 706 h 3420"/>
              <a:gd name="T48" fmla="*/ 6322 w 6795"/>
              <a:gd name="T49" fmla="*/ 911 h 3420"/>
              <a:gd name="T50" fmla="*/ 6400 w 6795"/>
              <a:gd name="T51" fmla="*/ 1118 h 3420"/>
              <a:gd name="T52" fmla="*/ 6471 w 6795"/>
              <a:gd name="T53" fmla="*/ 1327 h 3420"/>
              <a:gd name="T54" fmla="*/ 6535 w 6795"/>
              <a:gd name="T55" fmla="*/ 1539 h 3420"/>
              <a:gd name="T56" fmla="*/ 6592 w 6795"/>
              <a:gd name="T57" fmla="*/ 1752 h 3420"/>
              <a:gd name="T58" fmla="*/ 6642 w 6795"/>
              <a:gd name="T59" fmla="*/ 1967 h 3420"/>
              <a:gd name="T60" fmla="*/ 6685 w 6795"/>
              <a:gd name="T61" fmla="*/ 2184 h 3420"/>
              <a:gd name="T62" fmla="*/ 6721 w 6795"/>
              <a:gd name="T63" fmla="*/ 2402 h 3420"/>
              <a:gd name="T64" fmla="*/ 6750 w 6795"/>
              <a:gd name="T65" fmla="*/ 2621 h 3420"/>
              <a:gd name="T66" fmla="*/ 6772 w 6795"/>
              <a:gd name="T67" fmla="*/ 2842 h 3420"/>
              <a:gd name="T68" fmla="*/ 6787 w 6795"/>
              <a:gd name="T69" fmla="*/ 3063 h 3420"/>
              <a:gd name="T70" fmla="*/ 6794 w 6795"/>
              <a:gd name="T71" fmla="*/ 3285 h 3420"/>
              <a:gd name="T72" fmla="*/ 6788 w 6795"/>
              <a:gd name="T73" fmla="*/ 3413 h 3420"/>
              <a:gd name="T74" fmla="*/ 26 w 6795"/>
              <a:gd name="T75" fmla="*/ 3420 h 3420"/>
              <a:gd name="T76" fmla="*/ 14 w 6795"/>
              <a:gd name="T77" fmla="*/ 3376 h 3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95" h="3420">
                <a:moveTo>
                  <a:pt x="38" y="3417"/>
                </a:moveTo>
                <a:lnTo>
                  <a:pt x="26" y="3372"/>
                </a:lnTo>
                <a:lnTo>
                  <a:pt x="6771" y="3372"/>
                </a:lnTo>
                <a:lnTo>
                  <a:pt x="6747" y="3397"/>
                </a:lnTo>
                <a:lnTo>
                  <a:pt x="6746" y="3286"/>
                </a:lnTo>
                <a:lnTo>
                  <a:pt x="6743" y="3175"/>
                </a:lnTo>
                <a:lnTo>
                  <a:pt x="6739" y="3065"/>
                </a:lnTo>
                <a:lnTo>
                  <a:pt x="6733" y="2955"/>
                </a:lnTo>
                <a:lnTo>
                  <a:pt x="6724" y="2845"/>
                </a:lnTo>
                <a:lnTo>
                  <a:pt x="6714" y="2736"/>
                </a:lnTo>
                <a:lnTo>
                  <a:pt x="6703" y="2626"/>
                </a:lnTo>
                <a:lnTo>
                  <a:pt x="6689" y="2517"/>
                </a:lnTo>
                <a:lnTo>
                  <a:pt x="6674" y="2409"/>
                </a:lnTo>
                <a:lnTo>
                  <a:pt x="6657" y="2300"/>
                </a:lnTo>
                <a:lnTo>
                  <a:pt x="6638" y="2192"/>
                </a:lnTo>
                <a:lnTo>
                  <a:pt x="6618" y="2084"/>
                </a:lnTo>
                <a:lnTo>
                  <a:pt x="6595" y="1977"/>
                </a:lnTo>
                <a:lnTo>
                  <a:pt x="6571" y="1870"/>
                </a:lnTo>
                <a:lnTo>
                  <a:pt x="6545" y="1763"/>
                </a:lnTo>
                <a:lnTo>
                  <a:pt x="6518" y="1657"/>
                </a:lnTo>
                <a:lnTo>
                  <a:pt x="6489" y="1551"/>
                </a:lnTo>
                <a:lnTo>
                  <a:pt x="6458" y="1446"/>
                </a:lnTo>
                <a:lnTo>
                  <a:pt x="6425" y="1342"/>
                </a:lnTo>
                <a:lnTo>
                  <a:pt x="6391" y="1237"/>
                </a:lnTo>
                <a:lnTo>
                  <a:pt x="6355" y="1134"/>
                </a:lnTo>
                <a:lnTo>
                  <a:pt x="6317" y="1031"/>
                </a:lnTo>
                <a:lnTo>
                  <a:pt x="6277" y="928"/>
                </a:lnTo>
                <a:lnTo>
                  <a:pt x="6236" y="826"/>
                </a:lnTo>
                <a:lnTo>
                  <a:pt x="6193" y="725"/>
                </a:lnTo>
                <a:lnTo>
                  <a:pt x="6149" y="625"/>
                </a:lnTo>
                <a:lnTo>
                  <a:pt x="6102" y="525"/>
                </a:lnTo>
                <a:lnTo>
                  <a:pt x="6055" y="426"/>
                </a:lnTo>
                <a:lnTo>
                  <a:pt x="6005" y="327"/>
                </a:lnTo>
                <a:lnTo>
                  <a:pt x="5954" y="229"/>
                </a:lnTo>
                <a:lnTo>
                  <a:pt x="5901" y="132"/>
                </a:lnTo>
                <a:lnTo>
                  <a:pt x="5847" y="36"/>
                </a:lnTo>
                <a:lnTo>
                  <a:pt x="5879" y="45"/>
                </a:lnTo>
                <a:lnTo>
                  <a:pt x="38" y="3417"/>
                </a:lnTo>
                <a:close/>
                <a:moveTo>
                  <a:pt x="5855" y="4"/>
                </a:moveTo>
                <a:cubicBezTo>
                  <a:pt x="5861" y="0"/>
                  <a:pt x="5868" y="0"/>
                  <a:pt x="5874" y="1"/>
                </a:cubicBezTo>
                <a:cubicBezTo>
                  <a:pt x="5880" y="3"/>
                  <a:pt x="5885" y="7"/>
                  <a:pt x="5888" y="13"/>
                </a:cubicBezTo>
                <a:lnTo>
                  <a:pt x="5943" y="109"/>
                </a:lnTo>
                <a:lnTo>
                  <a:pt x="5996" y="207"/>
                </a:lnTo>
                <a:lnTo>
                  <a:pt x="6048" y="306"/>
                </a:lnTo>
                <a:lnTo>
                  <a:pt x="6098" y="405"/>
                </a:lnTo>
                <a:lnTo>
                  <a:pt x="6146" y="505"/>
                </a:lnTo>
                <a:lnTo>
                  <a:pt x="6193" y="605"/>
                </a:lnTo>
                <a:lnTo>
                  <a:pt x="6238" y="706"/>
                </a:lnTo>
                <a:lnTo>
                  <a:pt x="6281" y="808"/>
                </a:lnTo>
                <a:lnTo>
                  <a:pt x="6322" y="911"/>
                </a:lnTo>
                <a:lnTo>
                  <a:pt x="6362" y="1014"/>
                </a:lnTo>
                <a:lnTo>
                  <a:pt x="6400" y="1118"/>
                </a:lnTo>
                <a:lnTo>
                  <a:pt x="6436" y="1222"/>
                </a:lnTo>
                <a:lnTo>
                  <a:pt x="6471" y="1327"/>
                </a:lnTo>
                <a:lnTo>
                  <a:pt x="6504" y="1433"/>
                </a:lnTo>
                <a:lnTo>
                  <a:pt x="6535" y="1539"/>
                </a:lnTo>
                <a:lnTo>
                  <a:pt x="6564" y="1645"/>
                </a:lnTo>
                <a:lnTo>
                  <a:pt x="6592" y="1752"/>
                </a:lnTo>
                <a:lnTo>
                  <a:pt x="6618" y="1859"/>
                </a:lnTo>
                <a:lnTo>
                  <a:pt x="6642" y="1967"/>
                </a:lnTo>
                <a:lnTo>
                  <a:pt x="6665" y="2075"/>
                </a:lnTo>
                <a:lnTo>
                  <a:pt x="6685" y="2184"/>
                </a:lnTo>
                <a:lnTo>
                  <a:pt x="6704" y="2293"/>
                </a:lnTo>
                <a:lnTo>
                  <a:pt x="6721" y="2402"/>
                </a:lnTo>
                <a:lnTo>
                  <a:pt x="6737" y="2512"/>
                </a:lnTo>
                <a:lnTo>
                  <a:pt x="6750" y="2621"/>
                </a:lnTo>
                <a:lnTo>
                  <a:pt x="6762" y="2731"/>
                </a:lnTo>
                <a:lnTo>
                  <a:pt x="6772" y="2842"/>
                </a:lnTo>
                <a:lnTo>
                  <a:pt x="6780" y="2952"/>
                </a:lnTo>
                <a:lnTo>
                  <a:pt x="6787" y="3063"/>
                </a:lnTo>
                <a:lnTo>
                  <a:pt x="6791" y="3174"/>
                </a:lnTo>
                <a:lnTo>
                  <a:pt x="6794" y="3285"/>
                </a:lnTo>
                <a:lnTo>
                  <a:pt x="6795" y="3396"/>
                </a:lnTo>
                <a:cubicBezTo>
                  <a:pt x="6795" y="3403"/>
                  <a:pt x="6793" y="3409"/>
                  <a:pt x="6788" y="3413"/>
                </a:cubicBezTo>
                <a:cubicBezTo>
                  <a:pt x="6784" y="3418"/>
                  <a:pt x="6777" y="3420"/>
                  <a:pt x="6771" y="3420"/>
                </a:cubicBezTo>
                <a:lnTo>
                  <a:pt x="26" y="3420"/>
                </a:lnTo>
                <a:cubicBezTo>
                  <a:pt x="16" y="3420"/>
                  <a:pt x="6" y="3413"/>
                  <a:pt x="3" y="3403"/>
                </a:cubicBezTo>
                <a:cubicBezTo>
                  <a:pt x="0" y="3392"/>
                  <a:pt x="5" y="3381"/>
                  <a:pt x="14" y="3376"/>
                </a:cubicBezTo>
                <a:lnTo>
                  <a:pt x="5855" y="4"/>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0" name="Freeform 23"/>
          <p:cNvSpPr>
            <a:spLocks/>
          </p:cNvSpPr>
          <p:nvPr/>
        </p:nvSpPr>
        <p:spPr bwMode="auto">
          <a:xfrm>
            <a:off x="3279200" y="1292448"/>
            <a:ext cx="1293195" cy="647084"/>
          </a:xfrm>
          <a:custGeom>
            <a:avLst/>
            <a:gdLst>
              <a:gd name="T0" fmla="*/ 13488 w 13488"/>
              <a:gd name="T1" fmla="*/ 6744 h 6744"/>
              <a:gd name="T2" fmla="*/ 1807 w 13488"/>
              <a:gd name="T3" fmla="*/ 0 h 6744"/>
              <a:gd name="T4" fmla="*/ 0 w 13488"/>
              <a:gd name="T5" fmla="*/ 6744 h 6744"/>
              <a:gd name="T6" fmla="*/ 13488 w 13488"/>
              <a:gd name="T7" fmla="*/ 6744 h 6744"/>
            </a:gdLst>
            <a:ahLst/>
            <a:cxnLst>
              <a:cxn ang="0">
                <a:pos x="T0" y="T1"/>
              </a:cxn>
              <a:cxn ang="0">
                <a:pos x="T2" y="T3"/>
              </a:cxn>
              <a:cxn ang="0">
                <a:pos x="T4" y="T5"/>
              </a:cxn>
              <a:cxn ang="0">
                <a:pos x="T6" y="T7"/>
              </a:cxn>
            </a:cxnLst>
            <a:rect l="0" t="0" r="r" b="b"/>
            <a:pathLst>
              <a:path w="13488" h="6744">
                <a:moveTo>
                  <a:pt x="13488" y="6744"/>
                </a:moveTo>
                <a:lnTo>
                  <a:pt x="1807" y="0"/>
                </a:lnTo>
                <a:cubicBezTo>
                  <a:pt x="623" y="2051"/>
                  <a:pt x="0" y="4377"/>
                  <a:pt x="0" y="6744"/>
                </a:cubicBezTo>
                <a:lnTo>
                  <a:pt x="13488" y="6744"/>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1" name="Freeform 24"/>
          <p:cNvSpPr>
            <a:spLocks noEditPoints="1"/>
          </p:cNvSpPr>
          <p:nvPr/>
        </p:nvSpPr>
        <p:spPr bwMode="auto">
          <a:xfrm>
            <a:off x="3275207" y="1288453"/>
            <a:ext cx="1301981" cy="655872"/>
          </a:xfrm>
          <a:custGeom>
            <a:avLst/>
            <a:gdLst>
              <a:gd name="T0" fmla="*/ 13512 w 13588"/>
              <a:gd name="T1" fmla="*/ 6835 h 6841"/>
              <a:gd name="T2" fmla="*/ 1897 w 13588"/>
              <a:gd name="T3" fmla="*/ 73 h 6841"/>
              <a:gd name="T4" fmla="*/ 1682 w 13588"/>
              <a:gd name="T5" fmla="*/ 460 h 6841"/>
              <a:gd name="T6" fmla="*/ 1480 w 13588"/>
              <a:gd name="T7" fmla="*/ 853 h 6841"/>
              <a:gd name="T8" fmla="*/ 1292 w 13588"/>
              <a:gd name="T9" fmla="*/ 1251 h 6841"/>
              <a:gd name="T10" fmla="*/ 1117 w 13588"/>
              <a:gd name="T11" fmla="*/ 1654 h 6841"/>
              <a:gd name="T12" fmla="*/ 956 w 13588"/>
              <a:gd name="T13" fmla="*/ 2063 h 6841"/>
              <a:gd name="T14" fmla="*/ 808 w 13588"/>
              <a:gd name="T15" fmla="*/ 2476 h 6841"/>
              <a:gd name="T16" fmla="*/ 674 w 13588"/>
              <a:gd name="T17" fmla="*/ 2894 h 6841"/>
              <a:gd name="T18" fmla="*/ 554 w 13588"/>
              <a:gd name="T19" fmla="*/ 3315 h 6841"/>
              <a:gd name="T20" fmla="*/ 447 w 13588"/>
              <a:gd name="T21" fmla="*/ 3741 h 6841"/>
              <a:gd name="T22" fmla="*/ 354 w 13588"/>
              <a:gd name="T23" fmla="*/ 4170 h 6841"/>
              <a:gd name="T24" fmla="*/ 276 w 13588"/>
              <a:gd name="T25" fmla="*/ 4602 h 6841"/>
              <a:gd name="T26" fmla="*/ 212 w 13588"/>
              <a:gd name="T27" fmla="*/ 5036 h 6841"/>
              <a:gd name="T28" fmla="*/ 161 w 13588"/>
              <a:gd name="T29" fmla="*/ 5473 h 6841"/>
              <a:gd name="T30" fmla="*/ 125 w 13588"/>
              <a:gd name="T31" fmla="*/ 5912 h 6841"/>
              <a:gd name="T32" fmla="*/ 103 w 13588"/>
              <a:gd name="T33" fmla="*/ 6352 h 6841"/>
              <a:gd name="T34" fmla="*/ 96 w 13588"/>
              <a:gd name="T35" fmla="*/ 6794 h 6841"/>
              <a:gd name="T36" fmla="*/ 13536 w 13588"/>
              <a:gd name="T37" fmla="*/ 6745 h 6841"/>
              <a:gd name="T38" fmla="*/ 14 w 13588"/>
              <a:gd name="T39" fmla="*/ 6827 h 6841"/>
              <a:gd name="T40" fmla="*/ 2 w 13588"/>
              <a:gd name="T41" fmla="*/ 6570 h 6841"/>
              <a:gd name="T42" fmla="*/ 17 w 13588"/>
              <a:gd name="T43" fmla="*/ 6126 h 6841"/>
              <a:gd name="T44" fmla="*/ 46 w 13588"/>
              <a:gd name="T45" fmla="*/ 5683 h 6841"/>
              <a:gd name="T46" fmla="*/ 89 w 13588"/>
              <a:gd name="T47" fmla="*/ 5242 h 6841"/>
              <a:gd name="T48" fmla="*/ 147 w 13588"/>
              <a:gd name="T49" fmla="*/ 4804 h 6841"/>
              <a:gd name="T50" fmla="*/ 219 w 13588"/>
              <a:gd name="T51" fmla="*/ 4367 h 6841"/>
              <a:gd name="T52" fmla="*/ 306 w 13588"/>
              <a:gd name="T53" fmla="*/ 3934 h 6841"/>
              <a:gd name="T54" fmla="*/ 406 w 13588"/>
              <a:gd name="T55" fmla="*/ 3503 h 6841"/>
              <a:gd name="T56" fmla="*/ 520 w 13588"/>
              <a:gd name="T57" fmla="*/ 3077 h 6841"/>
              <a:gd name="T58" fmla="*/ 648 w 13588"/>
              <a:gd name="T59" fmla="*/ 2654 h 6841"/>
              <a:gd name="T60" fmla="*/ 790 w 13588"/>
              <a:gd name="T61" fmla="*/ 2235 h 6841"/>
              <a:gd name="T62" fmla="*/ 946 w 13588"/>
              <a:gd name="T63" fmla="*/ 1822 h 6841"/>
              <a:gd name="T64" fmla="*/ 1115 w 13588"/>
              <a:gd name="T65" fmla="*/ 1412 h 6841"/>
              <a:gd name="T66" fmla="*/ 1298 w 13588"/>
              <a:gd name="T67" fmla="*/ 1009 h 6841"/>
              <a:gd name="T68" fmla="*/ 1494 w 13588"/>
              <a:gd name="T69" fmla="*/ 611 h 6841"/>
              <a:gd name="T70" fmla="*/ 1704 w 13588"/>
              <a:gd name="T71" fmla="*/ 219 h 6841"/>
              <a:gd name="T72" fmla="*/ 1842 w 13588"/>
              <a:gd name="T73" fmla="*/ 3 h 6841"/>
              <a:gd name="T74" fmla="*/ 13560 w 13588"/>
              <a:gd name="T75" fmla="*/ 6752 h 6841"/>
              <a:gd name="T76" fmla="*/ 13536 w 13588"/>
              <a:gd name="T77" fmla="*/ 6841 h 6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588" h="6841">
                <a:moveTo>
                  <a:pt x="13536" y="6745"/>
                </a:moveTo>
                <a:lnTo>
                  <a:pt x="13512" y="6835"/>
                </a:lnTo>
                <a:lnTo>
                  <a:pt x="1831" y="91"/>
                </a:lnTo>
                <a:lnTo>
                  <a:pt x="1897" y="73"/>
                </a:lnTo>
                <a:lnTo>
                  <a:pt x="1787" y="266"/>
                </a:lnTo>
                <a:lnTo>
                  <a:pt x="1682" y="460"/>
                </a:lnTo>
                <a:lnTo>
                  <a:pt x="1580" y="656"/>
                </a:lnTo>
                <a:lnTo>
                  <a:pt x="1480" y="853"/>
                </a:lnTo>
                <a:lnTo>
                  <a:pt x="1385" y="1051"/>
                </a:lnTo>
                <a:lnTo>
                  <a:pt x="1292" y="1251"/>
                </a:lnTo>
                <a:lnTo>
                  <a:pt x="1203" y="1451"/>
                </a:lnTo>
                <a:lnTo>
                  <a:pt x="1117" y="1654"/>
                </a:lnTo>
                <a:lnTo>
                  <a:pt x="1035" y="1858"/>
                </a:lnTo>
                <a:lnTo>
                  <a:pt x="956" y="2063"/>
                </a:lnTo>
                <a:lnTo>
                  <a:pt x="881" y="2268"/>
                </a:lnTo>
                <a:lnTo>
                  <a:pt x="808" y="2476"/>
                </a:lnTo>
                <a:lnTo>
                  <a:pt x="740" y="2684"/>
                </a:lnTo>
                <a:lnTo>
                  <a:pt x="674" y="2894"/>
                </a:lnTo>
                <a:lnTo>
                  <a:pt x="612" y="3104"/>
                </a:lnTo>
                <a:lnTo>
                  <a:pt x="554" y="3315"/>
                </a:lnTo>
                <a:lnTo>
                  <a:pt x="499" y="3527"/>
                </a:lnTo>
                <a:lnTo>
                  <a:pt x="447" y="3741"/>
                </a:lnTo>
                <a:lnTo>
                  <a:pt x="399" y="3955"/>
                </a:lnTo>
                <a:lnTo>
                  <a:pt x="354" y="4170"/>
                </a:lnTo>
                <a:lnTo>
                  <a:pt x="314" y="4385"/>
                </a:lnTo>
                <a:lnTo>
                  <a:pt x="276" y="4602"/>
                </a:lnTo>
                <a:lnTo>
                  <a:pt x="242" y="4818"/>
                </a:lnTo>
                <a:lnTo>
                  <a:pt x="212" y="5036"/>
                </a:lnTo>
                <a:lnTo>
                  <a:pt x="185" y="5254"/>
                </a:lnTo>
                <a:lnTo>
                  <a:pt x="161" y="5473"/>
                </a:lnTo>
                <a:lnTo>
                  <a:pt x="141" y="5692"/>
                </a:lnTo>
                <a:lnTo>
                  <a:pt x="125" y="5912"/>
                </a:lnTo>
                <a:lnTo>
                  <a:pt x="112" y="6132"/>
                </a:lnTo>
                <a:lnTo>
                  <a:pt x="103" y="6352"/>
                </a:lnTo>
                <a:lnTo>
                  <a:pt x="98" y="6573"/>
                </a:lnTo>
                <a:lnTo>
                  <a:pt x="96" y="6794"/>
                </a:lnTo>
                <a:lnTo>
                  <a:pt x="48" y="6745"/>
                </a:lnTo>
                <a:lnTo>
                  <a:pt x="13536" y="6745"/>
                </a:lnTo>
                <a:close/>
                <a:moveTo>
                  <a:pt x="48" y="6841"/>
                </a:moveTo>
                <a:cubicBezTo>
                  <a:pt x="35" y="6841"/>
                  <a:pt x="23" y="6836"/>
                  <a:pt x="14" y="6827"/>
                </a:cubicBezTo>
                <a:cubicBezTo>
                  <a:pt x="5" y="6818"/>
                  <a:pt x="0" y="6806"/>
                  <a:pt x="0" y="6793"/>
                </a:cubicBezTo>
                <a:lnTo>
                  <a:pt x="2" y="6570"/>
                </a:lnTo>
                <a:lnTo>
                  <a:pt x="8" y="6348"/>
                </a:lnTo>
                <a:lnTo>
                  <a:pt x="17" y="6126"/>
                </a:lnTo>
                <a:lnTo>
                  <a:pt x="29" y="5904"/>
                </a:lnTo>
                <a:lnTo>
                  <a:pt x="46" y="5683"/>
                </a:lnTo>
                <a:lnTo>
                  <a:pt x="66" y="5462"/>
                </a:lnTo>
                <a:lnTo>
                  <a:pt x="89" y="5242"/>
                </a:lnTo>
                <a:lnTo>
                  <a:pt x="116" y="5023"/>
                </a:lnTo>
                <a:lnTo>
                  <a:pt x="147" y="4804"/>
                </a:lnTo>
                <a:lnTo>
                  <a:pt x="181" y="4585"/>
                </a:lnTo>
                <a:lnTo>
                  <a:pt x="219" y="4367"/>
                </a:lnTo>
                <a:lnTo>
                  <a:pt x="260" y="4150"/>
                </a:lnTo>
                <a:lnTo>
                  <a:pt x="306" y="3934"/>
                </a:lnTo>
                <a:lnTo>
                  <a:pt x="354" y="3718"/>
                </a:lnTo>
                <a:lnTo>
                  <a:pt x="406" y="3503"/>
                </a:lnTo>
                <a:lnTo>
                  <a:pt x="461" y="3290"/>
                </a:lnTo>
                <a:lnTo>
                  <a:pt x="520" y="3077"/>
                </a:lnTo>
                <a:lnTo>
                  <a:pt x="583" y="2865"/>
                </a:lnTo>
                <a:lnTo>
                  <a:pt x="648" y="2654"/>
                </a:lnTo>
                <a:lnTo>
                  <a:pt x="718" y="2444"/>
                </a:lnTo>
                <a:lnTo>
                  <a:pt x="790" y="2235"/>
                </a:lnTo>
                <a:lnTo>
                  <a:pt x="866" y="2028"/>
                </a:lnTo>
                <a:lnTo>
                  <a:pt x="946" y="1822"/>
                </a:lnTo>
                <a:lnTo>
                  <a:pt x="1029" y="1617"/>
                </a:lnTo>
                <a:lnTo>
                  <a:pt x="1115" y="1412"/>
                </a:lnTo>
                <a:lnTo>
                  <a:pt x="1205" y="1210"/>
                </a:lnTo>
                <a:lnTo>
                  <a:pt x="1298" y="1009"/>
                </a:lnTo>
                <a:lnTo>
                  <a:pt x="1395" y="809"/>
                </a:lnTo>
                <a:lnTo>
                  <a:pt x="1494" y="611"/>
                </a:lnTo>
                <a:lnTo>
                  <a:pt x="1597" y="414"/>
                </a:lnTo>
                <a:lnTo>
                  <a:pt x="1704" y="219"/>
                </a:lnTo>
                <a:lnTo>
                  <a:pt x="1813" y="26"/>
                </a:lnTo>
                <a:cubicBezTo>
                  <a:pt x="1820" y="15"/>
                  <a:pt x="1830" y="7"/>
                  <a:pt x="1842" y="3"/>
                </a:cubicBezTo>
                <a:cubicBezTo>
                  <a:pt x="1855" y="0"/>
                  <a:pt x="1868" y="2"/>
                  <a:pt x="1879" y="8"/>
                </a:cubicBezTo>
                <a:lnTo>
                  <a:pt x="13560" y="6752"/>
                </a:lnTo>
                <a:cubicBezTo>
                  <a:pt x="13579" y="6763"/>
                  <a:pt x="13588" y="6785"/>
                  <a:pt x="13583" y="6806"/>
                </a:cubicBezTo>
                <a:cubicBezTo>
                  <a:pt x="13577" y="6827"/>
                  <a:pt x="13558" y="6841"/>
                  <a:pt x="13536" y="6841"/>
                </a:cubicBezTo>
                <a:lnTo>
                  <a:pt x="48" y="6841"/>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2" name="Freeform 25"/>
          <p:cNvSpPr>
            <a:spLocks/>
          </p:cNvSpPr>
          <p:nvPr/>
        </p:nvSpPr>
        <p:spPr bwMode="auto">
          <a:xfrm>
            <a:off x="3452532" y="819517"/>
            <a:ext cx="1119863" cy="1120015"/>
          </a:xfrm>
          <a:custGeom>
            <a:avLst/>
            <a:gdLst>
              <a:gd name="T0" fmla="*/ 11681 w 11681"/>
              <a:gd name="T1" fmla="*/ 11681 h 11681"/>
              <a:gd name="T2" fmla="*/ 4937 w 11681"/>
              <a:gd name="T3" fmla="*/ 0 h 11681"/>
              <a:gd name="T4" fmla="*/ 0 w 11681"/>
              <a:gd name="T5" fmla="*/ 4937 h 11681"/>
              <a:gd name="T6" fmla="*/ 11681 w 11681"/>
              <a:gd name="T7" fmla="*/ 11681 h 11681"/>
            </a:gdLst>
            <a:ahLst/>
            <a:cxnLst>
              <a:cxn ang="0">
                <a:pos x="T0" y="T1"/>
              </a:cxn>
              <a:cxn ang="0">
                <a:pos x="T2" y="T3"/>
              </a:cxn>
              <a:cxn ang="0">
                <a:pos x="T4" y="T5"/>
              </a:cxn>
              <a:cxn ang="0">
                <a:pos x="T6" y="T7"/>
              </a:cxn>
            </a:cxnLst>
            <a:rect l="0" t="0" r="r" b="b"/>
            <a:pathLst>
              <a:path w="11681" h="11681">
                <a:moveTo>
                  <a:pt x="11681" y="11681"/>
                </a:moveTo>
                <a:lnTo>
                  <a:pt x="4937" y="0"/>
                </a:lnTo>
                <a:cubicBezTo>
                  <a:pt x="2886" y="1184"/>
                  <a:pt x="1184" y="2886"/>
                  <a:pt x="0" y="4937"/>
                </a:cubicBezTo>
                <a:lnTo>
                  <a:pt x="11681" y="11681"/>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3" name="Freeform 26"/>
          <p:cNvSpPr>
            <a:spLocks noEditPoints="1"/>
          </p:cNvSpPr>
          <p:nvPr/>
        </p:nvSpPr>
        <p:spPr bwMode="auto">
          <a:xfrm>
            <a:off x="3447739" y="814724"/>
            <a:ext cx="1129449" cy="1129601"/>
          </a:xfrm>
          <a:custGeom>
            <a:avLst/>
            <a:gdLst>
              <a:gd name="T0" fmla="*/ 11755 w 11784"/>
              <a:gd name="T1" fmla="*/ 11690 h 11784"/>
              <a:gd name="T2" fmla="*/ 11690 w 11784"/>
              <a:gd name="T3" fmla="*/ 11755 h 11784"/>
              <a:gd name="T4" fmla="*/ 4946 w 11784"/>
              <a:gd name="T5" fmla="*/ 74 h 11784"/>
              <a:gd name="T6" fmla="*/ 5012 w 11784"/>
              <a:gd name="T7" fmla="*/ 91 h 11784"/>
              <a:gd name="T8" fmla="*/ 4820 w 11784"/>
              <a:gd name="T9" fmla="*/ 204 h 11784"/>
              <a:gd name="T10" fmla="*/ 4632 w 11784"/>
              <a:gd name="T11" fmla="*/ 319 h 11784"/>
              <a:gd name="T12" fmla="*/ 4261 w 11784"/>
              <a:gd name="T13" fmla="*/ 558 h 11784"/>
              <a:gd name="T14" fmla="*/ 3899 w 11784"/>
              <a:gd name="T15" fmla="*/ 809 h 11784"/>
              <a:gd name="T16" fmla="*/ 3546 w 11784"/>
              <a:gd name="T17" fmla="*/ 1071 h 11784"/>
              <a:gd name="T18" fmla="*/ 3202 w 11784"/>
              <a:gd name="T19" fmla="*/ 1344 h 11784"/>
              <a:gd name="T20" fmla="*/ 2867 w 11784"/>
              <a:gd name="T21" fmla="*/ 1629 h 11784"/>
              <a:gd name="T22" fmla="*/ 2542 w 11784"/>
              <a:gd name="T23" fmla="*/ 1923 h 11784"/>
              <a:gd name="T24" fmla="*/ 2227 w 11784"/>
              <a:gd name="T25" fmla="*/ 2228 h 11784"/>
              <a:gd name="T26" fmla="*/ 1922 w 11784"/>
              <a:gd name="T27" fmla="*/ 2543 h 11784"/>
              <a:gd name="T28" fmla="*/ 1628 w 11784"/>
              <a:gd name="T29" fmla="*/ 2868 h 11784"/>
              <a:gd name="T30" fmla="*/ 1343 w 11784"/>
              <a:gd name="T31" fmla="*/ 3203 h 11784"/>
              <a:gd name="T32" fmla="*/ 1070 w 11784"/>
              <a:gd name="T33" fmla="*/ 3547 h 11784"/>
              <a:gd name="T34" fmla="*/ 808 w 11784"/>
              <a:gd name="T35" fmla="*/ 3900 h 11784"/>
              <a:gd name="T36" fmla="*/ 557 w 11784"/>
              <a:gd name="T37" fmla="*/ 4262 h 11784"/>
              <a:gd name="T38" fmla="*/ 318 w 11784"/>
              <a:gd name="T39" fmla="*/ 4633 h 11784"/>
              <a:gd name="T40" fmla="*/ 203 w 11784"/>
              <a:gd name="T41" fmla="*/ 4821 h 11784"/>
              <a:gd name="T42" fmla="*/ 91 w 11784"/>
              <a:gd name="T43" fmla="*/ 5012 h 11784"/>
              <a:gd name="T44" fmla="*/ 74 w 11784"/>
              <a:gd name="T45" fmla="*/ 4946 h 11784"/>
              <a:gd name="T46" fmla="*/ 11755 w 11784"/>
              <a:gd name="T47" fmla="*/ 11690 h 11784"/>
              <a:gd name="T48" fmla="*/ 26 w 11784"/>
              <a:gd name="T49" fmla="*/ 5029 h 11784"/>
              <a:gd name="T50" fmla="*/ 4 w 11784"/>
              <a:gd name="T51" fmla="*/ 5000 h 11784"/>
              <a:gd name="T52" fmla="*/ 9 w 11784"/>
              <a:gd name="T53" fmla="*/ 4963 h 11784"/>
              <a:gd name="T54" fmla="*/ 122 w 11784"/>
              <a:gd name="T55" fmla="*/ 4771 h 11784"/>
              <a:gd name="T56" fmla="*/ 238 w 11784"/>
              <a:gd name="T57" fmla="*/ 4581 h 11784"/>
              <a:gd name="T58" fmla="*/ 478 w 11784"/>
              <a:gd name="T59" fmla="*/ 4208 h 11784"/>
              <a:gd name="T60" fmla="*/ 731 w 11784"/>
              <a:gd name="T61" fmla="*/ 3843 h 11784"/>
              <a:gd name="T62" fmla="*/ 995 w 11784"/>
              <a:gd name="T63" fmla="*/ 3487 h 11784"/>
              <a:gd name="T64" fmla="*/ 1270 w 11784"/>
              <a:gd name="T65" fmla="*/ 3141 h 11784"/>
              <a:gd name="T66" fmla="*/ 1556 w 11784"/>
              <a:gd name="T67" fmla="*/ 2804 h 11784"/>
              <a:gd name="T68" fmla="*/ 1853 w 11784"/>
              <a:gd name="T69" fmla="*/ 2477 h 11784"/>
              <a:gd name="T70" fmla="*/ 2160 w 11784"/>
              <a:gd name="T71" fmla="*/ 2159 h 11784"/>
              <a:gd name="T72" fmla="*/ 2478 w 11784"/>
              <a:gd name="T73" fmla="*/ 1852 h 11784"/>
              <a:gd name="T74" fmla="*/ 2805 w 11784"/>
              <a:gd name="T75" fmla="*/ 1555 h 11784"/>
              <a:gd name="T76" fmla="*/ 3142 w 11784"/>
              <a:gd name="T77" fmla="*/ 1269 h 11784"/>
              <a:gd name="T78" fmla="*/ 3489 w 11784"/>
              <a:gd name="T79" fmla="*/ 994 h 11784"/>
              <a:gd name="T80" fmla="*/ 3844 w 11784"/>
              <a:gd name="T81" fmla="*/ 730 h 11784"/>
              <a:gd name="T82" fmla="*/ 4209 w 11784"/>
              <a:gd name="T83" fmla="*/ 478 h 11784"/>
              <a:gd name="T84" fmla="*/ 4582 w 11784"/>
              <a:gd name="T85" fmla="*/ 237 h 11784"/>
              <a:gd name="T86" fmla="*/ 4772 w 11784"/>
              <a:gd name="T87" fmla="*/ 121 h 11784"/>
              <a:gd name="T88" fmla="*/ 4963 w 11784"/>
              <a:gd name="T89" fmla="*/ 9 h 11784"/>
              <a:gd name="T90" fmla="*/ 5000 w 11784"/>
              <a:gd name="T91" fmla="*/ 4 h 11784"/>
              <a:gd name="T92" fmla="*/ 5029 w 11784"/>
              <a:gd name="T93" fmla="*/ 26 h 11784"/>
              <a:gd name="T94" fmla="*/ 11773 w 11784"/>
              <a:gd name="T95" fmla="*/ 11707 h 11784"/>
              <a:gd name="T96" fmla="*/ 11765 w 11784"/>
              <a:gd name="T97" fmla="*/ 11765 h 11784"/>
              <a:gd name="T98" fmla="*/ 11707 w 11784"/>
              <a:gd name="T99" fmla="*/ 11773 h 11784"/>
              <a:gd name="T100" fmla="*/ 26 w 11784"/>
              <a:gd name="T101" fmla="*/ 5029 h 11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784" h="11784">
                <a:moveTo>
                  <a:pt x="11755" y="11690"/>
                </a:moveTo>
                <a:lnTo>
                  <a:pt x="11690" y="11755"/>
                </a:lnTo>
                <a:lnTo>
                  <a:pt x="4946" y="74"/>
                </a:lnTo>
                <a:lnTo>
                  <a:pt x="5012" y="91"/>
                </a:lnTo>
                <a:lnTo>
                  <a:pt x="4820" y="204"/>
                </a:lnTo>
                <a:lnTo>
                  <a:pt x="4632" y="319"/>
                </a:lnTo>
                <a:lnTo>
                  <a:pt x="4261" y="558"/>
                </a:lnTo>
                <a:lnTo>
                  <a:pt x="3899" y="809"/>
                </a:lnTo>
                <a:lnTo>
                  <a:pt x="3546" y="1071"/>
                </a:lnTo>
                <a:lnTo>
                  <a:pt x="3202" y="1344"/>
                </a:lnTo>
                <a:lnTo>
                  <a:pt x="2867" y="1629"/>
                </a:lnTo>
                <a:lnTo>
                  <a:pt x="2542" y="1923"/>
                </a:lnTo>
                <a:lnTo>
                  <a:pt x="2227" y="2228"/>
                </a:lnTo>
                <a:lnTo>
                  <a:pt x="1922" y="2543"/>
                </a:lnTo>
                <a:lnTo>
                  <a:pt x="1628" y="2868"/>
                </a:lnTo>
                <a:lnTo>
                  <a:pt x="1343" y="3203"/>
                </a:lnTo>
                <a:lnTo>
                  <a:pt x="1070" y="3547"/>
                </a:lnTo>
                <a:lnTo>
                  <a:pt x="808" y="3900"/>
                </a:lnTo>
                <a:lnTo>
                  <a:pt x="557" y="4262"/>
                </a:lnTo>
                <a:lnTo>
                  <a:pt x="318" y="4633"/>
                </a:lnTo>
                <a:lnTo>
                  <a:pt x="203" y="4821"/>
                </a:lnTo>
                <a:lnTo>
                  <a:pt x="91" y="5012"/>
                </a:lnTo>
                <a:lnTo>
                  <a:pt x="74" y="4946"/>
                </a:lnTo>
                <a:lnTo>
                  <a:pt x="11755" y="11690"/>
                </a:lnTo>
                <a:close/>
                <a:moveTo>
                  <a:pt x="26" y="5029"/>
                </a:moveTo>
                <a:cubicBezTo>
                  <a:pt x="15" y="5023"/>
                  <a:pt x="7" y="5012"/>
                  <a:pt x="4" y="5000"/>
                </a:cubicBezTo>
                <a:cubicBezTo>
                  <a:pt x="0" y="4987"/>
                  <a:pt x="2" y="4974"/>
                  <a:pt x="9" y="4963"/>
                </a:cubicBezTo>
                <a:lnTo>
                  <a:pt x="122" y="4771"/>
                </a:lnTo>
                <a:lnTo>
                  <a:pt x="238" y="4581"/>
                </a:lnTo>
                <a:lnTo>
                  <a:pt x="478" y="4208"/>
                </a:lnTo>
                <a:lnTo>
                  <a:pt x="731" y="3843"/>
                </a:lnTo>
                <a:lnTo>
                  <a:pt x="995" y="3487"/>
                </a:lnTo>
                <a:lnTo>
                  <a:pt x="1270" y="3141"/>
                </a:lnTo>
                <a:lnTo>
                  <a:pt x="1556" y="2804"/>
                </a:lnTo>
                <a:lnTo>
                  <a:pt x="1853" y="2477"/>
                </a:lnTo>
                <a:lnTo>
                  <a:pt x="2160" y="2159"/>
                </a:lnTo>
                <a:lnTo>
                  <a:pt x="2478" y="1852"/>
                </a:lnTo>
                <a:lnTo>
                  <a:pt x="2805" y="1555"/>
                </a:lnTo>
                <a:lnTo>
                  <a:pt x="3142" y="1269"/>
                </a:lnTo>
                <a:lnTo>
                  <a:pt x="3489" y="994"/>
                </a:lnTo>
                <a:lnTo>
                  <a:pt x="3844" y="730"/>
                </a:lnTo>
                <a:lnTo>
                  <a:pt x="4209" y="478"/>
                </a:lnTo>
                <a:lnTo>
                  <a:pt x="4582" y="237"/>
                </a:lnTo>
                <a:lnTo>
                  <a:pt x="4772" y="121"/>
                </a:lnTo>
                <a:lnTo>
                  <a:pt x="4963" y="9"/>
                </a:lnTo>
                <a:cubicBezTo>
                  <a:pt x="4974" y="2"/>
                  <a:pt x="4987" y="0"/>
                  <a:pt x="5000" y="4"/>
                </a:cubicBezTo>
                <a:cubicBezTo>
                  <a:pt x="5012" y="7"/>
                  <a:pt x="5023" y="15"/>
                  <a:pt x="5029" y="26"/>
                </a:cubicBezTo>
                <a:lnTo>
                  <a:pt x="11773" y="11707"/>
                </a:lnTo>
                <a:cubicBezTo>
                  <a:pt x="11784" y="11726"/>
                  <a:pt x="11781" y="11750"/>
                  <a:pt x="11765" y="11765"/>
                </a:cubicBezTo>
                <a:cubicBezTo>
                  <a:pt x="11750" y="11781"/>
                  <a:pt x="11726" y="11784"/>
                  <a:pt x="11707" y="11773"/>
                </a:cubicBezTo>
                <a:lnTo>
                  <a:pt x="26" y="5029"/>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4" name="Freeform 27"/>
          <p:cNvSpPr>
            <a:spLocks/>
          </p:cNvSpPr>
          <p:nvPr/>
        </p:nvSpPr>
        <p:spPr bwMode="auto">
          <a:xfrm>
            <a:off x="3926198" y="646163"/>
            <a:ext cx="646198" cy="1293369"/>
          </a:xfrm>
          <a:custGeom>
            <a:avLst/>
            <a:gdLst>
              <a:gd name="T0" fmla="*/ 6744 w 6744"/>
              <a:gd name="T1" fmla="*/ 13488 h 13488"/>
              <a:gd name="T2" fmla="*/ 6744 w 6744"/>
              <a:gd name="T3" fmla="*/ 0 h 13488"/>
              <a:gd name="T4" fmla="*/ 0 w 6744"/>
              <a:gd name="T5" fmla="*/ 1807 h 13488"/>
              <a:gd name="T6" fmla="*/ 6744 w 6744"/>
              <a:gd name="T7" fmla="*/ 13488 h 13488"/>
            </a:gdLst>
            <a:ahLst/>
            <a:cxnLst>
              <a:cxn ang="0">
                <a:pos x="T0" y="T1"/>
              </a:cxn>
              <a:cxn ang="0">
                <a:pos x="T2" y="T3"/>
              </a:cxn>
              <a:cxn ang="0">
                <a:pos x="T4" y="T5"/>
              </a:cxn>
              <a:cxn ang="0">
                <a:pos x="T6" y="T7"/>
              </a:cxn>
            </a:cxnLst>
            <a:rect l="0" t="0" r="r" b="b"/>
            <a:pathLst>
              <a:path w="6744" h="13488">
                <a:moveTo>
                  <a:pt x="6744" y="13488"/>
                </a:moveTo>
                <a:lnTo>
                  <a:pt x="6744" y="0"/>
                </a:lnTo>
                <a:cubicBezTo>
                  <a:pt x="4377" y="0"/>
                  <a:pt x="2051" y="623"/>
                  <a:pt x="0" y="1807"/>
                </a:cubicBezTo>
                <a:lnTo>
                  <a:pt x="6744" y="13488"/>
                </a:lnTo>
                <a:close/>
              </a:path>
            </a:pathLst>
          </a:custGeom>
          <a:solidFill>
            <a:schemeClr val="bg1">
              <a:lumMod val="85000"/>
            </a:schemeClr>
          </a:solidFill>
          <a:ln w="0">
            <a:noFill/>
            <a:prstDash val="solid"/>
            <a:round/>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55" name="Freeform 28"/>
          <p:cNvSpPr>
            <a:spLocks noEditPoints="1"/>
          </p:cNvSpPr>
          <p:nvPr/>
        </p:nvSpPr>
        <p:spPr bwMode="auto">
          <a:xfrm>
            <a:off x="3921405" y="641369"/>
            <a:ext cx="655783" cy="1302956"/>
          </a:xfrm>
          <a:custGeom>
            <a:avLst/>
            <a:gdLst>
              <a:gd name="T0" fmla="*/ 6745 w 6841"/>
              <a:gd name="T1" fmla="*/ 13536 h 13588"/>
              <a:gd name="T2" fmla="*/ 6794 w 6841"/>
              <a:gd name="T3" fmla="*/ 96 h 13588"/>
              <a:gd name="T4" fmla="*/ 6351 w 6841"/>
              <a:gd name="T5" fmla="*/ 103 h 13588"/>
              <a:gd name="T6" fmla="*/ 5911 w 6841"/>
              <a:gd name="T7" fmla="*/ 125 h 13588"/>
              <a:gd name="T8" fmla="*/ 5472 w 6841"/>
              <a:gd name="T9" fmla="*/ 161 h 13588"/>
              <a:gd name="T10" fmla="*/ 5035 w 6841"/>
              <a:gd name="T11" fmla="*/ 212 h 13588"/>
              <a:gd name="T12" fmla="*/ 4601 w 6841"/>
              <a:gd name="T13" fmla="*/ 276 h 13588"/>
              <a:gd name="T14" fmla="*/ 4169 w 6841"/>
              <a:gd name="T15" fmla="*/ 355 h 13588"/>
              <a:gd name="T16" fmla="*/ 3740 w 6841"/>
              <a:gd name="T17" fmla="*/ 447 h 13588"/>
              <a:gd name="T18" fmla="*/ 3314 w 6841"/>
              <a:gd name="T19" fmla="*/ 554 h 13588"/>
              <a:gd name="T20" fmla="*/ 2893 w 6841"/>
              <a:gd name="T21" fmla="*/ 674 h 13588"/>
              <a:gd name="T22" fmla="*/ 2475 w 6841"/>
              <a:gd name="T23" fmla="*/ 809 h 13588"/>
              <a:gd name="T24" fmla="*/ 2062 w 6841"/>
              <a:gd name="T25" fmla="*/ 956 h 13588"/>
              <a:gd name="T26" fmla="*/ 1653 w 6841"/>
              <a:gd name="T27" fmla="*/ 1117 h 13588"/>
              <a:gd name="T28" fmla="*/ 1250 w 6841"/>
              <a:gd name="T29" fmla="*/ 1292 h 13588"/>
              <a:gd name="T30" fmla="*/ 852 w 6841"/>
              <a:gd name="T31" fmla="*/ 1481 h 13588"/>
              <a:gd name="T32" fmla="*/ 459 w 6841"/>
              <a:gd name="T33" fmla="*/ 1682 h 13588"/>
              <a:gd name="T34" fmla="*/ 73 w 6841"/>
              <a:gd name="T35" fmla="*/ 1897 h 13588"/>
              <a:gd name="T36" fmla="*/ 6835 w 6841"/>
              <a:gd name="T37" fmla="*/ 13512 h 13588"/>
              <a:gd name="T38" fmla="*/ 3 w 6841"/>
              <a:gd name="T39" fmla="*/ 1842 h 13588"/>
              <a:gd name="T40" fmla="*/ 219 w 6841"/>
              <a:gd name="T41" fmla="*/ 1703 h 13588"/>
              <a:gd name="T42" fmla="*/ 612 w 6841"/>
              <a:gd name="T43" fmla="*/ 1494 h 13588"/>
              <a:gd name="T44" fmla="*/ 1010 w 6841"/>
              <a:gd name="T45" fmla="*/ 1298 h 13588"/>
              <a:gd name="T46" fmla="*/ 1413 w 6841"/>
              <a:gd name="T47" fmla="*/ 1115 h 13588"/>
              <a:gd name="T48" fmla="*/ 1823 w 6841"/>
              <a:gd name="T49" fmla="*/ 946 h 13588"/>
              <a:gd name="T50" fmla="*/ 2236 w 6841"/>
              <a:gd name="T51" fmla="*/ 790 h 13588"/>
              <a:gd name="T52" fmla="*/ 2655 w 6841"/>
              <a:gd name="T53" fmla="*/ 648 h 13588"/>
              <a:gd name="T54" fmla="*/ 3078 w 6841"/>
              <a:gd name="T55" fmla="*/ 520 h 13588"/>
              <a:gd name="T56" fmla="*/ 3504 w 6841"/>
              <a:gd name="T57" fmla="*/ 406 h 13588"/>
              <a:gd name="T58" fmla="*/ 3935 w 6841"/>
              <a:gd name="T59" fmla="*/ 305 h 13588"/>
              <a:gd name="T60" fmla="*/ 4368 w 6841"/>
              <a:gd name="T61" fmla="*/ 219 h 13588"/>
              <a:gd name="T62" fmla="*/ 4804 w 6841"/>
              <a:gd name="T63" fmla="*/ 147 h 13588"/>
              <a:gd name="T64" fmla="*/ 5243 w 6841"/>
              <a:gd name="T65" fmla="*/ 89 h 13588"/>
              <a:gd name="T66" fmla="*/ 5684 w 6841"/>
              <a:gd name="T67" fmla="*/ 46 h 13588"/>
              <a:gd name="T68" fmla="*/ 6127 w 6841"/>
              <a:gd name="T69" fmla="*/ 17 h 13588"/>
              <a:gd name="T70" fmla="*/ 6571 w 6841"/>
              <a:gd name="T71" fmla="*/ 2 h 13588"/>
              <a:gd name="T72" fmla="*/ 6827 w 6841"/>
              <a:gd name="T73" fmla="*/ 14 h 13588"/>
              <a:gd name="T74" fmla="*/ 6841 w 6841"/>
              <a:gd name="T75" fmla="*/ 13536 h 13588"/>
              <a:gd name="T76" fmla="*/ 6752 w 6841"/>
              <a:gd name="T77" fmla="*/ 13560 h 13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41" h="13588">
                <a:moveTo>
                  <a:pt x="6835" y="13512"/>
                </a:moveTo>
                <a:lnTo>
                  <a:pt x="6745" y="13536"/>
                </a:lnTo>
                <a:lnTo>
                  <a:pt x="6745" y="48"/>
                </a:lnTo>
                <a:lnTo>
                  <a:pt x="6794" y="96"/>
                </a:lnTo>
                <a:lnTo>
                  <a:pt x="6572" y="98"/>
                </a:lnTo>
                <a:lnTo>
                  <a:pt x="6351" y="103"/>
                </a:lnTo>
                <a:lnTo>
                  <a:pt x="6131" y="112"/>
                </a:lnTo>
                <a:lnTo>
                  <a:pt x="5911" y="125"/>
                </a:lnTo>
                <a:lnTo>
                  <a:pt x="5691" y="141"/>
                </a:lnTo>
                <a:lnTo>
                  <a:pt x="5472" y="161"/>
                </a:lnTo>
                <a:lnTo>
                  <a:pt x="5253" y="185"/>
                </a:lnTo>
                <a:lnTo>
                  <a:pt x="5035" y="212"/>
                </a:lnTo>
                <a:lnTo>
                  <a:pt x="4818" y="242"/>
                </a:lnTo>
                <a:lnTo>
                  <a:pt x="4601" y="276"/>
                </a:lnTo>
                <a:lnTo>
                  <a:pt x="4384" y="314"/>
                </a:lnTo>
                <a:lnTo>
                  <a:pt x="4169" y="355"/>
                </a:lnTo>
                <a:lnTo>
                  <a:pt x="3954" y="399"/>
                </a:lnTo>
                <a:lnTo>
                  <a:pt x="3740" y="447"/>
                </a:lnTo>
                <a:lnTo>
                  <a:pt x="3527" y="499"/>
                </a:lnTo>
                <a:lnTo>
                  <a:pt x="3314" y="554"/>
                </a:lnTo>
                <a:lnTo>
                  <a:pt x="3103" y="612"/>
                </a:lnTo>
                <a:lnTo>
                  <a:pt x="2893" y="674"/>
                </a:lnTo>
                <a:lnTo>
                  <a:pt x="2684" y="740"/>
                </a:lnTo>
                <a:lnTo>
                  <a:pt x="2475" y="809"/>
                </a:lnTo>
                <a:lnTo>
                  <a:pt x="2268" y="881"/>
                </a:lnTo>
                <a:lnTo>
                  <a:pt x="2062" y="956"/>
                </a:lnTo>
                <a:lnTo>
                  <a:pt x="1857" y="1035"/>
                </a:lnTo>
                <a:lnTo>
                  <a:pt x="1653" y="1117"/>
                </a:lnTo>
                <a:lnTo>
                  <a:pt x="1451" y="1203"/>
                </a:lnTo>
                <a:lnTo>
                  <a:pt x="1250" y="1292"/>
                </a:lnTo>
                <a:lnTo>
                  <a:pt x="1050" y="1385"/>
                </a:lnTo>
                <a:lnTo>
                  <a:pt x="852" y="1481"/>
                </a:lnTo>
                <a:lnTo>
                  <a:pt x="655" y="1580"/>
                </a:lnTo>
                <a:lnTo>
                  <a:pt x="459" y="1682"/>
                </a:lnTo>
                <a:lnTo>
                  <a:pt x="265" y="1788"/>
                </a:lnTo>
                <a:lnTo>
                  <a:pt x="73" y="1897"/>
                </a:lnTo>
                <a:lnTo>
                  <a:pt x="91" y="1831"/>
                </a:lnTo>
                <a:lnTo>
                  <a:pt x="6835" y="13512"/>
                </a:lnTo>
                <a:close/>
                <a:moveTo>
                  <a:pt x="8" y="1879"/>
                </a:moveTo>
                <a:cubicBezTo>
                  <a:pt x="2" y="1868"/>
                  <a:pt x="0" y="1855"/>
                  <a:pt x="3" y="1842"/>
                </a:cubicBezTo>
                <a:cubicBezTo>
                  <a:pt x="7" y="1830"/>
                  <a:pt x="15" y="1820"/>
                  <a:pt x="26" y="1813"/>
                </a:cubicBezTo>
                <a:lnTo>
                  <a:pt x="219" y="1703"/>
                </a:lnTo>
                <a:lnTo>
                  <a:pt x="415" y="1597"/>
                </a:lnTo>
                <a:lnTo>
                  <a:pt x="612" y="1494"/>
                </a:lnTo>
                <a:lnTo>
                  <a:pt x="810" y="1394"/>
                </a:lnTo>
                <a:lnTo>
                  <a:pt x="1010" y="1298"/>
                </a:lnTo>
                <a:lnTo>
                  <a:pt x="1211" y="1205"/>
                </a:lnTo>
                <a:lnTo>
                  <a:pt x="1413" y="1115"/>
                </a:lnTo>
                <a:lnTo>
                  <a:pt x="1618" y="1028"/>
                </a:lnTo>
                <a:lnTo>
                  <a:pt x="1823" y="946"/>
                </a:lnTo>
                <a:lnTo>
                  <a:pt x="2029" y="866"/>
                </a:lnTo>
                <a:lnTo>
                  <a:pt x="2236" y="790"/>
                </a:lnTo>
                <a:lnTo>
                  <a:pt x="2445" y="717"/>
                </a:lnTo>
                <a:lnTo>
                  <a:pt x="2655" y="648"/>
                </a:lnTo>
                <a:lnTo>
                  <a:pt x="2866" y="582"/>
                </a:lnTo>
                <a:lnTo>
                  <a:pt x="3078" y="520"/>
                </a:lnTo>
                <a:lnTo>
                  <a:pt x="3290" y="461"/>
                </a:lnTo>
                <a:lnTo>
                  <a:pt x="3504" y="406"/>
                </a:lnTo>
                <a:lnTo>
                  <a:pt x="3719" y="354"/>
                </a:lnTo>
                <a:lnTo>
                  <a:pt x="3935" y="305"/>
                </a:lnTo>
                <a:lnTo>
                  <a:pt x="4151" y="260"/>
                </a:lnTo>
                <a:lnTo>
                  <a:pt x="4368" y="219"/>
                </a:lnTo>
                <a:lnTo>
                  <a:pt x="4586" y="181"/>
                </a:lnTo>
                <a:lnTo>
                  <a:pt x="4804" y="147"/>
                </a:lnTo>
                <a:lnTo>
                  <a:pt x="5024" y="116"/>
                </a:lnTo>
                <a:lnTo>
                  <a:pt x="5243" y="89"/>
                </a:lnTo>
                <a:lnTo>
                  <a:pt x="5463" y="66"/>
                </a:lnTo>
                <a:lnTo>
                  <a:pt x="5684" y="46"/>
                </a:lnTo>
                <a:lnTo>
                  <a:pt x="5905" y="29"/>
                </a:lnTo>
                <a:lnTo>
                  <a:pt x="6127" y="17"/>
                </a:lnTo>
                <a:lnTo>
                  <a:pt x="6349" y="7"/>
                </a:lnTo>
                <a:lnTo>
                  <a:pt x="6571" y="2"/>
                </a:lnTo>
                <a:lnTo>
                  <a:pt x="6793" y="0"/>
                </a:lnTo>
                <a:cubicBezTo>
                  <a:pt x="6806" y="0"/>
                  <a:pt x="6818" y="5"/>
                  <a:pt x="6827" y="14"/>
                </a:cubicBezTo>
                <a:cubicBezTo>
                  <a:pt x="6836" y="23"/>
                  <a:pt x="6841" y="35"/>
                  <a:pt x="6841" y="48"/>
                </a:cubicBezTo>
                <a:lnTo>
                  <a:pt x="6841" y="13536"/>
                </a:lnTo>
                <a:cubicBezTo>
                  <a:pt x="6841" y="13558"/>
                  <a:pt x="6827" y="13577"/>
                  <a:pt x="6806" y="13583"/>
                </a:cubicBezTo>
                <a:cubicBezTo>
                  <a:pt x="6785" y="13588"/>
                  <a:pt x="6763" y="13579"/>
                  <a:pt x="6752" y="13560"/>
                </a:cubicBezTo>
                <a:lnTo>
                  <a:pt x="8" y="1879"/>
                </a:lnTo>
                <a:close/>
              </a:path>
            </a:pathLst>
          </a:custGeom>
          <a:solidFill>
            <a:srgbClr val="FFFFFF"/>
          </a:solidFill>
          <a:ln w="1588" cap="flat">
            <a:noFill/>
            <a:prstDash val="solid"/>
            <a:bevel/>
            <a:headEnd/>
            <a:tailEnd/>
          </a:ln>
        </p:spPr>
        <p:txBody>
          <a:bodyPr vert="horz" wrap="square" lIns="68589" tIns="34295" rIns="68589" bIns="34295" numCol="1" anchor="t" anchorCtr="0" compatLnSpc="1">
            <a:prstTxWarp prst="textNoShape">
              <a:avLst/>
            </a:prstTxWarp>
          </a:bodyPr>
          <a:lstStyle/>
          <a:p>
            <a:endParaRPr lang="zh-CN" altLang="en-US"/>
          </a:p>
        </p:txBody>
      </p:sp>
      <p:sp>
        <p:nvSpPr>
          <p:cNvPr id="31" name="TextBox 30"/>
          <p:cNvSpPr txBox="1"/>
          <p:nvPr/>
        </p:nvSpPr>
        <p:spPr>
          <a:xfrm>
            <a:off x="2226564" y="3334544"/>
            <a:ext cx="4692459" cy="623440"/>
          </a:xfrm>
          <a:prstGeom prst="rect">
            <a:avLst/>
          </a:prstGeom>
          <a:noFill/>
        </p:spPr>
        <p:txBody>
          <a:bodyPr wrap="square" lIns="68571" tIns="34285" rIns="68571" bIns="34285" rtlCol="0">
            <a:spAutoFit/>
          </a:bodyPr>
          <a:lstStyle/>
          <a:p>
            <a:pPr algn="ctr"/>
            <a:r>
              <a:rPr lang="zh-CN" altLang="en-US" sz="3600" b="1" dirty="0">
                <a:solidFill>
                  <a:schemeClr val="bg1"/>
                </a:solidFill>
                <a:latin typeface="微软雅黑"/>
                <a:ea typeface="微软雅黑"/>
              </a:rPr>
              <a:t>感</a:t>
            </a:r>
            <a:r>
              <a:rPr lang="zh-CN" altLang="en-US" sz="3600" b="1" dirty="0" smtClean="0">
                <a:solidFill>
                  <a:schemeClr val="bg1"/>
                </a:solidFill>
                <a:latin typeface="微软雅黑"/>
                <a:ea typeface="微软雅黑"/>
              </a:rPr>
              <a:t>谢聆</a:t>
            </a:r>
            <a:r>
              <a:rPr lang="zh-CN" altLang="en-US" sz="3600" b="1" dirty="0">
                <a:solidFill>
                  <a:schemeClr val="bg1"/>
                </a:solidFill>
                <a:latin typeface="微软雅黑"/>
                <a:ea typeface="微软雅黑"/>
              </a:rPr>
              <a:t>听</a:t>
            </a:r>
          </a:p>
        </p:txBody>
      </p:sp>
      <p:cxnSp>
        <p:nvCxnSpPr>
          <p:cNvPr id="41" name="直接连接符 40"/>
          <p:cNvCxnSpPr/>
          <p:nvPr/>
        </p:nvCxnSpPr>
        <p:spPr bwMode="auto">
          <a:xfrm>
            <a:off x="1885023" y="3946733"/>
            <a:ext cx="5183451"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8" name="组合 27"/>
          <p:cNvGrpSpPr/>
          <p:nvPr/>
        </p:nvGrpSpPr>
        <p:grpSpPr>
          <a:xfrm>
            <a:off x="4267909" y="2077244"/>
            <a:ext cx="611421" cy="1030110"/>
            <a:chOff x="6982613" y="4660429"/>
            <a:chExt cx="292099" cy="492124"/>
          </a:xfrm>
          <a:solidFill>
            <a:schemeClr val="bg1"/>
          </a:solidFill>
        </p:grpSpPr>
        <p:sp>
          <p:nvSpPr>
            <p:cNvPr id="29" name="Freeform 15"/>
            <p:cNvSpPr>
              <a:spLocks noEditPoints="1"/>
            </p:cNvSpPr>
            <p:nvPr/>
          </p:nvSpPr>
          <p:spPr bwMode="auto">
            <a:xfrm>
              <a:off x="6982613" y="4660429"/>
              <a:ext cx="292099" cy="492124"/>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w="9525">
              <a:noFill/>
              <a:round/>
              <a:headEnd/>
              <a:tailEnd/>
            </a:ln>
          </p:spPr>
          <p:txBody>
            <a:bodyPr/>
            <a:lstStyle/>
            <a:p>
              <a:pPr>
                <a:defRPr/>
              </a:pPr>
              <a:endParaRPr lang="en-US" sz="2400" kern="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2" name="Freeform 16"/>
            <p:cNvSpPr>
              <a:spLocks noEditPoints="1"/>
            </p:cNvSpPr>
            <p:nvPr/>
          </p:nvSpPr>
          <p:spPr bwMode="auto">
            <a:xfrm>
              <a:off x="7006425" y="4706468"/>
              <a:ext cx="244476" cy="400050"/>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w="9525">
              <a:noFill/>
              <a:round/>
              <a:headEnd/>
              <a:tailEnd/>
            </a:ln>
          </p:spPr>
          <p:txBody>
            <a:bodyPr/>
            <a:lstStyle/>
            <a:p>
              <a:pPr>
                <a:defRPr/>
              </a:pPr>
              <a:endParaRPr lang="en-US" sz="2400" kern="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3" name="Freeform 17"/>
            <p:cNvSpPr>
              <a:spLocks/>
            </p:cNvSpPr>
            <p:nvPr/>
          </p:nvSpPr>
          <p:spPr bwMode="auto">
            <a:xfrm>
              <a:off x="7046112" y="4827118"/>
              <a:ext cx="165100" cy="279400"/>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w="9525">
              <a:noFill/>
              <a:round/>
              <a:headEnd/>
              <a:tailEnd/>
            </a:ln>
          </p:spPr>
          <p:txBody>
            <a:bodyPr/>
            <a:lstStyle/>
            <a:p>
              <a:pPr>
                <a:defRPr/>
              </a:pPr>
              <a:endParaRPr lang="en-US" sz="2400" kern="0" dirty="0">
                <a:solidFill>
                  <a:schemeClr val="bg1">
                    <a:lumMod val="95000"/>
                  </a:schemeClr>
                </a:solidFill>
                <a:latin typeface="微软雅黑" panose="020B0503020204020204" pitchFamily="34" charset="-122"/>
                <a:ea typeface="微软雅黑" panose="020B0503020204020204" pitchFamily="34" charset="-122"/>
              </a:endParaRPr>
            </a:p>
          </p:txBody>
        </p:sp>
      </p:grpSp>
      <p:sp>
        <p:nvSpPr>
          <p:cNvPr id="36" name="Text Box 54">
            <a:hlinkClick r:id="rId5"/>
          </p:cNvPr>
          <p:cNvSpPr txBox="1">
            <a:spLocks noChangeArrowheads="1"/>
          </p:cNvSpPr>
          <p:nvPr/>
        </p:nvSpPr>
        <p:spPr bwMode="auto">
          <a:xfrm>
            <a:off x="1806786" y="4127384"/>
            <a:ext cx="3392256" cy="426360"/>
          </a:xfrm>
          <a:prstGeom prst="rect">
            <a:avLst/>
          </a:prstGeom>
          <a:noFill/>
          <a:ln w="9525">
            <a:noFill/>
            <a:miter lim="800000"/>
            <a:headEnd/>
            <a:tailEnd/>
          </a:ln>
        </p:spPr>
        <p:txBody>
          <a:bodyPr lIns="68572" tIns="34286" rIns="68572" bIns="34286" anchor="ctr"/>
          <a:lstStyle/>
          <a:p>
            <a:pPr algn="l">
              <a:spcBef>
                <a:spcPct val="50000"/>
              </a:spcBef>
            </a:pPr>
            <a:endParaRPr lang="en-US" altLang="zh-CN" sz="1800" dirty="0">
              <a:solidFill>
                <a:schemeClr val="bg1"/>
              </a:solidFill>
              <a:latin typeface="Tahoma" panose="020B0604030504040204" pitchFamily="34" charset="0"/>
              <a:ea typeface="微软雅黑" panose="020B0503020204020204" pitchFamily="34" charset="-122"/>
              <a:cs typeface="Tahoma" panose="020B0604030504040204" pitchFamily="34" charset="0"/>
            </a:endParaRPr>
          </a:p>
        </p:txBody>
      </p:sp>
      <p:grpSp>
        <p:nvGrpSpPr>
          <p:cNvPr id="37" name="组合 36"/>
          <p:cNvGrpSpPr>
            <a:grpSpLocks noChangeAspect="1"/>
          </p:cNvGrpSpPr>
          <p:nvPr/>
        </p:nvGrpSpPr>
        <p:grpSpPr>
          <a:xfrm>
            <a:off x="4894242" y="4172744"/>
            <a:ext cx="443432" cy="360128"/>
            <a:chOff x="3175" y="295276"/>
            <a:chExt cx="4856163" cy="3943350"/>
          </a:xfrm>
          <a:solidFill>
            <a:schemeClr val="bg1"/>
          </a:solidFill>
        </p:grpSpPr>
        <p:sp>
          <p:nvSpPr>
            <p:cNvPr id="38" name="Freeform 10"/>
            <p:cNvSpPr>
              <a:spLocks noEditPoints="1"/>
            </p:cNvSpPr>
            <p:nvPr/>
          </p:nvSpPr>
          <p:spPr bwMode="auto">
            <a:xfrm>
              <a:off x="3175" y="741363"/>
              <a:ext cx="4173538" cy="3497263"/>
            </a:xfrm>
            <a:custGeom>
              <a:avLst/>
              <a:gdLst>
                <a:gd name="T0" fmla="*/ 957 w 1111"/>
                <a:gd name="T1" fmla="*/ 394 h 930"/>
                <a:gd name="T2" fmla="*/ 936 w 1111"/>
                <a:gd name="T3" fmla="*/ 362 h 930"/>
                <a:gd name="T4" fmla="*/ 936 w 1111"/>
                <a:gd name="T5" fmla="*/ 235 h 930"/>
                <a:gd name="T6" fmla="*/ 652 w 1111"/>
                <a:gd name="T7" fmla="*/ 233 h 930"/>
                <a:gd name="T8" fmla="*/ 622 w 1111"/>
                <a:gd name="T9" fmla="*/ 219 h 930"/>
                <a:gd name="T10" fmla="*/ 608 w 1111"/>
                <a:gd name="T11" fmla="*/ 70 h 930"/>
                <a:gd name="T12" fmla="*/ 190 w 1111"/>
                <a:gd name="T13" fmla="*/ 233 h 930"/>
                <a:gd name="T14" fmla="*/ 0 w 1111"/>
                <a:gd name="T15" fmla="*/ 591 h 930"/>
                <a:gd name="T16" fmla="*/ 534 w 1111"/>
                <a:gd name="T17" fmla="*/ 930 h 930"/>
                <a:gd name="T18" fmla="*/ 1111 w 1111"/>
                <a:gd name="T19" fmla="*/ 568 h 930"/>
                <a:gd name="T20" fmla="*/ 957 w 1111"/>
                <a:gd name="T21" fmla="*/ 394 h 930"/>
                <a:gd name="T22" fmla="*/ 535 w 1111"/>
                <a:gd name="T23" fmla="*/ 854 h 930"/>
                <a:gd name="T24" fmla="*/ 128 w 1111"/>
                <a:gd name="T25" fmla="*/ 641 h 930"/>
                <a:gd name="T26" fmla="*/ 485 w 1111"/>
                <a:gd name="T27" fmla="*/ 353 h 930"/>
                <a:gd name="T28" fmla="*/ 892 w 1111"/>
                <a:gd name="T29" fmla="*/ 565 h 930"/>
                <a:gd name="T30" fmla="*/ 535 w 1111"/>
                <a:gd name="T31" fmla="*/ 854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1" h="930">
                  <a:moveTo>
                    <a:pt x="957" y="394"/>
                  </a:moveTo>
                  <a:cubicBezTo>
                    <a:pt x="939" y="389"/>
                    <a:pt x="926" y="385"/>
                    <a:pt x="936" y="362"/>
                  </a:cubicBezTo>
                  <a:cubicBezTo>
                    <a:pt x="956" y="311"/>
                    <a:pt x="958" y="266"/>
                    <a:pt x="936" y="235"/>
                  </a:cubicBezTo>
                  <a:cubicBezTo>
                    <a:pt x="895" y="176"/>
                    <a:pt x="782" y="179"/>
                    <a:pt x="652" y="233"/>
                  </a:cubicBezTo>
                  <a:cubicBezTo>
                    <a:pt x="652" y="233"/>
                    <a:pt x="611" y="251"/>
                    <a:pt x="622" y="219"/>
                  </a:cubicBezTo>
                  <a:cubicBezTo>
                    <a:pt x="642" y="155"/>
                    <a:pt x="639" y="101"/>
                    <a:pt x="608" y="70"/>
                  </a:cubicBezTo>
                  <a:cubicBezTo>
                    <a:pt x="537" y="0"/>
                    <a:pt x="350" y="73"/>
                    <a:pt x="190" y="233"/>
                  </a:cubicBezTo>
                  <a:cubicBezTo>
                    <a:pt x="69" y="353"/>
                    <a:pt x="0" y="481"/>
                    <a:pt x="0" y="591"/>
                  </a:cubicBezTo>
                  <a:cubicBezTo>
                    <a:pt x="0" y="801"/>
                    <a:pt x="270" y="930"/>
                    <a:pt x="534" y="930"/>
                  </a:cubicBezTo>
                  <a:cubicBezTo>
                    <a:pt x="881" y="930"/>
                    <a:pt x="1111" y="728"/>
                    <a:pt x="1111" y="568"/>
                  </a:cubicBezTo>
                  <a:cubicBezTo>
                    <a:pt x="1111" y="472"/>
                    <a:pt x="1030" y="417"/>
                    <a:pt x="957" y="394"/>
                  </a:cubicBezTo>
                  <a:close/>
                  <a:moveTo>
                    <a:pt x="535" y="854"/>
                  </a:moveTo>
                  <a:cubicBezTo>
                    <a:pt x="324" y="875"/>
                    <a:pt x="142" y="779"/>
                    <a:pt x="128" y="641"/>
                  </a:cubicBezTo>
                  <a:cubicBezTo>
                    <a:pt x="114" y="503"/>
                    <a:pt x="274" y="373"/>
                    <a:pt x="485" y="353"/>
                  </a:cubicBezTo>
                  <a:cubicBezTo>
                    <a:pt x="696" y="332"/>
                    <a:pt x="878" y="427"/>
                    <a:pt x="892" y="565"/>
                  </a:cubicBezTo>
                  <a:cubicBezTo>
                    <a:pt x="906" y="704"/>
                    <a:pt x="746" y="833"/>
                    <a:pt x="535" y="8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39" name="Freeform 11"/>
            <p:cNvSpPr>
              <a:spLocks/>
            </p:cNvSpPr>
            <p:nvPr/>
          </p:nvSpPr>
          <p:spPr bwMode="auto">
            <a:xfrm>
              <a:off x="3094038" y="295276"/>
              <a:ext cx="1765300" cy="1868488"/>
            </a:xfrm>
            <a:custGeom>
              <a:avLst/>
              <a:gdLst>
                <a:gd name="T0" fmla="*/ 364 w 470"/>
                <a:gd name="T1" fmla="*/ 128 h 497"/>
                <a:gd name="T2" fmla="*/ 43 w 470"/>
                <a:gd name="T3" fmla="*/ 24 h 497"/>
                <a:gd name="T4" fmla="*/ 43 w 470"/>
                <a:gd name="T5" fmla="*/ 24 h 497"/>
                <a:gd name="T6" fmla="*/ 5 w 470"/>
                <a:gd name="T7" fmla="*/ 82 h 497"/>
                <a:gd name="T8" fmla="*/ 63 w 470"/>
                <a:gd name="T9" fmla="*/ 119 h 497"/>
                <a:gd name="T10" fmla="*/ 291 w 470"/>
                <a:gd name="T11" fmla="*/ 193 h 497"/>
                <a:gd name="T12" fmla="*/ 341 w 470"/>
                <a:gd name="T13" fmla="*/ 428 h 497"/>
                <a:gd name="T14" fmla="*/ 341 w 470"/>
                <a:gd name="T15" fmla="*/ 428 h 497"/>
                <a:gd name="T16" fmla="*/ 373 w 470"/>
                <a:gd name="T17" fmla="*/ 489 h 497"/>
                <a:gd name="T18" fmla="*/ 434 w 470"/>
                <a:gd name="T19" fmla="*/ 458 h 497"/>
                <a:gd name="T20" fmla="*/ 434 w 470"/>
                <a:gd name="T21" fmla="*/ 458 h 497"/>
                <a:gd name="T22" fmla="*/ 364 w 470"/>
                <a:gd name="T23" fmla="*/ 12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497">
                  <a:moveTo>
                    <a:pt x="364" y="128"/>
                  </a:moveTo>
                  <a:cubicBezTo>
                    <a:pt x="280" y="35"/>
                    <a:pt x="157" y="0"/>
                    <a:pt x="43" y="24"/>
                  </a:cubicBezTo>
                  <a:cubicBezTo>
                    <a:pt x="43" y="24"/>
                    <a:pt x="43" y="24"/>
                    <a:pt x="43" y="24"/>
                  </a:cubicBezTo>
                  <a:cubicBezTo>
                    <a:pt x="16" y="30"/>
                    <a:pt x="0" y="55"/>
                    <a:pt x="5" y="82"/>
                  </a:cubicBezTo>
                  <a:cubicBezTo>
                    <a:pt x="11" y="108"/>
                    <a:pt x="37" y="125"/>
                    <a:pt x="63" y="119"/>
                  </a:cubicBezTo>
                  <a:cubicBezTo>
                    <a:pt x="144" y="102"/>
                    <a:pt x="232" y="127"/>
                    <a:pt x="291" y="193"/>
                  </a:cubicBezTo>
                  <a:cubicBezTo>
                    <a:pt x="351" y="259"/>
                    <a:pt x="367" y="349"/>
                    <a:pt x="341" y="428"/>
                  </a:cubicBezTo>
                  <a:cubicBezTo>
                    <a:pt x="341" y="428"/>
                    <a:pt x="341" y="428"/>
                    <a:pt x="341" y="428"/>
                  </a:cubicBezTo>
                  <a:cubicBezTo>
                    <a:pt x="333" y="453"/>
                    <a:pt x="347" y="481"/>
                    <a:pt x="373" y="489"/>
                  </a:cubicBezTo>
                  <a:cubicBezTo>
                    <a:pt x="398" y="497"/>
                    <a:pt x="426" y="483"/>
                    <a:pt x="434" y="458"/>
                  </a:cubicBezTo>
                  <a:cubicBezTo>
                    <a:pt x="434" y="458"/>
                    <a:pt x="434" y="458"/>
                    <a:pt x="434" y="458"/>
                  </a:cubicBezTo>
                  <a:cubicBezTo>
                    <a:pt x="470" y="347"/>
                    <a:pt x="447" y="220"/>
                    <a:pt x="364" y="12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0" name="Freeform 12"/>
            <p:cNvSpPr>
              <a:spLocks/>
            </p:cNvSpPr>
            <p:nvPr/>
          </p:nvSpPr>
          <p:spPr bwMode="auto">
            <a:xfrm>
              <a:off x="3252788" y="974726"/>
              <a:ext cx="919163" cy="969963"/>
            </a:xfrm>
            <a:custGeom>
              <a:avLst/>
              <a:gdLst>
                <a:gd name="T0" fmla="*/ 193 w 245"/>
                <a:gd name="T1" fmla="*/ 63 h 258"/>
                <a:gd name="T2" fmla="*/ 37 w 245"/>
                <a:gd name="T3" fmla="*/ 12 h 258"/>
                <a:gd name="T4" fmla="*/ 5 w 245"/>
                <a:gd name="T5" fmla="*/ 62 h 258"/>
                <a:gd name="T6" fmla="*/ 54 w 245"/>
                <a:gd name="T7" fmla="*/ 94 h 258"/>
                <a:gd name="T8" fmla="*/ 54 w 245"/>
                <a:gd name="T9" fmla="*/ 94 h 258"/>
                <a:gd name="T10" fmla="*/ 131 w 245"/>
                <a:gd name="T11" fmla="*/ 119 h 258"/>
                <a:gd name="T12" fmla="*/ 148 w 245"/>
                <a:gd name="T13" fmla="*/ 198 h 258"/>
                <a:gd name="T14" fmla="*/ 148 w 245"/>
                <a:gd name="T15" fmla="*/ 198 h 258"/>
                <a:gd name="T16" fmla="*/ 175 w 245"/>
                <a:gd name="T17" fmla="*/ 251 h 258"/>
                <a:gd name="T18" fmla="*/ 228 w 245"/>
                <a:gd name="T19" fmla="*/ 223 h 258"/>
                <a:gd name="T20" fmla="*/ 193 w 245"/>
                <a:gd name="T21" fmla="*/ 63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258">
                  <a:moveTo>
                    <a:pt x="193" y="63"/>
                  </a:moveTo>
                  <a:cubicBezTo>
                    <a:pt x="153" y="18"/>
                    <a:pt x="92" y="0"/>
                    <a:pt x="37" y="12"/>
                  </a:cubicBezTo>
                  <a:cubicBezTo>
                    <a:pt x="14" y="17"/>
                    <a:pt x="0" y="39"/>
                    <a:pt x="5" y="62"/>
                  </a:cubicBezTo>
                  <a:cubicBezTo>
                    <a:pt x="9" y="85"/>
                    <a:pt x="32" y="99"/>
                    <a:pt x="54" y="94"/>
                  </a:cubicBezTo>
                  <a:cubicBezTo>
                    <a:pt x="54" y="94"/>
                    <a:pt x="54" y="94"/>
                    <a:pt x="54" y="94"/>
                  </a:cubicBezTo>
                  <a:cubicBezTo>
                    <a:pt x="82" y="89"/>
                    <a:pt x="111" y="97"/>
                    <a:pt x="131" y="119"/>
                  </a:cubicBezTo>
                  <a:cubicBezTo>
                    <a:pt x="151" y="141"/>
                    <a:pt x="156" y="171"/>
                    <a:pt x="148" y="198"/>
                  </a:cubicBezTo>
                  <a:cubicBezTo>
                    <a:pt x="148" y="198"/>
                    <a:pt x="148" y="198"/>
                    <a:pt x="148" y="198"/>
                  </a:cubicBezTo>
                  <a:cubicBezTo>
                    <a:pt x="141" y="220"/>
                    <a:pt x="153" y="243"/>
                    <a:pt x="175" y="251"/>
                  </a:cubicBezTo>
                  <a:cubicBezTo>
                    <a:pt x="197" y="258"/>
                    <a:pt x="220" y="246"/>
                    <a:pt x="228" y="223"/>
                  </a:cubicBezTo>
                  <a:cubicBezTo>
                    <a:pt x="245" y="169"/>
                    <a:pt x="234" y="108"/>
                    <a:pt x="193" y="6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62" name="Freeform 13"/>
            <p:cNvSpPr>
              <a:spLocks noEditPoints="1"/>
            </p:cNvSpPr>
            <p:nvPr/>
          </p:nvSpPr>
          <p:spPr bwMode="auto">
            <a:xfrm>
              <a:off x="957263" y="2370138"/>
              <a:ext cx="1724025" cy="1485900"/>
            </a:xfrm>
            <a:custGeom>
              <a:avLst/>
              <a:gdLst>
                <a:gd name="T0" fmla="*/ 302 w 459"/>
                <a:gd name="T1" fmla="*/ 26 h 395"/>
                <a:gd name="T2" fmla="*/ 45 w 459"/>
                <a:gd name="T3" fmla="*/ 138 h 395"/>
                <a:gd name="T4" fmla="*/ 144 w 459"/>
                <a:gd name="T5" fmla="*/ 362 h 395"/>
                <a:gd name="T6" fmla="*/ 416 w 459"/>
                <a:gd name="T7" fmla="*/ 246 h 395"/>
                <a:gd name="T8" fmla="*/ 302 w 459"/>
                <a:gd name="T9" fmla="*/ 26 h 395"/>
                <a:gd name="T10" fmla="*/ 225 w 459"/>
                <a:gd name="T11" fmla="*/ 256 h 395"/>
                <a:gd name="T12" fmla="*/ 128 w 459"/>
                <a:gd name="T13" fmla="*/ 288 h 395"/>
                <a:gd name="T14" fmla="*/ 107 w 459"/>
                <a:gd name="T15" fmla="*/ 204 h 395"/>
                <a:gd name="T16" fmla="*/ 202 w 459"/>
                <a:gd name="T17" fmla="*/ 172 h 395"/>
                <a:gd name="T18" fmla="*/ 225 w 459"/>
                <a:gd name="T19" fmla="*/ 256 h 395"/>
                <a:gd name="T20" fmla="*/ 292 w 459"/>
                <a:gd name="T21" fmla="*/ 170 h 395"/>
                <a:gd name="T22" fmla="*/ 256 w 459"/>
                <a:gd name="T23" fmla="*/ 184 h 395"/>
                <a:gd name="T24" fmla="*/ 247 w 459"/>
                <a:gd name="T25" fmla="*/ 152 h 395"/>
                <a:gd name="T26" fmla="*/ 282 w 459"/>
                <a:gd name="T27" fmla="*/ 139 h 395"/>
                <a:gd name="T28" fmla="*/ 292 w 459"/>
                <a:gd name="T29" fmla="*/ 170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59" h="395">
                  <a:moveTo>
                    <a:pt x="302" y="26"/>
                  </a:moveTo>
                  <a:cubicBezTo>
                    <a:pt x="202" y="0"/>
                    <a:pt x="88" y="50"/>
                    <a:pt x="45" y="138"/>
                  </a:cubicBezTo>
                  <a:cubicBezTo>
                    <a:pt x="0" y="229"/>
                    <a:pt x="43" y="329"/>
                    <a:pt x="144" y="362"/>
                  </a:cubicBezTo>
                  <a:cubicBezTo>
                    <a:pt x="249" y="395"/>
                    <a:pt x="373" y="343"/>
                    <a:pt x="416" y="246"/>
                  </a:cubicBezTo>
                  <a:cubicBezTo>
                    <a:pt x="459" y="151"/>
                    <a:pt x="406" y="53"/>
                    <a:pt x="302" y="26"/>
                  </a:cubicBezTo>
                  <a:close/>
                  <a:moveTo>
                    <a:pt x="225" y="256"/>
                  </a:moveTo>
                  <a:cubicBezTo>
                    <a:pt x="205" y="289"/>
                    <a:pt x="161" y="303"/>
                    <a:pt x="128" y="288"/>
                  </a:cubicBezTo>
                  <a:cubicBezTo>
                    <a:pt x="96" y="273"/>
                    <a:pt x="86" y="236"/>
                    <a:pt x="107" y="204"/>
                  </a:cubicBezTo>
                  <a:cubicBezTo>
                    <a:pt x="127" y="172"/>
                    <a:pt x="169" y="158"/>
                    <a:pt x="202" y="172"/>
                  </a:cubicBezTo>
                  <a:cubicBezTo>
                    <a:pt x="235" y="186"/>
                    <a:pt x="245" y="224"/>
                    <a:pt x="225" y="256"/>
                  </a:cubicBezTo>
                  <a:close/>
                  <a:moveTo>
                    <a:pt x="292" y="170"/>
                  </a:moveTo>
                  <a:cubicBezTo>
                    <a:pt x="285" y="183"/>
                    <a:pt x="269" y="189"/>
                    <a:pt x="256" y="184"/>
                  </a:cubicBezTo>
                  <a:cubicBezTo>
                    <a:pt x="243" y="178"/>
                    <a:pt x="240" y="164"/>
                    <a:pt x="247" y="152"/>
                  </a:cubicBezTo>
                  <a:cubicBezTo>
                    <a:pt x="254" y="140"/>
                    <a:pt x="270" y="134"/>
                    <a:pt x="282" y="139"/>
                  </a:cubicBezTo>
                  <a:cubicBezTo>
                    <a:pt x="295" y="143"/>
                    <a:pt x="300" y="158"/>
                    <a:pt x="292"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63" name="组合 62"/>
          <p:cNvGrpSpPr>
            <a:grpSpLocks noChangeAspect="1"/>
          </p:cNvGrpSpPr>
          <p:nvPr/>
        </p:nvGrpSpPr>
        <p:grpSpPr>
          <a:xfrm>
            <a:off x="1501986" y="4138286"/>
            <a:ext cx="443432" cy="357654"/>
            <a:chOff x="2482850" y="17463"/>
            <a:chExt cx="442913" cy="357188"/>
          </a:xfrm>
          <a:solidFill>
            <a:schemeClr val="bg1"/>
          </a:solidFill>
        </p:grpSpPr>
        <p:sp>
          <p:nvSpPr>
            <p:cNvPr id="64" name="Freeform 14"/>
            <p:cNvSpPr>
              <a:spLocks/>
            </p:cNvSpPr>
            <p:nvPr/>
          </p:nvSpPr>
          <p:spPr bwMode="auto">
            <a:xfrm>
              <a:off x="2482850" y="17463"/>
              <a:ext cx="442913" cy="204788"/>
            </a:xfrm>
            <a:custGeom>
              <a:avLst/>
              <a:gdLst>
                <a:gd name="T0" fmla="*/ 553 w 558"/>
                <a:gd name="T1" fmla="*/ 229 h 257"/>
                <a:gd name="T2" fmla="*/ 354 w 558"/>
                <a:gd name="T3" fmla="*/ 30 h 257"/>
                <a:gd name="T4" fmla="*/ 354 w 558"/>
                <a:gd name="T5" fmla="*/ 30 h 257"/>
                <a:gd name="T6" fmla="*/ 346 w 558"/>
                <a:gd name="T7" fmla="*/ 24 h 257"/>
                <a:gd name="T8" fmla="*/ 339 w 558"/>
                <a:gd name="T9" fmla="*/ 17 h 257"/>
                <a:gd name="T10" fmla="*/ 329 w 558"/>
                <a:gd name="T11" fmla="*/ 12 h 257"/>
                <a:gd name="T12" fmla="*/ 320 w 558"/>
                <a:gd name="T13" fmla="*/ 7 h 257"/>
                <a:gd name="T14" fmla="*/ 310 w 558"/>
                <a:gd name="T15" fmla="*/ 3 h 257"/>
                <a:gd name="T16" fmla="*/ 300 w 558"/>
                <a:gd name="T17" fmla="*/ 1 h 257"/>
                <a:gd name="T18" fmla="*/ 290 w 558"/>
                <a:gd name="T19" fmla="*/ 0 h 257"/>
                <a:gd name="T20" fmla="*/ 280 w 558"/>
                <a:gd name="T21" fmla="*/ 0 h 257"/>
                <a:gd name="T22" fmla="*/ 280 w 558"/>
                <a:gd name="T23" fmla="*/ 0 h 257"/>
                <a:gd name="T24" fmla="*/ 268 w 558"/>
                <a:gd name="T25" fmla="*/ 0 h 257"/>
                <a:gd name="T26" fmla="*/ 258 w 558"/>
                <a:gd name="T27" fmla="*/ 1 h 257"/>
                <a:gd name="T28" fmla="*/ 248 w 558"/>
                <a:gd name="T29" fmla="*/ 3 h 257"/>
                <a:gd name="T30" fmla="*/ 238 w 558"/>
                <a:gd name="T31" fmla="*/ 7 h 257"/>
                <a:gd name="T32" fmla="*/ 229 w 558"/>
                <a:gd name="T33" fmla="*/ 12 h 257"/>
                <a:gd name="T34" fmla="*/ 220 w 558"/>
                <a:gd name="T35" fmla="*/ 17 h 257"/>
                <a:gd name="T36" fmla="*/ 212 w 558"/>
                <a:gd name="T37" fmla="*/ 24 h 257"/>
                <a:gd name="T38" fmla="*/ 204 w 558"/>
                <a:gd name="T39" fmla="*/ 30 h 257"/>
                <a:gd name="T40" fmla="*/ 169 w 558"/>
                <a:gd name="T41" fmla="*/ 65 h 257"/>
                <a:gd name="T42" fmla="*/ 169 w 558"/>
                <a:gd name="T43" fmla="*/ 17 h 257"/>
                <a:gd name="T44" fmla="*/ 84 w 558"/>
                <a:gd name="T45" fmla="*/ 17 h 257"/>
                <a:gd name="T46" fmla="*/ 84 w 558"/>
                <a:gd name="T47" fmla="*/ 151 h 257"/>
                <a:gd name="T48" fmla="*/ 5 w 558"/>
                <a:gd name="T49" fmla="*/ 229 h 257"/>
                <a:gd name="T50" fmla="*/ 5 w 558"/>
                <a:gd name="T51" fmla="*/ 229 h 257"/>
                <a:gd name="T52" fmla="*/ 1 w 558"/>
                <a:gd name="T53" fmla="*/ 234 h 257"/>
                <a:gd name="T54" fmla="*/ 0 w 558"/>
                <a:gd name="T55" fmla="*/ 240 h 257"/>
                <a:gd name="T56" fmla="*/ 1 w 558"/>
                <a:gd name="T57" fmla="*/ 247 h 257"/>
                <a:gd name="T58" fmla="*/ 5 w 558"/>
                <a:gd name="T59" fmla="*/ 252 h 257"/>
                <a:gd name="T60" fmla="*/ 5 w 558"/>
                <a:gd name="T61" fmla="*/ 252 h 257"/>
                <a:gd name="T62" fmla="*/ 10 w 558"/>
                <a:gd name="T63" fmla="*/ 255 h 257"/>
                <a:gd name="T64" fmla="*/ 16 w 558"/>
                <a:gd name="T65" fmla="*/ 257 h 257"/>
                <a:gd name="T66" fmla="*/ 23 w 558"/>
                <a:gd name="T67" fmla="*/ 255 h 257"/>
                <a:gd name="T68" fmla="*/ 29 w 558"/>
                <a:gd name="T69" fmla="*/ 252 h 257"/>
                <a:gd name="T70" fmla="*/ 227 w 558"/>
                <a:gd name="T71" fmla="*/ 54 h 257"/>
                <a:gd name="T72" fmla="*/ 227 w 558"/>
                <a:gd name="T73" fmla="*/ 54 h 257"/>
                <a:gd name="T74" fmla="*/ 238 w 558"/>
                <a:gd name="T75" fmla="*/ 45 h 257"/>
                <a:gd name="T76" fmla="*/ 251 w 558"/>
                <a:gd name="T77" fmla="*/ 37 h 257"/>
                <a:gd name="T78" fmla="*/ 265 w 558"/>
                <a:gd name="T79" fmla="*/ 34 h 257"/>
                <a:gd name="T80" fmla="*/ 280 w 558"/>
                <a:gd name="T81" fmla="*/ 32 h 257"/>
                <a:gd name="T82" fmla="*/ 280 w 558"/>
                <a:gd name="T83" fmla="*/ 32 h 257"/>
                <a:gd name="T84" fmla="*/ 293 w 558"/>
                <a:gd name="T85" fmla="*/ 34 h 257"/>
                <a:gd name="T86" fmla="*/ 307 w 558"/>
                <a:gd name="T87" fmla="*/ 37 h 257"/>
                <a:gd name="T88" fmla="*/ 320 w 558"/>
                <a:gd name="T89" fmla="*/ 45 h 257"/>
                <a:gd name="T90" fmla="*/ 331 w 558"/>
                <a:gd name="T91" fmla="*/ 54 h 257"/>
                <a:gd name="T92" fmla="*/ 530 w 558"/>
                <a:gd name="T93" fmla="*/ 252 h 257"/>
                <a:gd name="T94" fmla="*/ 530 w 558"/>
                <a:gd name="T95" fmla="*/ 252 h 257"/>
                <a:gd name="T96" fmla="*/ 535 w 558"/>
                <a:gd name="T97" fmla="*/ 255 h 257"/>
                <a:gd name="T98" fmla="*/ 542 w 558"/>
                <a:gd name="T99" fmla="*/ 257 h 257"/>
                <a:gd name="T100" fmla="*/ 548 w 558"/>
                <a:gd name="T101" fmla="*/ 255 h 257"/>
                <a:gd name="T102" fmla="*/ 553 w 558"/>
                <a:gd name="T103" fmla="*/ 252 h 257"/>
                <a:gd name="T104" fmla="*/ 553 w 558"/>
                <a:gd name="T105" fmla="*/ 252 h 257"/>
                <a:gd name="T106" fmla="*/ 557 w 558"/>
                <a:gd name="T107" fmla="*/ 247 h 257"/>
                <a:gd name="T108" fmla="*/ 558 w 558"/>
                <a:gd name="T109" fmla="*/ 240 h 257"/>
                <a:gd name="T110" fmla="*/ 557 w 558"/>
                <a:gd name="T111" fmla="*/ 234 h 257"/>
                <a:gd name="T112" fmla="*/ 553 w 558"/>
                <a:gd name="T113" fmla="*/ 229 h 257"/>
                <a:gd name="T114" fmla="*/ 553 w 558"/>
                <a:gd name="T115" fmla="*/ 229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58" h="257">
                  <a:moveTo>
                    <a:pt x="553" y="229"/>
                  </a:moveTo>
                  <a:lnTo>
                    <a:pt x="354" y="30"/>
                  </a:lnTo>
                  <a:lnTo>
                    <a:pt x="354" y="30"/>
                  </a:lnTo>
                  <a:lnTo>
                    <a:pt x="346" y="24"/>
                  </a:lnTo>
                  <a:lnTo>
                    <a:pt x="339" y="17"/>
                  </a:lnTo>
                  <a:lnTo>
                    <a:pt x="329" y="12"/>
                  </a:lnTo>
                  <a:lnTo>
                    <a:pt x="320" y="7"/>
                  </a:lnTo>
                  <a:lnTo>
                    <a:pt x="310" y="3"/>
                  </a:lnTo>
                  <a:lnTo>
                    <a:pt x="300" y="1"/>
                  </a:lnTo>
                  <a:lnTo>
                    <a:pt x="290" y="0"/>
                  </a:lnTo>
                  <a:lnTo>
                    <a:pt x="280" y="0"/>
                  </a:lnTo>
                  <a:lnTo>
                    <a:pt x="280" y="0"/>
                  </a:lnTo>
                  <a:lnTo>
                    <a:pt x="268" y="0"/>
                  </a:lnTo>
                  <a:lnTo>
                    <a:pt x="258" y="1"/>
                  </a:lnTo>
                  <a:lnTo>
                    <a:pt x="248" y="3"/>
                  </a:lnTo>
                  <a:lnTo>
                    <a:pt x="238" y="7"/>
                  </a:lnTo>
                  <a:lnTo>
                    <a:pt x="229" y="12"/>
                  </a:lnTo>
                  <a:lnTo>
                    <a:pt x="220" y="17"/>
                  </a:lnTo>
                  <a:lnTo>
                    <a:pt x="212" y="24"/>
                  </a:lnTo>
                  <a:lnTo>
                    <a:pt x="204" y="30"/>
                  </a:lnTo>
                  <a:lnTo>
                    <a:pt x="169" y="65"/>
                  </a:lnTo>
                  <a:lnTo>
                    <a:pt x="169" y="17"/>
                  </a:lnTo>
                  <a:lnTo>
                    <a:pt x="84" y="17"/>
                  </a:lnTo>
                  <a:lnTo>
                    <a:pt x="84" y="151"/>
                  </a:lnTo>
                  <a:lnTo>
                    <a:pt x="5" y="229"/>
                  </a:lnTo>
                  <a:lnTo>
                    <a:pt x="5" y="229"/>
                  </a:lnTo>
                  <a:lnTo>
                    <a:pt x="1" y="234"/>
                  </a:lnTo>
                  <a:lnTo>
                    <a:pt x="0" y="240"/>
                  </a:lnTo>
                  <a:lnTo>
                    <a:pt x="1" y="247"/>
                  </a:lnTo>
                  <a:lnTo>
                    <a:pt x="5" y="252"/>
                  </a:lnTo>
                  <a:lnTo>
                    <a:pt x="5" y="252"/>
                  </a:lnTo>
                  <a:lnTo>
                    <a:pt x="10" y="255"/>
                  </a:lnTo>
                  <a:lnTo>
                    <a:pt x="16" y="257"/>
                  </a:lnTo>
                  <a:lnTo>
                    <a:pt x="23" y="255"/>
                  </a:lnTo>
                  <a:lnTo>
                    <a:pt x="29" y="252"/>
                  </a:lnTo>
                  <a:lnTo>
                    <a:pt x="227" y="54"/>
                  </a:lnTo>
                  <a:lnTo>
                    <a:pt x="227" y="54"/>
                  </a:lnTo>
                  <a:lnTo>
                    <a:pt x="238" y="45"/>
                  </a:lnTo>
                  <a:lnTo>
                    <a:pt x="251" y="37"/>
                  </a:lnTo>
                  <a:lnTo>
                    <a:pt x="265" y="34"/>
                  </a:lnTo>
                  <a:lnTo>
                    <a:pt x="280" y="32"/>
                  </a:lnTo>
                  <a:lnTo>
                    <a:pt x="280" y="32"/>
                  </a:lnTo>
                  <a:lnTo>
                    <a:pt x="293" y="34"/>
                  </a:lnTo>
                  <a:lnTo>
                    <a:pt x="307" y="37"/>
                  </a:lnTo>
                  <a:lnTo>
                    <a:pt x="320" y="45"/>
                  </a:lnTo>
                  <a:lnTo>
                    <a:pt x="331" y="54"/>
                  </a:lnTo>
                  <a:lnTo>
                    <a:pt x="530" y="252"/>
                  </a:lnTo>
                  <a:lnTo>
                    <a:pt x="530" y="252"/>
                  </a:lnTo>
                  <a:lnTo>
                    <a:pt x="535" y="255"/>
                  </a:lnTo>
                  <a:lnTo>
                    <a:pt x="542" y="257"/>
                  </a:lnTo>
                  <a:lnTo>
                    <a:pt x="548" y="255"/>
                  </a:lnTo>
                  <a:lnTo>
                    <a:pt x="553" y="252"/>
                  </a:lnTo>
                  <a:lnTo>
                    <a:pt x="553" y="252"/>
                  </a:lnTo>
                  <a:lnTo>
                    <a:pt x="557" y="247"/>
                  </a:lnTo>
                  <a:lnTo>
                    <a:pt x="558" y="240"/>
                  </a:lnTo>
                  <a:lnTo>
                    <a:pt x="557" y="234"/>
                  </a:lnTo>
                  <a:lnTo>
                    <a:pt x="553" y="229"/>
                  </a:lnTo>
                  <a:lnTo>
                    <a:pt x="553"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65" name="Freeform 15"/>
            <p:cNvSpPr>
              <a:spLocks/>
            </p:cNvSpPr>
            <p:nvPr/>
          </p:nvSpPr>
          <p:spPr bwMode="auto">
            <a:xfrm>
              <a:off x="2543175" y="65088"/>
              <a:ext cx="322263" cy="309563"/>
            </a:xfrm>
            <a:custGeom>
              <a:avLst/>
              <a:gdLst>
                <a:gd name="T0" fmla="*/ 249 w 404"/>
                <a:gd name="T1" fmla="*/ 20 h 389"/>
                <a:gd name="T2" fmla="*/ 249 w 404"/>
                <a:gd name="T3" fmla="*/ 20 h 389"/>
                <a:gd name="T4" fmla="*/ 239 w 404"/>
                <a:gd name="T5" fmla="*/ 11 h 389"/>
                <a:gd name="T6" fmla="*/ 228 w 404"/>
                <a:gd name="T7" fmla="*/ 5 h 389"/>
                <a:gd name="T8" fmla="*/ 215 w 404"/>
                <a:gd name="T9" fmla="*/ 1 h 389"/>
                <a:gd name="T10" fmla="*/ 203 w 404"/>
                <a:gd name="T11" fmla="*/ 0 h 389"/>
                <a:gd name="T12" fmla="*/ 203 w 404"/>
                <a:gd name="T13" fmla="*/ 0 h 389"/>
                <a:gd name="T14" fmla="*/ 189 w 404"/>
                <a:gd name="T15" fmla="*/ 1 h 389"/>
                <a:gd name="T16" fmla="*/ 177 w 404"/>
                <a:gd name="T17" fmla="*/ 5 h 389"/>
                <a:gd name="T18" fmla="*/ 166 w 404"/>
                <a:gd name="T19" fmla="*/ 11 h 389"/>
                <a:gd name="T20" fmla="*/ 156 w 404"/>
                <a:gd name="T21" fmla="*/ 20 h 389"/>
                <a:gd name="T22" fmla="*/ 0 w 404"/>
                <a:gd name="T23" fmla="*/ 175 h 389"/>
                <a:gd name="T24" fmla="*/ 0 w 404"/>
                <a:gd name="T25" fmla="*/ 354 h 389"/>
                <a:gd name="T26" fmla="*/ 0 w 404"/>
                <a:gd name="T27" fmla="*/ 354 h 389"/>
                <a:gd name="T28" fmla="*/ 1 w 404"/>
                <a:gd name="T29" fmla="*/ 360 h 389"/>
                <a:gd name="T30" fmla="*/ 2 w 404"/>
                <a:gd name="T31" fmla="*/ 367 h 389"/>
                <a:gd name="T32" fmla="*/ 6 w 404"/>
                <a:gd name="T33" fmla="*/ 373 h 389"/>
                <a:gd name="T34" fmla="*/ 10 w 404"/>
                <a:gd name="T35" fmla="*/ 378 h 389"/>
                <a:gd name="T36" fmla="*/ 16 w 404"/>
                <a:gd name="T37" fmla="*/ 383 h 389"/>
                <a:gd name="T38" fmla="*/ 21 w 404"/>
                <a:gd name="T39" fmla="*/ 385 h 389"/>
                <a:gd name="T40" fmla="*/ 29 w 404"/>
                <a:gd name="T41" fmla="*/ 388 h 389"/>
                <a:gd name="T42" fmla="*/ 35 w 404"/>
                <a:gd name="T43" fmla="*/ 389 h 389"/>
                <a:gd name="T44" fmla="*/ 122 w 404"/>
                <a:gd name="T45" fmla="*/ 389 h 389"/>
                <a:gd name="T46" fmla="*/ 122 w 404"/>
                <a:gd name="T47" fmla="*/ 283 h 389"/>
                <a:gd name="T48" fmla="*/ 122 w 404"/>
                <a:gd name="T49" fmla="*/ 283 h 389"/>
                <a:gd name="T50" fmla="*/ 122 w 404"/>
                <a:gd name="T51" fmla="*/ 278 h 389"/>
                <a:gd name="T52" fmla="*/ 123 w 404"/>
                <a:gd name="T53" fmla="*/ 275 h 389"/>
                <a:gd name="T54" fmla="*/ 126 w 404"/>
                <a:gd name="T55" fmla="*/ 271 h 389"/>
                <a:gd name="T56" fmla="*/ 128 w 404"/>
                <a:gd name="T57" fmla="*/ 267 h 389"/>
                <a:gd name="T58" fmla="*/ 132 w 404"/>
                <a:gd name="T59" fmla="*/ 264 h 389"/>
                <a:gd name="T60" fmla="*/ 136 w 404"/>
                <a:gd name="T61" fmla="*/ 262 h 389"/>
                <a:gd name="T62" fmla="*/ 140 w 404"/>
                <a:gd name="T63" fmla="*/ 261 h 389"/>
                <a:gd name="T64" fmla="*/ 145 w 404"/>
                <a:gd name="T65" fmla="*/ 259 h 389"/>
                <a:gd name="T66" fmla="*/ 259 w 404"/>
                <a:gd name="T67" fmla="*/ 259 h 389"/>
                <a:gd name="T68" fmla="*/ 259 w 404"/>
                <a:gd name="T69" fmla="*/ 259 h 389"/>
                <a:gd name="T70" fmla="*/ 264 w 404"/>
                <a:gd name="T71" fmla="*/ 261 h 389"/>
                <a:gd name="T72" fmla="*/ 268 w 404"/>
                <a:gd name="T73" fmla="*/ 262 h 389"/>
                <a:gd name="T74" fmla="*/ 272 w 404"/>
                <a:gd name="T75" fmla="*/ 264 h 389"/>
                <a:gd name="T76" fmla="*/ 276 w 404"/>
                <a:gd name="T77" fmla="*/ 267 h 389"/>
                <a:gd name="T78" fmla="*/ 278 w 404"/>
                <a:gd name="T79" fmla="*/ 271 h 389"/>
                <a:gd name="T80" fmla="*/ 281 w 404"/>
                <a:gd name="T81" fmla="*/ 275 h 389"/>
                <a:gd name="T82" fmla="*/ 282 w 404"/>
                <a:gd name="T83" fmla="*/ 278 h 389"/>
                <a:gd name="T84" fmla="*/ 283 w 404"/>
                <a:gd name="T85" fmla="*/ 283 h 389"/>
                <a:gd name="T86" fmla="*/ 283 w 404"/>
                <a:gd name="T87" fmla="*/ 389 h 389"/>
                <a:gd name="T88" fmla="*/ 369 w 404"/>
                <a:gd name="T89" fmla="*/ 389 h 389"/>
                <a:gd name="T90" fmla="*/ 369 w 404"/>
                <a:gd name="T91" fmla="*/ 389 h 389"/>
                <a:gd name="T92" fmla="*/ 376 w 404"/>
                <a:gd name="T93" fmla="*/ 388 h 389"/>
                <a:gd name="T94" fmla="*/ 383 w 404"/>
                <a:gd name="T95" fmla="*/ 385 h 389"/>
                <a:gd name="T96" fmla="*/ 389 w 404"/>
                <a:gd name="T97" fmla="*/ 383 h 389"/>
                <a:gd name="T98" fmla="*/ 394 w 404"/>
                <a:gd name="T99" fmla="*/ 378 h 389"/>
                <a:gd name="T100" fmla="*/ 398 w 404"/>
                <a:gd name="T101" fmla="*/ 373 h 389"/>
                <a:gd name="T102" fmla="*/ 402 w 404"/>
                <a:gd name="T103" fmla="*/ 367 h 389"/>
                <a:gd name="T104" fmla="*/ 403 w 404"/>
                <a:gd name="T105" fmla="*/ 360 h 389"/>
                <a:gd name="T106" fmla="*/ 404 w 404"/>
                <a:gd name="T107" fmla="*/ 354 h 389"/>
                <a:gd name="T108" fmla="*/ 404 w 404"/>
                <a:gd name="T109" fmla="*/ 175 h 389"/>
                <a:gd name="T110" fmla="*/ 249 w 404"/>
                <a:gd name="T111" fmla="*/ 2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4" h="389">
                  <a:moveTo>
                    <a:pt x="249" y="20"/>
                  </a:moveTo>
                  <a:lnTo>
                    <a:pt x="249" y="20"/>
                  </a:lnTo>
                  <a:lnTo>
                    <a:pt x="239" y="11"/>
                  </a:lnTo>
                  <a:lnTo>
                    <a:pt x="228" y="5"/>
                  </a:lnTo>
                  <a:lnTo>
                    <a:pt x="215" y="1"/>
                  </a:lnTo>
                  <a:lnTo>
                    <a:pt x="203" y="0"/>
                  </a:lnTo>
                  <a:lnTo>
                    <a:pt x="203" y="0"/>
                  </a:lnTo>
                  <a:lnTo>
                    <a:pt x="189" y="1"/>
                  </a:lnTo>
                  <a:lnTo>
                    <a:pt x="177" y="5"/>
                  </a:lnTo>
                  <a:lnTo>
                    <a:pt x="166" y="11"/>
                  </a:lnTo>
                  <a:lnTo>
                    <a:pt x="156" y="20"/>
                  </a:lnTo>
                  <a:lnTo>
                    <a:pt x="0" y="175"/>
                  </a:lnTo>
                  <a:lnTo>
                    <a:pt x="0" y="354"/>
                  </a:lnTo>
                  <a:lnTo>
                    <a:pt x="0" y="354"/>
                  </a:lnTo>
                  <a:lnTo>
                    <a:pt x="1" y="360"/>
                  </a:lnTo>
                  <a:lnTo>
                    <a:pt x="2" y="367"/>
                  </a:lnTo>
                  <a:lnTo>
                    <a:pt x="6" y="373"/>
                  </a:lnTo>
                  <a:lnTo>
                    <a:pt x="10" y="378"/>
                  </a:lnTo>
                  <a:lnTo>
                    <a:pt x="16" y="383"/>
                  </a:lnTo>
                  <a:lnTo>
                    <a:pt x="21" y="385"/>
                  </a:lnTo>
                  <a:lnTo>
                    <a:pt x="29" y="388"/>
                  </a:lnTo>
                  <a:lnTo>
                    <a:pt x="35" y="389"/>
                  </a:lnTo>
                  <a:lnTo>
                    <a:pt x="122" y="389"/>
                  </a:lnTo>
                  <a:lnTo>
                    <a:pt x="122" y="283"/>
                  </a:lnTo>
                  <a:lnTo>
                    <a:pt x="122" y="283"/>
                  </a:lnTo>
                  <a:lnTo>
                    <a:pt x="122" y="278"/>
                  </a:lnTo>
                  <a:lnTo>
                    <a:pt x="123" y="275"/>
                  </a:lnTo>
                  <a:lnTo>
                    <a:pt x="126" y="271"/>
                  </a:lnTo>
                  <a:lnTo>
                    <a:pt x="128" y="267"/>
                  </a:lnTo>
                  <a:lnTo>
                    <a:pt x="132" y="264"/>
                  </a:lnTo>
                  <a:lnTo>
                    <a:pt x="136" y="262"/>
                  </a:lnTo>
                  <a:lnTo>
                    <a:pt x="140" y="261"/>
                  </a:lnTo>
                  <a:lnTo>
                    <a:pt x="145" y="259"/>
                  </a:lnTo>
                  <a:lnTo>
                    <a:pt x="259" y="259"/>
                  </a:lnTo>
                  <a:lnTo>
                    <a:pt x="259" y="259"/>
                  </a:lnTo>
                  <a:lnTo>
                    <a:pt x="264" y="261"/>
                  </a:lnTo>
                  <a:lnTo>
                    <a:pt x="268" y="262"/>
                  </a:lnTo>
                  <a:lnTo>
                    <a:pt x="272" y="264"/>
                  </a:lnTo>
                  <a:lnTo>
                    <a:pt x="276" y="267"/>
                  </a:lnTo>
                  <a:lnTo>
                    <a:pt x="278" y="271"/>
                  </a:lnTo>
                  <a:lnTo>
                    <a:pt x="281" y="275"/>
                  </a:lnTo>
                  <a:lnTo>
                    <a:pt x="282" y="278"/>
                  </a:lnTo>
                  <a:lnTo>
                    <a:pt x="283" y="283"/>
                  </a:lnTo>
                  <a:lnTo>
                    <a:pt x="283" y="389"/>
                  </a:lnTo>
                  <a:lnTo>
                    <a:pt x="369" y="389"/>
                  </a:lnTo>
                  <a:lnTo>
                    <a:pt x="369" y="389"/>
                  </a:lnTo>
                  <a:lnTo>
                    <a:pt x="376" y="388"/>
                  </a:lnTo>
                  <a:lnTo>
                    <a:pt x="383" y="385"/>
                  </a:lnTo>
                  <a:lnTo>
                    <a:pt x="389" y="383"/>
                  </a:lnTo>
                  <a:lnTo>
                    <a:pt x="394" y="378"/>
                  </a:lnTo>
                  <a:lnTo>
                    <a:pt x="398" y="373"/>
                  </a:lnTo>
                  <a:lnTo>
                    <a:pt x="402" y="367"/>
                  </a:lnTo>
                  <a:lnTo>
                    <a:pt x="403" y="360"/>
                  </a:lnTo>
                  <a:lnTo>
                    <a:pt x="404" y="354"/>
                  </a:lnTo>
                  <a:lnTo>
                    <a:pt x="404" y="175"/>
                  </a:lnTo>
                  <a:lnTo>
                    <a:pt x="249"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Tree>
    <p:extLst>
      <p:ext uri="{BB962C8B-B14F-4D97-AF65-F5344CB8AC3E}">
        <p14:creationId xmlns:p14="http://schemas.microsoft.com/office/powerpoint/2010/main" val="71715329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fade">
                                      <p:cBhvr>
                                        <p:cTn id="11" dur="500"/>
                                        <p:tgtEl>
                                          <p:spTgt spid="50"/>
                                        </p:tgtEl>
                                      </p:cBhvr>
                                    </p:animEffect>
                                  </p:childTnLst>
                                </p:cTn>
                              </p:par>
                            </p:childTnLst>
                          </p:cTn>
                        </p:par>
                        <p:par>
                          <p:cTn id="12" fill="hold">
                            <p:stCondLst>
                              <p:cond delay="2500"/>
                            </p:stCondLst>
                            <p:childTnLst>
                              <p:par>
                                <p:cTn id="13" presetID="10" presetClass="entr" presetSubtype="0" fill="hold" grpId="0"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fade">
                                      <p:cBhvr>
                                        <p:cTn id="15" dur="500"/>
                                        <p:tgtEl>
                                          <p:spTgt spid="52"/>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500"/>
                                        <p:tgtEl>
                                          <p:spTgt spid="54"/>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500"/>
                                        <p:tgtEl>
                                          <p:spTgt spid="44"/>
                                        </p:tgtEl>
                                      </p:cBhvr>
                                    </p:animEffect>
                                  </p:childTnLst>
                                </p:cTn>
                              </p:par>
                            </p:childTnLst>
                          </p:cTn>
                        </p:par>
                        <p:par>
                          <p:cTn id="24" fill="hold">
                            <p:stCondLst>
                              <p:cond delay="4000"/>
                            </p:stCondLst>
                            <p:childTnLst>
                              <p:par>
                                <p:cTn id="25" presetID="10" presetClass="entr" presetSubtype="0" fill="hold" grpId="0" nodeType="after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childTnLst>
                          </p:cTn>
                        </p:par>
                        <p:par>
                          <p:cTn id="28" fill="hold">
                            <p:stCondLst>
                              <p:cond delay="4500"/>
                            </p:stCondLst>
                            <p:childTnLst>
                              <p:par>
                                <p:cTn id="29" presetID="10" presetClass="entr" presetSubtype="0" fill="hold" grpId="0" nodeType="after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childTnLst>
                                </p:cTn>
                              </p:par>
                            </p:childTnLst>
                          </p:cTn>
                        </p:par>
                        <p:par>
                          <p:cTn id="32" fill="hold">
                            <p:stCondLst>
                              <p:cond delay="6150"/>
                            </p:stCondLst>
                            <p:childTnLst>
                              <p:par>
                                <p:cTn id="33" presetID="23" presetClass="entr" presetSubtype="16"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p:cTn id="35" dur="500" fill="hold"/>
                                        <p:tgtEl>
                                          <p:spTgt spid="28"/>
                                        </p:tgtEl>
                                        <p:attrNameLst>
                                          <p:attrName>ppt_w</p:attrName>
                                        </p:attrNameLst>
                                      </p:cBhvr>
                                      <p:tavLst>
                                        <p:tav tm="0">
                                          <p:val>
                                            <p:fltVal val="0"/>
                                          </p:val>
                                        </p:tav>
                                        <p:tav tm="100000">
                                          <p:val>
                                            <p:strVal val="#ppt_w"/>
                                          </p:val>
                                        </p:tav>
                                      </p:tavLst>
                                    </p:anim>
                                    <p:anim calcmode="lin" valueType="num">
                                      <p:cBhvr>
                                        <p:cTn id="36" dur="500" fill="hold"/>
                                        <p:tgtEl>
                                          <p:spTgt spid="28"/>
                                        </p:tgtEl>
                                        <p:attrNameLst>
                                          <p:attrName>ppt_h</p:attrName>
                                        </p:attrNameLst>
                                      </p:cBhvr>
                                      <p:tavLst>
                                        <p:tav tm="0">
                                          <p:val>
                                            <p:fltVal val="0"/>
                                          </p:val>
                                        </p:tav>
                                        <p:tav tm="100000">
                                          <p:val>
                                            <p:strVal val="#ppt_h"/>
                                          </p:val>
                                        </p:tav>
                                      </p:tavLst>
                                    </p:anim>
                                  </p:childTnLst>
                                </p:cTn>
                              </p:par>
                            </p:childTnLst>
                          </p:cTn>
                        </p:par>
                        <p:par>
                          <p:cTn id="37" fill="hold">
                            <p:stCondLst>
                              <p:cond delay="665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31"/>
                                        </p:tgtEl>
                                        <p:attrNameLst>
                                          <p:attrName>style.visibility</p:attrName>
                                        </p:attrNameLst>
                                      </p:cBhvr>
                                      <p:to>
                                        <p:strVal val="visible"/>
                                      </p:to>
                                    </p:set>
                                    <p:anim calcmode="lin" valueType="num">
                                      <p:cBhvr>
                                        <p:cTn id="40"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31"/>
                                        </p:tgtEl>
                                        <p:attrNameLst>
                                          <p:attrName>ppt_y</p:attrName>
                                        </p:attrNameLst>
                                      </p:cBhvr>
                                      <p:tavLst>
                                        <p:tav tm="0">
                                          <p:val>
                                            <p:strVal val="#ppt_y"/>
                                          </p:val>
                                        </p:tav>
                                        <p:tav tm="100000">
                                          <p:val>
                                            <p:strVal val="#ppt_y"/>
                                          </p:val>
                                        </p:tav>
                                      </p:tavLst>
                                    </p:anim>
                                    <p:anim calcmode="lin" valueType="num">
                                      <p:cBhvr>
                                        <p:cTn id="42"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31"/>
                                        </p:tgtEl>
                                      </p:cBhvr>
                                    </p:animEffect>
                                  </p:childTnLst>
                                </p:cTn>
                              </p:par>
                            </p:childTnLst>
                          </p:cTn>
                        </p:par>
                        <p:par>
                          <p:cTn id="45" fill="hold">
                            <p:stCondLst>
                              <p:cond delay="7300"/>
                            </p:stCondLst>
                            <p:childTnLst>
                              <p:par>
                                <p:cTn id="46" presetID="16" presetClass="entr" presetSubtype="21" fill="hold" nodeType="after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barn(inVertical)">
                                      <p:cBhvr>
                                        <p:cTn id="48" dur="500"/>
                                        <p:tgtEl>
                                          <p:spTgt spid="41"/>
                                        </p:tgtEl>
                                      </p:cBhvr>
                                    </p:animEffect>
                                  </p:childTnLst>
                                </p:cTn>
                              </p:par>
                            </p:childTnLst>
                          </p:cTn>
                        </p:par>
                        <p:par>
                          <p:cTn id="49" fill="hold">
                            <p:stCondLst>
                              <p:cond delay="7800"/>
                            </p:stCondLst>
                            <p:childTnLst>
                              <p:par>
                                <p:cTn id="50" presetID="23" presetClass="entr" presetSubtype="16" fill="hold" nodeType="afterEffect">
                                  <p:stCondLst>
                                    <p:cond delay="0"/>
                                  </p:stCondLst>
                                  <p:childTnLst>
                                    <p:set>
                                      <p:cBhvr>
                                        <p:cTn id="51" dur="1" fill="hold">
                                          <p:stCondLst>
                                            <p:cond delay="0"/>
                                          </p:stCondLst>
                                        </p:cTn>
                                        <p:tgtEl>
                                          <p:spTgt spid="63"/>
                                        </p:tgtEl>
                                        <p:attrNameLst>
                                          <p:attrName>style.visibility</p:attrName>
                                        </p:attrNameLst>
                                      </p:cBhvr>
                                      <p:to>
                                        <p:strVal val="visible"/>
                                      </p:to>
                                    </p:set>
                                    <p:anim calcmode="lin" valueType="num">
                                      <p:cBhvr>
                                        <p:cTn id="52" dur="500" fill="hold"/>
                                        <p:tgtEl>
                                          <p:spTgt spid="63"/>
                                        </p:tgtEl>
                                        <p:attrNameLst>
                                          <p:attrName>ppt_w</p:attrName>
                                        </p:attrNameLst>
                                      </p:cBhvr>
                                      <p:tavLst>
                                        <p:tav tm="0">
                                          <p:val>
                                            <p:fltVal val="0"/>
                                          </p:val>
                                        </p:tav>
                                        <p:tav tm="100000">
                                          <p:val>
                                            <p:strVal val="#ppt_w"/>
                                          </p:val>
                                        </p:tav>
                                      </p:tavLst>
                                    </p:anim>
                                    <p:anim calcmode="lin" valueType="num">
                                      <p:cBhvr>
                                        <p:cTn id="53" dur="500" fill="hold"/>
                                        <p:tgtEl>
                                          <p:spTgt spid="63"/>
                                        </p:tgtEl>
                                        <p:attrNameLst>
                                          <p:attrName>ppt_h</p:attrName>
                                        </p:attrNameLst>
                                      </p:cBhvr>
                                      <p:tavLst>
                                        <p:tav tm="0">
                                          <p:val>
                                            <p:fltVal val="0"/>
                                          </p:val>
                                        </p:tav>
                                        <p:tav tm="100000">
                                          <p:val>
                                            <p:strVal val="#ppt_h"/>
                                          </p:val>
                                        </p:tav>
                                      </p:tavLst>
                                    </p:anim>
                                  </p:childTnLst>
                                </p:cTn>
                              </p:par>
                            </p:childTnLst>
                          </p:cTn>
                        </p:par>
                        <p:par>
                          <p:cTn id="54" fill="hold">
                            <p:stCondLst>
                              <p:cond delay="8300"/>
                            </p:stCondLst>
                            <p:childTnLst>
                              <p:par>
                                <p:cTn id="55" presetID="22" presetClass="entr" presetSubtype="8" fill="hold" grpId="0" nodeType="afterEffect" nodePh="1">
                                  <p:stCondLst>
                                    <p:cond delay="0"/>
                                  </p:stCondLst>
                                  <p:endCondLst>
                                    <p:cond evt="begin" delay="0">
                                      <p:tn val="55"/>
                                    </p:cond>
                                  </p:endCondLst>
                                  <p:childTnLst>
                                    <p:set>
                                      <p:cBhvr>
                                        <p:cTn id="56" dur="1" fill="hold">
                                          <p:stCondLst>
                                            <p:cond delay="0"/>
                                          </p:stCondLst>
                                        </p:cTn>
                                        <p:tgtEl>
                                          <p:spTgt spid="36"/>
                                        </p:tgtEl>
                                        <p:attrNameLst>
                                          <p:attrName>style.visibility</p:attrName>
                                        </p:attrNameLst>
                                      </p:cBhvr>
                                      <p:to>
                                        <p:strVal val="visible"/>
                                      </p:to>
                                    </p:set>
                                    <p:animEffect transition="in" filter="wipe(left)">
                                      <p:cBhvr>
                                        <p:cTn id="57" dur="500"/>
                                        <p:tgtEl>
                                          <p:spTgt spid="36"/>
                                        </p:tgtEl>
                                      </p:cBhvr>
                                    </p:animEffect>
                                  </p:childTnLst>
                                </p:cTn>
                              </p:par>
                            </p:childTnLst>
                          </p:cTn>
                        </p:par>
                        <p:par>
                          <p:cTn id="58" fill="hold">
                            <p:stCondLst>
                              <p:cond delay="8800"/>
                            </p:stCondLst>
                            <p:childTnLst>
                              <p:par>
                                <p:cTn id="59" presetID="23" presetClass="entr" presetSubtype="16" fill="hold" nodeType="after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p:cTn id="61" dur="500" fill="hold"/>
                                        <p:tgtEl>
                                          <p:spTgt spid="37"/>
                                        </p:tgtEl>
                                        <p:attrNameLst>
                                          <p:attrName>ppt_w</p:attrName>
                                        </p:attrNameLst>
                                      </p:cBhvr>
                                      <p:tavLst>
                                        <p:tav tm="0">
                                          <p:val>
                                            <p:fltVal val="0"/>
                                          </p:val>
                                        </p:tav>
                                        <p:tav tm="100000">
                                          <p:val>
                                            <p:strVal val="#ppt_w"/>
                                          </p:val>
                                        </p:tav>
                                      </p:tavLst>
                                    </p:anim>
                                    <p:anim calcmode="lin" valueType="num">
                                      <p:cBhvr>
                                        <p:cTn id="62" dur="500" fill="hold"/>
                                        <p:tgtEl>
                                          <p:spTgt spid="3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44" grpId="0" animBg="1"/>
      <p:bldP spid="46" grpId="0" animBg="1"/>
      <p:bldP spid="48" grpId="0" animBg="1"/>
      <p:bldP spid="50" grpId="0" animBg="1"/>
      <p:bldP spid="52" grpId="0" animBg="1"/>
      <p:bldP spid="54" grpId="0" animBg="1"/>
      <p:bldP spid="31" grpId="0"/>
      <p:bldP spid="36"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efault Design">
  <a:themeElements>
    <a:clrScheme name="Default Design 1">
      <a:dk1>
        <a:srgbClr val="000000"/>
      </a:dk1>
      <a:lt1>
        <a:srgbClr val="FFFFFF"/>
      </a:lt1>
      <a:dk2>
        <a:srgbClr val="CC3300"/>
      </a:dk2>
      <a:lt2>
        <a:srgbClr val="808080"/>
      </a:lt2>
      <a:accent1>
        <a:srgbClr val="FF6161"/>
      </a:accent1>
      <a:accent2>
        <a:srgbClr val="FFC319"/>
      </a:accent2>
      <a:accent3>
        <a:srgbClr val="FFFFFF"/>
      </a:accent3>
      <a:accent4>
        <a:srgbClr val="000000"/>
      </a:accent4>
      <a:accent5>
        <a:srgbClr val="FFB7B7"/>
      </a:accent5>
      <a:accent6>
        <a:srgbClr val="E7B016"/>
      </a:accent6>
      <a:hlink>
        <a:srgbClr val="A8D02A"/>
      </a:hlink>
      <a:folHlink>
        <a:srgbClr val="5CB1FE"/>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blipFill dpi="0" rotWithShape="1">
          <a:blip xmlns:r="http://schemas.openxmlformats.org/officeDocument/2006/relationships" r:embed="rId1"/>
          <a:srcRect/>
          <a:stretch>
            <a:fillRect/>
          </a:stretch>
        </a:blipFill>
        <a:ln>
          <a:noFill/>
        </a:ln>
        <a:extLst>
          <a:ext uri="{91240B29-F687-4F45-9708-019B960494DF}">
            <a14:hiddenLine xmlns:a14="http://schemas.microsoft.com/office/drawing/2010/main" w="9525">
              <a:solidFill>
                <a:srgbClr val="000000"/>
              </a:solidFill>
              <a:bevel/>
              <a:headEnd/>
              <a:tailEnd/>
            </a14:hiddenLine>
          </a:ext>
        </a:extLst>
      </a:spPr>
      <a:bodyPr lIns="91446" tIns="45723" rIns="91446" bIns="45723" anchor="ctr"/>
      <a:lstStyle>
        <a:defPPr algn="ctr">
          <a:defRPr>
            <a:latin typeface="方正兰亭黑_GBK" pitchFamily="2" charset="-122"/>
            <a:ea typeface="方正兰亭黑_GBK" pitchFamily="2" charset="-122"/>
            <a:sym typeface="方正兰亭黑_GBK" pitchFamily="2" charset="-122"/>
          </a:defRPr>
        </a:defPPr>
      </a:lstStyle>
    </a:spDef>
  </a:objectDefaults>
  <a:extraClrSchemeLst>
    <a:extraClrScheme>
      <a:clrScheme name="Default Design 1">
        <a:dk1>
          <a:srgbClr val="000000"/>
        </a:dk1>
        <a:lt1>
          <a:srgbClr val="FFFFFF"/>
        </a:lt1>
        <a:dk2>
          <a:srgbClr val="CC3300"/>
        </a:dk2>
        <a:lt2>
          <a:srgbClr val="808080"/>
        </a:lt2>
        <a:accent1>
          <a:srgbClr val="FF6161"/>
        </a:accent1>
        <a:accent2>
          <a:srgbClr val="FFC319"/>
        </a:accent2>
        <a:accent3>
          <a:srgbClr val="FFFFFF"/>
        </a:accent3>
        <a:accent4>
          <a:srgbClr val="000000"/>
        </a:accent4>
        <a:accent5>
          <a:srgbClr val="FFB7B7"/>
        </a:accent5>
        <a:accent6>
          <a:srgbClr val="E7B016"/>
        </a:accent6>
        <a:hlink>
          <a:srgbClr val="A8D02A"/>
        </a:hlink>
        <a:folHlink>
          <a:srgbClr val="5CB1FE"/>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6666"/>
        </a:dk2>
        <a:lt2>
          <a:srgbClr val="808080"/>
        </a:lt2>
        <a:accent1>
          <a:srgbClr val="F8A230"/>
        </a:accent1>
        <a:accent2>
          <a:srgbClr val="5CACE2"/>
        </a:accent2>
        <a:accent3>
          <a:srgbClr val="FFFFFF"/>
        </a:accent3>
        <a:accent4>
          <a:srgbClr val="000000"/>
        </a:accent4>
        <a:accent5>
          <a:srgbClr val="FBCEAD"/>
        </a:accent5>
        <a:accent6>
          <a:srgbClr val="539BCD"/>
        </a:accent6>
        <a:hlink>
          <a:srgbClr val="E569A7"/>
        </a:hlink>
        <a:folHlink>
          <a:srgbClr val="95D844"/>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66"/>
        </a:dk2>
        <a:lt2>
          <a:srgbClr val="808080"/>
        </a:lt2>
        <a:accent1>
          <a:srgbClr val="8EEA3A"/>
        </a:accent1>
        <a:accent2>
          <a:srgbClr val="F97B90"/>
        </a:accent2>
        <a:accent3>
          <a:srgbClr val="FFFFFF"/>
        </a:accent3>
        <a:accent4>
          <a:srgbClr val="000000"/>
        </a:accent4>
        <a:accent5>
          <a:srgbClr val="C6F3AE"/>
        </a:accent5>
        <a:accent6>
          <a:srgbClr val="E26F82"/>
        </a:accent6>
        <a:hlink>
          <a:srgbClr val="5DC2F5"/>
        </a:hlink>
        <a:folHlink>
          <a:srgbClr val="FFA4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3819</TotalTime>
  <Words>2978</Words>
  <Application>Microsoft Office PowerPoint</Application>
  <PresentationFormat>自定义</PresentationFormat>
  <Paragraphs>429</Paragraphs>
  <Slides>35</Slides>
  <Notes>35</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35</vt:i4>
      </vt:variant>
    </vt:vector>
  </HeadingPairs>
  <TitlesOfParts>
    <vt:vector size="52" baseType="lpstr">
      <vt:lpstr>方正大黑简体</vt:lpstr>
      <vt:lpstr>Wingdings</vt:lpstr>
      <vt:lpstr>Amelia BT</vt:lpstr>
      <vt:lpstr>Segoe UI</vt:lpstr>
      <vt:lpstr>华文宋体</vt:lpstr>
      <vt:lpstr>Arial Unicode MS</vt:lpstr>
      <vt:lpstr>Segoe</vt:lpstr>
      <vt:lpstr>方正兰亭黑_GBK</vt:lpstr>
      <vt:lpstr>Arial</vt:lpstr>
      <vt:lpstr>方正小标宋简体</vt:lpstr>
      <vt:lpstr>Tahoma</vt:lpstr>
      <vt:lpstr>Pirulen</vt:lpstr>
      <vt:lpstr>Calibri</vt:lpstr>
      <vt:lpstr>微软雅黑</vt:lpstr>
      <vt:lpstr>Impact</vt:lpstr>
      <vt:lpstr>宋体</vt:lpstr>
      <vt:lpstr>Default Design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大侠素材铺</Company>
  <LinksUpToDate>false</LinksUpToDate>
  <SharedDoc>false</SharedDoc>
  <HyperlinkBase>https://dxpu.taobao.com/</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大侠素材铺</dc:title>
  <dc:creator>大侠素材铺</dc:creator>
  <dc:description>大侠素材铺_x000d_
淘宝店：https://dxpu.taobao.com/</dc:description>
  <cp:lastModifiedBy>faith123</cp:lastModifiedBy>
  <cp:revision>567</cp:revision>
  <dcterms:created xsi:type="dcterms:W3CDTF">2008-03-10T09:13:42Z</dcterms:created>
  <dcterms:modified xsi:type="dcterms:W3CDTF">2018-08-17T01:34:19Z</dcterms:modified>
</cp:coreProperties>
</file>