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6" r:id="rId3"/>
    <p:sldId id="258" r:id="rId5"/>
    <p:sldId id="259" r:id="rId6"/>
    <p:sldId id="281" r:id="rId7"/>
    <p:sldId id="295" r:id="rId8"/>
    <p:sldId id="280" r:id="rId9"/>
    <p:sldId id="282" r:id="rId10"/>
    <p:sldId id="283" r:id="rId11"/>
    <p:sldId id="260" r:id="rId12"/>
    <p:sldId id="285" r:id="rId13"/>
    <p:sldId id="286" r:id="rId14"/>
    <p:sldId id="288" r:id="rId15"/>
    <p:sldId id="289" r:id="rId16"/>
    <p:sldId id="290" r:id="rId17"/>
    <p:sldId id="261" r:id="rId18"/>
    <p:sldId id="284" r:id="rId19"/>
    <p:sldId id="277" r:id="rId20"/>
    <p:sldId id="291" r:id="rId21"/>
    <p:sldId id="293" r:id="rId22"/>
    <p:sldId id="262" r:id="rId23"/>
    <p:sldId id="269" r:id="rId24"/>
    <p:sldId id="296" r:id="rId25"/>
    <p:sldId id="278" r:id="rId26"/>
    <p:sldId id="276" r:id="rId27"/>
    <p:sldId id="257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A97"/>
    <a:srgbClr val="32727C"/>
    <a:srgbClr val="3B7C96"/>
    <a:srgbClr val="4F82C1"/>
    <a:srgbClr val="3E9A84"/>
    <a:srgbClr val="4EA1A5"/>
    <a:srgbClr val="4DA8A3"/>
    <a:srgbClr val="106A7C"/>
    <a:srgbClr val="365B71"/>
    <a:srgbClr val="36B6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11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82" y="2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7C5CF-9E58-41DB-922B-040670CF8C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D8AB4-EC15-426A-80C7-A18D5692657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572C5D-CF89-44C0-A2BD-AB465A6B0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>
                <a:solidFill>
                  <a:prstClr val="black"/>
                </a:solidFill>
              </a:rPr>
            </a:fld>
            <a:endParaRPr lang="es-MX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9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17" t="48299"/>
          <a:stretch>
            <a:fillRect/>
          </a:stretch>
        </p:blipFill>
        <p:spPr>
          <a:xfrm>
            <a:off x="10378266" y="5477069"/>
            <a:ext cx="1813734" cy="1380932"/>
          </a:xfrm>
          <a:custGeom>
            <a:avLst/>
            <a:gdLst>
              <a:gd name="connsiteX0" fmla="*/ 2583804 w 4656881"/>
              <a:gd name="connsiteY0" fmla="*/ 0 h 3545633"/>
              <a:gd name="connsiteX1" fmla="*/ 4656881 w 4656881"/>
              <a:gd name="connsiteY1" fmla="*/ 0 h 3545633"/>
              <a:gd name="connsiteX2" fmla="*/ 4656881 w 4656881"/>
              <a:gd name="connsiteY2" fmla="*/ 3545633 h 3545633"/>
              <a:gd name="connsiteX3" fmla="*/ 0 w 4656881"/>
              <a:gd name="connsiteY3" fmla="*/ 3545633 h 3545633"/>
              <a:gd name="connsiteX4" fmla="*/ 0 w 4656881"/>
              <a:gd name="connsiteY4" fmla="*/ 2185089 h 3545633"/>
              <a:gd name="connsiteX5" fmla="*/ 146754 w 4656881"/>
              <a:gd name="connsiteY5" fmla="*/ 2151635 h 3545633"/>
              <a:gd name="connsiteX6" fmla="*/ 2581052 w 4656881"/>
              <a:gd name="connsiteY6" fmla="*/ 45225 h 3545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6881" h="3545633">
                <a:moveTo>
                  <a:pt x="2583804" y="0"/>
                </a:moveTo>
                <a:lnTo>
                  <a:pt x="4656881" y="0"/>
                </a:lnTo>
                <a:lnTo>
                  <a:pt x="4656881" y="3545633"/>
                </a:lnTo>
                <a:lnTo>
                  <a:pt x="0" y="3545633"/>
                </a:lnTo>
                <a:lnTo>
                  <a:pt x="0" y="2185089"/>
                </a:lnTo>
                <a:lnTo>
                  <a:pt x="146754" y="2151635"/>
                </a:lnTo>
                <a:cubicBezTo>
                  <a:pt x="1494315" y="1796640"/>
                  <a:pt x="2464983" y="995326"/>
                  <a:pt x="2581052" y="45225"/>
                </a:cubicBez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5E9F2"/>
              </a:clrFrom>
              <a:clrTo>
                <a:srgbClr val="D5E9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64" r="53321"/>
          <a:stretch>
            <a:fillRect/>
          </a:stretch>
        </p:blipFill>
        <p:spPr>
          <a:xfrm>
            <a:off x="0" y="6204857"/>
            <a:ext cx="2408790" cy="653144"/>
          </a:xfrm>
          <a:custGeom>
            <a:avLst/>
            <a:gdLst>
              <a:gd name="connsiteX0" fmla="*/ 0 w 5092862"/>
              <a:gd name="connsiteY0" fmla="*/ 0 h 1380931"/>
              <a:gd name="connsiteX1" fmla="*/ 3807491 w 5092862"/>
              <a:gd name="connsiteY1" fmla="*/ 0 h 1380931"/>
              <a:gd name="connsiteX2" fmla="*/ 3995639 w 5092862"/>
              <a:gd name="connsiteY2" fmla="*/ 94635 h 1380931"/>
              <a:gd name="connsiteX3" fmla="*/ 4755126 w 5092862"/>
              <a:gd name="connsiteY3" fmla="*/ 372907 h 1380931"/>
              <a:gd name="connsiteX4" fmla="*/ 5092862 w 5092862"/>
              <a:gd name="connsiteY4" fmla="*/ 454006 h 1380931"/>
              <a:gd name="connsiteX5" fmla="*/ 5092862 w 5092862"/>
              <a:gd name="connsiteY5" fmla="*/ 1380931 h 1380931"/>
              <a:gd name="connsiteX6" fmla="*/ 0 w 5092862"/>
              <a:gd name="connsiteY6" fmla="*/ 1380931 h 1380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92862" h="1380931">
                <a:moveTo>
                  <a:pt x="0" y="0"/>
                </a:moveTo>
                <a:lnTo>
                  <a:pt x="3807491" y="0"/>
                </a:lnTo>
                <a:lnTo>
                  <a:pt x="3995639" y="94635"/>
                </a:lnTo>
                <a:cubicBezTo>
                  <a:pt x="4231178" y="204526"/>
                  <a:pt x="4485615" y="298119"/>
                  <a:pt x="4755126" y="372907"/>
                </a:cubicBezTo>
                <a:lnTo>
                  <a:pt x="5092862" y="454006"/>
                </a:lnTo>
                <a:lnTo>
                  <a:pt x="5092862" y="1380931"/>
                </a:lnTo>
                <a:lnTo>
                  <a:pt x="0" y="1380931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5E9F2"/>
              </a:clrFrom>
              <a:clrTo>
                <a:srgbClr val="D5E9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21" b="62177"/>
          <a:stretch>
            <a:fillRect/>
          </a:stretch>
        </p:blipFill>
        <p:spPr>
          <a:xfrm>
            <a:off x="0" y="0"/>
            <a:ext cx="1465572" cy="746449"/>
          </a:xfrm>
          <a:custGeom>
            <a:avLst/>
            <a:gdLst>
              <a:gd name="connsiteX0" fmla="*/ 0 w 5092862"/>
              <a:gd name="connsiteY0" fmla="*/ 0 h 2593910"/>
              <a:gd name="connsiteX1" fmla="*/ 5092862 w 5092862"/>
              <a:gd name="connsiteY1" fmla="*/ 0 h 2593910"/>
              <a:gd name="connsiteX2" fmla="*/ 5092862 w 5092862"/>
              <a:gd name="connsiteY2" fmla="*/ 926926 h 2593910"/>
              <a:gd name="connsiteX3" fmla="*/ 4755126 w 5092862"/>
              <a:gd name="connsiteY3" fmla="*/ 1008024 h 2593910"/>
              <a:gd name="connsiteX4" fmla="*/ 2839746 w 5092862"/>
              <a:gd name="connsiteY4" fmla="*/ 2121167 h 2593910"/>
              <a:gd name="connsiteX5" fmla="*/ 2836398 w 5092862"/>
              <a:gd name="connsiteY5" fmla="*/ 2125331 h 2593910"/>
              <a:gd name="connsiteX6" fmla="*/ 2794507 w 5092862"/>
              <a:gd name="connsiteY6" fmla="*/ 2091422 h 2593910"/>
              <a:gd name="connsiteX7" fmla="*/ 2187616 w 5092862"/>
              <a:gd name="connsiteY7" fmla="*/ 1886674 h 2593910"/>
              <a:gd name="connsiteX8" fmla="*/ 1205141 w 5092862"/>
              <a:gd name="connsiteY8" fmla="*/ 2504012 h 2593910"/>
              <a:gd name="connsiteX9" fmla="*/ 1154686 w 5092862"/>
              <a:gd name="connsiteY9" fmla="*/ 2593910 h 2593910"/>
              <a:gd name="connsiteX10" fmla="*/ 0 w 5092862"/>
              <a:gd name="connsiteY10" fmla="*/ 2593910 h 259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2862" h="2593910">
                <a:moveTo>
                  <a:pt x="0" y="0"/>
                </a:moveTo>
                <a:lnTo>
                  <a:pt x="5092862" y="0"/>
                </a:lnTo>
                <a:lnTo>
                  <a:pt x="5092862" y="926926"/>
                </a:lnTo>
                <a:lnTo>
                  <a:pt x="4755126" y="1008024"/>
                </a:lnTo>
                <a:cubicBezTo>
                  <a:pt x="3946590" y="1232389"/>
                  <a:pt x="3273735" y="1626001"/>
                  <a:pt x="2839746" y="2121167"/>
                </a:cubicBezTo>
                <a:lnTo>
                  <a:pt x="2836398" y="2125331"/>
                </a:lnTo>
                <a:lnTo>
                  <a:pt x="2794507" y="2091422"/>
                </a:lnTo>
                <a:cubicBezTo>
                  <a:pt x="2614100" y="1960845"/>
                  <a:pt x="2407359" y="1886674"/>
                  <a:pt x="2187616" y="1886674"/>
                </a:cubicBezTo>
                <a:cubicBezTo>
                  <a:pt x="1792079" y="1886674"/>
                  <a:pt x="1438667" y="2126988"/>
                  <a:pt x="1205141" y="2504012"/>
                </a:cubicBezTo>
                <a:lnTo>
                  <a:pt x="1154686" y="2593910"/>
                </a:lnTo>
                <a:lnTo>
                  <a:pt x="0" y="259391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D5E9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17"/>
            <a:stretch>
              <a:fillRect/>
            </a:stretch>
          </p:blipFill>
          <p:spPr>
            <a:xfrm>
              <a:off x="7535119" y="0"/>
              <a:ext cx="4656881" cy="6858000"/>
            </a:xfrm>
            <a:custGeom>
              <a:avLst/>
              <a:gdLst>
                <a:gd name="connsiteX0" fmla="*/ 0 w 4656881"/>
                <a:gd name="connsiteY0" fmla="*/ 0 h 6858000"/>
                <a:gd name="connsiteX1" fmla="*/ 4656881 w 4656881"/>
                <a:gd name="connsiteY1" fmla="*/ 0 h 6858000"/>
                <a:gd name="connsiteX2" fmla="*/ 4656881 w 4656881"/>
                <a:gd name="connsiteY2" fmla="*/ 6858000 h 6858000"/>
                <a:gd name="connsiteX3" fmla="*/ 0 w 4656881"/>
                <a:gd name="connsiteY3" fmla="*/ 6858000 h 6858000"/>
                <a:gd name="connsiteX4" fmla="*/ 0 w 4656881"/>
                <a:gd name="connsiteY4" fmla="*/ 5497456 h 6858000"/>
                <a:gd name="connsiteX5" fmla="*/ 146754 w 4656881"/>
                <a:gd name="connsiteY5" fmla="*/ 5464002 h 6858000"/>
                <a:gd name="connsiteX6" fmla="*/ 2592730 w 4656881"/>
                <a:gd name="connsiteY6" fmla="*/ 3165676 h 6858000"/>
                <a:gd name="connsiteX7" fmla="*/ 146754 w 4656881"/>
                <a:gd name="connsiteY7" fmla="*/ 867350 h 6858000"/>
                <a:gd name="connsiteX8" fmla="*/ 0 w 4656881"/>
                <a:gd name="connsiteY8" fmla="*/ 83389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56881" h="6858000">
                  <a:moveTo>
                    <a:pt x="0" y="0"/>
                  </a:moveTo>
                  <a:lnTo>
                    <a:pt x="4656881" y="0"/>
                  </a:lnTo>
                  <a:lnTo>
                    <a:pt x="4656881" y="6858000"/>
                  </a:lnTo>
                  <a:lnTo>
                    <a:pt x="0" y="6858000"/>
                  </a:lnTo>
                  <a:lnTo>
                    <a:pt x="0" y="5497456"/>
                  </a:lnTo>
                  <a:lnTo>
                    <a:pt x="146754" y="5464002"/>
                  </a:lnTo>
                  <a:cubicBezTo>
                    <a:pt x="1584152" y="5085340"/>
                    <a:pt x="2592730" y="4198867"/>
                    <a:pt x="2592730" y="3165676"/>
                  </a:cubicBezTo>
                  <a:cubicBezTo>
                    <a:pt x="2592730" y="2132485"/>
                    <a:pt x="1584152" y="1246012"/>
                    <a:pt x="146754" y="867350"/>
                  </a:cubicBezTo>
                  <a:lnTo>
                    <a:pt x="0" y="833896"/>
                  </a:lnTo>
                  <a:close/>
                </a:path>
              </a:pathLst>
            </a:cu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D5E9F2"/>
                </a:clrFrom>
                <a:clrTo>
                  <a:srgbClr val="D5E9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321"/>
            <a:stretch>
              <a:fillRect/>
            </a:stretch>
          </p:blipFill>
          <p:spPr>
            <a:xfrm>
              <a:off x="0" y="0"/>
              <a:ext cx="5092862" cy="6858000"/>
            </a:xfrm>
            <a:custGeom>
              <a:avLst/>
              <a:gdLst>
                <a:gd name="connsiteX0" fmla="*/ 0 w 5092862"/>
                <a:gd name="connsiteY0" fmla="*/ 0 h 6858000"/>
                <a:gd name="connsiteX1" fmla="*/ 5092862 w 5092862"/>
                <a:gd name="connsiteY1" fmla="*/ 0 h 6858000"/>
                <a:gd name="connsiteX2" fmla="*/ 5092862 w 5092862"/>
                <a:gd name="connsiteY2" fmla="*/ 926926 h 6858000"/>
                <a:gd name="connsiteX3" fmla="*/ 4755126 w 5092862"/>
                <a:gd name="connsiteY3" fmla="*/ 1008024 h 6858000"/>
                <a:gd name="connsiteX4" fmla="*/ 2839746 w 5092862"/>
                <a:gd name="connsiteY4" fmla="*/ 2121167 h 6858000"/>
                <a:gd name="connsiteX5" fmla="*/ 2836398 w 5092862"/>
                <a:gd name="connsiteY5" fmla="*/ 2125331 h 6858000"/>
                <a:gd name="connsiteX6" fmla="*/ 2794507 w 5092862"/>
                <a:gd name="connsiteY6" fmla="*/ 2091422 h 6858000"/>
                <a:gd name="connsiteX7" fmla="*/ 2187616 w 5092862"/>
                <a:gd name="connsiteY7" fmla="*/ 1886674 h 6858000"/>
                <a:gd name="connsiteX8" fmla="*/ 914400 w 5092862"/>
                <a:gd name="connsiteY8" fmla="*/ 3583089 h 6858000"/>
                <a:gd name="connsiteX9" fmla="*/ 2187616 w 5092862"/>
                <a:gd name="connsiteY9" fmla="*/ 5279504 h 6858000"/>
                <a:gd name="connsiteX10" fmla="*/ 2899483 w 5092862"/>
                <a:gd name="connsiteY10" fmla="*/ 4989783 h 6858000"/>
                <a:gd name="connsiteX11" fmla="*/ 2992362 w 5092862"/>
                <a:gd name="connsiteY11" fmla="*/ 4897244 h 6858000"/>
                <a:gd name="connsiteX12" fmla="*/ 2993114 w 5092862"/>
                <a:gd name="connsiteY12" fmla="*/ 4898035 h 6858000"/>
                <a:gd name="connsiteX13" fmla="*/ 4755126 w 5092862"/>
                <a:gd name="connsiteY13" fmla="*/ 5849976 h 6858000"/>
                <a:gd name="connsiteX14" fmla="*/ 5092862 w 5092862"/>
                <a:gd name="connsiteY14" fmla="*/ 5931075 h 6858000"/>
                <a:gd name="connsiteX15" fmla="*/ 5092862 w 5092862"/>
                <a:gd name="connsiteY15" fmla="*/ 6858000 h 6858000"/>
                <a:gd name="connsiteX16" fmla="*/ 0 w 5092862"/>
                <a:gd name="connsiteY1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92862" h="6858000">
                  <a:moveTo>
                    <a:pt x="0" y="0"/>
                  </a:moveTo>
                  <a:lnTo>
                    <a:pt x="5092862" y="0"/>
                  </a:lnTo>
                  <a:lnTo>
                    <a:pt x="5092862" y="926926"/>
                  </a:lnTo>
                  <a:lnTo>
                    <a:pt x="4755126" y="1008024"/>
                  </a:lnTo>
                  <a:cubicBezTo>
                    <a:pt x="3946590" y="1232389"/>
                    <a:pt x="3273735" y="1626001"/>
                    <a:pt x="2839746" y="2121167"/>
                  </a:cubicBezTo>
                  <a:lnTo>
                    <a:pt x="2836398" y="2125331"/>
                  </a:lnTo>
                  <a:lnTo>
                    <a:pt x="2794507" y="2091422"/>
                  </a:lnTo>
                  <a:cubicBezTo>
                    <a:pt x="2614100" y="1960845"/>
                    <a:pt x="2407359" y="1886674"/>
                    <a:pt x="2187616" y="1886674"/>
                  </a:cubicBezTo>
                  <a:cubicBezTo>
                    <a:pt x="1484438" y="1886674"/>
                    <a:pt x="914400" y="2646185"/>
                    <a:pt x="914400" y="3583089"/>
                  </a:cubicBezTo>
                  <a:cubicBezTo>
                    <a:pt x="914400" y="4519993"/>
                    <a:pt x="1484438" y="5279504"/>
                    <a:pt x="2187616" y="5279504"/>
                  </a:cubicBezTo>
                  <a:cubicBezTo>
                    <a:pt x="2451308" y="5279504"/>
                    <a:pt x="2696277" y="5172698"/>
                    <a:pt x="2899483" y="4989783"/>
                  </a:cubicBezTo>
                  <a:lnTo>
                    <a:pt x="2992362" y="4897244"/>
                  </a:lnTo>
                  <a:lnTo>
                    <a:pt x="2993114" y="4898035"/>
                  </a:lnTo>
                  <a:cubicBezTo>
                    <a:pt x="3424934" y="5317380"/>
                    <a:pt x="4036428" y="5650542"/>
                    <a:pt x="4755126" y="5849976"/>
                  </a:cubicBezTo>
                  <a:lnTo>
                    <a:pt x="5092862" y="5931075"/>
                  </a:lnTo>
                  <a:lnTo>
                    <a:pt x="509286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0" y="-226244"/>
            <a:ext cx="452488" cy="226244"/>
            <a:chOff x="3742441" y="707010"/>
            <a:chExt cx="452488" cy="226244"/>
          </a:xfrm>
        </p:grpSpPr>
        <p:sp>
          <p:nvSpPr>
            <p:cNvPr id="7" name="矩形 6"/>
            <p:cNvSpPr/>
            <p:nvPr/>
          </p:nvSpPr>
          <p:spPr>
            <a:xfrm>
              <a:off x="3742441" y="707010"/>
              <a:ext cx="226244" cy="226244"/>
            </a:xfrm>
            <a:prstGeom prst="rect">
              <a:avLst/>
            </a:prstGeom>
            <a:solidFill>
              <a:srgbClr val="3B8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968685" y="707010"/>
              <a:ext cx="226244" cy="226244"/>
            </a:xfrm>
            <a:prstGeom prst="rect">
              <a:avLst/>
            </a:prstGeom>
            <a:solidFill>
              <a:srgbClr val="3272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B9FB2-495F-4A6C-BE08-C20490A6F9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F92ED-31D8-4CB2-9189-1DE8A0CFBB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62896" y="2720504"/>
            <a:ext cx="886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简约清新职场工作通用模板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62896" y="3551501"/>
            <a:ext cx="8866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SIMPLE WORK DUMMARY POWERPOINT REPORT TEMPLATE</a:t>
            </a:r>
            <a:endParaRPr lang="en-US" altLang="zh-CN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91921" y="3920833"/>
            <a:ext cx="760815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44123" y="4588365"/>
            <a:ext cx="250375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zh-CN" altLang="en-US" dirty="0" smtClean="0">
                <a:solidFill>
                  <a:srgbClr val="3D71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xxx</a:t>
            </a:r>
            <a:endParaRPr lang="zh-CN" altLang="en-US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33677" y="1889507"/>
            <a:ext cx="232464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14825" y="566651"/>
            <a:ext cx="2362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86743" y="1900373"/>
            <a:ext cx="4818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/</a:t>
            </a:r>
            <a:r>
              <a:rPr lang="zh-CN" altLang="en-US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单击添加您的标题</a:t>
            </a:r>
            <a:endParaRPr lang="zh-CN" altLang="en-US" sz="2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83000" y="2926318"/>
            <a:ext cx="4818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/</a:t>
            </a:r>
            <a:r>
              <a:rPr lang="zh-CN" altLang="en-US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单击添加您的标题</a:t>
            </a:r>
            <a:endParaRPr lang="zh-CN" altLang="en-US" sz="2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83000" y="3952087"/>
            <a:ext cx="4818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/</a:t>
            </a:r>
            <a:r>
              <a:rPr lang="zh-CN" altLang="en-US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单击添加您的标题</a:t>
            </a:r>
            <a:endParaRPr lang="zh-CN" altLang="en-US" sz="2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83000" y="4977857"/>
            <a:ext cx="4818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 /</a:t>
            </a:r>
            <a:r>
              <a:rPr lang="zh-CN" altLang="en-US" sz="2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单击添加您的标题</a:t>
            </a:r>
            <a:endParaRPr lang="zh-CN" altLang="en-US" sz="2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62896" y="2720504"/>
            <a:ext cx="886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62896" y="3551501"/>
            <a:ext cx="8866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en-US" altLang="zh-CN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23086" y="4099344"/>
            <a:ext cx="514582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33678" y="1704841"/>
            <a:ext cx="2324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4"/>
          <p:cNvSpPr/>
          <p:nvPr/>
        </p:nvSpPr>
        <p:spPr>
          <a:xfrm>
            <a:off x="0" y="1593850"/>
            <a:ext cx="12192000" cy="2901950"/>
          </a:xfrm>
          <a:prstGeom prst="rect">
            <a:avLst/>
          </a:prstGeom>
          <a:solidFill>
            <a:srgbClr val="3B8A97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9459" name="Picture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11363"/>
            <a:ext cx="6970713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ight Triangle 23"/>
          <p:cNvSpPr/>
          <p:nvPr/>
        </p:nvSpPr>
        <p:spPr>
          <a:xfrm rot="10800000">
            <a:off x="8688388" y="2292350"/>
            <a:ext cx="1847850" cy="2884488"/>
          </a:xfrm>
          <a:prstGeom prst="rtTriangle">
            <a:avLst/>
          </a:prstGeom>
          <a:solidFill>
            <a:schemeClr val="bg1">
              <a:lumMod val="9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微软雅黑" panose="020B0503020204020204" pitchFamily="34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416050" y="2571750"/>
            <a:ext cx="2646363" cy="5127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 eaLnBrk="1" fontAlgn="auto" hangingPunct="1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这里输入标题文字</a:t>
            </a:r>
            <a:endParaRPr lang="zh-CN" altLang="zh-CN" sz="24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7" name="Freeform 52"/>
          <p:cNvSpPr>
            <a:spLocks noEditPoints="1"/>
          </p:cNvSpPr>
          <p:nvPr/>
        </p:nvSpPr>
        <p:spPr bwMode="auto">
          <a:xfrm>
            <a:off x="3379788" y="3214688"/>
            <a:ext cx="503237" cy="5032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2147483647 h 144"/>
              <a:gd name="T12" fmla="*/ 2147483647 w 144"/>
              <a:gd name="T13" fmla="*/ 2147483647 h 144"/>
              <a:gd name="T14" fmla="*/ 2147483647 w 144"/>
              <a:gd name="T15" fmla="*/ 2147483647 h 144"/>
              <a:gd name="T16" fmla="*/ 2147483647 w 144"/>
              <a:gd name="T17" fmla="*/ 2147483647 h 144"/>
              <a:gd name="T18" fmla="*/ 2147483647 w 144"/>
              <a:gd name="T19" fmla="*/ 2147483647 h 144"/>
              <a:gd name="T20" fmla="*/ 2147483647 w 144"/>
              <a:gd name="T21" fmla="*/ 2147483647 h 144"/>
              <a:gd name="T22" fmla="*/ 2147483647 w 144"/>
              <a:gd name="T23" fmla="*/ 2147483647 h 144"/>
              <a:gd name="T24" fmla="*/ 2147483647 w 144"/>
              <a:gd name="T25" fmla="*/ 2147483647 h 144"/>
              <a:gd name="T26" fmla="*/ 2147483647 w 144"/>
              <a:gd name="T27" fmla="*/ 2147483647 h 144"/>
              <a:gd name="T28" fmla="*/ 2147483647 w 144"/>
              <a:gd name="T29" fmla="*/ 2147483647 h 144"/>
              <a:gd name="T30" fmla="*/ 2147483647 w 144"/>
              <a:gd name="T31" fmla="*/ 2147483647 h 144"/>
              <a:gd name="T32" fmla="*/ 2147483647 w 144"/>
              <a:gd name="T33" fmla="*/ 2147483647 h 144"/>
              <a:gd name="T34" fmla="*/ 2147483647 w 144"/>
              <a:gd name="T35" fmla="*/ 2147483647 h 144"/>
              <a:gd name="T36" fmla="*/ 2147483647 w 144"/>
              <a:gd name="T37" fmla="*/ 2147483647 h 144"/>
              <a:gd name="T38" fmla="*/ 2147483647 w 144"/>
              <a:gd name="T39" fmla="*/ 2147483647 h 144"/>
              <a:gd name="T40" fmla="*/ 2147483647 w 144"/>
              <a:gd name="T41" fmla="*/ 2147483647 h 144"/>
              <a:gd name="T42" fmla="*/ 2147483647 w 144"/>
              <a:gd name="T43" fmla="*/ 2147483647 h 144"/>
              <a:gd name="T44" fmla="*/ 2147483647 w 144"/>
              <a:gd name="T45" fmla="*/ 2147483647 h 144"/>
              <a:gd name="T46" fmla="*/ 2147483647 w 144"/>
              <a:gd name="T47" fmla="*/ 2147483647 h 144"/>
              <a:gd name="T48" fmla="*/ 2147483647 w 144"/>
              <a:gd name="T49" fmla="*/ 2147483647 h 144"/>
              <a:gd name="T50" fmla="*/ 2147483647 w 144"/>
              <a:gd name="T51" fmla="*/ 2147483647 h 144"/>
              <a:gd name="T52" fmla="*/ 2147483647 w 144"/>
              <a:gd name="T53" fmla="*/ 2147483647 h 14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0" y="76"/>
                </a:moveTo>
                <a:cubicBezTo>
                  <a:pt x="110" y="81"/>
                  <a:pt x="108" y="87"/>
                  <a:pt x="105" y="91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8" y="110"/>
                  <a:pt x="75" y="111"/>
                  <a:pt x="72" y="111"/>
                </a:cubicBezTo>
                <a:cubicBezTo>
                  <a:pt x="69" y="111"/>
                  <a:pt x="66" y="110"/>
                  <a:pt x="64" y="110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9" y="91"/>
                  <a:pt x="39" y="91"/>
                  <a:pt x="39" y="91"/>
                </a:cubicBezTo>
                <a:cubicBezTo>
                  <a:pt x="36" y="87"/>
                  <a:pt x="34" y="81"/>
                  <a:pt x="34" y="76"/>
                </a:cubicBezTo>
                <a:cubicBezTo>
                  <a:pt x="23" y="68"/>
                  <a:pt x="23" y="68"/>
                  <a:pt x="23" y="68"/>
                </a:cubicBezTo>
                <a:cubicBezTo>
                  <a:pt x="30" y="46"/>
                  <a:pt x="30" y="46"/>
                  <a:pt x="30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2"/>
                  <a:pt x="51" y="39"/>
                  <a:pt x="56" y="37"/>
                </a:cubicBezTo>
                <a:cubicBezTo>
                  <a:pt x="60" y="24"/>
                  <a:pt x="60" y="24"/>
                  <a:pt x="60" y="24"/>
                </a:cubicBezTo>
                <a:cubicBezTo>
                  <a:pt x="84" y="24"/>
                  <a:pt x="84" y="24"/>
                  <a:pt x="84" y="24"/>
                </a:cubicBezTo>
                <a:cubicBezTo>
                  <a:pt x="88" y="37"/>
                  <a:pt x="88" y="37"/>
                  <a:pt x="88" y="37"/>
                </a:cubicBezTo>
                <a:cubicBezTo>
                  <a:pt x="93" y="39"/>
                  <a:pt x="97" y="42"/>
                  <a:pt x="101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21" y="68"/>
                  <a:pt x="121" y="68"/>
                  <a:pt x="121" y="68"/>
                </a:cubicBezTo>
                <a:lnTo>
                  <a:pt x="11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8" name="Freeform 44"/>
          <p:cNvSpPr>
            <a:spLocks noEditPoints="1"/>
          </p:cNvSpPr>
          <p:nvPr/>
        </p:nvSpPr>
        <p:spPr bwMode="auto">
          <a:xfrm>
            <a:off x="1266825" y="3209925"/>
            <a:ext cx="509588" cy="511175"/>
          </a:xfrm>
          <a:custGeom>
            <a:avLst/>
            <a:gdLst>
              <a:gd name="T0" fmla="*/ 2147483647 w 146"/>
              <a:gd name="T1" fmla="*/ 0 h 146"/>
              <a:gd name="T2" fmla="*/ 0 w 146"/>
              <a:gd name="T3" fmla="*/ 2147483647 h 146"/>
              <a:gd name="T4" fmla="*/ 2147483647 w 146"/>
              <a:gd name="T5" fmla="*/ 2147483647 h 146"/>
              <a:gd name="T6" fmla="*/ 2147483647 w 146"/>
              <a:gd name="T7" fmla="*/ 2147483647 h 146"/>
              <a:gd name="T8" fmla="*/ 2147483647 w 146"/>
              <a:gd name="T9" fmla="*/ 0 h 146"/>
              <a:gd name="T10" fmla="*/ 2147483647 w 146"/>
              <a:gd name="T11" fmla="*/ 2147483647 h 146"/>
              <a:gd name="T12" fmla="*/ 2147483647 w 146"/>
              <a:gd name="T13" fmla="*/ 2147483647 h 146"/>
              <a:gd name="T14" fmla="*/ 2147483647 w 146"/>
              <a:gd name="T15" fmla="*/ 2147483647 h 146"/>
              <a:gd name="T16" fmla="*/ 2147483647 w 146"/>
              <a:gd name="T17" fmla="*/ 2147483647 h 146"/>
              <a:gd name="T18" fmla="*/ 2147483647 w 146"/>
              <a:gd name="T19" fmla="*/ 2147483647 h 146"/>
              <a:gd name="T20" fmla="*/ 2147483647 w 146"/>
              <a:gd name="T21" fmla="*/ 2147483647 h 146"/>
              <a:gd name="T22" fmla="*/ 2147483647 w 146"/>
              <a:gd name="T23" fmla="*/ 2147483647 h 146"/>
              <a:gd name="T24" fmla="*/ 2147483647 w 146"/>
              <a:gd name="T25" fmla="*/ 2147483647 h 146"/>
              <a:gd name="T26" fmla="*/ 2147483647 w 146"/>
              <a:gd name="T27" fmla="*/ 2147483647 h 146"/>
              <a:gd name="T28" fmla="*/ 2147483647 w 146"/>
              <a:gd name="T29" fmla="*/ 2147483647 h 146"/>
              <a:gd name="T30" fmla="*/ 2147483647 w 146"/>
              <a:gd name="T31" fmla="*/ 2147483647 h 14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6" h="146">
                <a:moveTo>
                  <a:pt x="73" y="0"/>
                </a:moveTo>
                <a:cubicBezTo>
                  <a:pt x="33" y="0"/>
                  <a:pt x="0" y="33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  <a:moveTo>
                  <a:pt x="104" y="119"/>
                </a:moveTo>
                <a:cubicBezTo>
                  <a:pt x="73" y="100"/>
                  <a:pt x="73" y="100"/>
                  <a:pt x="73" y="10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50" y="83"/>
                  <a:pt x="50" y="83"/>
                  <a:pt x="50" y="83"/>
                </a:cubicBezTo>
                <a:cubicBezTo>
                  <a:pt x="22" y="59"/>
                  <a:pt x="22" y="59"/>
                  <a:pt x="22" y="59"/>
                </a:cubicBezTo>
                <a:cubicBezTo>
                  <a:pt x="59" y="56"/>
                  <a:pt x="59" y="56"/>
                  <a:pt x="59" y="56"/>
                </a:cubicBezTo>
                <a:cubicBezTo>
                  <a:pt x="73" y="22"/>
                  <a:pt x="73" y="22"/>
                  <a:pt x="73" y="22"/>
                </a:cubicBezTo>
                <a:cubicBezTo>
                  <a:pt x="87" y="56"/>
                  <a:pt x="87" y="56"/>
                  <a:pt x="87" y="56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96" y="83"/>
                  <a:pt x="96" y="83"/>
                  <a:pt x="96" y="83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9" name="Freeform 45"/>
          <p:cNvSpPr>
            <a:spLocks noEditPoints="1"/>
          </p:cNvSpPr>
          <p:nvPr/>
        </p:nvSpPr>
        <p:spPr bwMode="auto">
          <a:xfrm>
            <a:off x="2327275" y="3214688"/>
            <a:ext cx="501650" cy="5032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2147483647 h 144"/>
              <a:gd name="T12" fmla="*/ 2147483647 w 144"/>
              <a:gd name="T13" fmla="*/ 2147483647 h 144"/>
              <a:gd name="T14" fmla="*/ 2147483647 w 144"/>
              <a:gd name="T15" fmla="*/ 2147483647 h 144"/>
              <a:gd name="T16" fmla="*/ 2147483647 w 144"/>
              <a:gd name="T17" fmla="*/ 2147483647 h 144"/>
              <a:gd name="T18" fmla="*/ 2147483647 w 144"/>
              <a:gd name="T19" fmla="*/ 2147483647 h 144"/>
              <a:gd name="T20" fmla="*/ 2147483647 w 144"/>
              <a:gd name="T21" fmla="*/ 2147483647 h 144"/>
              <a:gd name="T22" fmla="*/ 2147483647 w 144"/>
              <a:gd name="T23" fmla="*/ 2147483647 h 144"/>
              <a:gd name="T24" fmla="*/ 2147483647 w 144"/>
              <a:gd name="T25" fmla="*/ 2147483647 h 144"/>
              <a:gd name="T26" fmla="*/ 2147483647 w 144"/>
              <a:gd name="T27" fmla="*/ 2147483647 h 144"/>
              <a:gd name="T28" fmla="*/ 2147483647 w 144"/>
              <a:gd name="T29" fmla="*/ 2147483647 h 144"/>
              <a:gd name="T30" fmla="*/ 2147483647 w 144"/>
              <a:gd name="T31" fmla="*/ 2147483647 h 144"/>
              <a:gd name="T32" fmla="*/ 2147483647 w 144"/>
              <a:gd name="T33" fmla="*/ 2147483647 h 144"/>
              <a:gd name="T34" fmla="*/ 2147483647 w 144"/>
              <a:gd name="T35" fmla="*/ 2147483647 h 144"/>
              <a:gd name="T36" fmla="*/ 2147483647 w 144"/>
              <a:gd name="T37" fmla="*/ 2147483647 h 144"/>
              <a:gd name="T38" fmla="*/ 2147483647 w 144"/>
              <a:gd name="T39" fmla="*/ 2147483647 h 14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41" y="109"/>
                </a:moveTo>
                <a:cubicBezTo>
                  <a:pt x="38" y="109"/>
                  <a:pt x="35" y="106"/>
                  <a:pt x="35" y="103"/>
                </a:cubicBezTo>
                <a:cubicBezTo>
                  <a:pt x="37" y="79"/>
                  <a:pt x="37" y="79"/>
                  <a:pt x="37" y="79"/>
                </a:cubicBezTo>
                <a:cubicBezTo>
                  <a:pt x="52" y="81"/>
                  <a:pt x="63" y="92"/>
                  <a:pt x="65" y="107"/>
                </a:cubicBezTo>
                <a:lnTo>
                  <a:pt x="41" y="109"/>
                </a:lnTo>
                <a:close/>
                <a:moveTo>
                  <a:pt x="78" y="105"/>
                </a:moveTo>
                <a:cubicBezTo>
                  <a:pt x="77" y="84"/>
                  <a:pt x="60" y="67"/>
                  <a:pt x="39" y="65"/>
                </a:cubicBezTo>
                <a:cubicBezTo>
                  <a:pt x="40" y="51"/>
                  <a:pt x="40" y="51"/>
                  <a:pt x="40" y="51"/>
                </a:cubicBezTo>
                <a:cubicBezTo>
                  <a:pt x="68" y="54"/>
                  <a:pt x="90" y="76"/>
                  <a:pt x="92" y="104"/>
                </a:cubicBezTo>
                <a:lnTo>
                  <a:pt x="78" y="105"/>
                </a:lnTo>
                <a:close/>
                <a:moveTo>
                  <a:pt x="106" y="103"/>
                </a:moveTo>
                <a:cubicBezTo>
                  <a:pt x="103" y="68"/>
                  <a:pt x="76" y="41"/>
                  <a:pt x="41" y="38"/>
                </a:cubicBezTo>
                <a:cubicBezTo>
                  <a:pt x="43" y="24"/>
                  <a:pt x="43" y="24"/>
                  <a:pt x="43" y="24"/>
                </a:cubicBezTo>
                <a:cubicBezTo>
                  <a:pt x="84" y="28"/>
                  <a:pt x="116" y="60"/>
                  <a:pt x="120" y="101"/>
                </a:cubicBezTo>
                <a:lnTo>
                  <a:pt x="106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51"/>
          <p:cNvSpPr txBox="1"/>
          <p:nvPr/>
        </p:nvSpPr>
        <p:spPr>
          <a:xfrm>
            <a:off x="770936" y="4996058"/>
            <a:ext cx="295392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 Placeholder 2"/>
          <p:cNvSpPr txBox="1"/>
          <p:nvPr/>
        </p:nvSpPr>
        <p:spPr>
          <a:xfrm>
            <a:off x="769351" y="4640262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" t="2708" b="2708"/>
          <a:stretch>
            <a:fillRect/>
          </a:stretch>
        </p:blipFill>
        <p:spPr>
          <a:xfrm>
            <a:off x="5409288" y="2286200"/>
            <a:ext cx="5126950" cy="3243938"/>
          </a:xfrm>
          <a:custGeom>
            <a:avLst/>
            <a:gdLst>
              <a:gd name="connsiteX0" fmla="*/ 0 w 5126950"/>
              <a:gd name="connsiteY0" fmla="*/ 0 h 3243938"/>
              <a:gd name="connsiteX1" fmla="*/ 5126950 w 5126950"/>
              <a:gd name="connsiteY1" fmla="*/ 0 h 3243938"/>
              <a:gd name="connsiteX2" fmla="*/ 5126950 w 5126950"/>
              <a:gd name="connsiteY2" fmla="*/ 3243938 h 3243938"/>
              <a:gd name="connsiteX3" fmla="*/ 0 w 5126950"/>
              <a:gd name="connsiteY3" fmla="*/ 3243938 h 324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6950" h="3243938">
                <a:moveTo>
                  <a:pt x="0" y="0"/>
                </a:moveTo>
                <a:lnTo>
                  <a:pt x="5126950" y="0"/>
                </a:lnTo>
                <a:lnTo>
                  <a:pt x="5126950" y="3243938"/>
                </a:lnTo>
                <a:lnTo>
                  <a:pt x="0" y="3243938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3942707" y="2822531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895452" y="1847407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857789" y="2819334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904069" y="3796966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229399" y="2590070"/>
            <a:ext cx="458780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S</a:t>
            </a:r>
            <a:endParaRPr lang="zh-CN" altLang="en-US" sz="3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矩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67661" y="2910635"/>
            <a:ext cx="6815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W</a:t>
            </a:r>
            <a:endParaRPr lang="zh-CN" altLang="en-US" sz="3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61992" y="4042345"/>
            <a:ext cx="570990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O</a:t>
            </a:r>
            <a:endParaRPr lang="zh-CN" altLang="en-US" sz="3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矩形 1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84901" y="3867077"/>
            <a:ext cx="473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T</a:t>
            </a:r>
            <a:endParaRPr lang="zh-CN" altLang="en-US" sz="3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54" name="圆角矩形 9"/>
          <p:cNvSpPr/>
          <p:nvPr/>
        </p:nvSpPr>
        <p:spPr>
          <a:xfrm rot="10800000" flipV="1">
            <a:off x="3320545" y="2166855"/>
            <a:ext cx="272237" cy="276076"/>
          </a:xfrm>
          <a:prstGeom prst="roundRect">
            <a:avLst>
              <a:gd name="adj" fmla="val 5039"/>
            </a:avLst>
          </a:prstGeom>
          <a:solidFill>
            <a:srgbClr val="32727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14628" y="2061276"/>
            <a:ext cx="1769968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Strengths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844178" y="2442932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圆角矩形 13"/>
          <p:cNvSpPr/>
          <p:nvPr/>
        </p:nvSpPr>
        <p:spPr>
          <a:xfrm rot="10800000" flipV="1">
            <a:off x="8214571" y="2181482"/>
            <a:ext cx="272237" cy="276076"/>
          </a:xfrm>
          <a:prstGeom prst="roundRect">
            <a:avLst>
              <a:gd name="adj" fmla="val 5039"/>
            </a:avLst>
          </a:prstGeom>
          <a:solidFill>
            <a:srgbClr val="3B8A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638936" y="2135873"/>
            <a:ext cx="2057419" cy="81252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Weaknesses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8727306" y="2504599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圆角矩形 17"/>
          <p:cNvSpPr/>
          <p:nvPr/>
        </p:nvSpPr>
        <p:spPr>
          <a:xfrm rot="10800000" flipV="1">
            <a:off x="3314276" y="4231571"/>
            <a:ext cx="272237" cy="276076"/>
          </a:xfrm>
          <a:prstGeom prst="roundRect">
            <a:avLst>
              <a:gd name="adj" fmla="val 5039"/>
            </a:avLst>
          </a:prstGeom>
          <a:solidFill>
            <a:srgbClr val="3B8A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617098" y="4136229"/>
            <a:ext cx="1529517" cy="41735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Threats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844180" y="4505563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圆角矩形 21"/>
          <p:cNvSpPr/>
          <p:nvPr/>
        </p:nvSpPr>
        <p:spPr>
          <a:xfrm rot="10800000" flipV="1">
            <a:off x="8214568" y="4266333"/>
            <a:ext cx="272237" cy="276076"/>
          </a:xfrm>
          <a:prstGeom prst="roundRect">
            <a:avLst>
              <a:gd name="adj" fmla="val 5039"/>
            </a:avLst>
          </a:prstGeom>
          <a:solidFill>
            <a:srgbClr val="32727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lnSpc>
                <a:spcPct val="130000"/>
              </a:lnSpc>
            </a:pP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638931" y="4219704"/>
            <a:ext cx="2481973" cy="45243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Opportunity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8727305" y="4588429"/>
            <a:ext cx="2229467" cy="14627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8592106" y="2729415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727305" y="4868717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8609" y="4868717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8609" y="2729415"/>
            <a:ext cx="2528799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/>
          <p:cNvSpPr/>
          <p:nvPr/>
        </p:nvSpPr>
        <p:spPr>
          <a:xfrm rot="16200000" flipH="1">
            <a:off x="-570246" y="2457866"/>
            <a:ext cx="4102322" cy="545835"/>
          </a:xfrm>
          <a:custGeom>
            <a:avLst/>
            <a:gdLst>
              <a:gd name="connsiteX0" fmla="*/ 0 w 4781944"/>
              <a:gd name="connsiteY0" fmla="*/ 168006 h 545835"/>
              <a:gd name="connsiteX1" fmla="*/ 0 w 4781944"/>
              <a:gd name="connsiteY1" fmla="*/ 545835 h 545835"/>
              <a:gd name="connsiteX2" fmla="*/ 339247 w 4781944"/>
              <a:gd name="connsiteY2" fmla="*/ 545165 h 545835"/>
              <a:gd name="connsiteX3" fmla="*/ 1577680 w 4781944"/>
              <a:gd name="connsiteY3" fmla="*/ 538187 h 545835"/>
              <a:gd name="connsiteX4" fmla="*/ 4447161 w 4781944"/>
              <a:gd name="connsiteY4" fmla="*/ 543770 h 545835"/>
              <a:gd name="connsiteX5" fmla="*/ 4757375 w 4781944"/>
              <a:gd name="connsiteY5" fmla="*/ 13388 h 545835"/>
              <a:gd name="connsiteX6" fmla="*/ 4400629 w 4781944"/>
              <a:gd name="connsiteY6" fmla="*/ 169711 h 545835"/>
              <a:gd name="connsiteX7" fmla="*/ 1585436 w 4781944"/>
              <a:gd name="connsiteY7" fmla="*/ 164128 h 545835"/>
              <a:gd name="connsiteX8" fmla="*/ 209345 w 4781944"/>
              <a:gd name="connsiteY8" fmla="*/ 167967 h 54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1944" h="545835">
                <a:moveTo>
                  <a:pt x="0" y="168006"/>
                </a:moveTo>
                <a:lnTo>
                  <a:pt x="0" y="545835"/>
                </a:lnTo>
                <a:lnTo>
                  <a:pt x="339247" y="545165"/>
                </a:lnTo>
                <a:cubicBezTo>
                  <a:pt x="731054" y="542607"/>
                  <a:pt x="1141442" y="537721"/>
                  <a:pt x="1577680" y="538187"/>
                </a:cubicBezTo>
                <a:lnTo>
                  <a:pt x="4447161" y="543770"/>
                </a:lnTo>
                <a:cubicBezTo>
                  <a:pt x="4899557" y="406057"/>
                  <a:pt x="4765131" y="75731"/>
                  <a:pt x="4757375" y="13388"/>
                </a:cubicBezTo>
                <a:cubicBezTo>
                  <a:pt x="4749620" y="-48955"/>
                  <a:pt x="4731524" y="124117"/>
                  <a:pt x="4400629" y="169711"/>
                </a:cubicBezTo>
                <a:lnTo>
                  <a:pt x="1585436" y="164128"/>
                </a:lnTo>
                <a:cubicBezTo>
                  <a:pt x="1147258" y="162733"/>
                  <a:pt x="652531" y="166920"/>
                  <a:pt x="209345" y="167967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任意多边形 2"/>
          <p:cNvSpPr/>
          <p:nvPr/>
        </p:nvSpPr>
        <p:spPr>
          <a:xfrm rot="10800000">
            <a:off x="764454" y="3889642"/>
            <a:ext cx="4305928" cy="546668"/>
          </a:xfrm>
          <a:custGeom>
            <a:avLst/>
            <a:gdLst>
              <a:gd name="connsiteX0" fmla="*/ 185640 w 6209328"/>
              <a:gd name="connsiteY0" fmla="*/ 18570 h 801241"/>
              <a:gd name="connsiteX1" fmla="*/ 520920 w 6209328"/>
              <a:gd name="connsiteY1" fmla="*/ 216690 h 801241"/>
              <a:gd name="connsiteX2" fmla="*/ 5687280 w 6209328"/>
              <a:gd name="connsiteY2" fmla="*/ 239550 h 801241"/>
              <a:gd name="connsiteX3" fmla="*/ 6037800 w 6209328"/>
              <a:gd name="connsiteY3" fmla="*/ 26190 h 801241"/>
              <a:gd name="connsiteX4" fmla="*/ 5733000 w 6209328"/>
              <a:gd name="connsiteY4" fmla="*/ 750090 h 801241"/>
              <a:gd name="connsiteX5" fmla="*/ 2913600 w 6209328"/>
              <a:gd name="connsiteY5" fmla="*/ 742470 h 801241"/>
              <a:gd name="connsiteX6" fmla="*/ 589500 w 6209328"/>
              <a:gd name="connsiteY6" fmla="*/ 742470 h 801241"/>
              <a:gd name="connsiteX7" fmla="*/ 185640 w 6209328"/>
              <a:gd name="connsiteY7" fmla="*/ 18570 h 801241"/>
              <a:gd name="connsiteX0-1" fmla="*/ 185640 w 6209328"/>
              <a:gd name="connsiteY0-2" fmla="*/ 18570 h 801241"/>
              <a:gd name="connsiteX1-3" fmla="*/ 520920 w 6209328"/>
              <a:gd name="connsiteY1-4" fmla="*/ 216690 h 801241"/>
              <a:gd name="connsiteX2-5" fmla="*/ 5687280 w 6209328"/>
              <a:gd name="connsiteY2-6" fmla="*/ 239550 h 801241"/>
              <a:gd name="connsiteX3-7" fmla="*/ 6037800 w 6209328"/>
              <a:gd name="connsiteY3-8" fmla="*/ 26190 h 801241"/>
              <a:gd name="connsiteX4-9" fmla="*/ 5733000 w 6209328"/>
              <a:gd name="connsiteY4-10" fmla="*/ 750090 h 801241"/>
              <a:gd name="connsiteX5-11" fmla="*/ 2913600 w 6209328"/>
              <a:gd name="connsiteY5-12" fmla="*/ 742470 h 801241"/>
              <a:gd name="connsiteX6-13" fmla="*/ 589500 w 6209328"/>
              <a:gd name="connsiteY6-14" fmla="*/ 742470 h 801241"/>
              <a:gd name="connsiteX7-15" fmla="*/ 185640 w 6209328"/>
              <a:gd name="connsiteY7-16" fmla="*/ 18570 h 801241"/>
              <a:gd name="connsiteX0-17" fmla="*/ 125183 w 6148871"/>
              <a:gd name="connsiteY0-18" fmla="*/ 9053 h 791724"/>
              <a:gd name="connsiteX1-19" fmla="*/ 460463 w 6148871"/>
              <a:gd name="connsiteY1-20" fmla="*/ 207173 h 791724"/>
              <a:gd name="connsiteX2-21" fmla="*/ 5626823 w 6148871"/>
              <a:gd name="connsiteY2-22" fmla="*/ 230033 h 791724"/>
              <a:gd name="connsiteX3-23" fmla="*/ 5977343 w 6148871"/>
              <a:gd name="connsiteY3-24" fmla="*/ 16673 h 791724"/>
              <a:gd name="connsiteX4-25" fmla="*/ 5672543 w 6148871"/>
              <a:gd name="connsiteY4-26" fmla="*/ 740573 h 791724"/>
              <a:gd name="connsiteX5-27" fmla="*/ 2853143 w 6148871"/>
              <a:gd name="connsiteY5-28" fmla="*/ 732953 h 791724"/>
              <a:gd name="connsiteX6-29" fmla="*/ 529043 w 6148871"/>
              <a:gd name="connsiteY6-30" fmla="*/ 732953 h 791724"/>
              <a:gd name="connsiteX7-31" fmla="*/ 125183 w 6148871"/>
              <a:gd name="connsiteY7-32" fmla="*/ 9053 h 791724"/>
              <a:gd name="connsiteX0-33" fmla="*/ 125183 w 6148871"/>
              <a:gd name="connsiteY0-34" fmla="*/ 9053 h 791724"/>
              <a:gd name="connsiteX1-35" fmla="*/ 460463 w 6148871"/>
              <a:gd name="connsiteY1-36" fmla="*/ 207173 h 791724"/>
              <a:gd name="connsiteX2-37" fmla="*/ 5626823 w 6148871"/>
              <a:gd name="connsiteY2-38" fmla="*/ 230033 h 791724"/>
              <a:gd name="connsiteX3-39" fmla="*/ 5977343 w 6148871"/>
              <a:gd name="connsiteY3-40" fmla="*/ 16673 h 791724"/>
              <a:gd name="connsiteX4-41" fmla="*/ 5672543 w 6148871"/>
              <a:gd name="connsiteY4-42" fmla="*/ 740573 h 791724"/>
              <a:gd name="connsiteX5-43" fmla="*/ 2853143 w 6148871"/>
              <a:gd name="connsiteY5-44" fmla="*/ 732953 h 791724"/>
              <a:gd name="connsiteX6-45" fmla="*/ 529043 w 6148871"/>
              <a:gd name="connsiteY6-46" fmla="*/ 732953 h 791724"/>
              <a:gd name="connsiteX7-47" fmla="*/ 125183 w 6148871"/>
              <a:gd name="connsiteY7-48" fmla="*/ 9053 h 791724"/>
              <a:gd name="connsiteX0-49" fmla="*/ 0 w 6023688"/>
              <a:gd name="connsiteY0-50" fmla="*/ 9053 h 791724"/>
              <a:gd name="connsiteX1-51" fmla="*/ 335280 w 6023688"/>
              <a:gd name="connsiteY1-52" fmla="*/ 207173 h 791724"/>
              <a:gd name="connsiteX2-53" fmla="*/ 5501640 w 6023688"/>
              <a:gd name="connsiteY2-54" fmla="*/ 230033 h 791724"/>
              <a:gd name="connsiteX3-55" fmla="*/ 5852160 w 6023688"/>
              <a:gd name="connsiteY3-56" fmla="*/ 16673 h 791724"/>
              <a:gd name="connsiteX4-57" fmla="*/ 5547360 w 6023688"/>
              <a:gd name="connsiteY4-58" fmla="*/ 740573 h 791724"/>
              <a:gd name="connsiteX5-59" fmla="*/ 2727960 w 6023688"/>
              <a:gd name="connsiteY5-60" fmla="*/ 732953 h 791724"/>
              <a:gd name="connsiteX6-61" fmla="*/ 403860 w 6023688"/>
              <a:gd name="connsiteY6-62" fmla="*/ 732953 h 791724"/>
              <a:gd name="connsiteX7-63" fmla="*/ 0 w 6023688"/>
              <a:gd name="connsiteY7-64" fmla="*/ 9053 h 791724"/>
              <a:gd name="connsiteX0-65" fmla="*/ 0 w 6023688"/>
              <a:gd name="connsiteY0-66" fmla="*/ 9053 h 791990"/>
              <a:gd name="connsiteX1-67" fmla="*/ 335280 w 6023688"/>
              <a:gd name="connsiteY1-68" fmla="*/ 207173 h 791990"/>
              <a:gd name="connsiteX2-69" fmla="*/ 5501640 w 6023688"/>
              <a:gd name="connsiteY2-70" fmla="*/ 230033 h 791990"/>
              <a:gd name="connsiteX3-71" fmla="*/ 5852160 w 6023688"/>
              <a:gd name="connsiteY3-72" fmla="*/ 16673 h 791990"/>
              <a:gd name="connsiteX4-73" fmla="*/ 5547360 w 6023688"/>
              <a:gd name="connsiteY4-74" fmla="*/ 740573 h 791990"/>
              <a:gd name="connsiteX5-75" fmla="*/ 2727960 w 6023688"/>
              <a:gd name="connsiteY5-76" fmla="*/ 732953 h 791990"/>
              <a:gd name="connsiteX6-77" fmla="*/ 403860 w 6023688"/>
              <a:gd name="connsiteY6-78" fmla="*/ 732953 h 791990"/>
              <a:gd name="connsiteX7-79" fmla="*/ 0 w 6023688"/>
              <a:gd name="connsiteY7-80" fmla="*/ 9053 h 791990"/>
              <a:gd name="connsiteX0-81" fmla="*/ 0 w 6023688"/>
              <a:gd name="connsiteY0-82" fmla="*/ 9053 h 791990"/>
              <a:gd name="connsiteX1-83" fmla="*/ 335280 w 6023688"/>
              <a:gd name="connsiteY1-84" fmla="*/ 207173 h 791990"/>
              <a:gd name="connsiteX2-85" fmla="*/ 5501640 w 6023688"/>
              <a:gd name="connsiteY2-86" fmla="*/ 230033 h 791990"/>
              <a:gd name="connsiteX3-87" fmla="*/ 5852160 w 6023688"/>
              <a:gd name="connsiteY3-88" fmla="*/ 16673 h 791990"/>
              <a:gd name="connsiteX4-89" fmla="*/ 5547360 w 6023688"/>
              <a:gd name="connsiteY4-90" fmla="*/ 740573 h 791990"/>
              <a:gd name="connsiteX5-91" fmla="*/ 2727960 w 6023688"/>
              <a:gd name="connsiteY5-92" fmla="*/ 732953 h 791990"/>
              <a:gd name="connsiteX6-93" fmla="*/ 403860 w 6023688"/>
              <a:gd name="connsiteY6-94" fmla="*/ 732953 h 791990"/>
              <a:gd name="connsiteX7-95" fmla="*/ 0 w 6023688"/>
              <a:gd name="connsiteY7-96" fmla="*/ 9053 h 791990"/>
              <a:gd name="connsiteX0-97" fmla="*/ 0 w 6023688"/>
              <a:gd name="connsiteY0-98" fmla="*/ 9053 h 791990"/>
              <a:gd name="connsiteX1-99" fmla="*/ 335280 w 6023688"/>
              <a:gd name="connsiteY1-100" fmla="*/ 207173 h 791990"/>
              <a:gd name="connsiteX2-101" fmla="*/ 5501640 w 6023688"/>
              <a:gd name="connsiteY2-102" fmla="*/ 230033 h 791990"/>
              <a:gd name="connsiteX3-103" fmla="*/ 5852160 w 6023688"/>
              <a:gd name="connsiteY3-104" fmla="*/ 16673 h 791990"/>
              <a:gd name="connsiteX4-105" fmla="*/ 5547360 w 6023688"/>
              <a:gd name="connsiteY4-106" fmla="*/ 740573 h 791990"/>
              <a:gd name="connsiteX5-107" fmla="*/ 2727960 w 6023688"/>
              <a:gd name="connsiteY5-108" fmla="*/ 732953 h 791990"/>
              <a:gd name="connsiteX6-109" fmla="*/ 403860 w 6023688"/>
              <a:gd name="connsiteY6-110" fmla="*/ 732953 h 791990"/>
              <a:gd name="connsiteX7-111" fmla="*/ 0 w 6023688"/>
              <a:gd name="connsiteY7-112" fmla="*/ 9053 h 791990"/>
              <a:gd name="connsiteX0-113" fmla="*/ 0 w 6023688"/>
              <a:gd name="connsiteY0-114" fmla="*/ 9053 h 791990"/>
              <a:gd name="connsiteX1-115" fmla="*/ 335280 w 6023688"/>
              <a:gd name="connsiteY1-116" fmla="*/ 207173 h 791990"/>
              <a:gd name="connsiteX2-117" fmla="*/ 5501640 w 6023688"/>
              <a:gd name="connsiteY2-118" fmla="*/ 230033 h 791990"/>
              <a:gd name="connsiteX3-119" fmla="*/ 5852160 w 6023688"/>
              <a:gd name="connsiteY3-120" fmla="*/ 16673 h 791990"/>
              <a:gd name="connsiteX4-121" fmla="*/ 5547360 w 6023688"/>
              <a:gd name="connsiteY4-122" fmla="*/ 740573 h 791990"/>
              <a:gd name="connsiteX5-123" fmla="*/ 2727960 w 6023688"/>
              <a:gd name="connsiteY5-124" fmla="*/ 732953 h 791990"/>
              <a:gd name="connsiteX6-125" fmla="*/ 403860 w 6023688"/>
              <a:gd name="connsiteY6-126" fmla="*/ 732953 h 791990"/>
              <a:gd name="connsiteX7-127" fmla="*/ 0 w 6023688"/>
              <a:gd name="connsiteY7-128" fmla="*/ 9053 h 791990"/>
              <a:gd name="connsiteX0-129" fmla="*/ 0 w 6023688"/>
              <a:gd name="connsiteY0-130" fmla="*/ 9053 h 744529"/>
              <a:gd name="connsiteX1-131" fmla="*/ 335280 w 6023688"/>
              <a:gd name="connsiteY1-132" fmla="*/ 207173 h 744529"/>
              <a:gd name="connsiteX2-133" fmla="*/ 5501640 w 6023688"/>
              <a:gd name="connsiteY2-134" fmla="*/ 230033 h 744529"/>
              <a:gd name="connsiteX3-135" fmla="*/ 5852160 w 6023688"/>
              <a:gd name="connsiteY3-136" fmla="*/ 16673 h 744529"/>
              <a:gd name="connsiteX4-137" fmla="*/ 5547360 w 6023688"/>
              <a:gd name="connsiteY4-138" fmla="*/ 740573 h 744529"/>
              <a:gd name="connsiteX5-139" fmla="*/ 2727960 w 6023688"/>
              <a:gd name="connsiteY5-140" fmla="*/ 732953 h 744529"/>
              <a:gd name="connsiteX6-141" fmla="*/ 403860 w 6023688"/>
              <a:gd name="connsiteY6-142" fmla="*/ 732953 h 744529"/>
              <a:gd name="connsiteX7-143" fmla="*/ 0 w 6023688"/>
              <a:gd name="connsiteY7-144" fmla="*/ 9053 h 744529"/>
              <a:gd name="connsiteX0-145" fmla="*/ 0 w 6023688"/>
              <a:gd name="connsiteY0-146" fmla="*/ 9053 h 744529"/>
              <a:gd name="connsiteX1-147" fmla="*/ 335280 w 6023688"/>
              <a:gd name="connsiteY1-148" fmla="*/ 207173 h 744529"/>
              <a:gd name="connsiteX2-149" fmla="*/ 5501640 w 6023688"/>
              <a:gd name="connsiteY2-150" fmla="*/ 230033 h 744529"/>
              <a:gd name="connsiteX3-151" fmla="*/ 5852160 w 6023688"/>
              <a:gd name="connsiteY3-152" fmla="*/ 16673 h 744529"/>
              <a:gd name="connsiteX4-153" fmla="*/ 5547360 w 6023688"/>
              <a:gd name="connsiteY4-154" fmla="*/ 740573 h 744529"/>
              <a:gd name="connsiteX5-155" fmla="*/ 2727960 w 6023688"/>
              <a:gd name="connsiteY5-156" fmla="*/ 732953 h 744529"/>
              <a:gd name="connsiteX6-157" fmla="*/ 403860 w 6023688"/>
              <a:gd name="connsiteY6-158" fmla="*/ 732953 h 744529"/>
              <a:gd name="connsiteX7-159" fmla="*/ 0 w 6023688"/>
              <a:gd name="connsiteY7-160" fmla="*/ 9053 h 744529"/>
              <a:gd name="connsiteX0-161" fmla="*/ 0 w 6023688"/>
              <a:gd name="connsiteY0-162" fmla="*/ 9053 h 744529"/>
              <a:gd name="connsiteX1-163" fmla="*/ 335280 w 6023688"/>
              <a:gd name="connsiteY1-164" fmla="*/ 207173 h 744529"/>
              <a:gd name="connsiteX2-165" fmla="*/ 5501640 w 6023688"/>
              <a:gd name="connsiteY2-166" fmla="*/ 230033 h 744529"/>
              <a:gd name="connsiteX3-167" fmla="*/ 5852160 w 6023688"/>
              <a:gd name="connsiteY3-168" fmla="*/ 16673 h 744529"/>
              <a:gd name="connsiteX4-169" fmla="*/ 5547360 w 6023688"/>
              <a:gd name="connsiteY4-170" fmla="*/ 740573 h 744529"/>
              <a:gd name="connsiteX5-171" fmla="*/ 2727960 w 6023688"/>
              <a:gd name="connsiteY5-172" fmla="*/ 732953 h 744529"/>
              <a:gd name="connsiteX6-173" fmla="*/ 403860 w 6023688"/>
              <a:gd name="connsiteY6-174" fmla="*/ 732953 h 744529"/>
              <a:gd name="connsiteX7-175" fmla="*/ 0 w 6023688"/>
              <a:gd name="connsiteY7-176" fmla="*/ 9053 h 744529"/>
              <a:gd name="connsiteX0-177" fmla="*/ 0 w 6023688"/>
              <a:gd name="connsiteY0-178" fmla="*/ 9053 h 744529"/>
              <a:gd name="connsiteX1-179" fmla="*/ 335280 w 6023688"/>
              <a:gd name="connsiteY1-180" fmla="*/ 207173 h 744529"/>
              <a:gd name="connsiteX2-181" fmla="*/ 5501640 w 6023688"/>
              <a:gd name="connsiteY2-182" fmla="*/ 230033 h 744529"/>
              <a:gd name="connsiteX3-183" fmla="*/ 5852160 w 6023688"/>
              <a:gd name="connsiteY3-184" fmla="*/ 16673 h 744529"/>
              <a:gd name="connsiteX4-185" fmla="*/ 5547360 w 6023688"/>
              <a:gd name="connsiteY4-186" fmla="*/ 740573 h 744529"/>
              <a:gd name="connsiteX5-187" fmla="*/ 2727960 w 6023688"/>
              <a:gd name="connsiteY5-188" fmla="*/ 732953 h 744529"/>
              <a:gd name="connsiteX6-189" fmla="*/ 403860 w 6023688"/>
              <a:gd name="connsiteY6-190" fmla="*/ 732953 h 744529"/>
              <a:gd name="connsiteX7-191" fmla="*/ 0 w 6023688"/>
              <a:gd name="connsiteY7-192" fmla="*/ 9053 h 744529"/>
              <a:gd name="connsiteX0-193" fmla="*/ 0 w 5876300"/>
              <a:gd name="connsiteY0-194" fmla="*/ 10653 h 746129"/>
              <a:gd name="connsiteX1-195" fmla="*/ 335280 w 5876300"/>
              <a:gd name="connsiteY1-196" fmla="*/ 208773 h 746129"/>
              <a:gd name="connsiteX2-197" fmla="*/ 5501640 w 5876300"/>
              <a:gd name="connsiteY2-198" fmla="*/ 231633 h 746129"/>
              <a:gd name="connsiteX3-199" fmla="*/ 5852160 w 5876300"/>
              <a:gd name="connsiteY3-200" fmla="*/ 18273 h 746129"/>
              <a:gd name="connsiteX4-201" fmla="*/ 5547360 w 5876300"/>
              <a:gd name="connsiteY4-202" fmla="*/ 742173 h 746129"/>
              <a:gd name="connsiteX5-203" fmla="*/ 2727960 w 5876300"/>
              <a:gd name="connsiteY5-204" fmla="*/ 734553 h 746129"/>
              <a:gd name="connsiteX6-205" fmla="*/ 403860 w 5876300"/>
              <a:gd name="connsiteY6-206" fmla="*/ 734553 h 746129"/>
              <a:gd name="connsiteX7-207" fmla="*/ 0 w 5876300"/>
              <a:gd name="connsiteY7-208" fmla="*/ 10653 h 746129"/>
              <a:gd name="connsiteX0-209" fmla="*/ 715 w 5877015"/>
              <a:gd name="connsiteY0-210" fmla="*/ 10653 h 746129"/>
              <a:gd name="connsiteX1-211" fmla="*/ 335995 w 5877015"/>
              <a:gd name="connsiteY1-212" fmla="*/ 208773 h 746129"/>
              <a:gd name="connsiteX2-213" fmla="*/ 5502355 w 5877015"/>
              <a:gd name="connsiteY2-214" fmla="*/ 231633 h 746129"/>
              <a:gd name="connsiteX3-215" fmla="*/ 5852875 w 5877015"/>
              <a:gd name="connsiteY3-216" fmla="*/ 18273 h 746129"/>
              <a:gd name="connsiteX4-217" fmla="*/ 5548075 w 5877015"/>
              <a:gd name="connsiteY4-218" fmla="*/ 742173 h 746129"/>
              <a:gd name="connsiteX5-219" fmla="*/ 2728675 w 5877015"/>
              <a:gd name="connsiteY5-220" fmla="*/ 734553 h 746129"/>
              <a:gd name="connsiteX6-221" fmla="*/ 404575 w 5877015"/>
              <a:gd name="connsiteY6-222" fmla="*/ 734553 h 746129"/>
              <a:gd name="connsiteX7-223" fmla="*/ 715 w 5877015"/>
              <a:gd name="connsiteY7-224" fmla="*/ 10653 h 746129"/>
              <a:gd name="connsiteX0-225" fmla="*/ 715 w 5877015"/>
              <a:gd name="connsiteY0-226" fmla="*/ 10653 h 746129"/>
              <a:gd name="connsiteX1-227" fmla="*/ 335995 w 5877015"/>
              <a:gd name="connsiteY1-228" fmla="*/ 208773 h 746129"/>
              <a:gd name="connsiteX2-229" fmla="*/ 2736295 w 5877015"/>
              <a:gd name="connsiteY2-230" fmla="*/ 239253 h 746129"/>
              <a:gd name="connsiteX3-231" fmla="*/ 5502355 w 5877015"/>
              <a:gd name="connsiteY3-232" fmla="*/ 231633 h 746129"/>
              <a:gd name="connsiteX4-233" fmla="*/ 5852875 w 5877015"/>
              <a:gd name="connsiteY4-234" fmla="*/ 18273 h 746129"/>
              <a:gd name="connsiteX5-235" fmla="*/ 5548075 w 5877015"/>
              <a:gd name="connsiteY5-236" fmla="*/ 742173 h 746129"/>
              <a:gd name="connsiteX6-237" fmla="*/ 2728675 w 5877015"/>
              <a:gd name="connsiteY6-238" fmla="*/ 734553 h 746129"/>
              <a:gd name="connsiteX7-239" fmla="*/ 404575 w 5877015"/>
              <a:gd name="connsiteY7-240" fmla="*/ 734553 h 746129"/>
              <a:gd name="connsiteX8" fmla="*/ 715 w 5877015"/>
              <a:gd name="connsiteY8" fmla="*/ 10653 h 746129"/>
              <a:gd name="connsiteX0-241" fmla="*/ 715 w 5877015"/>
              <a:gd name="connsiteY0-242" fmla="*/ 10653 h 746129"/>
              <a:gd name="connsiteX1-243" fmla="*/ 335995 w 5877015"/>
              <a:gd name="connsiteY1-244" fmla="*/ 208773 h 746129"/>
              <a:gd name="connsiteX2-245" fmla="*/ 2736295 w 5877015"/>
              <a:gd name="connsiteY2-246" fmla="*/ 224013 h 746129"/>
              <a:gd name="connsiteX3-247" fmla="*/ 5502355 w 5877015"/>
              <a:gd name="connsiteY3-248" fmla="*/ 231633 h 746129"/>
              <a:gd name="connsiteX4-249" fmla="*/ 5852875 w 5877015"/>
              <a:gd name="connsiteY4-250" fmla="*/ 18273 h 746129"/>
              <a:gd name="connsiteX5-251" fmla="*/ 5548075 w 5877015"/>
              <a:gd name="connsiteY5-252" fmla="*/ 742173 h 746129"/>
              <a:gd name="connsiteX6-253" fmla="*/ 2728675 w 5877015"/>
              <a:gd name="connsiteY6-254" fmla="*/ 734553 h 746129"/>
              <a:gd name="connsiteX7-255" fmla="*/ 404575 w 5877015"/>
              <a:gd name="connsiteY7-256" fmla="*/ 734553 h 746129"/>
              <a:gd name="connsiteX8-257" fmla="*/ 715 w 5877015"/>
              <a:gd name="connsiteY8-258" fmla="*/ 10653 h 746129"/>
              <a:gd name="connsiteX0-259" fmla="*/ 715 w 5877015"/>
              <a:gd name="connsiteY0-260" fmla="*/ 10653 h 746129"/>
              <a:gd name="connsiteX1-261" fmla="*/ 335995 w 5877015"/>
              <a:gd name="connsiteY1-262" fmla="*/ 208773 h 746129"/>
              <a:gd name="connsiteX2-263" fmla="*/ 2736295 w 5877015"/>
              <a:gd name="connsiteY2-264" fmla="*/ 224013 h 746129"/>
              <a:gd name="connsiteX3-265" fmla="*/ 5502355 w 5877015"/>
              <a:gd name="connsiteY3-266" fmla="*/ 231633 h 746129"/>
              <a:gd name="connsiteX4-267" fmla="*/ 5852875 w 5877015"/>
              <a:gd name="connsiteY4-268" fmla="*/ 18273 h 746129"/>
              <a:gd name="connsiteX5-269" fmla="*/ 5548075 w 5877015"/>
              <a:gd name="connsiteY5-270" fmla="*/ 742173 h 746129"/>
              <a:gd name="connsiteX6-271" fmla="*/ 2728675 w 5877015"/>
              <a:gd name="connsiteY6-272" fmla="*/ 734553 h 746129"/>
              <a:gd name="connsiteX7-273" fmla="*/ 404575 w 5877015"/>
              <a:gd name="connsiteY7-274" fmla="*/ 734553 h 746129"/>
              <a:gd name="connsiteX8-275" fmla="*/ 715 w 5877015"/>
              <a:gd name="connsiteY8-276" fmla="*/ 10653 h 7461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257" y="connsiteY8-258"/>
              </a:cxn>
            </a:cxnLst>
            <a:rect l="l" t="t" r="r" b="b"/>
            <a:pathLst>
              <a:path w="5877015" h="746129">
                <a:moveTo>
                  <a:pt x="715" y="10653"/>
                </a:moveTo>
                <a:cubicBezTo>
                  <a:pt x="187405" y="174483"/>
                  <a:pt x="165815" y="156703"/>
                  <a:pt x="335995" y="208773"/>
                </a:cubicBezTo>
                <a:cubicBezTo>
                  <a:pt x="791925" y="246873"/>
                  <a:pt x="1875235" y="220203"/>
                  <a:pt x="2736295" y="224013"/>
                </a:cubicBezTo>
                <a:lnTo>
                  <a:pt x="5502355" y="231633"/>
                </a:lnTo>
                <a:cubicBezTo>
                  <a:pt x="5827475" y="169403"/>
                  <a:pt x="5845255" y="-66817"/>
                  <a:pt x="5852875" y="18273"/>
                </a:cubicBezTo>
                <a:cubicBezTo>
                  <a:pt x="5860495" y="103363"/>
                  <a:pt x="5992575" y="554213"/>
                  <a:pt x="5548075" y="742173"/>
                </a:cubicBezTo>
                <a:lnTo>
                  <a:pt x="2728675" y="734553"/>
                </a:lnTo>
                <a:cubicBezTo>
                  <a:pt x="1871425" y="733283"/>
                  <a:pt x="1115775" y="761223"/>
                  <a:pt x="404575" y="734553"/>
                </a:cubicBezTo>
                <a:cubicBezTo>
                  <a:pt x="-55165" y="616443"/>
                  <a:pt x="4525" y="227823"/>
                  <a:pt x="715" y="10653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任意多边形 4"/>
          <p:cNvSpPr/>
          <p:nvPr/>
        </p:nvSpPr>
        <p:spPr>
          <a:xfrm rot="10800000">
            <a:off x="764454" y="3889643"/>
            <a:ext cx="4305928" cy="546668"/>
          </a:xfrm>
          <a:custGeom>
            <a:avLst/>
            <a:gdLst>
              <a:gd name="connsiteX0" fmla="*/ 185640 w 6209328"/>
              <a:gd name="connsiteY0" fmla="*/ 18570 h 801241"/>
              <a:gd name="connsiteX1" fmla="*/ 520920 w 6209328"/>
              <a:gd name="connsiteY1" fmla="*/ 216690 h 801241"/>
              <a:gd name="connsiteX2" fmla="*/ 5687280 w 6209328"/>
              <a:gd name="connsiteY2" fmla="*/ 239550 h 801241"/>
              <a:gd name="connsiteX3" fmla="*/ 6037800 w 6209328"/>
              <a:gd name="connsiteY3" fmla="*/ 26190 h 801241"/>
              <a:gd name="connsiteX4" fmla="*/ 5733000 w 6209328"/>
              <a:gd name="connsiteY4" fmla="*/ 750090 h 801241"/>
              <a:gd name="connsiteX5" fmla="*/ 2913600 w 6209328"/>
              <a:gd name="connsiteY5" fmla="*/ 742470 h 801241"/>
              <a:gd name="connsiteX6" fmla="*/ 589500 w 6209328"/>
              <a:gd name="connsiteY6" fmla="*/ 742470 h 801241"/>
              <a:gd name="connsiteX7" fmla="*/ 185640 w 6209328"/>
              <a:gd name="connsiteY7" fmla="*/ 18570 h 801241"/>
              <a:gd name="connsiteX0-1" fmla="*/ 185640 w 6209328"/>
              <a:gd name="connsiteY0-2" fmla="*/ 18570 h 801241"/>
              <a:gd name="connsiteX1-3" fmla="*/ 520920 w 6209328"/>
              <a:gd name="connsiteY1-4" fmla="*/ 216690 h 801241"/>
              <a:gd name="connsiteX2-5" fmla="*/ 5687280 w 6209328"/>
              <a:gd name="connsiteY2-6" fmla="*/ 239550 h 801241"/>
              <a:gd name="connsiteX3-7" fmla="*/ 6037800 w 6209328"/>
              <a:gd name="connsiteY3-8" fmla="*/ 26190 h 801241"/>
              <a:gd name="connsiteX4-9" fmla="*/ 5733000 w 6209328"/>
              <a:gd name="connsiteY4-10" fmla="*/ 750090 h 801241"/>
              <a:gd name="connsiteX5-11" fmla="*/ 2913600 w 6209328"/>
              <a:gd name="connsiteY5-12" fmla="*/ 742470 h 801241"/>
              <a:gd name="connsiteX6-13" fmla="*/ 589500 w 6209328"/>
              <a:gd name="connsiteY6-14" fmla="*/ 742470 h 801241"/>
              <a:gd name="connsiteX7-15" fmla="*/ 185640 w 6209328"/>
              <a:gd name="connsiteY7-16" fmla="*/ 18570 h 801241"/>
              <a:gd name="connsiteX0-17" fmla="*/ 125183 w 6148871"/>
              <a:gd name="connsiteY0-18" fmla="*/ 9053 h 791724"/>
              <a:gd name="connsiteX1-19" fmla="*/ 460463 w 6148871"/>
              <a:gd name="connsiteY1-20" fmla="*/ 207173 h 791724"/>
              <a:gd name="connsiteX2-21" fmla="*/ 5626823 w 6148871"/>
              <a:gd name="connsiteY2-22" fmla="*/ 230033 h 791724"/>
              <a:gd name="connsiteX3-23" fmla="*/ 5977343 w 6148871"/>
              <a:gd name="connsiteY3-24" fmla="*/ 16673 h 791724"/>
              <a:gd name="connsiteX4-25" fmla="*/ 5672543 w 6148871"/>
              <a:gd name="connsiteY4-26" fmla="*/ 740573 h 791724"/>
              <a:gd name="connsiteX5-27" fmla="*/ 2853143 w 6148871"/>
              <a:gd name="connsiteY5-28" fmla="*/ 732953 h 791724"/>
              <a:gd name="connsiteX6-29" fmla="*/ 529043 w 6148871"/>
              <a:gd name="connsiteY6-30" fmla="*/ 732953 h 791724"/>
              <a:gd name="connsiteX7-31" fmla="*/ 125183 w 6148871"/>
              <a:gd name="connsiteY7-32" fmla="*/ 9053 h 791724"/>
              <a:gd name="connsiteX0-33" fmla="*/ 125183 w 6148871"/>
              <a:gd name="connsiteY0-34" fmla="*/ 9053 h 791724"/>
              <a:gd name="connsiteX1-35" fmla="*/ 460463 w 6148871"/>
              <a:gd name="connsiteY1-36" fmla="*/ 207173 h 791724"/>
              <a:gd name="connsiteX2-37" fmla="*/ 5626823 w 6148871"/>
              <a:gd name="connsiteY2-38" fmla="*/ 230033 h 791724"/>
              <a:gd name="connsiteX3-39" fmla="*/ 5977343 w 6148871"/>
              <a:gd name="connsiteY3-40" fmla="*/ 16673 h 791724"/>
              <a:gd name="connsiteX4-41" fmla="*/ 5672543 w 6148871"/>
              <a:gd name="connsiteY4-42" fmla="*/ 740573 h 791724"/>
              <a:gd name="connsiteX5-43" fmla="*/ 2853143 w 6148871"/>
              <a:gd name="connsiteY5-44" fmla="*/ 732953 h 791724"/>
              <a:gd name="connsiteX6-45" fmla="*/ 529043 w 6148871"/>
              <a:gd name="connsiteY6-46" fmla="*/ 732953 h 791724"/>
              <a:gd name="connsiteX7-47" fmla="*/ 125183 w 6148871"/>
              <a:gd name="connsiteY7-48" fmla="*/ 9053 h 791724"/>
              <a:gd name="connsiteX0-49" fmla="*/ 0 w 6023688"/>
              <a:gd name="connsiteY0-50" fmla="*/ 9053 h 791724"/>
              <a:gd name="connsiteX1-51" fmla="*/ 335280 w 6023688"/>
              <a:gd name="connsiteY1-52" fmla="*/ 207173 h 791724"/>
              <a:gd name="connsiteX2-53" fmla="*/ 5501640 w 6023688"/>
              <a:gd name="connsiteY2-54" fmla="*/ 230033 h 791724"/>
              <a:gd name="connsiteX3-55" fmla="*/ 5852160 w 6023688"/>
              <a:gd name="connsiteY3-56" fmla="*/ 16673 h 791724"/>
              <a:gd name="connsiteX4-57" fmla="*/ 5547360 w 6023688"/>
              <a:gd name="connsiteY4-58" fmla="*/ 740573 h 791724"/>
              <a:gd name="connsiteX5-59" fmla="*/ 2727960 w 6023688"/>
              <a:gd name="connsiteY5-60" fmla="*/ 732953 h 791724"/>
              <a:gd name="connsiteX6-61" fmla="*/ 403860 w 6023688"/>
              <a:gd name="connsiteY6-62" fmla="*/ 732953 h 791724"/>
              <a:gd name="connsiteX7-63" fmla="*/ 0 w 6023688"/>
              <a:gd name="connsiteY7-64" fmla="*/ 9053 h 791724"/>
              <a:gd name="connsiteX0-65" fmla="*/ 0 w 6023688"/>
              <a:gd name="connsiteY0-66" fmla="*/ 9053 h 791990"/>
              <a:gd name="connsiteX1-67" fmla="*/ 335280 w 6023688"/>
              <a:gd name="connsiteY1-68" fmla="*/ 207173 h 791990"/>
              <a:gd name="connsiteX2-69" fmla="*/ 5501640 w 6023688"/>
              <a:gd name="connsiteY2-70" fmla="*/ 230033 h 791990"/>
              <a:gd name="connsiteX3-71" fmla="*/ 5852160 w 6023688"/>
              <a:gd name="connsiteY3-72" fmla="*/ 16673 h 791990"/>
              <a:gd name="connsiteX4-73" fmla="*/ 5547360 w 6023688"/>
              <a:gd name="connsiteY4-74" fmla="*/ 740573 h 791990"/>
              <a:gd name="connsiteX5-75" fmla="*/ 2727960 w 6023688"/>
              <a:gd name="connsiteY5-76" fmla="*/ 732953 h 791990"/>
              <a:gd name="connsiteX6-77" fmla="*/ 403860 w 6023688"/>
              <a:gd name="connsiteY6-78" fmla="*/ 732953 h 791990"/>
              <a:gd name="connsiteX7-79" fmla="*/ 0 w 6023688"/>
              <a:gd name="connsiteY7-80" fmla="*/ 9053 h 791990"/>
              <a:gd name="connsiteX0-81" fmla="*/ 0 w 6023688"/>
              <a:gd name="connsiteY0-82" fmla="*/ 9053 h 791990"/>
              <a:gd name="connsiteX1-83" fmla="*/ 335280 w 6023688"/>
              <a:gd name="connsiteY1-84" fmla="*/ 207173 h 791990"/>
              <a:gd name="connsiteX2-85" fmla="*/ 5501640 w 6023688"/>
              <a:gd name="connsiteY2-86" fmla="*/ 230033 h 791990"/>
              <a:gd name="connsiteX3-87" fmla="*/ 5852160 w 6023688"/>
              <a:gd name="connsiteY3-88" fmla="*/ 16673 h 791990"/>
              <a:gd name="connsiteX4-89" fmla="*/ 5547360 w 6023688"/>
              <a:gd name="connsiteY4-90" fmla="*/ 740573 h 791990"/>
              <a:gd name="connsiteX5-91" fmla="*/ 2727960 w 6023688"/>
              <a:gd name="connsiteY5-92" fmla="*/ 732953 h 791990"/>
              <a:gd name="connsiteX6-93" fmla="*/ 403860 w 6023688"/>
              <a:gd name="connsiteY6-94" fmla="*/ 732953 h 791990"/>
              <a:gd name="connsiteX7-95" fmla="*/ 0 w 6023688"/>
              <a:gd name="connsiteY7-96" fmla="*/ 9053 h 791990"/>
              <a:gd name="connsiteX0-97" fmla="*/ 0 w 6023688"/>
              <a:gd name="connsiteY0-98" fmla="*/ 9053 h 791990"/>
              <a:gd name="connsiteX1-99" fmla="*/ 335280 w 6023688"/>
              <a:gd name="connsiteY1-100" fmla="*/ 207173 h 791990"/>
              <a:gd name="connsiteX2-101" fmla="*/ 5501640 w 6023688"/>
              <a:gd name="connsiteY2-102" fmla="*/ 230033 h 791990"/>
              <a:gd name="connsiteX3-103" fmla="*/ 5852160 w 6023688"/>
              <a:gd name="connsiteY3-104" fmla="*/ 16673 h 791990"/>
              <a:gd name="connsiteX4-105" fmla="*/ 5547360 w 6023688"/>
              <a:gd name="connsiteY4-106" fmla="*/ 740573 h 791990"/>
              <a:gd name="connsiteX5-107" fmla="*/ 2727960 w 6023688"/>
              <a:gd name="connsiteY5-108" fmla="*/ 732953 h 791990"/>
              <a:gd name="connsiteX6-109" fmla="*/ 403860 w 6023688"/>
              <a:gd name="connsiteY6-110" fmla="*/ 732953 h 791990"/>
              <a:gd name="connsiteX7-111" fmla="*/ 0 w 6023688"/>
              <a:gd name="connsiteY7-112" fmla="*/ 9053 h 791990"/>
              <a:gd name="connsiteX0-113" fmla="*/ 0 w 6023688"/>
              <a:gd name="connsiteY0-114" fmla="*/ 9053 h 791990"/>
              <a:gd name="connsiteX1-115" fmla="*/ 335280 w 6023688"/>
              <a:gd name="connsiteY1-116" fmla="*/ 207173 h 791990"/>
              <a:gd name="connsiteX2-117" fmla="*/ 5501640 w 6023688"/>
              <a:gd name="connsiteY2-118" fmla="*/ 230033 h 791990"/>
              <a:gd name="connsiteX3-119" fmla="*/ 5852160 w 6023688"/>
              <a:gd name="connsiteY3-120" fmla="*/ 16673 h 791990"/>
              <a:gd name="connsiteX4-121" fmla="*/ 5547360 w 6023688"/>
              <a:gd name="connsiteY4-122" fmla="*/ 740573 h 791990"/>
              <a:gd name="connsiteX5-123" fmla="*/ 2727960 w 6023688"/>
              <a:gd name="connsiteY5-124" fmla="*/ 732953 h 791990"/>
              <a:gd name="connsiteX6-125" fmla="*/ 403860 w 6023688"/>
              <a:gd name="connsiteY6-126" fmla="*/ 732953 h 791990"/>
              <a:gd name="connsiteX7-127" fmla="*/ 0 w 6023688"/>
              <a:gd name="connsiteY7-128" fmla="*/ 9053 h 791990"/>
              <a:gd name="connsiteX0-129" fmla="*/ 0 w 6023688"/>
              <a:gd name="connsiteY0-130" fmla="*/ 9053 h 744529"/>
              <a:gd name="connsiteX1-131" fmla="*/ 335280 w 6023688"/>
              <a:gd name="connsiteY1-132" fmla="*/ 207173 h 744529"/>
              <a:gd name="connsiteX2-133" fmla="*/ 5501640 w 6023688"/>
              <a:gd name="connsiteY2-134" fmla="*/ 230033 h 744529"/>
              <a:gd name="connsiteX3-135" fmla="*/ 5852160 w 6023688"/>
              <a:gd name="connsiteY3-136" fmla="*/ 16673 h 744529"/>
              <a:gd name="connsiteX4-137" fmla="*/ 5547360 w 6023688"/>
              <a:gd name="connsiteY4-138" fmla="*/ 740573 h 744529"/>
              <a:gd name="connsiteX5-139" fmla="*/ 2727960 w 6023688"/>
              <a:gd name="connsiteY5-140" fmla="*/ 732953 h 744529"/>
              <a:gd name="connsiteX6-141" fmla="*/ 403860 w 6023688"/>
              <a:gd name="connsiteY6-142" fmla="*/ 732953 h 744529"/>
              <a:gd name="connsiteX7-143" fmla="*/ 0 w 6023688"/>
              <a:gd name="connsiteY7-144" fmla="*/ 9053 h 744529"/>
              <a:gd name="connsiteX0-145" fmla="*/ 0 w 6023688"/>
              <a:gd name="connsiteY0-146" fmla="*/ 9053 h 744529"/>
              <a:gd name="connsiteX1-147" fmla="*/ 335280 w 6023688"/>
              <a:gd name="connsiteY1-148" fmla="*/ 207173 h 744529"/>
              <a:gd name="connsiteX2-149" fmla="*/ 5501640 w 6023688"/>
              <a:gd name="connsiteY2-150" fmla="*/ 230033 h 744529"/>
              <a:gd name="connsiteX3-151" fmla="*/ 5852160 w 6023688"/>
              <a:gd name="connsiteY3-152" fmla="*/ 16673 h 744529"/>
              <a:gd name="connsiteX4-153" fmla="*/ 5547360 w 6023688"/>
              <a:gd name="connsiteY4-154" fmla="*/ 740573 h 744529"/>
              <a:gd name="connsiteX5-155" fmla="*/ 2727960 w 6023688"/>
              <a:gd name="connsiteY5-156" fmla="*/ 732953 h 744529"/>
              <a:gd name="connsiteX6-157" fmla="*/ 403860 w 6023688"/>
              <a:gd name="connsiteY6-158" fmla="*/ 732953 h 744529"/>
              <a:gd name="connsiteX7-159" fmla="*/ 0 w 6023688"/>
              <a:gd name="connsiteY7-160" fmla="*/ 9053 h 744529"/>
              <a:gd name="connsiteX0-161" fmla="*/ 0 w 6023688"/>
              <a:gd name="connsiteY0-162" fmla="*/ 9053 h 744529"/>
              <a:gd name="connsiteX1-163" fmla="*/ 335280 w 6023688"/>
              <a:gd name="connsiteY1-164" fmla="*/ 207173 h 744529"/>
              <a:gd name="connsiteX2-165" fmla="*/ 5501640 w 6023688"/>
              <a:gd name="connsiteY2-166" fmla="*/ 230033 h 744529"/>
              <a:gd name="connsiteX3-167" fmla="*/ 5852160 w 6023688"/>
              <a:gd name="connsiteY3-168" fmla="*/ 16673 h 744529"/>
              <a:gd name="connsiteX4-169" fmla="*/ 5547360 w 6023688"/>
              <a:gd name="connsiteY4-170" fmla="*/ 740573 h 744529"/>
              <a:gd name="connsiteX5-171" fmla="*/ 2727960 w 6023688"/>
              <a:gd name="connsiteY5-172" fmla="*/ 732953 h 744529"/>
              <a:gd name="connsiteX6-173" fmla="*/ 403860 w 6023688"/>
              <a:gd name="connsiteY6-174" fmla="*/ 732953 h 744529"/>
              <a:gd name="connsiteX7-175" fmla="*/ 0 w 6023688"/>
              <a:gd name="connsiteY7-176" fmla="*/ 9053 h 744529"/>
              <a:gd name="connsiteX0-177" fmla="*/ 0 w 6023688"/>
              <a:gd name="connsiteY0-178" fmla="*/ 9053 h 744529"/>
              <a:gd name="connsiteX1-179" fmla="*/ 335280 w 6023688"/>
              <a:gd name="connsiteY1-180" fmla="*/ 207173 h 744529"/>
              <a:gd name="connsiteX2-181" fmla="*/ 5501640 w 6023688"/>
              <a:gd name="connsiteY2-182" fmla="*/ 230033 h 744529"/>
              <a:gd name="connsiteX3-183" fmla="*/ 5852160 w 6023688"/>
              <a:gd name="connsiteY3-184" fmla="*/ 16673 h 744529"/>
              <a:gd name="connsiteX4-185" fmla="*/ 5547360 w 6023688"/>
              <a:gd name="connsiteY4-186" fmla="*/ 740573 h 744529"/>
              <a:gd name="connsiteX5-187" fmla="*/ 2727960 w 6023688"/>
              <a:gd name="connsiteY5-188" fmla="*/ 732953 h 744529"/>
              <a:gd name="connsiteX6-189" fmla="*/ 403860 w 6023688"/>
              <a:gd name="connsiteY6-190" fmla="*/ 732953 h 744529"/>
              <a:gd name="connsiteX7-191" fmla="*/ 0 w 6023688"/>
              <a:gd name="connsiteY7-192" fmla="*/ 9053 h 744529"/>
              <a:gd name="connsiteX0-193" fmla="*/ 0 w 5876300"/>
              <a:gd name="connsiteY0-194" fmla="*/ 10653 h 746129"/>
              <a:gd name="connsiteX1-195" fmla="*/ 335280 w 5876300"/>
              <a:gd name="connsiteY1-196" fmla="*/ 208773 h 746129"/>
              <a:gd name="connsiteX2-197" fmla="*/ 5501640 w 5876300"/>
              <a:gd name="connsiteY2-198" fmla="*/ 231633 h 746129"/>
              <a:gd name="connsiteX3-199" fmla="*/ 5852160 w 5876300"/>
              <a:gd name="connsiteY3-200" fmla="*/ 18273 h 746129"/>
              <a:gd name="connsiteX4-201" fmla="*/ 5547360 w 5876300"/>
              <a:gd name="connsiteY4-202" fmla="*/ 742173 h 746129"/>
              <a:gd name="connsiteX5-203" fmla="*/ 2727960 w 5876300"/>
              <a:gd name="connsiteY5-204" fmla="*/ 734553 h 746129"/>
              <a:gd name="connsiteX6-205" fmla="*/ 403860 w 5876300"/>
              <a:gd name="connsiteY6-206" fmla="*/ 734553 h 746129"/>
              <a:gd name="connsiteX7-207" fmla="*/ 0 w 5876300"/>
              <a:gd name="connsiteY7-208" fmla="*/ 10653 h 746129"/>
              <a:gd name="connsiteX0-209" fmla="*/ 715 w 5877015"/>
              <a:gd name="connsiteY0-210" fmla="*/ 10653 h 746129"/>
              <a:gd name="connsiteX1-211" fmla="*/ 335995 w 5877015"/>
              <a:gd name="connsiteY1-212" fmla="*/ 208773 h 746129"/>
              <a:gd name="connsiteX2-213" fmla="*/ 5502355 w 5877015"/>
              <a:gd name="connsiteY2-214" fmla="*/ 231633 h 746129"/>
              <a:gd name="connsiteX3-215" fmla="*/ 5852875 w 5877015"/>
              <a:gd name="connsiteY3-216" fmla="*/ 18273 h 746129"/>
              <a:gd name="connsiteX4-217" fmla="*/ 5548075 w 5877015"/>
              <a:gd name="connsiteY4-218" fmla="*/ 742173 h 746129"/>
              <a:gd name="connsiteX5-219" fmla="*/ 2728675 w 5877015"/>
              <a:gd name="connsiteY5-220" fmla="*/ 734553 h 746129"/>
              <a:gd name="connsiteX6-221" fmla="*/ 404575 w 5877015"/>
              <a:gd name="connsiteY6-222" fmla="*/ 734553 h 746129"/>
              <a:gd name="connsiteX7-223" fmla="*/ 715 w 5877015"/>
              <a:gd name="connsiteY7-224" fmla="*/ 10653 h 746129"/>
              <a:gd name="connsiteX0-225" fmla="*/ 715 w 5877015"/>
              <a:gd name="connsiteY0-226" fmla="*/ 10653 h 746129"/>
              <a:gd name="connsiteX1-227" fmla="*/ 335995 w 5877015"/>
              <a:gd name="connsiteY1-228" fmla="*/ 208773 h 746129"/>
              <a:gd name="connsiteX2-229" fmla="*/ 2736295 w 5877015"/>
              <a:gd name="connsiteY2-230" fmla="*/ 239253 h 746129"/>
              <a:gd name="connsiteX3-231" fmla="*/ 5502355 w 5877015"/>
              <a:gd name="connsiteY3-232" fmla="*/ 231633 h 746129"/>
              <a:gd name="connsiteX4-233" fmla="*/ 5852875 w 5877015"/>
              <a:gd name="connsiteY4-234" fmla="*/ 18273 h 746129"/>
              <a:gd name="connsiteX5-235" fmla="*/ 5548075 w 5877015"/>
              <a:gd name="connsiteY5-236" fmla="*/ 742173 h 746129"/>
              <a:gd name="connsiteX6-237" fmla="*/ 2728675 w 5877015"/>
              <a:gd name="connsiteY6-238" fmla="*/ 734553 h 746129"/>
              <a:gd name="connsiteX7-239" fmla="*/ 404575 w 5877015"/>
              <a:gd name="connsiteY7-240" fmla="*/ 734553 h 746129"/>
              <a:gd name="connsiteX8" fmla="*/ 715 w 5877015"/>
              <a:gd name="connsiteY8" fmla="*/ 10653 h 746129"/>
              <a:gd name="connsiteX0-241" fmla="*/ 715 w 5877015"/>
              <a:gd name="connsiteY0-242" fmla="*/ 10653 h 746129"/>
              <a:gd name="connsiteX1-243" fmla="*/ 335995 w 5877015"/>
              <a:gd name="connsiteY1-244" fmla="*/ 208773 h 746129"/>
              <a:gd name="connsiteX2-245" fmla="*/ 2736295 w 5877015"/>
              <a:gd name="connsiteY2-246" fmla="*/ 224013 h 746129"/>
              <a:gd name="connsiteX3-247" fmla="*/ 5502355 w 5877015"/>
              <a:gd name="connsiteY3-248" fmla="*/ 231633 h 746129"/>
              <a:gd name="connsiteX4-249" fmla="*/ 5852875 w 5877015"/>
              <a:gd name="connsiteY4-250" fmla="*/ 18273 h 746129"/>
              <a:gd name="connsiteX5-251" fmla="*/ 5548075 w 5877015"/>
              <a:gd name="connsiteY5-252" fmla="*/ 742173 h 746129"/>
              <a:gd name="connsiteX6-253" fmla="*/ 2728675 w 5877015"/>
              <a:gd name="connsiteY6-254" fmla="*/ 734553 h 746129"/>
              <a:gd name="connsiteX7-255" fmla="*/ 404575 w 5877015"/>
              <a:gd name="connsiteY7-256" fmla="*/ 734553 h 746129"/>
              <a:gd name="connsiteX8-257" fmla="*/ 715 w 5877015"/>
              <a:gd name="connsiteY8-258" fmla="*/ 10653 h 746129"/>
              <a:gd name="connsiteX0-259" fmla="*/ 715 w 5877015"/>
              <a:gd name="connsiteY0-260" fmla="*/ 10653 h 746129"/>
              <a:gd name="connsiteX1-261" fmla="*/ 335995 w 5877015"/>
              <a:gd name="connsiteY1-262" fmla="*/ 208773 h 746129"/>
              <a:gd name="connsiteX2-263" fmla="*/ 2736295 w 5877015"/>
              <a:gd name="connsiteY2-264" fmla="*/ 224013 h 746129"/>
              <a:gd name="connsiteX3-265" fmla="*/ 5502355 w 5877015"/>
              <a:gd name="connsiteY3-266" fmla="*/ 231633 h 746129"/>
              <a:gd name="connsiteX4-267" fmla="*/ 5852875 w 5877015"/>
              <a:gd name="connsiteY4-268" fmla="*/ 18273 h 746129"/>
              <a:gd name="connsiteX5-269" fmla="*/ 5548075 w 5877015"/>
              <a:gd name="connsiteY5-270" fmla="*/ 742173 h 746129"/>
              <a:gd name="connsiteX6-271" fmla="*/ 2728675 w 5877015"/>
              <a:gd name="connsiteY6-272" fmla="*/ 734553 h 746129"/>
              <a:gd name="connsiteX7-273" fmla="*/ 404575 w 5877015"/>
              <a:gd name="connsiteY7-274" fmla="*/ 734553 h 746129"/>
              <a:gd name="connsiteX8-275" fmla="*/ 715 w 5877015"/>
              <a:gd name="connsiteY8-276" fmla="*/ 10653 h 7461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257" y="connsiteY8-258"/>
              </a:cxn>
            </a:cxnLst>
            <a:rect l="l" t="t" r="r" b="b"/>
            <a:pathLst>
              <a:path w="5877015" h="746129">
                <a:moveTo>
                  <a:pt x="715" y="10653"/>
                </a:moveTo>
                <a:cubicBezTo>
                  <a:pt x="187405" y="174483"/>
                  <a:pt x="165815" y="156703"/>
                  <a:pt x="335995" y="208773"/>
                </a:cubicBezTo>
                <a:cubicBezTo>
                  <a:pt x="791925" y="246873"/>
                  <a:pt x="1875235" y="220203"/>
                  <a:pt x="2736295" y="224013"/>
                </a:cubicBezTo>
                <a:lnTo>
                  <a:pt x="5502355" y="231633"/>
                </a:lnTo>
                <a:cubicBezTo>
                  <a:pt x="5827475" y="169403"/>
                  <a:pt x="5845255" y="-66817"/>
                  <a:pt x="5852875" y="18273"/>
                </a:cubicBezTo>
                <a:cubicBezTo>
                  <a:pt x="5860495" y="103363"/>
                  <a:pt x="5992575" y="554213"/>
                  <a:pt x="5548075" y="742173"/>
                </a:cubicBezTo>
                <a:lnTo>
                  <a:pt x="2728675" y="734553"/>
                </a:lnTo>
                <a:cubicBezTo>
                  <a:pt x="1871425" y="733283"/>
                  <a:pt x="1115775" y="761223"/>
                  <a:pt x="404575" y="734553"/>
                </a:cubicBezTo>
                <a:cubicBezTo>
                  <a:pt x="-55165" y="616443"/>
                  <a:pt x="4525" y="227823"/>
                  <a:pt x="715" y="10653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任意多边形 11"/>
          <p:cNvSpPr/>
          <p:nvPr/>
        </p:nvSpPr>
        <p:spPr>
          <a:xfrm rot="5400000">
            <a:off x="2359963" y="2559252"/>
            <a:ext cx="4305928" cy="546668"/>
          </a:xfrm>
          <a:custGeom>
            <a:avLst/>
            <a:gdLst>
              <a:gd name="connsiteX0" fmla="*/ 185640 w 6209328"/>
              <a:gd name="connsiteY0" fmla="*/ 18570 h 801241"/>
              <a:gd name="connsiteX1" fmla="*/ 520920 w 6209328"/>
              <a:gd name="connsiteY1" fmla="*/ 216690 h 801241"/>
              <a:gd name="connsiteX2" fmla="*/ 5687280 w 6209328"/>
              <a:gd name="connsiteY2" fmla="*/ 239550 h 801241"/>
              <a:gd name="connsiteX3" fmla="*/ 6037800 w 6209328"/>
              <a:gd name="connsiteY3" fmla="*/ 26190 h 801241"/>
              <a:gd name="connsiteX4" fmla="*/ 5733000 w 6209328"/>
              <a:gd name="connsiteY4" fmla="*/ 750090 h 801241"/>
              <a:gd name="connsiteX5" fmla="*/ 2913600 w 6209328"/>
              <a:gd name="connsiteY5" fmla="*/ 742470 h 801241"/>
              <a:gd name="connsiteX6" fmla="*/ 589500 w 6209328"/>
              <a:gd name="connsiteY6" fmla="*/ 742470 h 801241"/>
              <a:gd name="connsiteX7" fmla="*/ 185640 w 6209328"/>
              <a:gd name="connsiteY7" fmla="*/ 18570 h 801241"/>
              <a:gd name="connsiteX0-1" fmla="*/ 185640 w 6209328"/>
              <a:gd name="connsiteY0-2" fmla="*/ 18570 h 801241"/>
              <a:gd name="connsiteX1-3" fmla="*/ 520920 w 6209328"/>
              <a:gd name="connsiteY1-4" fmla="*/ 216690 h 801241"/>
              <a:gd name="connsiteX2-5" fmla="*/ 5687280 w 6209328"/>
              <a:gd name="connsiteY2-6" fmla="*/ 239550 h 801241"/>
              <a:gd name="connsiteX3-7" fmla="*/ 6037800 w 6209328"/>
              <a:gd name="connsiteY3-8" fmla="*/ 26190 h 801241"/>
              <a:gd name="connsiteX4-9" fmla="*/ 5733000 w 6209328"/>
              <a:gd name="connsiteY4-10" fmla="*/ 750090 h 801241"/>
              <a:gd name="connsiteX5-11" fmla="*/ 2913600 w 6209328"/>
              <a:gd name="connsiteY5-12" fmla="*/ 742470 h 801241"/>
              <a:gd name="connsiteX6-13" fmla="*/ 589500 w 6209328"/>
              <a:gd name="connsiteY6-14" fmla="*/ 742470 h 801241"/>
              <a:gd name="connsiteX7-15" fmla="*/ 185640 w 6209328"/>
              <a:gd name="connsiteY7-16" fmla="*/ 18570 h 801241"/>
              <a:gd name="connsiteX0-17" fmla="*/ 125183 w 6148871"/>
              <a:gd name="connsiteY0-18" fmla="*/ 9053 h 791724"/>
              <a:gd name="connsiteX1-19" fmla="*/ 460463 w 6148871"/>
              <a:gd name="connsiteY1-20" fmla="*/ 207173 h 791724"/>
              <a:gd name="connsiteX2-21" fmla="*/ 5626823 w 6148871"/>
              <a:gd name="connsiteY2-22" fmla="*/ 230033 h 791724"/>
              <a:gd name="connsiteX3-23" fmla="*/ 5977343 w 6148871"/>
              <a:gd name="connsiteY3-24" fmla="*/ 16673 h 791724"/>
              <a:gd name="connsiteX4-25" fmla="*/ 5672543 w 6148871"/>
              <a:gd name="connsiteY4-26" fmla="*/ 740573 h 791724"/>
              <a:gd name="connsiteX5-27" fmla="*/ 2853143 w 6148871"/>
              <a:gd name="connsiteY5-28" fmla="*/ 732953 h 791724"/>
              <a:gd name="connsiteX6-29" fmla="*/ 529043 w 6148871"/>
              <a:gd name="connsiteY6-30" fmla="*/ 732953 h 791724"/>
              <a:gd name="connsiteX7-31" fmla="*/ 125183 w 6148871"/>
              <a:gd name="connsiteY7-32" fmla="*/ 9053 h 791724"/>
              <a:gd name="connsiteX0-33" fmla="*/ 125183 w 6148871"/>
              <a:gd name="connsiteY0-34" fmla="*/ 9053 h 791724"/>
              <a:gd name="connsiteX1-35" fmla="*/ 460463 w 6148871"/>
              <a:gd name="connsiteY1-36" fmla="*/ 207173 h 791724"/>
              <a:gd name="connsiteX2-37" fmla="*/ 5626823 w 6148871"/>
              <a:gd name="connsiteY2-38" fmla="*/ 230033 h 791724"/>
              <a:gd name="connsiteX3-39" fmla="*/ 5977343 w 6148871"/>
              <a:gd name="connsiteY3-40" fmla="*/ 16673 h 791724"/>
              <a:gd name="connsiteX4-41" fmla="*/ 5672543 w 6148871"/>
              <a:gd name="connsiteY4-42" fmla="*/ 740573 h 791724"/>
              <a:gd name="connsiteX5-43" fmla="*/ 2853143 w 6148871"/>
              <a:gd name="connsiteY5-44" fmla="*/ 732953 h 791724"/>
              <a:gd name="connsiteX6-45" fmla="*/ 529043 w 6148871"/>
              <a:gd name="connsiteY6-46" fmla="*/ 732953 h 791724"/>
              <a:gd name="connsiteX7-47" fmla="*/ 125183 w 6148871"/>
              <a:gd name="connsiteY7-48" fmla="*/ 9053 h 791724"/>
              <a:gd name="connsiteX0-49" fmla="*/ 0 w 6023688"/>
              <a:gd name="connsiteY0-50" fmla="*/ 9053 h 791724"/>
              <a:gd name="connsiteX1-51" fmla="*/ 335280 w 6023688"/>
              <a:gd name="connsiteY1-52" fmla="*/ 207173 h 791724"/>
              <a:gd name="connsiteX2-53" fmla="*/ 5501640 w 6023688"/>
              <a:gd name="connsiteY2-54" fmla="*/ 230033 h 791724"/>
              <a:gd name="connsiteX3-55" fmla="*/ 5852160 w 6023688"/>
              <a:gd name="connsiteY3-56" fmla="*/ 16673 h 791724"/>
              <a:gd name="connsiteX4-57" fmla="*/ 5547360 w 6023688"/>
              <a:gd name="connsiteY4-58" fmla="*/ 740573 h 791724"/>
              <a:gd name="connsiteX5-59" fmla="*/ 2727960 w 6023688"/>
              <a:gd name="connsiteY5-60" fmla="*/ 732953 h 791724"/>
              <a:gd name="connsiteX6-61" fmla="*/ 403860 w 6023688"/>
              <a:gd name="connsiteY6-62" fmla="*/ 732953 h 791724"/>
              <a:gd name="connsiteX7-63" fmla="*/ 0 w 6023688"/>
              <a:gd name="connsiteY7-64" fmla="*/ 9053 h 791724"/>
              <a:gd name="connsiteX0-65" fmla="*/ 0 w 6023688"/>
              <a:gd name="connsiteY0-66" fmla="*/ 9053 h 791990"/>
              <a:gd name="connsiteX1-67" fmla="*/ 335280 w 6023688"/>
              <a:gd name="connsiteY1-68" fmla="*/ 207173 h 791990"/>
              <a:gd name="connsiteX2-69" fmla="*/ 5501640 w 6023688"/>
              <a:gd name="connsiteY2-70" fmla="*/ 230033 h 791990"/>
              <a:gd name="connsiteX3-71" fmla="*/ 5852160 w 6023688"/>
              <a:gd name="connsiteY3-72" fmla="*/ 16673 h 791990"/>
              <a:gd name="connsiteX4-73" fmla="*/ 5547360 w 6023688"/>
              <a:gd name="connsiteY4-74" fmla="*/ 740573 h 791990"/>
              <a:gd name="connsiteX5-75" fmla="*/ 2727960 w 6023688"/>
              <a:gd name="connsiteY5-76" fmla="*/ 732953 h 791990"/>
              <a:gd name="connsiteX6-77" fmla="*/ 403860 w 6023688"/>
              <a:gd name="connsiteY6-78" fmla="*/ 732953 h 791990"/>
              <a:gd name="connsiteX7-79" fmla="*/ 0 w 6023688"/>
              <a:gd name="connsiteY7-80" fmla="*/ 9053 h 791990"/>
              <a:gd name="connsiteX0-81" fmla="*/ 0 w 6023688"/>
              <a:gd name="connsiteY0-82" fmla="*/ 9053 h 791990"/>
              <a:gd name="connsiteX1-83" fmla="*/ 335280 w 6023688"/>
              <a:gd name="connsiteY1-84" fmla="*/ 207173 h 791990"/>
              <a:gd name="connsiteX2-85" fmla="*/ 5501640 w 6023688"/>
              <a:gd name="connsiteY2-86" fmla="*/ 230033 h 791990"/>
              <a:gd name="connsiteX3-87" fmla="*/ 5852160 w 6023688"/>
              <a:gd name="connsiteY3-88" fmla="*/ 16673 h 791990"/>
              <a:gd name="connsiteX4-89" fmla="*/ 5547360 w 6023688"/>
              <a:gd name="connsiteY4-90" fmla="*/ 740573 h 791990"/>
              <a:gd name="connsiteX5-91" fmla="*/ 2727960 w 6023688"/>
              <a:gd name="connsiteY5-92" fmla="*/ 732953 h 791990"/>
              <a:gd name="connsiteX6-93" fmla="*/ 403860 w 6023688"/>
              <a:gd name="connsiteY6-94" fmla="*/ 732953 h 791990"/>
              <a:gd name="connsiteX7-95" fmla="*/ 0 w 6023688"/>
              <a:gd name="connsiteY7-96" fmla="*/ 9053 h 791990"/>
              <a:gd name="connsiteX0-97" fmla="*/ 0 w 6023688"/>
              <a:gd name="connsiteY0-98" fmla="*/ 9053 h 791990"/>
              <a:gd name="connsiteX1-99" fmla="*/ 335280 w 6023688"/>
              <a:gd name="connsiteY1-100" fmla="*/ 207173 h 791990"/>
              <a:gd name="connsiteX2-101" fmla="*/ 5501640 w 6023688"/>
              <a:gd name="connsiteY2-102" fmla="*/ 230033 h 791990"/>
              <a:gd name="connsiteX3-103" fmla="*/ 5852160 w 6023688"/>
              <a:gd name="connsiteY3-104" fmla="*/ 16673 h 791990"/>
              <a:gd name="connsiteX4-105" fmla="*/ 5547360 w 6023688"/>
              <a:gd name="connsiteY4-106" fmla="*/ 740573 h 791990"/>
              <a:gd name="connsiteX5-107" fmla="*/ 2727960 w 6023688"/>
              <a:gd name="connsiteY5-108" fmla="*/ 732953 h 791990"/>
              <a:gd name="connsiteX6-109" fmla="*/ 403860 w 6023688"/>
              <a:gd name="connsiteY6-110" fmla="*/ 732953 h 791990"/>
              <a:gd name="connsiteX7-111" fmla="*/ 0 w 6023688"/>
              <a:gd name="connsiteY7-112" fmla="*/ 9053 h 791990"/>
              <a:gd name="connsiteX0-113" fmla="*/ 0 w 6023688"/>
              <a:gd name="connsiteY0-114" fmla="*/ 9053 h 791990"/>
              <a:gd name="connsiteX1-115" fmla="*/ 335280 w 6023688"/>
              <a:gd name="connsiteY1-116" fmla="*/ 207173 h 791990"/>
              <a:gd name="connsiteX2-117" fmla="*/ 5501640 w 6023688"/>
              <a:gd name="connsiteY2-118" fmla="*/ 230033 h 791990"/>
              <a:gd name="connsiteX3-119" fmla="*/ 5852160 w 6023688"/>
              <a:gd name="connsiteY3-120" fmla="*/ 16673 h 791990"/>
              <a:gd name="connsiteX4-121" fmla="*/ 5547360 w 6023688"/>
              <a:gd name="connsiteY4-122" fmla="*/ 740573 h 791990"/>
              <a:gd name="connsiteX5-123" fmla="*/ 2727960 w 6023688"/>
              <a:gd name="connsiteY5-124" fmla="*/ 732953 h 791990"/>
              <a:gd name="connsiteX6-125" fmla="*/ 403860 w 6023688"/>
              <a:gd name="connsiteY6-126" fmla="*/ 732953 h 791990"/>
              <a:gd name="connsiteX7-127" fmla="*/ 0 w 6023688"/>
              <a:gd name="connsiteY7-128" fmla="*/ 9053 h 791990"/>
              <a:gd name="connsiteX0-129" fmla="*/ 0 w 6023688"/>
              <a:gd name="connsiteY0-130" fmla="*/ 9053 h 744529"/>
              <a:gd name="connsiteX1-131" fmla="*/ 335280 w 6023688"/>
              <a:gd name="connsiteY1-132" fmla="*/ 207173 h 744529"/>
              <a:gd name="connsiteX2-133" fmla="*/ 5501640 w 6023688"/>
              <a:gd name="connsiteY2-134" fmla="*/ 230033 h 744529"/>
              <a:gd name="connsiteX3-135" fmla="*/ 5852160 w 6023688"/>
              <a:gd name="connsiteY3-136" fmla="*/ 16673 h 744529"/>
              <a:gd name="connsiteX4-137" fmla="*/ 5547360 w 6023688"/>
              <a:gd name="connsiteY4-138" fmla="*/ 740573 h 744529"/>
              <a:gd name="connsiteX5-139" fmla="*/ 2727960 w 6023688"/>
              <a:gd name="connsiteY5-140" fmla="*/ 732953 h 744529"/>
              <a:gd name="connsiteX6-141" fmla="*/ 403860 w 6023688"/>
              <a:gd name="connsiteY6-142" fmla="*/ 732953 h 744529"/>
              <a:gd name="connsiteX7-143" fmla="*/ 0 w 6023688"/>
              <a:gd name="connsiteY7-144" fmla="*/ 9053 h 744529"/>
              <a:gd name="connsiteX0-145" fmla="*/ 0 w 6023688"/>
              <a:gd name="connsiteY0-146" fmla="*/ 9053 h 744529"/>
              <a:gd name="connsiteX1-147" fmla="*/ 335280 w 6023688"/>
              <a:gd name="connsiteY1-148" fmla="*/ 207173 h 744529"/>
              <a:gd name="connsiteX2-149" fmla="*/ 5501640 w 6023688"/>
              <a:gd name="connsiteY2-150" fmla="*/ 230033 h 744529"/>
              <a:gd name="connsiteX3-151" fmla="*/ 5852160 w 6023688"/>
              <a:gd name="connsiteY3-152" fmla="*/ 16673 h 744529"/>
              <a:gd name="connsiteX4-153" fmla="*/ 5547360 w 6023688"/>
              <a:gd name="connsiteY4-154" fmla="*/ 740573 h 744529"/>
              <a:gd name="connsiteX5-155" fmla="*/ 2727960 w 6023688"/>
              <a:gd name="connsiteY5-156" fmla="*/ 732953 h 744529"/>
              <a:gd name="connsiteX6-157" fmla="*/ 403860 w 6023688"/>
              <a:gd name="connsiteY6-158" fmla="*/ 732953 h 744529"/>
              <a:gd name="connsiteX7-159" fmla="*/ 0 w 6023688"/>
              <a:gd name="connsiteY7-160" fmla="*/ 9053 h 744529"/>
              <a:gd name="connsiteX0-161" fmla="*/ 0 w 6023688"/>
              <a:gd name="connsiteY0-162" fmla="*/ 9053 h 744529"/>
              <a:gd name="connsiteX1-163" fmla="*/ 335280 w 6023688"/>
              <a:gd name="connsiteY1-164" fmla="*/ 207173 h 744529"/>
              <a:gd name="connsiteX2-165" fmla="*/ 5501640 w 6023688"/>
              <a:gd name="connsiteY2-166" fmla="*/ 230033 h 744529"/>
              <a:gd name="connsiteX3-167" fmla="*/ 5852160 w 6023688"/>
              <a:gd name="connsiteY3-168" fmla="*/ 16673 h 744529"/>
              <a:gd name="connsiteX4-169" fmla="*/ 5547360 w 6023688"/>
              <a:gd name="connsiteY4-170" fmla="*/ 740573 h 744529"/>
              <a:gd name="connsiteX5-171" fmla="*/ 2727960 w 6023688"/>
              <a:gd name="connsiteY5-172" fmla="*/ 732953 h 744529"/>
              <a:gd name="connsiteX6-173" fmla="*/ 403860 w 6023688"/>
              <a:gd name="connsiteY6-174" fmla="*/ 732953 h 744529"/>
              <a:gd name="connsiteX7-175" fmla="*/ 0 w 6023688"/>
              <a:gd name="connsiteY7-176" fmla="*/ 9053 h 744529"/>
              <a:gd name="connsiteX0-177" fmla="*/ 0 w 6023688"/>
              <a:gd name="connsiteY0-178" fmla="*/ 9053 h 744529"/>
              <a:gd name="connsiteX1-179" fmla="*/ 335280 w 6023688"/>
              <a:gd name="connsiteY1-180" fmla="*/ 207173 h 744529"/>
              <a:gd name="connsiteX2-181" fmla="*/ 5501640 w 6023688"/>
              <a:gd name="connsiteY2-182" fmla="*/ 230033 h 744529"/>
              <a:gd name="connsiteX3-183" fmla="*/ 5852160 w 6023688"/>
              <a:gd name="connsiteY3-184" fmla="*/ 16673 h 744529"/>
              <a:gd name="connsiteX4-185" fmla="*/ 5547360 w 6023688"/>
              <a:gd name="connsiteY4-186" fmla="*/ 740573 h 744529"/>
              <a:gd name="connsiteX5-187" fmla="*/ 2727960 w 6023688"/>
              <a:gd name="connsiteY5-188" fmla="*/ 732953 h 744529"/>
              <a:gd name="connsiteX6-189" fmla="*/ 403860 w 6023688"/>
              <a:gd name="connsiteY6-190" fmla="*/ 732953 h 744529"/>
              <a:gd name="connsiteX7-191" fmla="*/ 0 w 6023688"/>
              <a:gd name="connsiteY7-192" fmla="*/ 9053 h 744529"/>
              <a:gd name="connsiteX0-193" fmla="*/ 0 w 5876300"/>
              <a:gd name="connsiteY0-194" fmla="*/ 10653 h 746129"/>
              <a:gd name="connsiteX1-195" fmla="*/ 335280 w 5876300"/>
              <a:gd name="connsiteY1-196" fmla="*/ 208773 h 746129"/>
              <a:gd name="connsiteX2-197" fmla="*/ 5501640 w 5876300"/>
              <a:gd name="connsiteY2-198" fmla="*/ 231633 h 746129"/>
              <a:gd name="connsiteX3-199" fmla="*/ 5852160 w 5876300"/>
              <a:gd name="connsiteY3-200" fmla="*/ 18273 h 746129"/>
              <a:gd name="connsiteX4-201" fmla="*/ 5547360 w 5876300"/>
              <a:gd name="connsiteY4-202" fmla="*/ 742173 h 746129"/>
              <a:gd name="connsiteX5-203" fmla="*/ 2727960 w 5876300"/>
              <a:gd name="connsiteY5-204" fmla="*/ 734553 h 746129"/>
              <a:gd name="connsiteX6-205" fmla="*/ 403860 w 5876300"/>
              <a:gd name="connsiteY6-206" fmla="*/ 734553 h 746129"/>
              <a:gd name="connsiteX7-207" fmla="*/ 0 w 5876300"/>
              <a:gd name="connsiteY7-208" fmla="*/ 10653 h 746129"/>
              <a:gd name="connsiteX0-209" fmla="*/ 715 w 5877015"/>
              <a:gd name="connsiteY0-210" fmla="*/ 10653 h 746129"/>
              <a:gd name="connsiteX1-211" fmla="*/ 335995 w 5877015"/>
              <a:gd name="connsiteY1-212" fmla="*/ 208773 h 746129"/>
              <a:gd name="connsiteX2-213" fmla="*/ 5502355 w 5877015"/>
              <a:gd name="connsiteY2-214" fmla="*/ 231633 h 746129"/>
              <a:gd name="connsiteX3-215" fmla="*/ 5852875 w 5877015"/>
              <a:gd name="connsiteY3-216" fmla="*/ 18273 h 746129"/>
              <a:gd name="connsiteX4-217" fmla="*/ 5548075 w 5877015"/>
              <a:gd name="connsiteY4-218" fmla="*/ 742173 h 746129"/>
              <a:gd name="connsiteX5-219" fmla="*/ 2728675 w 5877015"/>
              <a:gd name="connsiteY5-220" fmla="*/ 734553 h 746129"/>
              <a:gd name="connsiteX6-221" fmla="*/ 404575 w 5877015"/>
              <a:gd name="connsiteY6-222" fmla="*/ 734553 h 746129"/>
              <a:gd name="connsiteX7-223" fmla="*/ 715 w 5877015"/>
              <a:gd name="connsiteY7-224" fmla="*/ 10653 h 746129"/>
              <a:gd name="connsiteX0-225" fmla="*/ 715 w 5877015"/>
              <a:gd name="connsiteY0-226" fmla="*/ 10653 h 746129"/>
              <a:gd name="connsiteX1-227" fmla="*/ 335995 w 5877015"/>
              <a:gd name="connsiteY1-228" fmla="*/ 208773 h 746129"/>
              <a:gd name="connsiteX2-229" fmla="*/ 2736295 w 5877015"/>
              <a:gd name="connsiteY2-230" fmla="*/ 239253 h 746129"/>
              <a:gd name="connsiteX3-231" fmla="*/ 5502355 w 5877015"/>
              <a:gd name="connsiteY3-232" fmla="*/ 231633 h 746129"/>
              <a:gd name="connsiteX4-233" fmla="*/ 5852875 w 5877015"/>
              <a:gd name="connsiteY4-234" fmla="*/ 18273 h 746129"/>
              <a:gd name="connsiteX5-235" fmla="*/ 5548075 w 5877015"/>
              <a:gd name="connsiteY5-236" fmla="*/ 742173 h 746129"/>
              <a:gd name="connsiteX6-237" fmla="*/ 2728675 w 5877015"/>
              <a:gd name="connsiteY6-238" fmla="*/ 734553 h 746129"/>
              <a:gd name="connsiteX7-239" fmla="*/ 404575 w 5877015"/>
              <a:gd name="connsiteY7-240" fmla="*/ 734553 h 746129"/>
              <a:gd name="connsiteX8" fmla="*/ 715 w 5877015"/>
              <a:gd name="connsiteY8" fmla="*/ 10653 h 746129"/>
              <a:gd name="connsiteX0-241" fmla="*/ 715 w 5877015"/>
              <a:gd name="connsiteY0-242" fmla="*/ 10653 h 746129"/>
              <a:gd name="connsiteX1-243" fmla="*/ 335995 w 5877015"/>
              <a:gd name="connsiteY1-244" fmla="*/ 208773 h 746129"/>
              <a:gd name="connsiteX2-245" fmla="*/ 2736295 w 5877015"/>
              <a:gd name="connsiteY2-246" fmla="*/ 224013 h 746129"/>
              <a:gd name="connsiteX3-247" fmla="*/ 5502355 w 5877015"/>
              <a:gd name="connsiteY3-248" fmla="*/ 231633 h 746129"/>
              <a:gd name="connsiteX4-249" fmla="*/ 5852875 w 5877015"/>
              <a:gd name="connsiteY4-250" fmla="*/ 18273 h 746129"/>
              <a:gd name="connsiteX5-251" fmla="*/ 5548075 w 5877015"/>
              <a:gd name="connsiteY5-252" fmla="*/ 742173 h 746129"/>
              <a:gd name="connsiteX6-253" fmla="*/ 2728675 w 5877015"/>
              <a:gd name="connsiteY6-254" fmla="*/ 734553 h 746129"/>
              <a:gd name="connsiteX7-255" fmla="*/ 404575 w 5877015"/>
              <a:gd name="connsiteY7-256" fmla="*/ 734553 h 746129"/>
              <a:gd name="connsiteX8-257" fmla="*/ 715 w 5877015"/>
              <a:gd name="connsiteY8-258" fmla="*/ 10653 h 746129"/>
              <a:gd name="connsiteX0-259" fmla="*/ 715 w 5877015"/>
              <a:gd name="connsiteY0-260" fmla="*/ 10653 h 746129"/>
              <a:gd name="connsiteX1-261" fmla="*/ 335995 w 5877015"/>
              <a:gd name="connsiteY1-262" fmla="*/ 208773 h 746129"/>
              <a:gd name="connsiteX2-263" fmla="*/ 2736295 w 5877015"/>
              <a:gd name="connsiteY2-264" fmla="*/ 224013 h 746129"/>
              <a:gd name="connsiteX3-265" fmla="*/ 5502355 w 5877015"/>
              <a:gd name="connsiteY3-266" fmla="*/ 231633 h 746129"/>
              <a:gd name="connsiteX4-267" fmla="*/ 5852875 w 5877015"/>
              <a:gd name="connsiteY4-268" fmla="*/ 18273 h 746129"/>
              <a:gd name="connsiteX5-269" fmla="*/ 5548075 w 5877015"/>
              <a:gd name="connsiteY5-270" fmla="*/ 742173 h 746129"/>
              <a:gd name="connsiteX6-271" fmla="*/ 2728675 w 5877015"/>
              <a:gd name="connsiteY6-272" fmla="*/ 734553 h 746129"/>
              <a:gd name="connsiteX7-273" fmla="*/ 404575 w 5877015"/>
              <a:gd name="connsiteY7-274" fmla="*/ 734553 h 746129"/>
              <a:gd name="connsiteX8-275" fmla="*/ 715 w 5877015"/>
              <a:gd name="connsiteY8-276" fmla="*/ 10653 h 7461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257" y="connsiteY8-258"/>
              </a:cxn>
            </a:cxnLst>
            <a:rect l="l" t="t" r="r" b="b"/>
            <a:pathLst>
              <a:path w="5877015" h="746129">
                <a:moveTo>
                  <a:pt x="715" y="10653"/>
                </a:moveTo>
                <a:cubicBezTo>
                  <a:pt x="187405" y="174483"/>
                  <a:pt x="165815" y="156703"/>
                  <a:pt x="335995" y="208773"/>
                </a:cubicBezTo>
                <a:cubicBezTo>
                  <a:pt x="791925" y="246873"/>
                  <a:pt x="1875235" y="220203"/>
                  <a:pt x="2736295" y="224013"/>
                </a:cubicBezTo>
                <a:lnTo>
                  <a:pt x="5502355" y="231633"/>
                </a:lnTo>
                <a:cubicBezTo>
                  <a:pt x="5827475" y="169403"/>
                  <a:pt x="5845255" y="-66817"/>
                  <a:pt x="5852875" y="18273"/>
                </a:cubicBezTo>
                <a:cubicBezTo>
                  <a:pt x="5860495" y="103363"/>
                  <a:pt x="5992575" y="554213"/>
                  <a:pt x="5548075" y="742173"/>
                </a:cubicBezTo>
                <a:lnTo>
                  <a:pt x="2728675" y="734553"/>
                </a:lnTo>
                <a:cubicBezTo>
                  <a:pt x="1871425" y="733283"/>
                  <a:pt x="1115775" y="761223"/>
                  <a:pt x="404575" y="734553"/>
                </a:cubicBezTo>
                <a:cubicBezTo>
                  <a:pt x="-55165" y="616443"/>
                  <a:pt x="4525" y="227823"/>
                  <a:pt x="715" y="10653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任意多边形 12"/>
          <p:cNvSpPr/>
          <p:nvPr/>
        </p:nvSpPr>
        <p:spPr>
          <a:xfrm rot="5400000">
            <a:off x="2359963" y="2559252"/>
            <a:ext cx="4305928" cy="546668"/>
          </a:xfrm>
          <a:custGeom>
            <a:avLst/>
            <a:gdLst>
              <a:gd name="connsiteX0" fmla="*/ 185640 w 6209328"/>
              <a:gd name="connsiteY0" fmla="*/ 18570 h 801241"/>
              <a:gd name="connsiteX1" fmla="*/ 520920 w 6209328"/>
              <a:gd name="connsiteY1" fmla="*/ 216690 h 801241"/>
              <a:gd name="connsiteX2" fmla="*/ 5687280 w 6209328"/>
              <a:gd name="connsiteY2" fmla="*/ 239550 h 801241"/>
              <a:gd name="connsiteX3" fmla="*/ 6037800 w 6209328"/>
              <a:gd name="connsiteY3" fmla="*/ 26190 h 801241"/>
              <a:gd name="connsiteX4" fmla="*/ 5733000 w 6209328"/>
              <a:gd name="connsiteY4" fmla="*/ 750090 h 801241"/>
              <a:gd name="connsiteX5" fmla="*/ 2913600 w 6209328"/>
              <a:gd name="connsiteY5" fmla="*/ 742470 h 801241"/>
              <a:gd name="connsiteX6" fmla="*/ 589500 w 6209328"/>
              <a:gd name="connsiteY6" fmla="*/ 742470 h 801241"/>
              <a:gd name="connsiteX7" fmla="*/ 185640 w 6209328"/>
              <a:gd name="connsiteY7" fmla="*/ 18570 h 801241"/>
              <a:gd name="connsiteX0-1" fmla="*/ 185640 w 6209328"/>
              <a:gd name="connsiteY0-2" fmla="*/ 18570 h 801241"/>
              <a:gd name="connsiteX1-3" fmla="*/ 520920 w 6209328"/>
              <a:gd name="connsiteY1-4" fmla="*/ 216690 h 801241"/>
              <a:gd name="connsiteX2-5" fmla="*/ 5687280 w 6209328"/>
              <a:gd name="connsiteY2-6" fmla="*/ 239550 h 801241"/>
              <a:gd name="connsiteX3-7" fmla="*/ 6037800 w 6209328"/>
              <a:gd name="connsiteY3-8" fmla="*/ 26190 h 801241"/>
              <a:gd name="connsiteX4-9" fmla="*/ 5733000 w 6209328"/>
              <a:gd name="connsiteY4-10" fmla="*/ 750090 h 801241"/>
              <a:gd name="connsiteX5-11" fmla="*/ 2913600 w 6209328"/>
              <a:gd name="connsiteY5-12" fmla="*/ 742470 h 801241"/>
              <a:gd name="connsiteX6-13" fmla="*/ 589500 w 6209328"/>
              <a:gd name="connsiteY6-14" fmla="*/ 742470 h 801241"/>
              <a:gd name="connsiteX7-15" fmla="*/ 185640 w 6209328"/>
              <a:gd name="connsiteY7-16" fmla="*/ 18570 h 801241"/>
              <a:gd name="connsiteX0-17" fmla="*/ 125183 w 6148871"/>
              <a:gd name="connsiteY0-18" fmla="*/ 9053 h 791724"/>
              <a:gd name="connsiteX1-19" fmla="*/ 460463 w 6148871"/>
              <a:gd name="connsiteY1-20" fmla="*/ 207173 h 791724"/>
              <a:gd name="connsiteX2-21" fmla="*/ 5626823 w 6148871"/>
              <a:gd name="connsiteY2-22" fmla="*/ 230033 h 791724"/>
              <a:gd name="connsiteX3-23" fmla="*/ 5977343 w 6148871"/>
              <a:gd name="connsiteY3-24" fmla="*/ 16673 h 791724"/>
              <a:gd name="connsiteX4-25" fmla="*/ 5672543 w 6148871"/>
              <a:gd name="connsiteY4-26" fmla="*/ 740573 h 791724"/>
              <a:gd name="connsiteX5-27" fmla="*/ 2853143 w 6148871"/>
              <a:gd name="connsiteY5-28" fmla="*/ 732953 h 791724"/>
              <a:gd name="connsiteX6-29" fmla="*/ 529043 w 6148871"/>
              <a:gd name="connsiteY6-30" fmla="*/ 732953 h 791724"/>
              <a:gd name="connsiteX7-31" fmla="*/ 125183 w 6148871"/>
              <a:gd name="connsiteY7-32" fmla="*/ 9053 h 791724"/>
              <a:gd name="connsiteX0-33" fmla="*/ 125183 w 6148871"/>
              <a:gd name="connsiteY0-34" fmla="*/ 9053 h 791724"/>
              <a:gd name="connsiteX1-35" fmla="*/ 460463 w 6148871"/>
              <a:gd name="connsiteY1-36" fmla="*/ 207173 h 791724"/>
              <a:gd name="connsiteX2-37" fmla="*/ 5626823 w 6148871"/>
              <a:gd name="connsiteY2-38" fmla="*/ 230033 h 791724"/>
              <a:gd name="connsiteX3-39" fmla="*/ 5977343 w 6148871"/>
              <a:gd name="connsiteY3-40" fmla="*/ 16673 h 791724"/>
              <a:gd name="connsiteX4-41" fmla="*/ 5672543 w 6148871"/>
              <a:gd name="connsiteY4-42" fmla="*/ 740573 h 791724"/>
              <a:gd name="connsiteX5-43" fmla="*/ 2853143 w 6148871"/>
              <a:gd name="connsiteY5-44" fmla="*/ 732953 h 791724"/>
              <a:gd name="connsiteX6-45" fmla="*/ 529043 w 6148871"/>
              <a:gd name="connsiteY6-46" fmla="*/ 732953 h 791724"/>
              <a:gd name="connsiteX7-47" fmla="*/ 125183 w 6148871"/>
              <a:gd name="connsiteY7-48" fmla="*/ 9053 h 791724"/>
              <a:gd name="connsiteX0-49" fmla="*/ 0 w 6023688"/>
              <a:gd name="connsiteY0-50" fmla="*/ 9053 h 791724"/>
              <a:gd name="connsiteX1-51" fmla="*/ 335280 w 6023688"/>
              <a:gd name="connsiteY1-52" fmla="*/ 207173 h 791724"/>
              <a:gd name="connsiteX2-53" fmla="*/ 5501640 w 6023688"/>
              <a:gd name="connsiteY2-54" fmla="*/ 230033 h 791724"/>
              <a:gd name="connsiteX3-55" fmla="*/ 5852160 w 6023688"/>
              <a:gd name="connsiteY3-56" fmla="*/ 16673 h 791724"/>
              <a:gd name="connsiteX4-57" fmla="*/ 5547360 w 6023688"/>
              <a:gd name="connsiteY4-58" fmla="*/ 740573 h 791724"/>
              <a:gd name="connsiteX5-59" fmla="*/ 2727960 w 6023688"/>
              <a:gd name="connsiteY5-60" fmla="*/ 732953 h 791724"/>
              <a:gd name="connsiteX6-61" fmla="*/ 403860 w 6023688"/>
              <a:gd name="connsiteY6-62" fmla="*/ 732953 h 791724"/>
              <a:gd name="connsiteX7-63" fmla="*/ 0 w 6023688"/>
              <a:gd name="connsiteY7-64" fmla="*/ 9053 h 791724"/>
              <a:gd name="connsiteX0-65" fmla="*/ 0 w 6023688"/>
              <a:gd name="connsiteY0-66" fmla="*/ 9053 h 791990"/>
              <a:gd name="connsiteX1-67" fmla="*/ 335280 w 6023688"/>
              <a:gd name="connsiteY1-68" fmla="*/ 207173 h 791990"/>
              <a:gd name="connsiteX2-69" fmla="*/ 5501640 w 6023688"/>
              <a:gd name="connsiteY2-70" fmla="*/ 230033 h 791990"/>
              <a:gd name="connsiteX3-71" fmla="*/ 5852160 w 6023688"/>
              <a:gd name="connsiteY3-72" fmla="*/ 16673 h 791990"/>
              <a:gd name="connsiteX4-73" fmla="*/ 5547360 w 6023688"/>
              <a:gd name="connsiteY4-74" fmla="*/ 740573 h 791990"/>
              <a:gd name="connsiteX5-75" fmla="*/ 2727960 w 6023688"/>
              <a:gd name="connsiteY5-76" fmla="*/ 732953 h 791990"/>
              <a:gd name="connsiteX6-77" fmla="*/ 403860 w 6023688"/>
              <a:gd name="connsiteY6-78" fmla="*/ 732953 h 791990"/>
              <a:gd name="connsiteX7-79" fmla="*/ 0 w 6023688"/>
              <a:gd name="connsiteY7-80" fmla="*/ 9053 h 791990"/>
              <a:gd name="connsiteX0-81" fmla="*/ 0 w 6023688"/>
              <a:gd name="connsiteY0-82" fmla="*/ 9053 h 791990"/>
              <a:gd name="connsiteX1-83" fmla="*/ 335280 w 6023688"/>
              <a:gd name="connsiteY1-84" fmla="*/ 207173 h 791990"/>
              <a:gd name="connsiteX2-85" fmla="*/ 5501640 w 6023688"/>
              <a:gd name="connsiteY2-86" fmla="*/ 230033 h 791990"/>
              <a:gd name="connsiteX3-87" fmla="*/ 5852160 w 6023688"/>
              <a:gd name="connsiteY3-88" fmla="*/ 16673 h 791990"/>
              <a:gd name="connsiteX4-89" fmla="*/ 5547360 w 6023688"/>
              <a:gd name="connsiteY4-90" fmla="*/ 740573 h 791990"/>
              <a:gd name="connsiteX5-91" fmla="*/ 2727960 w 6023688"/>
              <a:gd name="connsiteY5-92" fmla="*/ 732953 h 791990"/>
              <a:gd name="connsiteX6-93" fmla="*/ 403860 w 6023688"/>
              <a:gd name="connsiteY6-94" fmla="*/ 732953 h 791990"/>
              <a:gd name="connsiteX7-95" fmla="*/ 0 w 6023688"/>
              <a:gd name="connsiteY7-96" fmla="*/ 9053 h 791990"/>
              <a:gd name="connsiteX0-97" fmla="*/ 0 w 6023688"/>
              <a:gd name="connsiteY0-98" fmla="*/ 9053 h 791990"/>
              <a:gd name="connsiteX1-99" fmla="*/ 335280 w 6023688"/>
              <a:gd name="connsiteY1-100" fmla="*/ 207173 h 791990"/>
              <a:gd name="connsiteX2-101" fmla="*/ 5501640 w 6023688"/>
              <a:gd name="connsiteY2-102" fmla="*/ 230033 h 791990"/>
              <a:gd name="connsiteX3-103" fmla="*/ 5852160 w 6023688"/>
              <a:gd name="connsiteY3-104" fmla="*/ 16673 h 791990"/>
              <a:gd name="connsiteX4-105" fmla="*/ 5547360 w 6023688"/>
              <a:gd name="connsiteY4-106" fmla="*/ 740573 h 791990"/>
              <a:gd name="connsiteX5-107" fmla="*/ 2727960 w 6023688"/>
              <a:gd name="connsiteY5-108" fmla="*/ 732953 h 791990"/>
              <a:gd name="connsiteX6-109" fmla="*/ 403860 w 6023688"/>
              <a:gd name="connsiteY6-110" fmla="*/ 732953 h 791990"/>
              <a:gd name="connsiteX7-111" fmla="*/ 0 w 6023688"/>
              <a:gd name="connsiteY7-112" fmla="*/ 9053 h 791990"/>
              <a:gd name="connsiteX0-113" fmla="*/ 0 w 6023688"/>
              <a:gd name="connsiteY0-114" fmla="*/ 9053 h 791990"/>
              <a:gd name="connsiteX1-115" fmla="*/ 335280 w 6023688"/>
              <a:gd name="connsiteY1-116" fmla="*/ 207173 h 791990"/>
              <a:gd name="connsiteX2-117" fmla="*/ 5501640 w 6023688"/>
              <a:gd name="connsiteY2-118" fmla="*/ 230033 h 791990"/>
              <a:gd name="connsiteX3-119" fmla="*/ 5852160 w 6023688"/>
              <a:gd name="connsiteY3-120" fmla="*/ 16673 h 791990"/>
              <a:gd name="connsiteX4-121" fmla="*/ 5547360 w 6023688"/>
              <a:gd name="connsiteY4-122" fmla="*/ 740573 h 791990"/>
              <a:gd name="connsiteX5-123" fmla="*/ 2727960 w 6023688"/>
              <a:gd name="connsiteY5-124" fmla="*/ 732953 h 791990"/>
              <a:gd name="connsiteX6-125" fmla="*/ 403860 w 6023688"/>
              <a:gd name="connsiteY6-126" fmla="*/ 732953 h 791990"/>
              <a:gd name="connsiteX7-127" fmla="*/ 0 w 6023688"/>
              <a:gd name="connsiteY7-128" fmla="*/ 9053 h 791990"/>
              <a:gd name="connsiteX0-129" fmla="*/ 0 w 6023688"/>
              <a:gd name="connsiteY0-130" fmla="*/ 9053 h 744529"/>
              <a:gd name="connsiteX1-131" fmla="*/ 335280 w 6023688"/>
              <a:gd name="connsiteY1-132" fmla="*/ 207173 h 744529"/>
              <a:gd name="connsiteX2-133" fmla="*/ 5501640 w 6023688"/>
              <a:gd name="connsiteY2-134" fmla="*/ 230033 h 744529"/>
              <a:gd name="connsiteX3-135" fmla="*/ 5852160 w 6023688"/>
              <a:gd name="connsiteY3-136" fmla="*/ 16673 h 744529"/>
              <a:gd name="connsiteX4-137" fmla="*/ 5547360 w 6023688"/>
              <a:gd name="connsiteY4-138" fmla="*/ 740573 h 744529"/>
              <a:gd name="connsiteX5-139" fmla="*/ 2727960 w 6023688"/>
              <a:gd name="connsiteY5-140" fmla="*/ 732953 h 744529"/>
              <a:gd name="connsiteX6-141" fmla="*/ 403860 w 6023688"/>
              <a:gd name="connsiteY6-142" fmla="*/ 732953 h 744529"/>
              <a:gd name="connsiteX7-143" fmla="*/ 0 w 6023688"/>
              <a:gd name="connsiteY7-144" fmla="*/ 9053 h 744529"/>
              <a:gd name="connsiteX0-145" fmla="*/ 0 w 6023688"/>
              <a:gd name="connsiteY0-146" fmla="*/ 9053 h 744529"/>
              <a:gd name="connsiteX1-147" fmla="*/ 335280 w 6023688"/>
              <a:gd name="connsiteY1-148" fmla="*/ 207173 h 744529"/>
              <a:gd name="connsiteX2-149" fmla="*/ 5501640 w 6023688"/>
              <a:gd name="connsiteY2-150" fmla="*/ 230033 h 744529"/>
              <a:gd name="connsiteX3-151" fmla="*/ 5852160 w 6023688"/>
              <a:gd name="connsiteY3-152" fmla="*/ 16673 h 744529"/>
              <a:gd name="connsiteX4-153" fmla="*/ 5547360 w 6023688"/>
              <a:gd name="connsiteY4-154" fmla="*/ 740573 h 744529"/>
              <a:gd name="connsiteX5-155" fmla="*/ 2727960 w 6023688"/>
              <a:gd name="connsiteY5-156" fmla="*/ 732953 h 744529"/>
              <a:gd name="connsiteX6-157" fmla="*/ 403860 w 6023688"/>
              <a:gd name="connsiteY6-158" fmla="*/ 732953 h 744529"/>
              <a:gd name="connsiteX7-159" fmla="*/ 0 w 6023688"/>
              <a:gd name="connsiteY7-160" fmla="*/ 9053 h 744529"/>
              <a:gd name="connsiteX0-161" fmla="*/ 0 w 6023688"/>
              <a:gd name="connsiteY0-162" fmla="*/ 9053 h 744529"/>
              <a:gd name="connsiteX1-163" fmla="*/ 335280 w 6023688"/>
              <a:gd name="connsiteY1-164" fmla="*/ 207173 h 744529"/>
              <a:gd name="connsiteX2-165" fmla="*/ 5501640 w 6023688"/>
              <a:gd name="connsiteY2-166" fmla="*/ 230033 h 744529"/>
              <a:gd name="connsiteX3-167" fmla="*/ 5852160 w 6023688"/>
              <a:gd name="connsiteY3-168" fmla="*/ 16673 h 744529"/>
              <a:gd name="connsiteX4-169" fmla="*/ 5547360 w 6023688"/>
              <a:gd name="connsiteY4-170" fmla="*/ 740573 h 744529"/>
              <a:gd name="connsiteX5-171" fmla="*/ 2727960 w 6023688"/>
              <a:gd name="connsiteY5-172" fmla="*/ 732953 h 744529"/>
              <a:gd name="connsiteX6-173" fmla="*/ 403860 w 6023688"/>
              <a:gd name="connsiteY6-174" fmla="*/ 732953 h 744529"/>
              <a:gd name="connsiteX7-175" fmla="*/ 0 w 6023688"/>
              <a:gd name="connsiteY7-176" fmla="*/ 9053 h 744529"/>
              <a:gd name="connsiteX0-177" fmla="*/ 0 w 6023688"/>
              <a:gd name="connsiteY0-178" fmla="*/ 9053 h 744529"/>
              <a:gd name="connsiteX1-179" fmla="*/ 335280 w 6023688"/>
              <a:gd name="connsiteY1-180" fmla="*/ 207173 h 744529"/>
              <a:gd name="connsiteX2-181" fmla="*/ 5501640 w 6023688"/>
              <a:gd name="connsiteY2-182" fmla="*/ 230033 h 744529"/>
              <a:gd name="connsiteX3-183" fmla="*/ 5852160 w 6023688"/>
              <a:gd name="connsiteY3-184" fmla="*/ 16673 h 744529"/>
              <a:gd name="connsiteX4-185" fmla="*/ 5547360 w 6023688"/>
              <a:gd name="connsiteY4-186" fmla="*/ 740573 h 744529"/>
              <a:gd name="connsiteX5-187" fmla="*/ 2727960 w 6023688"/>
              <a:gd name="connsiteY5-188" fmla="*/ 732953 h 744529"/>
              <a:gd name="connsiteX6-189" fmla="*/ 403860 w 6023688"/>
              <a:gd name="connsiteY6-190" fmla="*/ 732953 h 744529"/>
              <a:gd name="connsiteX7-191" fmla="*/ 0 w 6023688"/>
              <a:gd name="connsiteY7-192" fmla="*/ 9053 h 744529"/>
              <a:gd name="connsiteX0-193" fmla="*/ 0 w 5876300"/>
              <a:gd name="connsiteY0-194" fmla="*/ 10653 h 746129"/>
              <a:gd name="connsiteX1-195" fmla="*/ 335280 w 5876300"/>
              <a:gd name="connsiteY1-196" fmla="*/ 208773 h 746129"/>
              <a:gd name="connsiteX2-197" fmla="*/ 5501640 w 5876300"/>
              <a:gd name="connsiteY2-198" fmla="*/ 231633 h 746129"/>
              <a:gd name="connsiteX3-199" fmla="*/ 5852160 w 5876300"/>
              <a:gd name="connsiteY3-200" fmla="*/ 18273 h 746129"/>
              <a:gd name="connsiteX4-201" fmla="*/ 5547360 w 5876300"/>
              <a:gd name="connsiteY4-202" fmla="*/ 742173 h 746129"/>
              <a:gd name="connsiteX5-203" fmla="*/ 2727960 w 5876300"/>
              <a:gd name="connsiteY5-204" fmla="*/ 734553 h 746129"/>
              <a:gd name="connsiteX6-205" fmla="*/ 403860 w 5876300"/>
              <a:gd name="connsiteY6-206" fmla="*/ 734553 h 746129"/>
              <a:gd name="connsiteX7-207" fmla="*/ 0 w 5876300"/>
              <a:gd name="connsiteY7-208" fmla="*/ 10653 h 746129"/>
              <a:gd name="connsiteX0-209" fmla="*/ 715 w 5877015"/>
              <a:gd name="connsiteY0-210" fmla="*/ 10653 h 746129"/>
              <a:gd name="connsiteX1-211" fmla="*/ 335995 w 5877015"/>
              <a:gd name="connsiteY1-212" fmla="*/ 208773 h 746129"/>
              <a:gd name="connsiteX2-213" fmla="*/ 5502355 w 5877015"/>
              <a:gd name="connsiteY2-214" fmla="*/ 231633 h 746129"/>
              <a:gd name="connsiteX3-215" fmla="*/ 5852875 w 5877015"/>
              <a:gd name="connsiteY3-216" fmla="*/ 18273 h 746129"/>
              <a:gd name="connsiteX4-217" fmla="*/ 5548075 w 5877015"/>
              <a:gd name="connsiteY4-218" fmla="*/ 742173 h 746129"/>
              <a:gd name="connsiteX5-219" fmla="*/ 2728675 w 5877015"/>
              <a:gd name="connsiteY5-220" fmla="*/ 734553 h 746129"/>
              <a:gd name="connsiteX6-221" fmla="*/ 404575 w 5877015"/>
              <a:gd name="connsiteY6-222" fmla="*/ 734553 h 746129"/>
              <a:gd name="connsiteX7-223" fmla="*/ 715 w 5877015"/>
              <a:gd name="connsiteY7-224" fmla="*/ 10653 h 746129"/>
              <a:gd name="connsiteX0-225" fmla="*/ 715 w 5877015"/>
              <a:gd name="connsiteY0-226" fmla="*/ 10653 h 746129"/>
              <a:gd name="connsiteX1-227" fmla="*/ 335995 w 5877015"/>
              <a:gd name="connsiteY1-228" fmla="*/ 208773 h 746129"/>
              <a:gd name="connsiteX2-229" fmla="*/ 2736295 w 5877015"/>
              <a:gd name="connsiteY2-230" fmla="*/ 239253 h 746129"/>
              <a:gd name="connsiteX3-231" fmla="*/ 5502355 w 5877015"/>
              <a:gd name="connsiteY3-232" fmla="*/ 231633 h 746129"/>
              <a:gd name="connsiteX4-233" fmla="*/ 5852875 w 5877015"/>
              <a:gd name="connsiteY4-234" fmla="*/ 18273 h 746129"/>
              <a:gd name="connsiteX5-235" fmla="*/ 5548075 w 5877015"/>
              <a:gd name="connsiteY5-236" fmla="*/ 742173 h 746129"/>
              <a:gd name="connsiteX6-237" fmla="*/ 2728675 w 5877015"/>
              <a:gd name="connsiteY6-238" fmla="*/ 734553 h 746129"/>
              <a:gd name="connsiteX7-239" fmla="*/ 404575 w 5877015"/>
              <a:gd name="connsiteY7-240" fmla="*/ 734553 h 746129"/>
              <a:gd name="connsiteX8" fmla="*/ 715 w 5877015"/>
              <a:gd name="connsiteY8" fmla="*/ 10653 h 746129"/>
              <a:gd name="connsiteX0-241" fmla="*/ 715 w 5877015"/>
              <a:gd name="connsiteY0-242" fmla="*/ 10653 h 746129"/>
              <a:gd name="connsiteX1-243" fmla="*/ 335995 w 5877015"/>
              <a:gd name="connsiteY1-244" fmla="*/ 208773 h 746129"/>
              <a:gd name="connsiteX2-245" fmla="*/ 2736295 w 5877015"/>
              <a:gd name="connsiteY2-246" fmla="*/ 224013 h 746129"/>
              <a:gd name="connsiteX3-247" fmla="*/ 5502355 w 5877015"/>
              <a:gd name="connsiteY3-248" fmla="*/ 231633 h 746129"/>
              <a:gd name="connsiteX4-249" fmla="*/ 5852875 w 5877015"/>
              <a:gd name="connsiteY4-250" fmla="*/ 18273 h 746129"/>
              <a:gd name="connsiteX5-251" fmla="*/ 5548075 w 5877015"/>
              <a:gd name="connsiteY5-252" fmla="*/ 742173 h 746129"/>
              <a:gd name="connsiteX6-253" fmla="*/ 2728675 w 5877015"/>
              <a:gd name="connsiteY6-254" fmla="*/ 734553 h 746129"/>
              <a:gd name="connsiteX7-255" fmla="*/ 404575 w 5877015"/>
              <a:gd name="connsiteY7-256" fmla="*/ 734553 h 746129"/>
              <a:gd name="connsiteX8-257" fmla="*/ 715 w 5877015"/>
              <a:gd name="connsiteY8-258" fmla="*/ 10653 h 746129"/>
              <a:gd name="connsiteX0-259" fmla="*/ 715 w 5877015"/>
              <a:gd name="connsiteY0-260" fmla="*/ 10653 h 746129"/>
              <a:gd name="connsiteX1-261" fmla="*/ 335995 w 5877015"/>
              <a:gd name="connsiteY1-262" fmla="*/ 208773 h 746129"/>
              <a:gd name="connsiteX2-263" fmla="*/ 2736295 w 5877015"/>
              <a:gd name="connsiteY2-264" fmla="*/ 224013 h 746129"/>
              <a:gd name="connsiteX3-265" fmla="*/ 5502355 w 5877015"/>
              <a:gd name="connsiteY3-266" fmla="*/ 231633 h 746129"/>
              <a:gd name="connsiteX4-267" fmla="*/ 5852875 w 5877015"/>
              <a:gd name="connsiteY4-268" fmla="*/ 18273 h 746129"/>
              <a:gd name="connsiteX5-269" fmla="*/ 5548075 w 5877015"/>
              <a:gd name="connsiteY5-270" fmla="*/ 742173 h 746129"/>
              <a:gd name="connsiteX6-271" fmla="*/ 2728675 w 5877015"/>
              <a:gd name="connsiteY6-272" fmla="*/ 734553 h 746129"/>
              <a:gd name="connsiteX7-273" fmla="*/ 404575 w 5877015"/>
              <a:gd name="connsiteY7-274" fmla="*/ 734553 h 746129"/>
              <a:gd name="connsiteX8-275" fmla="*/ 715 w 5877015"/>
              <a:gd name="connsiteY8-276" fmla="*/ 10653 h 7461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257" y="connsiteY8-258"/>
              </a:cxn>
            </a:cxnLst>
            <a:rect l="l" t="t" r="r" b="b"/>
            <a:pathLst>
              <a:path w="5877015" h="746129">
                <a:moveTo>
                  <a:pt x="715" y="10653"/>
                </a:moveTo>
                <a:cubicBezTo>
                  <a:pt x="187405" y="174483"/>
                  <a:pt x="165815" y="156703"/>
                  <a:pt x="335995" y="208773"/>
                </a:cubicBezTo>
                <a:cubicBezTo>
                  <a:pt x="791925" y="246873"/>
                  <a:pt x="1875235" y="220203"/>
                  <a:pt x="2736295" y="224013"/>
                </a:cubicBezTo>
                <a:lnTo>
                  <a:pt x="5502355" y="231633"/>
                </a:lnTo>
                <a:cubicBezTo>
                  <a:pt x="5827475" y="169403"/>
                  <a:pt x="5845255" y="-66817"/>
                  <a:pt x="5852875" y="18273"/>
                </a:cubicBezTo>
                <a:cubicBezTo>
                  <a:pt x="5860495" y="103363"/>
                  <a:pt x="5992575" y="554213"/>
                  <a:pt x="5548075" y="742173"/>
                </a:cubicBezTo>
                <a:lnTo>
                  <a:pt x="2728675" y="734553"/>
                </a:lnTo>
                <a:cubicBezTo>
                  <a:pt x="1871425" y="733283"/>
                  <a:pt x="1115775" y="761223"/>
                  <a:pt x="404575" y="734553"/>
                </a:cubicBezTo>
                <a:cubicBezTo>
                  <a:pt x="-55165" y="616443"/>
                  <a:pt x="4525" y="227823"/>
                  <a:pt x="715" y="10653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任意多边形: 形状 40"/>
          <p:cNvSpPr/>
          <p:nvPr/>
        </p:nvSpPr>
        <p:spPr>
          <a:xfrm rot="10800000" flipV="1">
            <a:off x="0" y="950343"/>
            <a:ext cx="5142951" cy="706141"/>
          </a:xfrm>
          <a:custGeom>
            <a:avLst/>
            <a:gdLst>
              <a:gd name="connsiteX0" fmla="*/ 784 w 5142951"/>
              <a:gd name="connsiteY0" fmla="*/ 0 h 706141"/>
              <a:gd name="connsiteX1" fmla="*/ 443248 w 5142951"/>
              <a:gd name="connsiteY1" fmla="*/ 695027 h 706141"/>
              <a:gd name="connsiteX2" fmla="*/ 2989504 w 5142951"/>
              <a:gd name="connsiteY2" fmla="*/ 695027 h 706141"/>
              <a:gd name="connsiteX3" fmla="*/ 5142951 w 5142951"/>
              <a:gd name="connsiteY3" fmla="*/ 700127 h 706141"/>
              <a:gd name="connsiteX4" fmla="*/ 5142951 w 5142951"/>
              <a:gd name="connsiteY4" fmla="*/ 210029 h 706141"/>
              <a:gd name="connsiteX5" fmla="*/ 2997852 w 5142951"/>
              <a:gd name="connsiteY5" fmla="*/ 204850 h 706141"/>
              <a:gd name="connsiteX6" fmla="*/ 368112 w 5142951"/>
              <a:gd name="connsiteY6" fmla="*/ 190218 h 706141"/>
              <a:gd name="connsiteX7" fmla="*/ 784 w 5142951"/>
              <a:gd name="connsiteY7" fmla="*/ 0 h 706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42951" h="706141">
                <a:moveTo>
                  <a:pt x="784" y="0"/>
                </a:moveTo>
                <a:cubicBezTo>
                  <a:pt x="4958" y="208508"/>
                  <a:pt x="-60438" y="581628"/>
                  <a:pt x="443248" y="695027"/>
                </a:cubicBezTo>
                <a:cubicBezTo>
                  <a:pt x="1222430" y="720633"/>
                  <a:pt x="2050311" y="693807"/>
                  <a:pt x="2989504" y="695027"/>
                </a:cubicBezTo>
                <a:lnTo>
                  <a:pt x="5142951" y="700127"/>
                </a:lnTo>
                <a:lnTo>
                  <a:pt x="5142951" y="210029"/>
                </a:lnTo>
                <a:lnTo>
                  <a:pt x="2997852" y="204850"/>
                </a:lnTo>
                <a:cubicBezTo>
                  <a:pt x="2054485" y="201192"/>
                  <a:pt x="867624" y="226798"/>
                  <a:pt x="368112" y="190218"/>
                </a:cubicBezTo>
                <a:cubicBezTo>
                  <a:pt x="181665" y="140225"/>
                  <a:pt x="205319" y="157296"/>
                  <a:pt x="784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 rot="10800000" flipH="1">
            <a:off x="568269" y="3946171"/>
            <a:ext cx="1058877" cy="1062205"/>
          </a:xfrm>
          <a:custGeom>
            <a:avLst/>
            <a:gdLst>
              <a:gd name="connsiteX0" fmla="*/ 16243 w 1464100"/>
              <a:gd name="connsiteY0" fmla="*/ 562479 h 1476922"/>
              <a:gd name="connsiteX1" fmla="*/ 122923 w 1464100"/>
              <a:gd name="connsiteY1" fmla="*/ 143379 h 1476922"/>
              <a:gd name="connsiteX2" fmla="*/ 496303 w 1464100"/>
              <a:gd name="connsiteY2" fmla="*/ 13839 h 1476922"/>
              <a:gd name="connsiteX3" fmla="*/ 1464043 w 1464100"/>
              <a:gd name="connsiteY3" fmla="*/ 432939 h 1476922"/>
              <a:gd name="connsiteX4" fmla="*/ 542023 w 1464100"/>
              <a:gd name="connsiteY4" fmla="*/ 524379 h 1476922"/>
              <a:gd name="connsiteX5" fmla="*/ 427723 w 1464100"/>
              <a:gd name="connsiteY5" fmla="*/ 1476879 h 1476922"/>
              <a:gd name="connsiteX6" fmla="*/ 16243 w 1464100"/>
              <a:gd name="connsiteY6" fmla="*/ 562479 h 1476922"/>
              <a:gd name="connsiteX0-1" fmla="*/ 29819 w 1477676"/>
              <a:gd name="connsiteY0-2" fmla="*/ 569393 h 1483836"/>
              <a:gd name="connsiteX1-3" fmla="*/ 136499 w 1477676"/>
              <a:gd name="connsiteY1-4" fmla="*/ 150293 h 1483836"/>
              <a:gd name="connsiteX2-5" fmla="*/ 509879 w 1477676"/>
              <a:gd name="connsiteY2-6" fmla="*/ 20753 h 1483836"/>
              <a:gd name="connsiteX3-7" fmla="*/ 1477619 w 1477676"/>
              <a:gd name="connsiteY3-8" fmla="*/ 439853 h 1483836"/>
              <a:gd name="connsiteX4-9" fmla="*/ 555599 w 1477676"/>
              <a:gd name="connsiteY4-10" fmla="*/ 531293 h 1483836"/>
              <a:gd name="connsiteX5-11" fmla="*/ 441299 w 1477676"/>
              <a:gd name="connsiteY5-12" fmla="*/ 1483793 h 1483836"/>
              <a:gd name="connsiteX6-13" fmla="*/ 29819 w 1477676"/>
              <a:gd name="connsiteY6-14" fmla="*/ 569393 h 1483836"/>
              <a:gd name="connsiteX0-15" fmla="*/ 17161 w 1464961"/>
              <a:gd name="connsiteY0-16" fmla="*/ 535197 h 1449640"/>
              <a:gd name="connsiteX1-17" fmla="*/ 123841 w 1464961"/>
              <a:gd name="connsiteY1-18" fmla="*/ 116097 h 1449640"/>
              <a:gd name="connsiteX2-19" fmla="*/ 542941 w 1464961"/>
              <a:gd name="connsiteY2-20" fmla="*/ 17037 h 1449640"/>
              <a:gd name="connsiteX3-21" fmla="*/ 1464961 w 1464961"/>
              <a:gd name="connsiteY3-22" fmla="*/ 405657 h 1449640"/>
              <a:gd name="connsiteX4-23" fmla="*/ 542941 w 1464961"/>
              <a:gd name="connsiteY4-24" fmla="*/ 497097 h 1449640"/>
              <a:gd name="connsiteX5-25" fmla="*/ 428641 w 1464961"/>
              <a:gd name="connsiteY5-26" fmla="*/ 1449597 h 1449640"/>
              <a:gd name="connsiteX6-27" fmla="*/ 17161 w 1464961"/>
              <a:gd name="connsiteY6-28" fmla="*/ 535197 h 1449640"/>
              <a:gd name="connsiteX0-29" fmla="*/ 20286 w 1445226"/>
              <a:gd name="connsiteY0-30" fmla="*/ 542988 h 1449830"/>
              <a:gd name="connsiteX1-31" fmla="*/ 104106 w 1445226"/>
              <a:gd name="connsiteY1-32" fmla="*/ 116268 h 1449830"/>
              <a:gd name="connsiteX2-33" fmla="*/ 523206 w 1445226"/>
              <a:gd name="connsiteY2-34" fmla="*/ 17208 h 1449830"/>
              <a:gd name="connsiteX3-35" fmla="*/ 1445226 w 1445226"/>
              <a:gd name="connsiteY3-36" fmla="*/ 405828 h 1449830"/>
              <a:gd name="connsiteX4-37" fmla="*/ 523206 w 1445226"/>
              <a:gd name="connsiteY4-38" fmla="*/ 497268 h 1449830"/>
              <a:gd name="connsiteX5-39" fmla="*/ 408906 w 1445226"/>
              <a:gd name="connsiteY5-40" fmla="*/ 1449768 h 1449830"/>
              <a:gd name="connsiteX6-41" fmla="*/ 20286 w 1445226"/>
              <a:gd name="connsiteY6-42" fmla="*/ 542988 h 1449830"/>
              <a:gd name="connsiteX0-43" fmla="*/ 20286 w 1445226"/>
              <a:gd name="connsiteY0-44" fmla="*/ 542988 h 1449830"/>
              <a:gd name="connsiteX1-45" fmla="*/ 104106 w 1445226"/>
              <a:gd name="connsiteY1-46" fmla="*/ 116268 h 1449830"/>
              <a:gd name="connsiteX2-47" fmla="*/ 523206 w 1445226"/>
              <a:gd name="connsiteY2-48" fmla="*/ 17208 h 1449830"/>
              <a:gd name="connsiteX3-49" fmla="*/ 1445226 w 1445226"/>
              <a:gd name="connsiteY3-50" fmla="*/ 405828 h 1449830"/>
              <a:gd name="connsiteX4-51" fmla="*/ 523206 w 1445226"/>
              <a:gd name="connsiteY4-52" fmla="*/ 497268 h 1449830"/>
              <a:gd name="connsiteX5-53" fmla="*/ 408906 w 1445226"/>
              <a:gd name="connsiteY5-54" fmla="*/ 1449768 h 1449830"/>
              <a:gd name="connsiteX6-55" fmla="*/ 20286 w 1445226"/>
              <a:gd name="connsiteY6-56" fmla="*/ 542988 h 1449830"/>
              <a:gd name="connsiteX0-57" fmla="*/ 20286 w 1445226"/>
              <a:gd name="connsiteY0-58" fmla="*/ 542988 h 1449830"/>
              <a:gd name="connsiteX1-59" fmla="*/ 104106 w 1445226"/>
              <a:gd name="connsiteY1-60" fmla="*/ 116268 h 1449830"/>
              <a:gd name="connsiteX2-61" fmla="*/ 523206 w 1445226"/>
              <a:gd name="connsiteY2-62" fmla="*/ 17208 h 1449830"/>
              <a:gd name="connsiteX3-63" fmla="*/ 1445226 w 1445226"/>
              <a:gd name="connsiteY3-64" fmla="*/ 405828 h 1449830"/>
              <a:gd name="connsiteX4-65" fmla="*/ 523206 w 1445226"/>
              <a:gd name="connsiteY4-66" fmla="*/ 497268 h 1449830"/>
              <a:gd name="connsiteX5-67" fmla="*/ 408906 w 1445226"/>
              <a:gd name="connsiteY5-68" fmla="*/ 1449768 h 1449830"/>
              <a:gd name="connsiteX6-69" fmla="*/ 20286 w 1445226"/>
              <a:gd name="connsiteY6-70" fmla="*/ 542988 h 1449830"/>
              <a:gd name="connsiteX0-71" fmla="*/ 20286 w 1445226"/>
              <a:gd name="connsiteY0-72" fmla="*/ 542988 h 1449768"/>
              <a:gd name="connsiteX1-73" fmla="*/ 104106 w 1445226"/>
              <a:gd name="connsiteY1-74" fmla="*/ 116268 h 1449768"/>
              <a:gd name="connsiteX2-75" fmla="*/ 523206 w 1445226"/>
              <a:gd name="connsiteY2-76" fmla="*/ 17208 h 1449768"/>
              <a:gd name="connsiteX3-77" fmla="*/ 1445226 w 1445226"/>
              <a:gd name="connsiteY3-78" fmla="*/ 405828 h 1449768"/>
              <a:gd name="connsiteX4-79" fmla="*/ 523206 w 1445226"/>
              <a:gd name="connsiteY4-80" fmla="*/ 497268 h 1449768"/>
              <a:gd name="connsiteX5-81" fmla="*/ 408906 w 1445226"/>
              <a:gd name="connsiteY5-82" fmla="*/ 1449768 h 1449768"/>
              <a:gd name="connsiteX6-83" fmla="*/ 20286 w 1445226"/>
              <a:gd name="connsiteY6-84" fmla="*/ 542988 h 1449768"/>
              <a:gd name="connsiteX0-85" fmla="*/ 20286 w 1445226"/>
              <a:gd name="connsiteY0-86" fmla="*/ 542988 h 1449768"/>
              <a:gd name="connsiteX1-87" fmla="*/ 104106 w 1445226"/>
              <a:gd name="connsiteY1-88" fmla="*/ 116268 h 1449768"/>
              <a:gd name="connsiteX2-89" fmla="*/ 523206 w 1445226"/>
              <a:gd name="connsiteY2-90" fmla="*/ 17208 h 1449768"/>
              <a:gd name="connsiteX3-91" fmla="*/ 1445226 w 1445226"/>
              <a:gd name="connsiteY3-92" fmla="*/ 405828 h 1449768"/>
              <a:gd name="connsiteX4-93" fmla="*/ 523206 w 1445226"/>
              <a:gd name="connsiteY4-94" fmla="*/ 497268 h 1449768"/>
              <a:gd name="connsiteX5-95" fmla="*/ 408906 w 1445226"/>
              <a:gd name="connsiteY5-96" fmla="*/ 1449768 h 1449768"/>
              <a:gd name="connsiteX6-97" fmla="*/ 20286 w 1445226"/>
              <a:gd name="connsiteY6-98" fmla="*/ 542988 h 1449768"/>
              <a:gd name="connsiteX0-99" fmla="*/ 20286 w 1445226"/>
              <a:gd name="connsiteY0-100" fmla="*/ 542988 h 1449768"/>
              <a:gd name="connsiteX1-101" fmla="*/ 104106 w 1445226"/>
              <a:gd name="connsiteY1-102" fmla="*/ 116268 h 1449768"/>
              <a:gd name="connsiteX2-103" fmla="*/ 523206 w 1445226"/>
              <a:gd name="connsiteY2-104" fmla="*/ 17208 h 1449768"/>
              <a:gd name="connsiteX3-105" fmla="*/ 1445226 w 1445226"/>
              <a:gd name="connsiteY3-106" fmla="*/ 405828 h 1449768"/>
              <a:gd name="connsiteX4-107" fmla="*/ 523206 w 1445226"/>
              <a:gd name="connsiteY4-108" fmla="*/ 497268 h 1449768"/>
              <a:gd name="connsiteX5-109" fmla="*/ 408906 w 1445226"/>
              <a:gd name="connsiteY5-110" fmla="*/ 1449768 h 1449768"/>
              <a:gd name="connsiteX6-111" fmla="*/ 20286 w 1445226"/>
              <a:gd name="connsiteY6-112" fmla="*/ 542988 h 1449768"/>
              <a:gd name="connsiteX0-113" fmla="*/ 20286 w 1445226"/>
              <a:gd name="connsiteY0-114" fmla="*/ 542988 h 1449768"/>
              <a:gd name="connsiteX1-115" fmla="*/ 104106 w 1445226"/>
              <a:gd name="connsiteY1-116" fmla="*/ 116268 h 1449768"/>
              <a:gd name="connsiteX2-117" fmla="*/ 523206 w 1445226"/>
              <a:gd name="connsiteY2-118" fmla="*/ 17208 h 1449768"/>
              <a:gd name="connsiteX3-119" fmla="*/ 1445226 w 1445226"/>
              <a:gd name="connsiteY3-120" fmla="*/ 405828 h 1449768"/>
              <a:gd name="connsiteX4-121" fmla="*/ 523206 w 1445226"/>
              <a:gd name="connsiteY4-122" fmla="*/ 497268 h 1449768"/>
              <a:gd name="connsiteX5-123" fmla="*/ 408906 w 1445226"/>
              <a:gd name="connsiteY5-124" fmla="*/ 1449768 h 1449768"/>
              <a:gd name="connsiteX6-125" fmla="*/ 20286 w 1445226"/>
              <a:gd name="connsiteY6-126" fmla="*/ 542988 h 1449768"/>
              <a:gd name="connsiteX0-127" fmla="*/ 20286 w 1445226"/>
              <a:gd name="connsiteY0-128" fmla="*/ 542988 h 1449768"/>
              <a:gd name="connsiteX1-129" fmla="*/ 104106 w 1445226"/>
              <a:gd name="connsiteY1-130" fmla="*/ 116268 h 1449768"/>
              <a:gd name="connsiteX2-131" fmla="*/ 523206 w 1445226"/>
              <a:gd name="connsiteY2-132" fmla="*/ 17208 h 1449768"/>
              <a:gd name="connsiteX3-133" fmla="*/ 1445226 w 1445226"/>
              <a:gd name="connsiteY3-134" fmla="*/ 405828 h 1449768"/>
              <a:gd name="connsiteX4-135" fmla="*/ 523206 w 1445226"/>
              <a:gd name="connsiteY4-136" fmla="*/ 497268 h 1449768"/>
              <a:gd name="connsiteX5-137" fmla="*/ 408906 w 1445226"/>
              <a:gd name="connsiteY5-138" fmla="*/ 1449768 h 1449768"/>
              <a:gd name="connsiteX6-139" fmla="*/ 20286 w 1445226"/>
              <a:gd name="connsiteY6-140" fmla="*/ 542988 h 1449768"/>
              <a:gd name="connsiteX0-141" fmla="*/ 20286 w 1445226"/>
              <a:gd name="connsiteY0-142" fmla="*/ 542988 h 1449768"/>
              <a:gd name="connsiteX1-143" fmla="*/ 104106 w 1445226"/>
              <a:gd name="connsiteY1-144" fmla="*/ 116268 h 1449768"/>
              <a:gd name="connsiteX2-145" fmla="*/ 523206 w 1445226"/>
              <a:gd name="connsiteY2-146" fmla="*/ 17208 h 1449768"/>
              <a:gd name="connsiteX3-147" fmla="*/ 1445226 w 1445226"/>
              <a:gd name="connsiteY3-148" fmla="*/ 405828 h 1449768"/>
              <a:gd name="connsiteX4-149" fmla="*/ 523206 w 1445226"/>
              <a:gd name="connsiteY4-150" fmla="*/ 497268 h 1449768"/>
              <a:gd name="connsiteX5-151" fmla="*/ 408906 w 1445226"/>
              <a:gd name="connsiteY5-152" fmla="*/ 1449768 h 1449768"/>
              <a:gd name="connsiteX6-153" fmla="*/ 20286 w 1445226"/>
              <a:gd name="connsiteY6-154" fmla="*/ 542988 h 1449768"/>
              <a:gd name="connsiteX0-155" fmla="*/ 20286 w 1445226"/>
              <a:gd name="connsiteY0-156" fmla="*/ 542988 h 1449768"/>
              <a:gd name="connsiteX1-157" fmla="*/ 104106 w 1445226"/>
              <a:gd name="connsiteY1-158" fmla="*/ 116268 h 1449768"/>
              <a:gd name="connsiteX2-159" fmla="*/ 523206 w 1445226"/>
              <a:gd name="connsiteY2-160" fmla="*/ 17208 h 1449768"/>
              <a:gd name="connsiteX3-161" fmla="*/ 1445226 w 1445226"/>
              <a:gd name="connsiteY3-162" fmla="*/ 405828 h 1449768"/>
              <a:gd name="connsiteX4-163" fmla="*/ 523206 w 1445226"/>
              <a:gd name="connsiteY4-164" fmla="*/ 497268 h 1449768"/>
              <a:gd name="connsiteX5-165" fmla="*/ 408906 w 1445226"/>
              <a:gd name="connsiteY5-166" fmla="*/ 1449768 h 1449768"/>
              <a:gd name="connsiteX6-167" fmla="*/ 20286 w 1445226"/>
              <a:gd name="connsiteY6-168" fmla="*/ 542988 h 14497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445226" h="1449768">
                <a:moveTo>
                  <a:pt x="20286" y="542988"/>
                </a:moveTo>
                <a:cubicBezTo>
                  <a:pt x="-30514" y="320738"/>
                  <a:pt x="20286" y="203898"/>
                  <a:pt x="104106" y="116268"/>
                </a:cubicBezTo>
                <a:cubicBezTo>
                  <a:pt x="187926" y="28638"/>
                  <a:pt x="299686" y="-31052"/>
                  <a:pt x="523206" y="17208"/>
                </a:cubicBezTo>
                <a:cubicBezTo>
                  <a:pt x="746726" y="65468"/>
                  <a:pt x="1445226" y="325818"/>
                  <a:pt x="1445226" y="405828"/>
                </a:cubicBezTo>
                <a:cubicBezTo>
                  <a:pt x="1087086" y="310578"/>
                  <a:pt x="726406" y="292798"/>
                  <a:pt x="523206" y="497268"/>
                </a:cubicBezTo>
                <a:cubicBezTo>
                  <a:pt x="320006" y="701738"/>
                  <a:pt x="332706" y="1129728"/>
                  <a:pt x="408906" y="1449768"/>
                </a:cubicBezTo>
                <a:cubicBezTo>
                  <a:pt x="340326" y="1289748"/>
                  <a:pt x="71086" y="765238"/>
                  <a:pt x="20286" y="542988"/>
                </a:cubicBezTo>
                <a:close/>
              </a:path>
            </a:pathLst>
          </a:custGeom>
          <a:gradFill flip="none" rotWithShape="1">
            <a:gsLst>
              <a:gs pos="10000">
                <a:schemeClr val="bg1">
                  <a:lumMod val="85000"/>
                </a:schemeClr>
              </a:gs>
              <a:gs pos="42000">
                <a:srgbClr val="FBFBFB"/>
              </a:gs>
              <a:gs pos="51000">
                <a:srgbClr val="F8F8F8"/>
              </a:gs>
              <a:gs pos="87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任意多边形 3"/>
          <p:cNvSpPr/>
          <p:nvPr/>
        </p:nvSpPr>
        <p:spPr>
          <a:xfrm rot="10800000">
            <a:off x="4256821" y="4056466"/>
            <a:ext cx="1058877" cy="1144817"/>
          </a:xfrm>
          <a:custGeom>
            <a:avLst/>
            <a:gdLst>
              <a:gd name="connsiteX0" fmla="*/ 16243 w 1464100"/>
              <a:gd name="connsiteY0" fmla="*/ 562479 h 1476922"/>
              <a:gd name="connsiteX1" fmla="*/ 122923 w 1464100"/>
              <a:gd name="connsiteY1" fmla="*/ 143379 h 1476922"/>
              <a:gd name="connsiteX2" fmla="*/ 496303 w 1464100"/>
              <a:gd name="connsiteY2" fmla="*/ 13839 h 1476922"/>
              <a:gd name="connsiteX3" fmla="*/ 1464043 w 1464100"/>
              <a:gd name="connsiteY3" fmla="*/ 432939 h 1476922"/>
              <a:gd name="connsiteX4" fmla="*/ 542023 w 1464100"/>
              <a:gd name="connsiteY4" fmla="*/ 524379 h 1476922"/>
              <a:gd name="connsiteX5" fmla="*/ 427723 w 1464100"/>
              <a:gd name="connsiteY5" fmla="*/ 1476879 h 1476922"/>
              <a:gd name="connsiteX6" fmla="*/ 16243 w 1464100"/>
              <a:gd name="connsiteY6" fmla="*/ 562479 h 1476922"/>
              <a:gd name="connsiteX0-1" fmla="*/ 29819 w 1477676"/>
              <a:gd name="connsiteY0-2" fmla="*/ 569393 h 1483836"/>
              <a:gd name="connsiteX1-3" fmla="*/ 136499 w 1477676"/>
              <a:gd name="connsiteY1-4" fmla="*/ 150293 h 1483836"/>
              <a:gd name="connsiteX2-5" fmla="*/ 509879 w 1477676"/>
              <a:gd name="connsiteY2-6" fmla="*/ 20753 h 1483836"/>
              <a:gd name="connsiteX3-7" fmla="*/ 1477619 w 1477676"/>
              <a:gd name="connsiteY3-8" fmla="*/ 439853 h 1483836"/>
              <a:gd name="connsiteX4-9" fmla="*/ 555599 w 1477676"/>
              <a:gd name="connsiteY4-10" fmla="*/ 531293 h 1483836"/>
              <a:gd name="connsiteX5-11" fmla="*/ 441299 w 1477676"/>
              <a:gd name="connsiteY5-12" fmla="*/ 1483793 h 1483836"/>
              <a:gd name="connsiteX6-13" fmla="*/ 29819 w 1477676"/>
              <a:gd name="connsiteY6-14" fmla="*/ 569393 h 1483836"/>
              <a:gd name="connsiteX0-15" fmla="*/ 17161 w 1464961"/>
              <a:gd name="connsiteY0-16" fmla="*/ 535197 h 1449640"/>
              <a:gd name="connsiteX1-17" fmla="*/ 123841 w 1464961"/>
              <a:gd name="connsiteY1-18" fmla="*/ 116097 h 1449640"/>
              <a:gd name="connsiteX2-19" fmla="*/ 542941 w 1464961"/>
              <a:gd name="connsiteY2-20" fmla="*/ 17037 h 1449640"/>
              <a:gd name="connsiteX3-21" fmla="*/ 1464961 w 1464961"/>
              <a:gd name="connsiteY3-22" fmla="*/ 405657 h 1449640"/>
              <a:gd name="connsiteX4-23" fmla="*/ 542941 w 1464961"/>
              <a:gd name="connsiteY4-24" fmla="*/ 497097 h 1449640"/>
              <a:gd name="connsiteX5-25" fmla="*/ 428641 w 1464961"/>
              <a:gd name="connsiteY5-26" fmla="*/ 1449597 h 1449640"/>
              <a:gd name="connsiteX6-27" fmla="*/ 17161 w 1464961"/>
              <a:gd name="connsiteY6-28" fmla="*/ 535197 h 1449640"/>
              <a:gd name="connsiteX0-29" fmla="*/ 20286 w 1445226"/>
              <a:gd name="connsiteY0-30" fmla="*/ 542988 h 1449830"/>
              <a:gd name="connsiteX1-31" fmla="*/ 104106 w 1445226"/>
              <a:gd name="connsiteY1-32" fmla="*/ 116268 h 1449830"/>
              <a:gd name="connsiteX2-33" fmla="*/ 523206 w 1445226"/>
              <a:gd name="connsiteY2-34" fmla="*/ 17208 h 1449830"/>
              <a:gd name="connsiteX3-35" fmla="*/ 1445226 w 1445226"/>
              <a:gd name="connsiteY3-36" fmla="*/ 405828 h 1449830"/>
              <a:gd name="connsiteX4-37" fmla="*/ 523206 w 1445226"/>
              <a:gd name="connsiteY4-38" fmla="*/ 497268 h 1449830"/>
              <a:gd name="connsiteX5-39" fmla="*/ 408906 w 1445226"/>
              <a:gd name="connsiteY5-40" fmla="*/ 1449768 h 1449830"/>
              <a:gd name="connsiteX6-41" fmla="*/ 20286 w 1445226"/>
              <a:gd name="connsiteY6-42" fmla="*/ 542988 h 1449830"/>
              <a:gd name="connsiteX0-43" fmla="*/ 20286 w 1445226"/>
              <a:gd name="connsiteY0-44" fmla="*/ 542988 h 1449830"/>
              <a:gd name="connsiteX1-45" fmla="*/ 104106 w 1445226"/>
              <a:gd name="connsiteY1-46" fmla="*/ 116268 h 1449830"/>
              <a:gd name="connsiteX2-47" fmla="*/ 523206 w 1445226"/>
              <a:gd name="connsiteY2-48" fmla="*/ 17208 h 1449830"/>
              <a:gd name="connsiteX3-49" fmla="*/ 1445226 w 1445226"/>
              <a:gd name="connsiteY3-50" fmla="*/ 405828 h 1449830"/>
              <a:gd name="connsiteX4-51" fmla="*/ 523206 w 1445226"/>
              <a:gd name="connsiteY4-52" fmla="*/ 497268 h 1449830"/>
              <a:gd name="connsiteX5-53" fmla="*/ 408906 w 1445226"/>
              <a:gd name="connsiteY5-54" fmla="*/ 1449768 h 1449830"/>
              <a:gd name="connsiteX6-55" fmla="*/ 20286 w 1445226"/>
              <a:gd name="connsiteY6-56" fmla="*/ 542988 h 1449830"/>
              <a:gd name="connsiteX0-57" fmla="*/ 20286 w 1445226"/>
              <a:gd name="connsiteY0-58" fmla="*/ 542988 h 1449830"/>
              <a:gd name="connsiteX1-59" fmla="*/ 104106 w 1445226"/>
              <a:gd name="connsiteY1-60" fmla="*/ 116268 h 1449830"/>
              <a:gd name="connsiteX2-61" fmla="*/ 523206 w 1445226"/>
              <a:gd name="connsiteY2-62" fmla="*/ 17208 h 1449830"/>
              <a:gd name="connsiteX3-63" fmla="*/ 1445226 w 1445226"/>
              <a:gd name="connsiteY3-64" fmla="*/ 405828 h 1449830"/>
              <a:gd name="connsiteX4-65" fmla="*/ 523206 w 1445226"/>
              <a:gd name="connsiteY4-66" fmla="*/ 497268 h 1449830"/>
              <a:gd name="connsiteX5-67" fmla="*/ 408906 w 1445226"/>
              <a:gd name="connsiteY5-68" fmla="*/ 1449768 h 1449830"/>
              <a:gd name="connsiteX6-69" fmla="*/ 20286 w 1445226"/>
              <a:gd name="connsiteY6-70" fmla="*/ 542988 h 1449830"/>
              <a:gd name="connsiteX0-71" fmla="*/ 20286 w 1445226"/>
              <a:gd name="connsiteY0-72" fmla="*/ 542988 h 1449768"/>
              <a:gd name="connsiteX1-73" fmla="*/ 104106 w 1445226"/>
              <a:gd name="connsiteY1-74" fmla="*/ 116268 h 1449768"/>
              <a:gd name="connsiteX2-75" fmla="*/ 523206 w 1445226"/>
              <a:gd name="connsiteY2-76" fmla="*/ 17208 h 1449768"/>
              <a:gd name="connsiteX3-77" fmla="*/ 1445226 w 1445226"/>
              <a:gd name="connsiteY3-78" fmla="*/ 405828 h 1449768"/>
              <a:gd name="connsiteX4-79" fmla="*/ 523206 w 1445226"/>
              <a:gd name="connsiteY4-80" fmla="*/ 497268 h 1449768"/>
              <a:gd name="connsiteX5-81" fmla="*/ 408906 w 1445226"/>
              <a:gd name="connsiteY5-82" fmla="*/ 1449768 h 1449768"/>
              <a:gd name="connsiteX6-83" fmla="*/ 20286 w 1445226"/>
              <a:gd name="connsiteY6-84" fmla="*/ 542988 h 1449768"/>
              <a:gd name="connsiteX0-85" fmla="*/ 20286 w 1445226"/>
              <a:gd name="connsiteY0-86" fmla="*/ 542988 h 1449768"/>
              <a:gd name="connsiteX1-87" fmla="*/ 104106 w 1445226"/>
              <a:gd name="connsiteY1-88" fmla="*/ 116268 h 1449768"/>
              <a:gd name="connsiteX2-89" fmla="*/ 523206 w 1445226"/>
              <a:gd name="connsiteY2-90" fmla="*/ 17208 h 1449768"/>
              <a:gd name="connsiteX3-91" fmla="*/ 1445226 w 1445226"/>
              <a:gd name="connsiteY3-92" fmla="*/ 405828 h 1449768"/>
              <a:gd name="connsiteX4-93" fmla="*/ 523206 w 1445226"/>
              <a:gd name="connsiteY4-94" fmla="*/ 497268 h 1449768"/>
              <a:gd name="connsiteX5-95" fmla="*/ 408906 w 1445226"/>
              <a:gd name="connsiteY5-96" fmla="*/ 1449768 h 1449768"/>
              <a:gd name="connsiteX6-97" fmla="*/ 20286 w 1445226"/>
              <a:gd name="connsiteY6-98" fmla="*/ 542988 h 1449768"/>
              <a:gd name="connsiteX0-99" fmla="*/ 20286 w 1445226"/>
              <a:gd name="connsiteY0-100" fmla="*/ 542988 h 1449768"/>
              <a:gd name="connsiteX1-101" fmla="*/ 104106 w 1445226"/>
              <a:gd name="connsiteY1-102" fmla="*/ 116268 h 1449768"/>
              <a:gd name="connsiteX2-103" fmla="*/ 523206 w 1445226"/>
              <a:gd name="connsiteY2-104" fmla="*/ 17208 h 1449768"/>
              <a:gd name="connsiteX3-105" fmla="*/ 1445226 w 1445226"/>
              <a:gd name="connsiteY3-106" fmla="*/ 405828 h 1449768"/>
              <a:gd name="connsiteX4-107" fmla="*/ 523206 w 1445226"/>
              <a:gd name="connsiteY4-108" fmla="*/ 497268 h 1449768"/>
              <a:gd name="connsiteX5-109" fmla="*/ 408906 w 1445226"/>
              <a:gd name="connsiteY5-110" fmla="*/ 1449768 h 1449768"/>
              <a:gd name="connsiteX6-111" fmla="*/ 20286 w 1445226"/>
              <a:gd name="connsiteY6-112" fmla="*/ 542988 h 1449768"/>
              <a:gd name="connsiteX0-113" fmla="*/ 20286 w 1445226"/>
              <a:gd name="connsiteY0-114" fmla="*/ 542988 h 1449768"/>
              <a:gd name="connsiteX1-115" fmla="*/ 104106 w 1445226"/>
              <a:gd name="connsiteY1-116" fmla="*/ 116268 h 1449768"/>
              <a:gd name="connsiteX2-117" fmla="*/ 523206 w 1445226"/>
              <a:gd name="connsiteY2-118" fmla="*/ 17208 h 1449768"/>
              <a:gd name="connsiteX3-119" fmla="*/ 1445226 w 1445226"/>
              <a:gd name="connsiteY3-120" fmla="*/ 405828 h 1449768"/>
              <a:gd name="connsiteX4-121" fmla="*/ 523206 w 1445226"/>
              <a:gd name="connsiteY4-122" fmla="*/ 497268 h 1449768"/>
              <a:gd name="connsiteX5-123" fmla="*/ 408906 w 1445226"/>
              <a:gd name="connsiteY5-124" fmla="*/ 1449768 h 1449768"/>
              <a:gd name="connsiteX6-125" fmla="*/ 20286 w 1445226"/>
              <a:gd name="connsiteY6-126" fmla="*/ 542988 h 1449768"/>
              <a:gd name="connsiteX0-127" fmla="*/ 20286 w 1445226"/>
              <a:gd name="connsiteY0-128" fmla="*/ 542988 h 1449768"/>
              <a:gd name="connsiteX1-129" fmla="*/ 104106 w 1445226"/>
              <a:gd name="connsiteY1-130" fmla="*/ 116268 h 1449768"/>
              <a:gd name="connsiteX2-131" fmla="*/ 523206 w 1445226"/>
              <a:gd name="connsiteY2-132" fmla="*/ 17208 h 1449768"/>
              <a:gd name="connsiteX3-133" fmla="*/ 1445226 w 1445226"/>
              <a:gd name="connsiteY3-134" fmla="*/ 405828 h 1449768"/>
              <a:gd name="connsiteX4-135" fmla="*/ 523206 w 1445226"/>
              <a:gd name="connsiteY4-136" fmla="*/ 497268 h 1449768"/>
              <a:gd name="connsiteX5-137" fmla="*/ 408906 w 1445226"/>
              <a:gd name="connsiteY5-138" fmla="*/ 1449768 h 1449768"/>
              <a:gd name="connsiteX6-139" fmla="*/ 20286 w 1445226"/>
              <a:gd name="connsiteY6-140" fmla="*/ 542988 h 1449768"/>
              <a:gd name="connsiteX0-141" fmla="*/ 20286 w 1445226"/>
              <a:gd name="connsiteY0-142" fmla="*/ 542988 h 1449768"/>
              <a:gd name="connsiteX1-143" fmla="*/ 104106 w 1445226"/>
              <a:gd name="connsiteY1-144" fmla="*/ 116268 h 1449768"/>
              <a:gd name="connsiteX2-145" fmla="*/ 523206 w 1445226"/>
              <a:gd name="connsiteY2-146" fmla="*/ 17208 h 1449768"/>
              <a:gd name="connsiteX3-147" fmla="*/ 1445226 w 1445226"/>
              <a:gd name="connsiteY3-148" fmla="*/ 405828 h 1449768"/>
              <a:gd name="connsiteX4-149" fmla="*/ 523206 w 1445226"/>
              <a:gd name="connsiteY4-150" fmla="*/ 497268 h 1449768"/>
              <a:gd name="connsiteX5-151" fmla="*/ 408906 w 1445226"/>
              <a:gd name="connsiteY5-152" fmla="*/ 1449768 h 1449768"/>
              <a:gd name="connsiteX6-153" fmla="*/ 20286 w 1445226"/>
              <a:gd name="connsiteY6-154" fmla="*/ 542988 h 1449768"/>
              <a:gd name="connsiteX0-155" fmla="*/ 20286 w 1445226"/>
              <a:gd name="connsiteY0-156" fmla="*/ 542988 h 1449768"/>
              <a:gd name="connsiteX1-157" fmla="*/ 104106 w 1445226"/>
              <a:gd name="connsiteY1-158" fmla="*/ 116268 h 1449768"/>
              <a:gd name="connsiteX2-159" fmla="*/ 523206 w 1445226"/>
              <a:gd name="connsiteY2-160" fmla="*/ 17208 h 1449768"/>
              <a:gd name="connsiteX3-161" fmla="*/ 1445226 w 1445226"/>
              <a:gd name="connsiteY3-162" fmla="*/ 405828 h 1449768"/>
              <a:gd name="connsiteX4-163" fmla="*/ 523206 w 1445226"/>
              <a:gd name="connsiteY4-164" fmla="*/ 497268 h 1449768"/>
              <a:gd name="connsiteX5-165" fmla="*/ 408906 w 1445226"/>
              <a:gd name="connsiteY5-166" fmla="*/ 1449768 h 1449768"/>
              <a:gd name="connsiteX6-167" fmla="*/ 20286 w 1445226"/>
              <a:gd name="connsiteY6-168" fmla="*/ 542988 h 14497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445226" h="1449768">
                <a:moveTo>
                  <a:pt x="20286" y="542988"/>
                </a:moveTo>
                <a:cubicBezTo>
                  <a:pt x="-30514" y="320738"/>
                  <a:pt x="20286" y="203898"/>
                  <a:pt x="104106" y="116268"/>
                </a:cubicBezTo>
                <a:cubicBezTo>
                  <a:pt x="187926" y="28638"/>
                  <a:pt x="299686" y="-31052"/>
                  <a:pt x="523206" y="17208"/>
                </a:cubicBezTo>
                <a:cubicBezTo>
                  <a:pt x="746726" y="65468"/>
                  <a:pt x="1445226" y="325818"/>
                  <a:pt x="1445226" y="405828"/>
                </a:cubicBezTo>
                <a:cubicBezTo>
                  <a:pt x="1087086" y="310578"/>
                  <a:pt x="726406" y="292798"/>
                  <a:pt x="523206" y="497268"/>
                </a:cubicBezTo>
                <a:cubicBezTo>
                  <a:pt x="320006" y="701738"/>
                  <a:pt x="332706" y="1129728"/>
                  <a:pt x="408906" y="1449768"/>
                </a:cubicBezTo>
                <a:cubicBezTo>
                  <a:pt x="340326" y="1289748"/>
                  <a:pt x="71086" y="765238"/>
                  <a:pt x="20286" y="542988"/>
                </a:cubicBezTo>
                <a:close/>
              </a:path>
            </a:pathLst>
          </a:custGeom>
          <a:gradFill flip="none" rotWithShape="1">
            <a:gsLst>
              <a:gs pos="10000">
                <a:schemeClr val="bg1">
                  <a:lumMod val="85000"/>
                </a:schemeClr>
              </a:gs>
              <a:gs pos="42000">
                <a:srgbClr val="FBFBFB"/>
              </a:gs>
              <a:gs pos="51000">
                <a:srgbClr val="F8F8F8"/>
              </a:gs>
              <a:gs pos="87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任意多边形 14"/>
          <p:cNvSpPr/>
          <p:nvPr/>
        </p:nvSpPr>
        <p:spPr>
          <a:xfrm rot="10800000" flipV="1">
            <a:off x="4227953" y="541072"/>
            <a:ext cx="1058877" cy="1062205"/>
          </a:xfrm>
          <a:custGeom>
            <a:avLst/>
            <a:gdLst>
              <a:gd name="connsiteX0" fmla="*/ 16243 w 1464100"/>
              <a:gd name="connsiteY0" fmla="*/ 562479 h 1476922"/>
              <a:gd name="connsiteX1" fmla="*/ 122923 w 1464100"/>
              <a:gd name="connsiteY1" fmla="*/ 143379 h 1476922"/>
              <a:gd name="connsiteX2" fmla="*/ 496303 w 1464100"/>
              <a:gd name="connsiteY2" fmla="*/ 13839 h 1476922"/>
              <a:gd name="connsiteX3" fmla="*/ 1464043 w 1464100"/>
              <a:gd name="connsiteY3" fmla="*/ 432939 h 1476922"/>
              <a:gd name="connsiteX4" fmla="*/ 542023 w 1464100"/>
              <a:gd name="connsiteY4" fmla="*/ 524379 h 1476922"/>
              <a:gd name="connsiteX5" fmla="*/ 427723 w 1464100"/>
              <a:gd name="connsiteY5" fmla="*/ 1476879 h 1476922"/>
              <a:gd name="connsiteX6" fmla="*/ 16243 w 1464100"/>
              <a:gd name="connsiteY6" fmla="*/ 562479 h 1476922"/>
              <a:gd name="connsiteX0-1" fmla="*/ 29819 w 1477676"/>
              <a:gd name="connsiteY0-2" fmla="*/ 569393 h 1483836"/>
              <a:gd name="connsiteX1-3" fmla="*/ 136499 w 1477676"/>
              <a:gd name="connsiteY1-4" fmla="*/ 150293 h 1483836"/>
              <a:gd name="connsiteX2-5" fmla="*/ 509879 w 1477676"/>
              <a:gd name="connsiteY2-6" fmla="*/ 20753 h 1483836"/>
              <a:gd name="connsiteX3-7" fmla="*/ 1477619 w 1477676"/>
              <a:gd name="connsiteY3-8" fmla="*/ 439853 h 1483836"/>
              <a:gd name="connsiteX4-9" fmla="*/ 555599 w 1477676"/>
              <a:gd name="connsiteY4-10" fmla="*/ 531293 h 1483836"/>
              <a:gd name="connsiteX5-11" fmla="*/ 441299 w 1477676"/>
              <a:gd name="connsiteY5-12" fmla="*/ 1483793 h 1483836"/>
              <a:gd name="connsiteX6-13" fmla="*/ 29819 w 1477676"/>
              <a:gd name="connsiteY6-14" fmla="*/ 569393 h 1483836"/>
              <a:gd name="connsiteX0-15" fmla="*/ 17161 w 1464961"/>
              <a:gd name="connsiteY0-16" fmla="*/ 535197 h 1449640"/>
              <a:gd name="connsiteX1-17" fmla="*/ 123841 w 1464961"/>
              <a:gd name="connsiteY1-18" fmla="*/ 116097 h 1449640"/>
              <a:gd name="connsiteX2-19" fmla="*/ 542941 w 1464961"/>
              <a:gd name="connsiteY2-20" fmla="*/ 17037 h 1449640"/>
              <a:gd name="connsiteX3-21" fmla="*/ 1464961 w 1464961"/>
              <a:gd name="connsiteY3-22" fmla="*/ 405657 h 1449640"/>
              <a:gd name="connsiteX4-23" fmla="*/ 542941 w 1464961"/>
              <a:gd name="connsiteY4-24" fmla="*/ 497097 h 1449640"/>
              <a:gd name="connsiteX5-25" fmla="*/ 428641 w 1464961"/>
              <a:gd name="connsiteY5-26" fmla="*/ 1449597 h 1449640"/>
              <a:gd name="connsiteX6-27" fmla="*/ 17161 w 1464961"/>
              <a:gd name="connsiteY6-28" fmla="*/ 535197 h 1449640"/>
              <a:gd name="connsiteX0-29" fmla="*/ 20286 w 1445226"/>
              <a:gd name="connsiteY0-30" fmla="*/ 542988 h 1449830"/>
              <a:gd name="connsiteX1-31" fmla="*/ 104106 w 1445226"/>
              <a:gd name="connsiteY1-32" fmla="*/ 116268 h 1449830"/>
              <a:gd name="connsiteX2-33" fmla="*/ 523206 w 1445226"/>
              <a:gd name="connsiteY2-34" fmla="*/ 17208 h 1449830"/>
              <a:gd name="connsiteX3-35" fmla="*/ 1445226 w 1445226"/>
              <a:gd name="connsiteY3-36" fmla="*/ 405828 h 1449830"/>
              <a:gd name="connsiteX4-37" fmla="*/ 523206 w 1445226"/>
              <a:gd name="connsiteY4-38" fmla="*/ 497268 h 1449830"/>
              <a:gd name="connsiteX5-39" fmla="*/ 408906 w 1445226"/>
              <a:gd name="connsiteY5-40" fmla="*/ 1449768 h 1449830"/>
              <a:gd name="connsiteX6-41" fmla="*/ 20286 w 1445226"/>
              <a:gd name="connsiteY6-42" fmla="*/ 542988 h 1449830"/>
              <a:gd name="connsiteX0-43" fmla="*/ 20286 w 1445226"/>
              <a:gd name="connsiteY0-44" fmla="*/ 542988 h 1449830"/>
              <a:gd name="connsiteX1-45" fmla="*/ 104106 w 1445226"/>
              <a:gd name="connsiteY1-46" fmla="*/ 116268 h 1449830"/>
              <a:gd name="connsiteX2-47" fmla="*/ 523206 w 1445226"/>
              <a:gd name="connsiteY2-48" fmla="*/ 17208 h 1449830"/>
              <a:gd name="connsiteX3-49" fmla="*/ 1445226 w 1445226"/>
              <a:gd name="connsiteY3-50" fmla="*/ 405828 h 1449830"/>
              <a:gd name="connsiteX4-51" fmla="*/ 523206 w 1445226"/>
              <a:gd name="connsiteY4-52" fmla="*/ 497268 h 1449830"/>
              <a:gd name="connsiteX5-53" fmla="*/ 408906 w 1445226"/>
              <a:gd name="connsiteY5-54" fmla="*/ 1449768 h 1449830"/>
              <a:gd name="connsiteX6-55" fmla="*/ 20286 w 1445226"/>
              <a:gd name="connsiteY6-56" fmla="*/ 542988 h 1449830"/>
              <a:gd name="connsiteX0-57" fmla="*/ 20286 w 1445226"/>
              <a:gd name="connsiteY0-58" fmla="*/ 542988 h 1449830"/>
              <a:gd name="connsiteX1-59" fmla="*/ 104106 w 1445226"/>
              <a:gd name="connsiteY1-60" fmla="*/ 116268 h 1449830"/>
              <a:gd name="connsiteX2-61" fmla="*/ 523206 w 1445226"/>
              <a:gd name="connsiteY2-62" fmla="*/ 17208 h 1449830"/>
              <a:gd name="connsiteX3-63" fmla="*/ 1445226 w 1445226"/>
              <a:gd name="connsiteY3-64" fmla="*/ 405828 h 1449830"/>
              <a:gd name="connsiteX4-65" fmla="*/ 523206 w 1445226"/>
              <a:gd name="connsiteY4-66" fmla="*/ 497268 h 1449830"/>
              <a:gd name="connsiteX5-67" fmla="*/ 408906 w 1445226"/>
              <a:gd name="connsiteY5-68" fmla="*/ 1449768 h 1449830"/>
              <a:gd name="connsiteX6-69" fmla="*/ 20286 w 1445226"/>
              <a:gd name="connsiteY6-70" fmla="*/ 542988 h 1449830"/>
              <a:gd name="connsiteX0-71" fmla="*/ 20286 w 1445226"/>
              <a:gd name="connsiteY0-72" fmla="*/ 542988 h 1449768"/>
              <a:gd name="connsiteX1-73" fmla="*/ 104106 w 1445226"/>
              <a:gd name="connsiteY1-74" fmla="*/ 116268 h 1449768"/>
              <a:gd name="connsiteX2-75" fmla="*/ 523206 w 1445226"/>
              <a:gd name="connsiteY2-76" fmla="*/ 17208 h 1449768"/>
              <a:gd name="connsiteX3-77" fmla="*/ 1445226 w 1445226"/>
              <a:gd name="connsiteY3-78" fmla="*/ 405828 h 1449768"/>
              <a:gd name="connsiteX4-79" fmla="*/ 523206 w 1445226"/>
              <a:gd name="connsiteY4-80" fmla="*/ 497268 h 1449768"/>
              <a:gd name="connsiteX5-81" fmla="*/ 408906 w 1445226"/>
              <a:gd name="connsiteY5-82" fmla="*/ 1449768 h 1449768"/>
              <a:gd name="connsiteX6-83" fmla="*/ 20286 w 1445226"/>
              <a:gd name="connsiteY6-84" fmla="*/ 542988 h 1449768"/>
              <a:gd name="connsiteX0-85" fmla="*/ 20286 w 1445226"/>
              <a:gd name="connsiteY0-86" fmla="*/ 542988 h 1449768"/>
              <a:gd name="connsiteX1-87" fmla="*/ 104106 w 1445226"/>
              <a:gd name="connsiteY1-88" fmla="*/ 116268 h 1449768"/>
              <a:gd name="connsiteX2-89" fmla="*/ 523206 w 1445226"/>
              <a:gd name="connsiteY2-90" fmla="*/ 17208 h 1449768"/>
              <a:gd name="connsiteX3-91" fmla="*/ 1445226 w 1445226"/>
              <a:gd name="connsiteY3-92" fmla="*/ 405828 h 1449768"/>
              <a:gd name="connsiteX4-93" fmla="*/ 523206 w 1445226"/>
              <a:gd name="connsiteY4-94" fmla="*/ 497268 h 1449768"/>
              <a:gd name="connsiteX5-95" fmla="*/ 408906 w 1445226"/>
              <a:gd name="connsiteY5-96" fmla="*/ 1449768 h 1449768"/>
              <a:gd name="connsiteX6-97" fmla="*/ 20286 w 1445226"/>
              <a:gd name="connsiteY6-98" fmla="*/ 542988 h 1449768"/>
              <a:gd name="connsiteX0-99" fmla="*/ 20286 w 1445226"/>
              <a:gd name="connsiteY0-100" fmla="*/ 542988 h 1449768"/>
              <a:gd name="connsiteX1-101" fmla="*/ 104106 w 1445226"/>
              <a:gd name="connsiteY1-102" fmla="*/ 116268 h 1449768"/>
              <a:gd name="connsiteX2-103" fmla="*/ 523206 w 1445226"/>
              <a:gd name="connsiteY2-104" fmla="*/ 17208 h 1449768"/>
              <a:gd name="connsiteX3-105" fmla="*/ 1445226 w 1445226"/>
              <a:gd name="connsiteY3-106" fmla="*/ 405828 h 1449768"/>
              <a:gd name="connsiteX4-107" fmla="*/ 523206 w 1445226"/>
              <a:gd name="connsiteY4-108" fmla="*/ 497268 h 1449768"/>
              <a:gd name="connsiteX5-109" fmla="*/ 408906 w 1445226"/>
              <a:gd name="connsiteY5-110" fmla="*/ 1449768 h 1449768"/>
              <a:gd name="connsiteX6-111" fmla="*/ 20286 w 1445226"/>
              <a:gd name="connsiteY6-112" fmla="*/ 542988 h 1449768"/>
              <a:gd name="connsiteX0-113" fmla="*/ 20286 w 1445226"/>
              <a:gd name="connsiteY0-114" fmla="*/ 542988 h 1449768"/>
              <a:gd name="connsiteX1-115" fmla="*/ 104106 w 1445226"/>
              <a:gd name="connsiteY1-116" fmla="*/ 116268 h 1449768"/>
              <a:gd name="connsiteX2-117" fmla="*/ 523206 w 1445226"/>
              <a:gd name="connsiteY2-118" fmla="*/ 17208 h 1449768"/>
              <a:gd name="connsiteX3-119" fmla="*/ 1445226 w 1445226"/>
              <a:gd name="connsiteY3-120" fmla="*/ 405828 h 1449768"/>
              <a:gd name="connsiteX4-121" fmla="*/ 523206 w 1445226"/>
              <a:gd name="connsiteY4-122" fmla="*/ 497268 h 1449768"/>
              <a:gd name="connsiteX5-123" fmla="*/ 408906 w 1445226"/>
              <a:gd name="connsiteY5-124" fmla="*/ 1449768 h 1449768"/>
              <a:gd name="connsiteX6-125" fmla="*/ 20286 w 1445226"/>
              <a:gd name="connsiteY6-126" fmla="*/ 542988 h 1449768"/>
              <a:gd name="connsiteX0-127" fmla="*/ 20286 w 1445226"/>
              <a:gd name="connsiteY0-128" fmla="*/ 542988 h 1449768"/>
              <a:gd name="connsiteX1-129" fmla="*/ 104106 w 1445226"/>
              <a:gd name="connsiteY1-130" fmla="*/ 116268 h 1449768"/>
              <a:gd name="connsiteX2-131" fmla="*/ 523206 w 1445226"/>
              <a:gd name="connsiteY2-132" fmla="*/ 17208 h 1449768"/>
              <a:gd name="connsiteX3-133" fmla="*/ 1445226 w 1445226"/>
              <a:gd name="connsiteY3-134" fmla="*/ 405828 h 1449768"/>
              <a:gd name="connsiteX4-135" fmla="*/ 523206 w 1445226"/>
              <a:gd name="connsiteY4-136" fmla="*/ 497268 h 1449768"/>
              <a:gd name="connsiteX5-137" fmla="*/ 408906 w 1445226"/>
              <a:gd name="connsiteY5-138" fmla="*/ 1449768 h 1449768"/>
              <a:gd name="connsiteX6-139" fmla="*/ 20286 w 1445226"/>
              <a:gd name="connsiteY6-140" fmla="*/ 542988 h 1449768"/>
              <a:gd name="connsiteX0-141" fmla="*/ 20286 w 1445226"/>
              <a:gd name="connsiteY0-142" fmla="*/ 542988 h 1449768"/>
              <a:gd name="connsiteX1-143" fmla="*/ 104106 w 1445226"/>
              <a:gd name="connsiteY1-144" fmla="*/ 116268 h 1449768"/>
              <a:gd name="connsiteX2-145" fmla="*/ 523206 w 1445226"/>
              <a:gd name="connsiteY2-146" fmla="*/ 17208 h 1449768"/>
              <a:gd name="connsiteX3-147" fmla="*/ 1445226 w 1445226"/>
              <a:gd name="connsiteY3-148" fmla="*/ 405828 h 1449768"/>
              <a:gd name="connsiteX4-149" fmla="*/ 523206 w 1445226"/>
              <a:gd name="connsiteY4-150" fmla="*/ 497268 h 1449768"/>
              <a:gd name="connsiteX5-151" fmla="*/ 408906 w 1445226"/>
              <a:gd name="connsiteY5-152" fmla="*/ 1449768 h 1449768"/>
              <a:gd name="connsiteX6-153" fmla="*/ 20286 w 1445226"/>
              <a:gd name="connsiteY6-154" fmla="*/ 542988 h 1449768"/>
              <a:gd name="connsiteX0-155" fmla="*/ 20286 w 1445226"/>
              <a:gd name="connsiteY0-156" fmla="*/ 542988 h 1449768"/>
              <a:gd name="connsiteX1-157" fmla="*/ 104106 w 1445226"/>
              <a:gd name="connsiteY1-158" fmla="*/ 116268 h 1449768"/>
              <a:gd name="connsiteX2-159" fmla="*/ 523206 w 1445226"/>
              <a:gd name="connsiteY2-160" fmla="*/ 17208 h 1449768"/>
              <a:gd name="connsiteX3-161" fmla="*/ 1445226 w 1445226"/>
              <a:gd name="connsiteY3-162" fmla="*/ 405828 h 1449768"/>
              <a:gd name="connsiteX4-163" fmla="*/ 523206 w 1445226"/>
              <a:gd name="connsiteY4-164" fmla="*/ 497268 h 1449768"/>
              <a:gd name="connsiteX5-165" fmla="*/ 408906 w 1445226"/>
              <a:gd name="connsiteY5-166" fmla="*/ 1449768 h 1449768"/>
              <a:gd name="connsiteX6-167" fmla="*/ 20286 w 1445226"/>
              <a:gd name="connsiteY6-168" fmla="*/ 542988 h 14497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445226" h="1449768">
                <a:moveTo>
                  <a:pt x="20286" y="542988"/>
                </a:moveTo>
                <a:cubicBezTo>
                  <a:pt x="-30514" y="320738"/>
                  <a:pt x="20286" y="203898"/>
                  <a:pt x="104106" y="116268"/>
                </a:cubicBezTo>
                <a:cubicBezTo>
                  <a:pt x="187926" y="28638"/>
                  <a:pt x="299686" y="-31052"/>
                  <a:pt x="523206" y="17208"/>
                </a:cubicBezTo>
                <a:cubicBezTo>
                  <a:pt x="746726" y="65468"/>
                  <a:pt x="1445226" y="325818"/>
                  <a:pt x="1445226" y="405828"/>
                </a:cubicBezTo>
                <a:cubicBezTo>
                  <a:pt x="1087086" y="310578"/>
                  <a:pt x="726406" y="292798"/>
                  <a:pt x="523206" y="497268"/>
                </a:cubicBezTo>
                <a:cubicBezTo>
                  <a:pt x="320006" y="701738"/>
                  <a:pt x="332706" y="1129728"/>
                  <a:pt x="408906" y="1449768"/>
                </a:cubicBezTo>
                <a:cubicBezTo>
                  <a:pt x="340326" y="1289748"/>
                  <a:pt x="71086" y="765238"/>
                  <a:pt x="20286" y="542988"/>
                </a:cubicBezTo>
                <a:close/>
              </a:path>
            </a:pathLst>
          </a:custGeom>
          <a:gradFill flip="none" rotWithShape="1">
            <a:gsLst>
              <a:gs pos="10000">
                <a:schemeClr val="bg1">
                  <a:lumMod val="85000"/>
                </a:schemeClr>
              </a:gs>
              <a:gs pos="42000">
                <a:srgbClr val="FBFBFB"/>
              </a:gs>
              <a:gs pos="51000">
                <a:srgbClr val="F8F8F8"/>
              </a:gs>
              <a:gs pos="87000">
                <a:schemeClr val="bg1">
                  <a:lumMod val="85000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Freeform 77"/>
          <p:cNvSpPr>
            <a:spLocks noEditPoints="1"/>
          </p:cNvSpPr>
          <p:nvPr/>
        </p:nvSpPr>
        <p:spPr bwMode="auto">
          <a:xfrm>
            <a:off x="2265453" y="2094005"/>
            <a:ext cx="1303927" cy="1474001"/>
          </a:xfrm>
          <a:custGeom>
            <a:avLst/>
            <a:gdLst>
              <a:gd name="T0" fmla="*/ 127 w 275"/>
              <a:gd name="T1" fmla="*/ 53 h 311"/>
              <a:gd name="T2" fmla="*/ 132 w 275"/>
              <a:gd name="T3" fmla="*/ 37 h 311"/>
              <a:gd name="T4" fmla="*/ 138 w 275"/>
              <a:gd name="T5" fmla="*/ 0 h 311"/>
              <a:gd name="T6" fmla="*/ 143 w 275"/>
              <a:gd name="T7" fmla="*/ 37 h 311"/>
              <a:gd name="T8" fmla="*/ 148 w 275"/>
              <a:gd name="T9" fmla="*/ 53 h 311"/>
              <a:gd name="T10" fmla="*/ 3 w 275"/>
              <a:gd name="T11" fmla="*/ 77 h 311"/>
              <a:gd name="T12" fmla="*/ 38 w 275"/>
              <a:gd name="T13" fmla="*/ 91 h 311"/>
              <a:gd name="T14" fmla="*/ 55 w 275"/>
              <a:gd name="T15" fmla="*/ 95 h 311"/>
              <a:gd name="T16" fmla="*/ 44 w 275"/>
              <a:gd name="T17" fmla="*/ 113 h 311"/>
              <a:gd name="T18" fmla="*/ 32 w 275"/>
              <a:gd name="T19" fmla="*/ 101 h 311"/>
              <a:gd name="T20" fmla="*/ 3 w 275"/>
              <a:gd name="T21" fmla="*/ 77 h 311"/>
              <a:gd name="T22" fmla="*/ 221 w 275"/>
              <a:gd name="T23" fmla="*/ 95 h 311"/>
              <a:gd name="T24" fmla="*/ 237 w 275"/>
              <a:gd name="T25" fmla="*/ 91 h 311"/>
              <a:gd name="T26" fmla="*/ 272 w 275"/>
              <a:gd name="T27" fmla="*/ 78 h 311"/>
              <a:gd name="T28" fmla="*/ 243 w 275"/>
              <a:gd name="T29" fmla="*/ 101 h 311"/>
              <a:gd name="T30" fmla="*/ 231 w 275"/>
              <a:gd name="T31" fmla="*/ 113 h 311"/>
              <a:gd name="T32" fmla="*/ 55 w 275"/>
              <a:gd name="T33" fmla="*/ 215 h 311"/>
              <a:gd name="T34" fmla="*/ 38 w 275"/>
              <a:gd name="T35" fmla="*/ 219 h 311"/>
              <a:gd name="T36" fmla="*/ 3 w 275"/>
              <a:gd name="T37" fmla="*/ 233 h 311"/>
              <a:gd name="T38" fmla="*/ 32 w 275"/>
              <a:gd name="T39" fmla="*/ 209 h 311"/>
              <a:gd name="T40" fmla="*/ 44 w 275"/>
              <a:gd name="T41" fmla="*/ 197 h 311"/>
              <a:gd name="T42" fmla="*/ 186 w 275"/>
              <a:gd name="T43" fmla="*/ 139 h 311"/>
              <a:gd name="T44" fmla="*/ 161 w 275"/>
              <a:gd name="T45" fmla="*/ 130 h 311"/>
              <a:gd name="T46" fmla="*/ 148 w 275"/>
              <a:gd name="T47" fmla="*/ 122 h 311"/>
              <a:gd name="T48" fmla="*/ 138 w 275"/>
              <a:gd name="T49" fmla="*/ 104 h 311"/>
              <a:gd name="T50" fmla="*/ 127 w 275"/>
              <a:gd name="T51" fmla="*/ 122 h 311"/>
              <a:gd name="T52" fmla="*/ 99 w 275"/>
              <a:gd name="T53" fmla="*/ 121 h 311"/>
              <a:gd name="T54" fmla="*/ 89 w 275"/>
              <a:gd name="T55" fmla="*/ 139 h 311"/>
              <a:gd name="T56" fmla="*/ 104 w 275"/>
              <a:gd name="T57" fmla="*/ 163 h 311"/>
              <a:gd name="T58" fmla="*/ 99 w 275"/>
              <a:gd name="T59" fmla="*/ 189 h 311"/>
              <a:gd name="T60" fmla="*/ 119 w 275"/>
              <a:gd name="T61" fmla="*/ 185 h 311"/>
              <a:gd name="T62" fmla="*/ 127 w 275"/>
              <a:gd name="T63" fmla="*/ 206 h 311"/>
              <a:gd name="T64" fmla="*/ 148 w 275"/>
              <a:gd name="T65" fmla="*/ 205 h 311"/>
              <a:gd name="T66" fmla="*/ 161 w 275"/>
              <a:gd name="T67" fmla="*/ 181 h 311"/>
              <a:gd name="T68" fmla="*/ 181 w 275"/>
              <a:gd name="T69" fmla="*/ 183 h 311"/>
              <a:gd name="T70" fmla="*/ 172 w 275"/>
              <a:gd name="T71" fmla="*/ 163 h 311"/>
              <a:gd name="T72" fmla="*/ 156 w 275"/>
              <a:gd name="T73" fmla="*/ 167 h 311"/>
              <a:gd name="T74" fmla="*/ 126 w 275"/>
              <a:gd name="T75" fmla="*/ 174 h 311"/>
              <a:gd name="T76" fmla="*/ 119 w 275"/>
              <a:gd name="T77" fmla="*/ 144 h 311"/>
              <a:gd name="T78" fmla="*/ 149 w 275"/>
              <a:gd name="T79" fmla="*/ 137 h 311"/>
              <a:gd name="T80" fmla="*/ 156 w 275"/>
              <a:gd name="T81" fmla="*/ 167 h 311"/>
              <a:gd name="T82" fmla="*/ 148 w 275"/>
              <a:gd name="T83" fmla="*/ 257 h 311"/>
              <a:gd name="T84" fmla="*/ 143 w 275"/>
              <a:gd name="T85" fmla="*/ 274 h 311"/>
              <a:gd name="T86" fmla="*/ 137 w 275"/>
              <a:gd name="T87" fmla="*/ 311 h 311"/>
              <a:gd name="T88" fmla="*/ 132 w 275"/>
              <a:gd name="T89" fmla="*/ 274 h 311"/>
              <a:gd name="T90" fmla="*/ 127 w 275"/>
              <a:gd name="T91" fmla="*/ 257 h 311"/>
              <a:gd name="T92" fmla="*/ 272 w 275"/>
              <a:gd name="T93" fmla="*/ 233 h 311"/>
              <a:gd name="T94" fmla="*/ 237 w 275"/>
              <a:gd name="T95" fmla="*/ 219 h 311"/>
              <a:gd name="T96" fmla="*/ 221 w 275"/>
              <a:gd name="T97" fmla="*/ 215 h 311"/>
              <a:gd name="T98" fmla="*/ 231 w 275"/>
              <a:gd name="T99" fmla="*/ 197 h 311"/>
              <a:gd name="T100" fmla="*/ 243 w 275"/>
              <a:gd name="T101" fmla="*/ 209 h 311"/>
              <a:gd name="T102" fmla="*/ 272 w 275"/>
              <a:gd name="T103" fmla="*/ 233 h 311"/>
              <a:gd name="T104" fmla="*/ 61 w 275"/>
              <a:gd name="T105" fmla="*/ 107 h 311"/>
              <a:gd name="T106" fmla="*/ 215 w 275"/>
              <a:gd name="T107" fmla="*/ 204 h 311"/>
              <a:gd name="T108" fmla="*/ 191 w 275"/>
              <a:gd name="T109" fmla="*/ 189 h 311"/>
              <a:gd name="T110" fmla="*/ 104 w 275"/>
              <a:gd name="T111" fmla="*/ 208 h 311"/>
              <a:gd name="T112" fmla="*/ 85 w 275"/>
              <a:gd name="T113" fmla="*/ 122 h 311"/>
              <a:gd name="T114" fmla="*/ 171 w 275"/>
              <a:gd name="T115" fmla="*/ 102 h 311"/>
              <a:gd name="T116" fmla="*/ 146 w 275"/>
              <a:gd name="T117" fmla="*/ 161 h 311"/>
              <a:gd name="T118" fmla="*/ 129 w 275"/>
              <a:gd name="T119" fmla="*/ 150 h 311"/>
              <a:gd name="T120" fmla="*/ 146 w 275"/>
              <a:gd name="T121" fmla="*/ 161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5" h="311">
                <a:moveTo>
                  <a:pt x="138" y="53"/>
                </a:moveTo>
                <a:cubicBezTo>
                  <a:pt x="134" y="53"/>
                  <a:pt x="131" y="53"/>
                  <a:pt x="127" y="53"/>
                </a:cubicBezTo>
                <a:cubicBezTo>
                  <a:pt x="127" y="46"/>
                  <a:pt x="127" y="46"/>
                  <a:pt x="127" y="46"/>
                </a:cubicBezTo>
                <a:cubicBezTo>
                  <a:pt x="127" y="42"/>
                  <a:pt x="129" y="39"/>
                  <a:pt x="132" y="37"/>
                </a:cubicBezTo>
                <a:cubicBezTo>
                  <a:pt x="130" y="24"/>
                  <a:pt x="128" y="14"/>
                  <a:pt x="128" y="9"/>
                </a:cubicBezTo>
                <a:cubicBezTo>
                  <a:pt x="128" y="4"/>
                  <a:pt x="132" y="0"/>
                  <a:pt x="138" y="0"/>
                </a:cubicBezTo>
                <a:cubicBezTo>
                  <a:pt x="143" y="0"/>
                  <a:pt x="147" y="4"/>
                  <a:pt x="147" y="9"/>
                </a:cubicBezTo>
                <a:cubicBezTo>
                  <a:pt x="147" y="14"/>
                  <a:pt x="145" y="23"/>
                  <a:pt x="143" y="37"/>
                </a:cubicBezTo>
                <a:cubicBezTo>
                  <a:pt x="146" y="39"/>
                  <a:pt x="148" y="42"/>
                  <a:pt x="148" y="46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5" y="53"/>
                  <a:pt x="141" y="53"/>
                  <a:pt x="138" y="53"/>
                </a:cubicBezTo>
                <a:close/>
                <a:moveTo>
                  <a:pt x="3" y="77"/>
                </a:moveTo>
                <a:cubicBezTo>
                  <a:pt x="6" y="73"/>
                  <a:pt x="11" y="71"/>
                  <a:pt x="16" y="74"/>
                </a:cubicBezTo>
                <a:cubicBezTo>
                  <a:pt x="20" y="76"/>
                  <a:pt x="27" y="82"/>
                  <a:pt x="38" y="91"/>
                </a:cubicBezTo>
                <a:cubicBezTo>
                  <a:pt x="41" y="90"/>
                  <a:pt x="45" y="90"/>
                  <a:pt x="48" y="91"/>
                </a:cubicBezTo>
                <a:cubicBezTo>
                  <a:pt x="55" y="95"/>
                  <a:pt x="55" y="95"/>
                  <a:pt x="55" y="95"/>
                </a:cubicBezTo>
                <a:cubicBezTo>
                  <a:pt x="53" y="97"/>
                  <a:pt x="52" y="99"/>
                  <a:pt x="51" y="101"/>
                </a:cubicBezTo>
                <a:cubicBezTo>
                  <a:pt x="48" y="105"/>
                  <a:pt x="46" y="109"/>
                  <a:pt x="44" y="113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4" y="108"/>
                  <a:pt x="32" y="105"/>
                  <a:pt x="32" y="101"/>
                </a:cubicBezTo>
                <a:cubicBezTo>
                  <a:pt x="20" y="96"/>
                  <a:pt x="10" y="93"/>
                  <a:pt x="6" y="90"/>
                </a:cubicBezTo>
                <a:cubicBezTo>
                  <a:pt x="2" y="88"/>
                  <a:pt x="0" y="82"/>
                  <a:pt x="3" y="77"/>
                </a:cubicBezTo>
                <a:close/>
                <a:moveTo>
                  <a:pt x="231" y="113"/>
                </a:moveTo>
                <a:cubicBezTo>
                  <a:pt x="228" y="107"/>
                  <a:pt x="225" y="101"/>
                  <a:pt x="221" y="95"/>
                </a:cubicBezTo>
                <a:cubicBezTo>
                  <a:pt x="227" y="91"/>
                  <a:pt x="227" y="91"/>
                  <a:pt x="227" y="91"/>
                </a:cubicBezTo>
                <a:cubicBezTo>
                  <a:pt x="230" y="90"/>
                  <a:pt x="234" y="90"/>
                  <a:pt x="237" y="91"/>
                </a:cubicBezTo>
                <a:cubicBezTo>
                  <a:pt x="248" y="83"/>
                  <a:pt x="256" y="76"/>
                  <a:pt x="259" y="74"/>
                </a:cubicBezTo>
                <a:cubicBezTo>
                  <a:pt x="264" y="72"/>
                  <a:pt x="270" y="73"/>
                  <a:pt x="272" y="78"/>
                </a:cubicBezTo>
                <a:cubicBezTo>
                  <a:pt x="275" y="82"/>
                  <a:pt x="273" y="88"/>
                  <a:pt x="269" y="91"/>
                </a:cubicBezTo>
                <a:cubicBezTo>
                  <a:pt x="265" y="93"/>
                  <a:pt x="256" y="96"/>
                  <a:pt x="243" y="101"/>
                </a:cubicBezTo>
                <a:cubicBezTo>
                  <a:pt x="243" y="105"/>
                  <a:pt x="241" y="108"/>
                  <a:pt x="238" y="110"/>
                </a:cubicBezTo>
                <a:lnTo>
                  <a:pt x="231" y="113"/>
                </a:lnTo>
                <a:close/>
                <a:moveTo>
                  <a:pt x="44" y="197"/>
                </a:moveTo>
                <a:cubicBezTo>
                  <a:pt x="47" y="204"/>
                  <a:pt x="51" y="210"/>
                  <a:pt x="55" y="215"/>
                </a:cubicBezTo>
                <a:cubicBezTo>
                  <a:pt x="48" y="219"/>
                  <a:pt x="48" y="219"/>
                  <a:pt x="48" y="219"/>
                </a:cubicBezTo>
                <a:cubicBezTo>
                  <a:pt x="45" y="221"/>
                  <a:pt x="41" y="221"/>
                  <a:pt x="38" y="219"/>
                </a:cubicBezTo>
                <a:cubicBezTo>
                  <a:pt x="27" y="228"/>
                  <a:pt x="20" y="234"/>
                  <a:pt x="16" y="236"/>
                </a:cubicBezTo>
                <a:cubicBezTo>
                  <a:pt x="11" y="239"/>
                  <a:pt x="5" y="237"/>
                  <a:pt x="3" y="233"/>
                </a:cubicBezTo>
                <a:cubicBezTo>
                  <a:pt x="0" y="228"/>
                  <a:pt x="2" y="223"/>
                  <a:pt x="6" y="220"/>
                </a:cubicBezTo>
                <a:cubicBezTo>
                  <a:pt x="10" y="218"/>
                  <a:pt x="19" y="215"/>
                  <a:pt x="32" y="209"/>
                </a:cubicBezTo>
                <a:cubicBezTo>
                  <a:pt x="32" y="206"/>
                  <a:pt x="34" y="203"/>
                  <a:pt x="37" y="201"/>
                </a:cubicBezTo>
                <a:lnTo>
                  <a:pt x="44" y="197"/>
                </a:lnTo>
                <a:close/>
                <a:moveTo>
                  <a:pt x="172" y="148"/>
                </a:moveTo>
                <a:cubicBezTo>
                  <a:pt x="186" y="139"/>
                  <a:pt x="186" y="139"/>
                  <a:pt x="186" y="139"/>
                </a:cubicBezTo>
                <a:cubicBezTo>
                  <a:pt x="184" y="132"/>
                  <a:pt x="181" y="126"/>
                  <a:pt x="176" y="121"/>
                </a:cubicBezTo>
                <a:cubicBezTo>
                  <a:pt x="161" y="130"/>
                  <a:pt x="161" y="130"/>
                  <a:pt x="161" y="130"/>
                </a:cubicBezTo>
                <a:cubicBezTo>
                  <a:pt x="160" y="128"/>
                  <a:pt x="158" y="127"/>
                  <a:pt x="156" y="126"/>
                </a:cubicBezTo>
                <a:cubicBezTo>
                  <a:pt x="154" y="124"/>
                  <a:pt x="151" y="123"/>
                  <a:pt x="148" y="122"/>
                </a:cubicBezTo>
                <a:cubicBezTo>
                  <a:pt x="148" y="105"/>
                  <a:pt x="148" y="105"/>
                  <a:pt x="148" y="105"/>
                </a:cubicBezTo>
                <a:cubicBezTo>
                  <a:pt x="145" y="104"/>
                  <a:pt x="141" y="104"/>
                  <a:pt x="138" y="104"/>
                </a:cubicBezTo>
                <a:cubicBezTo>
                  <a:pt x="134" y="104"/>
                  <a:pt x="131" y="104"/>
                  <a:pt x="127" y="105"/>
                </a:cubicBezTo>
                <a:cubicBezTo>
                  <a:pt x="127" y="122"/>
                  <a:pt x="127" y="122"/>
                  <a:pt x="127" y="122"/>
                </a:cubicBezTo>
                <a:cubicBezTo>
                  <a:pt x="122" y="124"/>
                  <a:pt x="118" y="126"/>
                  <a:pt x="114" y="130"/>
                </a:cubicBezTo>
                <a:cubicBezTo>
                  <a:pt x="99" y="121"/>
                  <a:pt x="99" y="121"/>
                  <a:pt x="99" y="121"/>
                </a:cubicBezTo>
                <a:cubicBezTo>
                  <a:pt x="98" y="123"/>
                  <a:pt x="96" y="125"/>
                  <a:pt x="94" y="128"/>
                </a:cubicBezTo>
                <a:cubicBezTo>
                  <a:pt x="92" y="132"/>
                  <a:pt x="90" y="135"/>
                  <a:pt x="89" y="139"/>
                </a:cubicBezTo>
                <a:cubicBezTo>
                  <a:pt x="104" y="148"/>
                  <a:pt x="104" y="148"/>
                  <a:pt x="104" y="148"/>
                </a:cubicBezTo>
                <a:cubicBezTo>
                  <a:pt x="103" y="153"/>
                  <a:pt x="103" y="158"/>
                  <a:pt x="104" y="163"/>
                </a:cubicBezTo>
                <a:cubicBezTo>
                  <a:pt x="89" y="171"/>
                  <a:pt x="89" y="171"/>
                  <a:pt x="89" y="171"/>
                </a:cubicBezTo>
                <a:cubicBezTo>
                  <a:pt x="91" y="178"/>
                  <a:pt x="95" y="184"/>
                  <a:pt x="99" y="189"/>
                </a:cubicBezTo>
                <a:cubicBezTo>
                  <a:pt x="114" y="181"/>
                  <a:pt x="114" y="181"/>
                  <a:pt x="114" y="181"/>
                </a:cubicBezTo>
                <a:cubicBezTo>
                  <a:pt x="116" y="182"/>
                  <a:pt x="117" y="184"/>
                  <a:pt x="119" y="185"/>
                </a:cubicBezTo>
                <a:cubicBezTo>
                  <a:pt x="122" y="186"/>
                  <a:pt x="124" y="188"/>
                  <a:pt x="127" y="188"/>
                </a:cubicBezTo>
                <a:cubicBezTo>
                  <a:pt x="127" y="206"/>
                  <a:pt x="127" y="206"/>
                  <a:pt x="127" y="206"/>
                </a:cubicBezTo>
                <a:cubicBezTo>
                  <a:pt x="130" y="206"/>
                  <a:pt x="134" y="207"/>
                  <a:pt x="138" y="207"/>
                </a:cubicBezTo>
                <a:cubicBezTo>
                  <a:pt x="141" y="207"/>
                  <a:pt x="145" y="206"/>
                  <a:pt x="148" y="205"/>
                </a:cubicBezTo>
                <a:cubicBezTo>
                  <a:pt x="148" y="189"/>
                  <a:pt x="148" y="189"/>
                  <a:pt x="148" y="189"/>
                </a:cubicBezTo>
                <a:cubicBezTo>
                  <a:pt x="153" y="187"/>
                  <a:pt x="157" y="184"/>
                  <a:pt x="161" y="181"/>
                </a:cubicBezTo>
                <a:cubicBezTo>
                  <a:pt x="176" y="189"/>
                  <a:pt x="176" y="189"/>
                  <a:pt x="176" y="189"/>
                </a:cubicBezTo>
                <a:cubicBezTo>
                  <a:pt x="178" y="187"/>
                  <a:pt x="180" y="185"/>
                  <a:pt x="181" y="183"/>
                </a:cubicBezTo>
                <a:cubicBezTo>
                  <a:pt x="183" y="179"/>
                  <a:pt x="185" y="175"/>
                  <a:pt x="186" y="171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8"/>
                  <a:pt x="173" y="153"/>
                  <a:pt x="172" y="148"/>
                </a:cubicBezTo>
                <a:close/>
                <a:moveTo>
                  <a:pt x="156" y="167"/>
                </a:moveTo>
                <a:cubicBezTo>
                  <a:pt x="152" y="173"/>
                  <a:pt x="145" y="177"/>
                  <a:pt x="138" y="177"/>
                </a:cubicBezTo>
                <a:cubicBezTo>
                  <a:pt x="133" y="177"/>
                  <a:pt x="129" y="176"/>
                  <a:pt x="126" y="174"/>
                </a:cubicBezTo>
                <a:cubicBezTo>
                  <a:pt x="121" y="171"/>
                  <a:pt x="118" y="166"/>
                  <a:pt x="116" y="160"/>
                </a:cubicBezTo>
                <a:cubicBezTo>
                  <a:pt x="115" y="154"/>
                  <a:pt x="116" y="149"/>
                  <a:pt x="119" y="144"/>
                </a:cubicBezTo>
                <a:cubicBezTo>
                  <a:pt x="123" y="137"/>
                  <a:pt x="130" y="134"/>
                  <a:pt x="138" y="134"/>
                </a:cubicBezTo>
                <a:cubicBezTo>
                  <a:pt x="142" y="134"/>
                  <a:pt x="146" y="135"/>
                  <a:pt x="149" y="137"/>
                </a:cubicBezTo>
                <a:cubicBezTo>
                  <a:pt x="154" y="140"/>
                  <a:pt x="157" y="145"/>
                  <a:pt x="159" y="150"/>
                </a:cubicBezTo>
                <a:cubicBezTo>
                  <a:pt x="160" y="156"/>
                  <a:pt x="159" y="162"/>
                  <a:pt x="156" y="167"/>
                </a:cubicBezTo>
                <a:close/>
                <a:moveTo>
                  <a:pt x="138" y="258"/>
                </a:moveTo>
                <a:cubicBezTo>
                  <a:pt x="141" y="258"/>
                  <a:pt x="145" y="257"/>
                  <a:pt x="148" y="257"/>
                </a:cubicBezTo>
                <a:cubicBezTo>
                  <a:pt x="148" y="265"/>
                  <a:pt x="148" y="265"/>
                  <a:pt x="148" y="265"/>
                </a:cubicBezTo>
                <a:cubicBezTo>
                  <a:pt x="148" y="268"/>
                  <a:pt x="146" y="272"/>
                  <a:pt x="143" y="274"/>
                </a:cubicBezTo>
                <a:cubicBezTo>
                  <a:pt x="145" y="287"/>
                  <a:pt x="147" y="297"/>
                  <a:pt x="147" y="301"/>
                </a:cubicBezTo>
                <a:cubicBezTo>
                  <a:pt x="147" y="307"/>
                  <a:pt x="143" y="311"/>
                  <a:pt x="137" y="311"/>
                </a:cubicBezTo>
                <a:cubicBezTo>
                  <a:pt x="132" y="311"/>
                  <a:pt x="128" y="307"/>
                  <a:pt x="128" y="301"/>
                </a:cubicBezTo>
                <a:cubicBezTo>
                  <a:pt x="128" y="297"/>
                  <a:pt x="130" y="287"/>
                  <a:pt x="132" y="274"/>
                </a:cubicBezTo>
                <a:cubicBezTo>
                  <a:pt x="129" y="272"/>
                  <a:pt x="127" y="268"/>
                  <a:pt x="127" y="265"/>
                </a:cubicBezTo>
                <a:cubicBezTo>
                  <a:pt x="127" y="257"/>
                  <a:pt x="127" y="257"/>
                  <a:pt x="127" y="257"/>
                </a:cubicBezTo>
                <a:cubicBezTo>
                  <a:pt x="131" y="257"/>
                  <a:pt x="134" y="258"/>
                  <a:pt x="138" y="258"/>
                </a:cubicBezTo>
                <a:close/>
                <a:moveTo>
                  <a:pt x="272" y="233"/>
                </a:moveTo>
                <a:cubicBezTo>
                  <a:pt x="270" y="238"/>
                  <a:pt x="264" y="239"/>
                  <a:pt x="259" y="237"/>
                </a:cubicBezTo>
                <a:cubicBezTo>
                  <a:pt x="255" y="235"/>
                  <a:pt x="248" y="228"/>
                  <a:pt x="237" y="219"/>
                </a:cubicBezTo>
                <a:cubicBezTo>
                  <a:pt x="234" y="221"/>
                  <a:pt x="230" y="221"/>
                  <a:pt x="227" y="219"/>
                </a:cubicBezTo>
                <a:cubicBezTo>
                  <a:pt x="221" y="215"/>
                  <a:pt x="221" y="215"/>
                  <a:pt x="221" y="215"/>
                </a:cubicBezTo>
                <a:cubicBezTo>
                  <a:pt x="222" y="214"/>
                  <a:pt x="223" y="212"/>
                  <a:pt x="224" y="210"/>
                </a:cubicBezTo>
                <a:cubicBezTo>
                  <a:pt x="227" y="206"/>
                  <a:pt x="229" y="202"/>
                  <a:pt x="231" y="197"/>
                </a:cubicBezTo>
                <a:cubicBezTo>
                  <a:pt x="238" y="201"/>
                  <a:pt x="238" y="201"/>
                  <a:pt x="238" y="201"/>
                </a:cubicBezTo>
                <a:cubicBezTo>
                  <a:pt x="241" y="203"/>
                  <a:pt x="243" y="206"/>
                  <a:pt x="243" y="209"/>
                </a:cubicBezTo>
                <a:cubicBezTo>
                  <a:pt x="255" y="215"/>
                  <a:pt x="265" y="218"/>
                  <a:pt x="269" y="220"/>
                </a:cubicBezTo>
                <a:cubicBezTo>
                  <a:pt x="273" y="223"/>
                  <a:pt x="275" y="229"/>
                  <a:pt x="272" y="233"/>
                </a:cubicBezTo>
                <a:close/>
                <a:moveTo>
                  <a:pt x="186" y="78"/>
                </a:moveTo>
                <a:cubicBezTo>
                  <a:pt x="144" y="51"/>
                  <a:pt x="87" y="64"/>
                  <a:pt x="61" y="107"/>
                </a:cubicBezTo>
                <a:cubicBezTo>
                  <a:pt x="34" y="149"/>
                  <a:pt x="47" y="205"/>
                  <a:pt x="89" y="232"/>
                </a:cubicBezTo>
                <a:cubicBezTo>
                  <a:pt x="132" y="259"/>
                  <a:pt x="188" y="246"/>
                  <a:pt x="215" y="204"/>
                </a:cubicBezTo>
                <a:cubicBezTo>
                  <a:pt x="241" y="161"/>
                  <a:pt x="229" y="105"/>
                  <a:pt x="186" y="78"/>
                </a:cubicBezTo>
                <a:close/>
                <a:moveTo>
                  <a:pt x="191" y="189"/>
                </a:moveTo>
                <a:cubicBezTo>
                  <a:pt x="179" y="207"/>
                  <a:pt x="159" y="218"/>
                  <a:pt x="138" y="218"/>
                </a:cubicBezTo>
                <a:cubicBezTo>
                  <a:pt x="126" y="218"/>
                  <a:pt x="114" y="215"/>
                  <a:pt x="104" y="208"/>
                </a:cubicBezTo>
                <a:cubicBezTo>
                  <a:pt x="90" y="199"/>
                  <a:pt x="80" y="185"/>
                  <a:pt x="76" y="169"/>
                </a:cubicBezTo>
                <a:cubicBezTo>
                  <a:pt x="73" y="153"/>
                  <a:pt x="76" y="136"/>
                  <a:pt x="85" y="122"/>
                </a:cubicBezTo>
                <a:cubicBezTo>
                  <a:pt x="96" y="104"/>
                  <a:pt x="116" y="93"/>
                  <a:pt x="138" y="93"/>
                </a:cubicBezTo>
                <a:cubicBezTo>
                  <a:pt x="150" y="93"/>
                  <a:pt x="161" y="96"/>
                  <a:pt x="171" y="102"/>
                </a:cubicBezTo>
                <a:cubicBezTo>
                  <a:pt x="200" y="121"/>
                  <a:pt x="209" y="159"/>
                  <a:pt x="191" y="189"/>
                </a:cubicBezTo>
                <a:close/>
                <a:moveTo>
                  <a:pt x="146" y="161"/>
                </a:moveTo>
                <a:cubicBezTo>
                  <a:pt x="143" y="166"/>
                  <a:pt x="137" y="167"/>
                  <a:pt x="132" y="164"/>
                </a:cubicBezTo>
                <a:cubicBezTo>
                  <a:pt x="127" y="161"/>
                  <a:pt x="126" y="155"/>
                  <a:pt x="129" y="150"/>
                </a:cubicBezTo>
                <a:cubicBezTo>
                  <a:pt x="132" y="145"/>
                  <a:pt x="138" y="143"/>
                  <a:pt x="143" y="147"/>
                </a:cubicBezTo>
                <a:cubicBezTo>
                  <a:pt x="148" y="150"/>
                  <a:pt x="149" y="156"/>
                  <a:pt x="146" y="161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098445" y="5309401"/>
            <a:ext cx="180000" cy="180000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065652" y="5309401"/>
            <a:ext cx="180000" cy="180000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出自【趣你的PPT】(微信:qunideppt)：最优质的PPT资源库"/>
          <p:cNvSpPr/>
          <p:nvPr/>
        </p:nvSpPr>
        <p:spPr>
          <a:xfrm>
            <a:off x="1490837" y="5677857"/>
            <a:ext cx="28437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</a:t>
            </a:r>
            <a:endParaRPr lang="en-US" altLang="zh-CN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出自【趣你的PPT】(微信:qunideppt)：最优质的PPT资源库"/>
          <p:cNvSpPr txBox="1"/>
          <p:nvPr/>
        </p:nvSpPr>
        <p:spPr>
          <a:xfrm>
            <a:off x="1490837" y="5296493"/>
            <a:ext cx="1294333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出自【趣你的PPT】(微信:qunideppt)：最优质的PPT资源库"/>
          <p:cNvSpPr/>
          <p:nvPr/>
        </p:nvSpPr>
        <p:spPr>
          <a:xfrm>
            <a:off x="5397617" y="5677857"/>
            <a:ext cx="28437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</a:t>
            </a:r>
            <a:endParaRPr lang="en-US" altLang="zh-CN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出自【趣你的PPT】(微信:qunideppt)：最优质的PPT资源库"/>
          <p:cNvSpPr txBox="1"/>
          <p:nvPr/>
        </p:nvSpPr>
        <p:spPr>
          <a:xfrm>
            <a:off x="5397617" y="5296493"/>
            <a:ext cx="1294333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487606" y="5318166"/>
            <a:ext cx="180000" cy="180000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出自【趣你的PPT】(微信:qunideppt)：最优质的PPT资源库"/>
          <p:cNvSpPr/>
          <p:nvPr/>
        </p:nvSpPr>
        <p:spPr>
          <a:xfrm>
            <a:off x="8786778" y="5686622"/>
            <a:ext cx="28437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</a:t>
            </a:r>
            <a:endParaRPr lang="en-US" altLang="zh-CN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出自【趣你的PPT】(微信:qunideppt)：最优质的PPT资源库"/>
          <p:cNvSpPr txBox="1"/>
          <p:nvPr/>
        </p:nvSpPr>
        <p:spPr>
          <a:xfrm>
            <a:off x="8786778" y="5305258"/>
            <a:ext cx="1294333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出自【趣你的PPT】(微信:qunideppt)：最优质的PPT资源库"/>
          <p:cNvSpPr/>
          <p:nvPr/>
        </p:nvSpPr>
        <p:spPr bwMode="auto">
          <a:xfrm>
            <a:off x="6652224" y="2129288"/>
            <a:ext cx="83156" cy="164947"/>
          </a:xfrm>
          <a:custGeom>
            <a:avLst/>
            <a:gdLst>
              <a:gd name="T0" fmla="*/ 0 w 61"/>
              <a:gd name="T1" fmla="*/ 18 h 121"/>
              <a:gd name="T2" fmla="*/ 22 w 61"/>
              <a:gd name="T3" fmla="*/ 18 h 121"/>
              <a:gd name="T4" fmla="*/ 22 w 61"/>
              <a:gd name="T5" fmla="*/ 121 h 121"/>
              <a:gd name="T6" fmla="*/ 40 w 61"/>
              <a:gd name="T7" fmla="*/ 121 h 121"/>
              <a:gd name="T8" fmla="*/ 40 w 61"/>
              <a:gd name="T9" fmla="*/ 18 h 121"/>
              <a:gd name="T10" fmla="*/ 61 w 61"/>
              <a:gd name="T11" fmla="*/ 18 h 121"/>
              <a:gd name="T12" fmla="*/ 61 w 61"/>
              <a:gd name="T13" fmla="*/ 0 h 121"/>
              <a:gd name="T14" fmla="*/ 0 w 61"/>
              <a:gd name="T15" fmla="*/ 0 h 121"/>
              <a:gd name="T16" fmla="*/ 0 w 61"/>
              <a:gd name="T17" fmla="*/ 1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21">
                <a:moveTo>
                  <a:pt x="0" y="18"/>
                </a:moveTo>
                <a:lnTo>
                  <a:pt x="22" y="18"/>
                </a:lnTo>
                <a:lnTo>
                  <a:pt x="22" y="121"/>
                </a:lnTo>
                <a:lnTo>
                  <a:pt x="40" y="121"/>
                </a:lnTo>
                <a:lnTo>
                  <a:pt x="40" y="18"/>
                </a:lnTo>
                <a:lnTo>
                  <a:pt x="61" y="18"/>
                </a:lnTo>
                <a:lnTo>
                  <a:pt x="61" y="0"/>
                </a:lnTo>
                <a:lnTo>
                  <a:pt x="0" y="0"/>
                </a:lnTo>
                <a:lnTo>
                  <a:pt x="0" y="1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2" name="出自【趣你的PPT】(微信:qunideppt)：最优质的PPT资源库"/>
          <p:cNvSpPr/>
          <p:nvPr/>
        </p:nvSpPr>
        <p:spPr bwMode="auto">
          <a:xfrm>
            <a:off x="6811718" y="1941167"/>
            <a:ext cx="21811" cy="94060"/>
          </a:xfrm>
          <a:custGeom>
            <a:avLst/>
            <a:gdLst>
              <a:gd name="T0" fmla="*/ 3 w 6"/>
              <a:gd name="T1" fmla="*/ 26 h 26"/>
              <a:gd name="T2" fmla="*/ 5 w 6"/>
              <a:gd name="T3" fmla="*/ 25 h 26"/>
              <a:gd name="T4" fmla="*/ 6 w 6"/>
              <a:gd name="T5" fmla="*/ 23 h 26"/>
              <a:gd name="T6" fmla="*/ 6 w 6"/>
              <a:gd name="T7" fmla="*/ 3 h 26"/>
              <a:gd name="T8" fmla="*/ 5 w 6"/>
              <a:gd name="T9" fmla="*/ 1 h 26"/>
              <a:gd name="T10" fmla="*/ 3 w 6"/>
              <a:gd name="T11" fmla="*/ 0 h 26"/>
              <a:gd name="T12" fmla="*/ 0 w 6"/>
              <a:gd name="T13" fmla="*/ 1 h 26"/>
              <a:gd name="T14" fmla="*/ 0 w 6"/>
              <a:gd name="T15" fmla="*/ 3 h 26"/>
              <a:gd name="T16" fmla="*/ 0 w 6"/>
              <a:gd name="T17" fmla="*/ 23 h 26"/>
              <a:gd name="T18" fmla="*/ 0 w 6"/>
              <a:gd name="T19" fmla="*/ 25 h 26"/>
              <a:gd name="T20" fmla="*/ 3 w 6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" h="26">
                <a:moveTo>
                  <a:pt x="3" y="26"/>
                </a:moveTo>
                <a:cubicBezTo>
                  <a:pt x="4" y="26"/>
                  <a:pt x="5" y="26"/>
                  <a:pt x="5" y="25"/>
                </a:cubicBezTo>
                <a:cubicBezTo>
                  <a:pt x="6" y="25"/>
                  <a:pt x="6" y="24"/>
                  <a:pt x="6" y="23"/>
                </a:cubicBezTo>
                <a:cubicBezTo>
                  <a:pt x="6" y="3"/>
                  <a:pt x="6" y="3"/>
                  <a:pt x="6" y="3"/>
                </a:cubicBezTo>
                <a:cubicBezTo>
                  <a:pt x="6" y="2"/>
                  <a:pt x="6" y="1"/>
                  <a:pt x="5" y="1"/>
                </a:cubicBezTo>
                <a:cubicBezTo>
                  <a:pt x="5" y="0"/>
                  <a:pt x="4" y="0"/>
                  <a:pt x="3" y="0"/>
                </a:cubicBez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4"/>
                  <a:pt x="0" y="25"/>
                  <a:pt x="0" y="25"/>
                </a:cubicBezTo>
                <a:cubicBezTo>
                  <a:pt x="1" y="26"/>
                  <a:pt x="2" y="26"/>
                  <a:pt x="3" y="26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836256" y="2129288"/>
            <a:ext cx="68160" cy="164947"/>
          </a:xfrm>
          <a:custGeom>
            <a:avLst/>
            <a:gdLst>
              <a:gd name="T0" fmla="*/ 13 w 19"/>
              <a:gd name="T1" fmla="*/ 12 h 46"/>
              <a:gd name="T2" fmla="*/ 9 w 19"/>
              <a:gd name="T3" fmla="*/ 12 h 46"/>
              <a:gd name="T4" fmla="*/ 6 w 19"/>
              <a:gd name="T5" fmla="*/ 15 h 46"/>
              <a:gd name="T6" fmla="*/ 6 w 19"/>
              <a:gd name="T7" fmla="*/ 0 h 46"/>
              <a:gd name="T8" fmla="*/ 0 w 19"/>
              <a:gd name="T9" fmla="*/ 0 h 46"/>
              <a:gd name="T10" fmla="*/ 0 w 19"/>
              <a:gd name="T11" fmla="*/ 46 h 46"/>
              <a:gd name="T12" fmla="*/ 6 w 19"/>
              <a:gd name="T13" fmla="*/ 46 h 46"/>
              <a:gd name="T14" fmla="*/ 6 w 19"/>
              <a:gd name="T15" fmla="*/ 43 h 46"/>
              <a:gd name="T16" fmla="*/ 9 w 19"/>
              <a:gd name="T17" fmla="*/ 45 h 46"/>
              <a:gd name="T18" fmla="*/ 13 w 19"/>
              <a:gd name="T19" fmla="*/ 46 h 46"/>
              <a:gd name="T20" fmla="*/ 18 w 19"/>
              <a:gd name="T21" fmla="*/ 44 h 46"/>
              <a:gd name="T22" fmla="*/ 19 w 19"/>
              <a:gd name="T23" fmla="*/ 39 h 46"/>
              <a:gd name="T24" fmla="*/ 19 w 19"/>
              <a:gd name="T25" fmla="*/ 20 h 46"/>
              <a:gd name="T26" fmla="*/ 17 w 19"/>
              <a:gd name="T27" fmla="*/ 14 h 46"/>
              <a:gd name="T28" fmla="*/ 13 w 19"/>
              <a:gd name="T29" fmla="*/ 12 h 46"/>
              <a:gd name="T30" fmla="*/ 12 w 19"/>
              <a:gd name="T31" fmla="*/ 38 h 46"/>
              <a:gd name="T32" fmla="*/ 12 w 19"/>
              <a:gd name="T33" fmla="*/ 40 h 46"/>
              <a:gd name="T34" fmla="*/ 10 w 19"/>
              <a:gd name="T35" fmla="*/ 41 h 46"/>
              <a:gd name="T36" fmla="*/ 8 w 19"/>
              <a:gd name="T37" fmla="*/ 41 h 46"/>
              <a:gd name="T38" fmla="*/ 6 w 19"/>
              <a:gd name="T39" fmla="*/ 39 h 46"/>
              <a:gd name="T40" fmla="*/ 6 w 19"/>
              <a:gd name="T41" fmla="*/ 18 h 46"/>
              <a:gd name="T42" fmla="*/ 8 w 19"/>
              <a:gd name="T43" fmla="*/ 17 h 46"/>
              <a:gd name="T44" fmla="*/ 9 w 19"/>
              <a:gd name="T45" fmla="*/ 17 h 46"/>
              <a:gd name="T46" fmla="*/ 11 w 19"/>
              <a:gd name="T47" fmla="*/ 18 h 46"/>
              <a:gd name="T48" fmla="*/ 12 w 19"/>
              <a:gd name="T49" fmla="*/ 20 h 46"/>
              <a:gd name="T50" fmla="*/ 12 w 19"/>
              <a:gd name="T51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" h="46">
                <a:moveTo>
                  <a:pt x="13" y="12"/>
                </a:moveTo>
                <a:cubicBezTo>
                  <a:pt x="11" y="12"/>
                  <a:pt x="10" y="12"/>
                  <a:pt x="9" y="12"/>
                </a:cubicBezTo>
                <a:cubicBezTo>
                  <a:pt x="8" y="13"/>
                  <a:pt x="7" y="14"/>
                  <a:pt x="6" y="15"/>
                </a:cubicBezTo>
                <a:cubicBezTo>
                  <a:pt x="6" y="0"/>
                  <a:pt x="6" y="0"/>
                  <a:pt x="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"/>
                  <a:pt x="0" y="46"/>
                  <a:pt x="0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6" y="43"/>
                  <a:pt x="6" y="43"/>
                  <a:pt x="6" y="43"/>
                </a:cubicBezTo>
                <a:cubicBezTo>
                  <a:pt x="7" y="44"/>
                  <a:pt x="8" y="45"/>
                  <a:pt x="9" y="45"/>
                </a:cubicBezTo>
                <a:cubicBezTo>
                  <a:pt x="10" y="46"/>
                  <a:pt x="12" y="46"/>
                  <a:pt x="13" y="46"/>
                </a:cubicBezTo>
                <a:cubicBezTo>
                  <a:pt x="15" y="46"/>
                  <a:pt x="16" y="46"/>
                  <a:pt x="18" y="44"/>
                </a:cubicBezTo>
                <a:cubicBezTo>
                  <a:pt x="19" y="43"/>
                  <a:pt x="19" y="41"/>
                  <a:pt x="19" y="39"/>
                </a:cubicBezTo>
                <a:cubicBezTo>
                  <a:pt x="19" y="20"/>
                  <a:pt x="19" y="20"/>
                  <a:pt x="19" y="20"/>
                </a:cubicBezTo>
                <a:cubicBezTo>
                  <a:pt x="19" y="17"/>
                  <a:pt x="19" y="15"/>
                  <a:pt x="17" y="14"/>
                </a:cubicBezTo>
                <a:cubicBezTo>
                  <a:pt x="16" y="12"/>
                  <a:pt x="15" y="12"/>
                  <a:pt x="13" y="12"/>
                </a:cubicBezTo>
                <a:close/>
                <a:moveTo>
                  <a:pt x="12" y="38"/>
                </a:moveTo>
                <a:cubicBezTo>
                  <a:pt x="12" y="39"/>
                  <a:pt x="12" y="40"/>
                  <a:pt x="12" y="40"/>
                </a:cubicBezTo>
                <a:cubicBezTo>
                  <a:pt x="11" y="41"/>
                  <a:pt x="11" y="41"/>
                  <a:pt x="10" y="41"/>
                </a:cubicBezTo>
                <a:cubicBezTo>
                  <a:pt x="9" y="41"/>
                  <a:pt x="9" y="41"/>
                  <a:pt x="8" y="41"/>
                </a:cubicBezTo>
                <a:cubicBezTo>
                  <a:pt x="8" y="40"/>
                  <a:pt x="7" y="40"/>
                  <a:pt x="6" y="39"/>
                </a:cubicBezTo>
                <a:cubicBezTo>
                  <a:pt x="6" y="18"/>
                  <a:pt x="6" y="18"/>
                  <a:pt x="6" y="18"/>
                </a:cubicBezTo>
                <a:cubicBezTo>
                  <a:pt x="7" y="18"/>
                  <a:pt x="7" y="17"/>
                  <a:pt x="8" y="17"/>
                </a:cubicBezTo>
                <a:cubicBezTo>
                  <a:pt x="8" y="17"/>
                  <a:pt x="9" y="17"/>
                  <a:pt x="9" y="17"/>
                </a:cubicBezTo>
                <a:cubicBezTo>
                  <a:pt x="10" y="17"/>
                  <a:pt x="11" y="17"/>
                  <a:pt x="11" y="18"/>
                </a:cubicBezTo>
                <a:cubicBezTo>
                  <a:pt x="12" y="18"/>
                  <a:pt x="12" y="19"/>
                  <a:pt x="12" y="20"/>
                </a:cubicBezTo>
                <a:lnTo>
                  <a:pt x="12" y="3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4" name="出自【趣你的PPT】(微信:qunideppt)：最优质的PPT资源库"/>
          <p:cNvSpPr/>
          <p:nvPr/>
        </p:nvSpPr>
        <p:spPr bwMode="auto">
          <a:xfrm>
            <a:off x="6746285" y="2172911"/>
            <a:ext cx="72250" cy="121324"/>
          </a:xfrm>
          <a:custGeom>
            <a:avLst/>
            <a:gdLst>
              <a:gd name="T0" fmla="*/ 13 w 20"/>
              <a:gd name="T1" fmla="*/ 26 h 34"/>
              <a:gd name="T2" fmla="*/ 11 w 20"/>
              <a:gd name="T3" fmla="*/ 27 h 34"/>
              <a:gd name="T4" fmla="*/ 9 w 20"/>
              <a:gd name="T5" fmla="*/ 28 h 34"/>
              <a:gd name="T6" fmla="*/ 7 w 20"/>
              <a:gd name="T7" fmla="*/ 28 h 34"/>
              <a:gd name="T8" fmla="*/ 7 w 20"/>
              <a:gd name="T9" fmla="*/ 26 h 34"/>
              <a:gd name="T10" fmla="*/ 7 w 20"/>
              <a:gd name="T11" fmla="*/ 0 h 34"/>
              <a:gd name="T12" fmla="*/ 0 w 20"/>
              <a:gd name="T13" fmla="*/ 0 h 34"/>
              <a:gd name="T14" fmla="*/ 0 w 20"/>
              <a:gd name="T15" fmla="*/ 28 h 34"/>
              <a:gd name="T16" fmla="*/ 1 w 20"/>
              <a:gd name="T17" fmla="*/ 33 h 34"/>
              <a:gd name="T18" fmla="*/ 5 w 20"/>
              <a:gd name="T19" fmla="*/ 34 h 34"/>
              <a:gd name="T20" fmla="*/ 9 w 20"/>
              <a:gd name="T21" fmla="*/ 33 h 34"/>
              <a:gd name="T22" fmla="*/ 13 w 20"/>
              <a:gd name="T23" fmla="*/ 30 h 34"/>
              <a:gd name="T24" fmla="*/ 13 w 20"/>
              <a:gd name="T25" fmla="*/ 34 h 34"/>
              <a:gd name="T26" fmla="*/ 20 w 20"/>
              <a:gd name="T27" fmla="*/ 34 h 34"/>
              <a:gd name="T28" fmla="*/ 20 w 20"/>
              <a:gd name="T29" fmla="*/ 0 h 34"/>
              <a:gd name="T30" fmla="*/ 13 w 20"/>
              <a:gd name="T31" fmla="*/ 0 h 34"/>
              <a:gd name="T32" fmla="*/ 13 w 20"/>
              <a:gd name="T33" fmla="*/ 2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4">
                <a:moveTo>
                  <a:pt x="13" y="26"/>
                </a:moveTo>
                <a:cubicBezTo>
                  <a:pt x="12" y="26"/>
                  <a:pt x="11" y="27"/>
                  <a:pt x="11" y="27"/>
                </a:cubicBezTo>
                <a:cubicBezTo>
                  <a:pt x="10" y="28"/>
                  <a:pt x="9" y="28"/>
                  <a:pt x="9" y="28"/>
                </a:cubicBezTo>
                <a:cubicBezTo>
                  <a:pt x="8" y="28"/>
                  <a:pt x="8" y="28"/>
                  <a:pt x="7" y="28"/>
                </a:cubicBezTo>
                <a:cubicBezTo>
                  <a:pt x="7" y="27"/>
                  <a:pt x="7" y="27"/>
                  <a:pt x="7" y="26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2"/>
                  <a:pt x="1" y="33"/>
                </a:cubicBezTo>
                <a:cubicBezTo>
                  <a:pt x="2" y="34"/>
                  <a:pt x="3" y="34"/>
                  <a:pt x="5" y="34"/>
                </a:cubicBezTo>
                <a:cubicBezTo>
                  <a:pt x="6" y="34"/>
                  <a:pt x="8" y="34"/>
                  <a:pt x="9" y="33"/>
                </a:cubicBezTo>
                <a:cubicBezTo>
                  <a:pt x="10" y="32"/>
                  <a:pt x="12" y="31"/>
                  <a:pt x="13" y="30"/>
                </a:cubicBezTo>
                <a:cubicBezTo>
                  <a:pt x="13" y="34"/>
                  <a:pt x="13" y="34"/>
                  <a:pt x="13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0"/>
                  <a:pt x="20" y="0"/>
                  <a:pt x="20" y="0"/>
                </a:cubicBezTo>
                <a:cubicBezTo>
                  <a:pt x="13" y="0"/>
                  <a:pt x="13" y="0"/>
                  <a:pt x="13" y="0"/>
                </a:cubicBezTo>
                <a:lnTo>
                  <a:pt x="13" y="2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430023" y="1729871"/>
            <a:ext cx="781113" cy="781112"/>
          </a:xfrm>
          <a:custGeom>
            <a:avLst/>
            <a:gdLst>
              <a:gd name="T0" fmla="*/ 108 w 217"/>
              <a:gd name="T1" fmla="*/ 0 h 217"/>
              <a:gd name="T2" fmla="*/ 0 w 217"/>
              <a:gd name="T3" fmla="*/ 108 h 217"/>
              <a:gd name="T4" fmla="*/ 108 w 217"/>
              <a:gd name="T5" fmla="*/ 217 h 217"/>
              <a:gd name="T6" fmla="*/ 217 w 217"/>
              <a:gd name="T7" fmla="*/ 108 h 217"/>
              <a:gd name="T8" fmla="*/ 108 w 217"/>
              <a:gd name="T9" fmla="*/ 0 h 217"/>
              <a:gd name="T10" fmla="*/ 126 w 217"/>
              <a:gd name="T11" fmla="*/ 53 h 217"/>
              <a:gd name="T12" fmla="*/ 134 w 217"/>
              <a:gd name="T13" fmla="*/ 53 h 217"/>
              <a:gd name="T14" fmla="*/ 134 w 217"/>
              <a:gd name="T15" fmla="*/ 82 h 217"/>
              <a:gd name="T16" fmla="*/ 134 w 217"/>
              <a:gd name="T17" fmla="*/ 84 h 217"/>
              <a:gd name="T18" fmla="*/ 136 w 217"/>
              <a:gd name="T19" fmla="*/ 84 h 217"/>
              <a:gd name="T20" fmla="*/ 138 w 217"/>
              <a:gd name="T21" fmla="*/ 84 h 217"/>
              <a:gd name="T22" fmla="*/ 140 w 217"/>
              <a:gd name="T23" fmla="*/ 82 h 217"/>
              <a:gd name="T24" fmla="*/ 140 w 217"/>
              <a:gd name="T25" fmla="*/ 53 h 217"/>
              <a:gd name="T26" fmla="*/ 148 w 217"/>
              <a:gd name="T27" fmla="*/ 53 h 217"/>
              <a:gd name="T28" fmla="*/ 148 w 217"/>
              <a:gd name="T29" fmla="*/ 91 h 217"/>
              <a:gd name="T30" fmla="*/ 140 w 217"/>
              <a:gd name="T31" fmla="*/ 91 h 217"/>
              <a:gd name="T32" fmla="*/ 140 w 217"/>
              <a:gd name="T33" fmla="*/ 86 h 217"/>
              <a:gd name="T34" fmla="*/ 136 w 217"/>
              <a:gd name="T35" fmla="*/ 90 h 217"/>
              <a:gd name="T36" fmla="*/ 131 w 217"/>
              <a:gd name="T37" fmla="*/ 91 h 217"/>
              <a:gd name="T38" fmla="*/ 127 w 217"/>
              <a:gd name="T39" fmla="*/ 89 h 217"/>
              <a:gd name="T40" fmla="*/ 126 w 217"/>
              <a:gd name="T41" fmla="*/ 84 h 217"/>
              <a:gd name="T42" fmla="*/ 126 w 217"/>
              <a:gd name="T43" fmla="*/ 53 h 217"/>
              <a:gd name="T44" fmla="*/ 98 w 217"/>
              <a:gd name="T45" fmla="*/ 62 h 217"/>
              <a:gd name="T46" fmla="*/ 101 w 217"/>
              <a:gd name="T47" fmla="*/ 55 h 217"/>
              <a:gd name="T48" fmla="*/ 109 w 217"/>
              <a:gd name="T49" fmla="*/ 52 h 217"/>
              <a:gd name="T50" fmla="*/ 117 w 217"/>
              <a:gd name="T51" fmla="*/ 55 h 217"/>
              <a:gd name="T52" fmla="*/ 120 w 217"/>
              <a:gd name="T53" fmla="*/ 62 h 217"/>
              <a:gd name="T54" fmla="*/ 120 w 217"/>
              <a:gd name="T55" fmla="*/ 81 h 217"/>
              <a:gd name="T56" fmla="*/ 117 w 217"/>
              <a:gd name="T57" fmla="*/ 89 h 217"/>
              <a:gd name="T58" fmla="*/ 109 w 217"/>
              <a:gd name="T59" fmla="*/ 91 h 217"/>
              <a:gd name="T60" fmla="*/ 101 w 217"/>
              <a:gd name="T61" fmla="*/ 89 h 217"/>
              <a:gd name="T62" fmla="*/ 98 w 217"/>
              <a:gd name="T63" fmla="*/ 81 h 217"/>
              <a:gd name="T64" fmla="*/ 98 w 217"/>
              <a:gd name="T65" fmla="*/ 62 h 217"/>
              <a:gd name="T66" fmla="*/ 77 w 217"/>
              <a:gd name="T67" fmla="*/ 40 h 217"/>
              <a:gd name="T68" fmla="*/ 83 w 217"/>
              <a:gd name="T69" fmla="*/ 60 h 217"/>
              <a:gd name="T70" fmla="*/ 83 w 217"/>
              <a:gd name="T71" fmla="*/ 60 h 217"/>
              <a:gd name="T72" fmla="*/ 88 w 217"/>
              <a:gd name="T73" fmla="*/ 40 h 217"/>
              <a:gd name="T74" fmla="*/ 97 w 217"/>
              <a:gd name="T75" fmla="*/ 40 h 217"/>
              <a:gd name="T76" fmla="*/ 87 w 217"/>
              <a:gd name="T77" fmla="*/ 70 h 217"/>
              <a:gd name="T78" fmla="*/ 87 w 217"/>
              <a:gd name="T79" fmla="*/ 91 h 217"/>
              <a:gd name="T80" fmla="*/ 79 w 217"/>
              <a:gd name="T81" fmla="*/ 91 h 217"/>
              <a:gd name="T82" fmla="*/ 79 w 217"/>
              <a:gd name="T83" fmla="*/ 71 h 217"/>
              <a:gd name="T84" fmla="*/ 68 w 217"/>
              <a:gd name="T85" fmla="*/ 40 h 217"/>
              <a:gd name="T86" fmla="*/ 77 w 217"/>
              <a:gd name="T87" fmla="*/ 40 h 217"/>
              <a:gd name="T88" fmla="*/ 177 w 217"/>
              <a:gd name="T89" fmla="*/ 146 h 217"/>
              <a:gd name="T90" fmla="*/ 152 w 217"/>
              <a:gd name="T91" fmla="*/ 171 h 217"/>
              <a:gd name="T92" fmla="*/ 68 w 217"/>
              <a:gd name="T93" fmla="*/ 171 h 217"/>
              <a:gd name="T94" fmla="*/ 43 w 217"/>
              <a:gd name="T95" fmla="*/ 146 h 217"/>
              <a:gd name="T96" fmla="*/ 43 w 217"/>
              <a:gd name="T97" fmla="*/ 127 h 217"/>
              <a:gd name="T98" fmla="*/ 68 w 217"/>
              <a:gd name="T99" fmla="*/ 102 h 217"/>
              <a:gd name="T100" fmla="*/ 152 w 217"/>
              <a:gd name="T101" fmla="*/ 102 h 217"/>
              <a:gd name="T102" fmla="*/ 177 w 217"/>
              <a:gd name="T103" fmla="*/ 127 h 217"/>
              <a:gd name="T104" fmla="*/ 177 w 217"/>
              <a:gd name="T105" fmla="*/ 146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7" h="217">
                <a:moveTo>
                  <a:pt x="108" y="0"/>
                </a:moveTo>
                <a:cubicBezTo>
                  <a:pt x="48" y="0"/>
                  <a:pt x="0" y="48"/>
                  <a:pt x="0" y="108"/>
                </a:cubicBezTo>
                <a:cubicBezTo>
                  <a:pt x="0" y="169"/>
                  <a:pt x="48" y="217"/>
                  <a:pt x="108" y="217"/>
                </a:cubicBezTo>
                <a:cubicBezTo>
                  <a:pt x="169" y="217"/>
                  <a:pt x="217" y="169"/>
                  <a:pt x="217" y="108"/>
                </a:cubicBezTo>
                <a:cubicBezTo>
                  <a:pt x="217" y="48"/>
                  <a:pt x="169" y="0"/>
                  <a:pt x="108" y="0"/>
                </a:cubicBezTo>
                <a:close/>
                <a:moveTo>
                  <a:pt x="126" y="53"/>
                </a:moveTo>
                <a:cubicBezTo>
                  <a:pt x="134" y="53"/>
                  <a:pt x="134" y="53"/>
                  <a:pt x="134" y="53"/>
                </a:cubicBezTo>
                <a:cubicBezTo>
                  <a:pt x="134" y="82"/>
                  <a:pt x="134" y="82"/>
                  <a:pt x="134" y="82"/>
                </a:cubicBezTo>
                <a:cubicBezTo>
                  <a:pt x="134" y="83"/>
                  <a:pt x="134" y="83"/>
                  <a:pt x="134" y="84"/>
                </a:cubicBezTo>
                <a:cubicBezTo>
                  <a:pt x="134" y="84"/>
                  <a:pt x="135" y="84"/>
                  <a:pt x="136" y="84"/>
                </a:cubicBezTo>
                <a:cubicBezTo>
                  <a:pt x="136" y="84"/>
                  <a:pt x="137" y="84"/>
                  <a:pt x="138" y="84"/>
                </a:cubicBezTo>
                <a:cubicBezTo>
                  <a:pt x="139" y="83"/>
                  <a:pt x="139" y="82"/>
                  <a:pt x="140" y="82"/>
                </a:cubicBezTo>
                <a:cubicBezTo>
                  <a:pt x="140" y="53"/>
                  <a:pt x="140" y="53"/>
                  <a:pt x="140" y="53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40" y="91"/>
                  <a:pt x="140" y="91"/>
                  <a:pt x="140" y="91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39" y="88"/>
                  <a:pt x="137" y="89"/>
                  <a:pt x="136" y="90"/>
                </a:cubicBezTo>
                <a:cubicBezTo>
                  <a:pt x="134" y="91"/>
                  <a:pt x="133" y="91"/>
                  <a:pt x="131" y="91"/>
                </a:cubicBezTo>
                <a:cubicBezTo>
                  <a:pt x="130" y="91"/>
                  <a:pt x="128" y="91"/>
                  <a:pt x="127" y="89"/>
                </a:cubicBezTo>
                <a:cubicBezTo>
                  <a:pt x="126" y="88"/>
                  <a:pt x="126" y="87"/>
                  <a:pt x="126" y="84"/>
                </a:cubicBezTo>
                <a:lnTo>
                  <a:pt x="126" y="53"/>
                </a:lnTo>
                <a:close/>
                <a:moveTo>
                  <a:pt x="98" y="62"/>
                </a:moveTo>
                <a:cubicBezTo>
                  <a:pt x="98" y="59"/>
                  <a:pt x="99" y="57"/>
                  <a:pt x="101" y="55"/>
                </a:cubicBezTo>
                <a:cubicBezTo>
                  <a:pt x="103" y="53"/>
                  <a:pt x="106" y="52"/>
                  <a:pt x="109" y="52"/>
                </a:cubicBezTo>
                <a:cubicBezTo>
                  <a:pt x="112" y="52"/>
                  <a:pt x="115" y="53"/>
                  <a:pt x="117" y="55"/>
                </a:cubicBezTo>
                <a:cubicBezTo>
                  <a:pt x="119" y="57"/>
                  <a:pt x="120" y="59"/>
                  <a:pt x="120" y="62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0" y="84"/>
                  <a:pt x="119" y="87"/>
                  <a:pt x="117" y="89"/>
                </a:cubicBezTo>
                <a:cubicBezTo>
                  <a:pt x="115" y="91"/>
                  <a:pt x="112" y="91"/>
                  <a:pt x="109" y="91"/>
                </a:cubicBezTo>
                <a:cubicBezTo>
                  <a:pt x="105" y="91"/>
                  <a:pt x="103" y="91"/>
                  <a:pt x="101" y="89"/>
                </a:cubicBezTo>
                <a:cubicBezTo>
                  <a:pt x="99" y="87"/>
                  <a:pt x="98" y="84"/>
                  <a:pt x="98" y="81"/>
                </a:cubicBezTo>
                <a:lnTo>
                  <a:pt x="98" y="62"/>
                </a:lnTo>
                <a:close/>
                <a:moveTo>
                  <a:pt x="77" y="40"/>
                </a:moveTo>
                <a:cubicBezTo>
                  <a:pt x="83" y="60"/>
                  <a:pt x="83" y="60"/>
                  <a:pt x="83" y="60"/>
                </a:cubicBezTo>
                <a:cubicBezTo>
                  <a:pt x="83" y="60"/>
                  <a:pt x="83" y="60"/>
                  <a:pt x="83" y="60"/>
                </a:cubicBezTo>
                <a:cubicBezTo>
                  <a:pt x="88" y="40"/>
                  <a:pt x="88" y="40"/>
                  <a:pt x="88" y="40"/>
                </a:cubicBezTo>
                <a:cubicBezTo>
                  <a:pt x="97" y="40"/>
                  <a:pt x="97" y="40"/>
                  <a:pt x="97" y="4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91"/>
                  <a:pt x="87" y="91"/>
                  <a:pt x="87" y="91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71"/>
                  <a:pt x="79" y="71"/>
                  <a:pt x="79" y="71"/>
                </a:cubicBezTo>
                <a:cubicBezTo>
                  <a:pt x="68" y="40"/>
                  <a:pt x="68" y="40"/>
                  <a:pt x="68" y="40"/>
                </a:cubicBezTo>
                <a:lnTo>
                  <a:pt x="77" y="40"/>
                </a:lnTo>
                <a:close/>
                <a:moveTo>
                  <a:pt x="177" y="146"/>
                </a:moveTo>
                <a:cubicBezTo>
                  <a:pt x="177" y="160"/>
                  <a:pt x="166" y="171"/>
                  <a:pt x="152" y="171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54" y="171"/>
                  <a:pt x="43" y="160"/>
                  <a:pt x="43" y="146"/>
                </a:cubicBezTo>
                <a:cubicBezTo>
                  <a:pt x="43" y="127"/>
                  <a:pt x="43" y="127"/>
                  <a:pt x="43" y="127"/>
                </a:cubicBezTo>
                <a:cubicBezTo>
                  <a:pt x="43" y="113"/>
                  <a:pt x="54" y="102"/>
                  <a:pt x="68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6" y="102"/>
                  <a:pt x="177" y="113"/>
                  <a:pt x="177" y="127"/>
                </a:cubicBezTo>
                <a:lnTo>
                  <a:pt x="177" y="14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919411" y="2168821"/>
            <a:ext cx="72250" cy="129503"/>
          </a:xfrm>
          <a:custGeom>
            <a:avLst/>
            <a:gdLst>
              <a:gd name="T0" fmla="*/ 10 w 20"/>
              <a:gd name="T1" fmla="*/ 0 h 36"/>
              <a:gd name="T2" fmla="*/ 3 w 20"/>
              <a:gd name="T3" fmla="*/ 3 h 36"/>
              <a:gd name="T4" fmla="*/ 0 w 20"/>
              <a:gd name="T5" fmla="*/ 10 h 36"/>
              <a:gd name="T6" fmla="*/ 0 w 20"/>
              <a:gd name="T7" fmla="*/ 25 h 36"/>
              <a:gd name="T8" fmla="*/ 2 w 20"/>
              <a:gd name="T9" fmla="*/ 33 h 36"/>
              <a:gd name="T10" fmla="*/ 9 w 20"/>
              <a:gd name="T11" fmla="*/ 36 h 36"/>
              <a:gd name="T12" fmla="*/ 17 w 20"/>
              <a:gd name="T13" fmla="*/ 33 h 36"/>
              <a:gd name="T14" fmla="*/ 20 w 20"/>
              <a:gd name="T15" fmla="*/ 25 h 36"/>
              <a:gd name="T16" fmla="*/ 20 w 20"/>
              <a:gd name="T17" fmla="*/ 23 h 36"/>
              <a:gd name="T18" fmla="*/ 13 w 20"/>
              <a:gd name="T19" fmla="*/ 23 h 36"/>
              <a:gd name="T20" fmla="*/ 13 w 20"/>
              <a:gd name="T21" fmla="*/ 25 h 36"/>
              <a:gd name="T22" fmla="*/ 12 w 20"/>
              <a:gd name="T23" fmla="*/ 29 h 36"/>
              <a:gd name="T24" fmla="*/ 10 w 20"/>
              <a:gd name="T25" fmla="*/ 30 h 36"/>
              <a:gd name="T26" fmla="*/ 7 w 20"/>
              <a:gd name="T27" fmla="*/ 29 h 36"/>
              <a:gd name="T28" fmla="*/ 7 w 20"/>
              <a:gd name="T29" fmla="*/ 25 h 36"/>
              <a:gd name="T30" fmla="*/ 7 w 20"/>
              <a:gd name="T31" fmla="*/ 19 h 36"/>
              <a:gd name="T32" fmla="*/ 20 w 20"/>
              <a:gd name="T33" fmla="*/ 19 h 36"/>
              <a:gd name="T34" fmla="*/ 20 w 20"/>
              <a:gd name="T35" fmla="*/ 10 h 36"/>
              <a:gd name="T36" fmla="*/ 17 w 20"/>
              <a:gd name="T37" fmla="*/ 3 h 36"/>
              <a:gd name="T38" fmla="*/ 10 w 20"/>
              <a:gd name="T39" fmla="*/ 0 h 36"/>
              <a:gd name="T40" fmla="*/ 13 w 20"/>
              <a:gd name="T41" fmla="*/ 13 h 36"/>
              <a:gd name="T42" fmla="*/ 7 w 20"/>
              <a:gd name="T43" fmla="*/ 13 h 36"/>
              <a:gd name="T44" fmla="*/ 7 w 20"/>
              <a:gd name="T45" fmla="*/ 10 h 36"/>
              <a:gd name="T46" fmla="*/ 7 w 20"/>
              <a:gd name="T47" fmla="*/ 7 h 36"/>
              <a:gd name="T48" fmla="*/ 10 w 20"/>
              <a:gd name="T49" fmla="*/ 6 h 36"/>
              <a:gd name="T50" fmla="*/ 12 w 20"/>
              <a:gd name="T51" fmla="*/ 7 h 36"/>
              <a:gd name="T52" fmla="*/ 13 w 20"/>
              <a:gd name="T53" fmla="*/ 10 h 36"/>
              <a:gd name="T54" fmla="*/ 13 w 20"/>
              <a:gd name="T55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" h="36">
                <a:moveTo>
                  <a:pt x="10" y="0"/>
                </a:moveTo>
                <a:cubicBezTo>
                  <a:pt x="7" y="0"/>
                  <a:pt x="4" y="1"/>
                  <a:pt x="3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8"/>
                  <a:pt x="1" y="31"/>
                  <a:pt x="2" y="33"/>
                </a:cubicBezTo>
                <a:cubicBezTo>
                  <a:pt x="4" y="35"/>
                  <a:pt x="6" y="36"/>
                  <a:pt x="9" y="36"/>
                </a:cubicBezTo>
                <a:cubicBezTo>
                  <a:pt x="13" y="36"/>
                  <a:pt x="15" y="35"/>
                  <a:pt x="17" y="33"/>
                </a:cubicBezTo>
                <a:cubicBezTo>
                  <a:pt x="19" y="31"/>
                  <a:pt x="20" y="29"/>
                  <a:pt x="20" y="25"/>
                </a:cubicBezTo>
                <a:cubicBezTo>
                  <a:pt x="20" y="23"/>
                  <a:pt x="20" y="23"/>
                  <a:pt x="20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7"/>
                  <a:pt x="12" y="28"/>
                  <a:pt x="12" y="29"/>
                </a:cubicBezTo>
                <a:cubicBezTo>
                  <a:pt x="11" y="29"/>
                  <a:pt x="11" y="30"/>
                  <a:pt x="10" y="30"/>
                </a:cubicBezTo>
                <a:cubicBezTo>
                  <a:pt x="8" y="30"/>
                  <a:pt x="8" y="29"/>
                  <a:pt x="7" y="29"/>
                </a:cubicBezTo>
                <a:cubicBezTo>
                  <a:pt x="7" y="28"/>
                  <a:pt x="7" y="27"/>
                  <a:pt x="7" y="25"/>
                </a:cubicBezTo>
                <a:cubicBezTo>
                  <a:pt x="7" y="19"/>
                  <a:pt x="7" y="19"/>
                  <a:pt x="7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7"/>
                  <a:pt x="19" y="4"/>
                  <a:pt x="17" y="3"/>
                </a:cubicBezTo>
                <a:cubicBezTo>
                  <a:pt x="15" y="1"/>
                  <a:pt x="13" y="0"/>
                  <a:pt x="10" y="0"/>
                </a:cubicBezTo>
                <a:close/>
                <a:moveTo>
                  <a:pt x="13" y="13"/>
                </a:moveTo>
                <a:cubicBezTo>
                  <a:pt x="7" y="13"/>
                  <a:pt x="7" y="13"/>
                  <a:pt x="7" y="13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9"/>
                  <a:pt x="7" y="8"/>
                  <a:pt x="7" y="7"/>
                </a:cubicBezTo>
                <a:cubicBezTo>
                  <a:pt x="8" y="6"/>
                  <a:pt x="9" y="6"/>
                  <a:pt x="10" y="6"/>
                </a:cubicBezTo>
                <a:cubicBezTo>
                  <a:pt x="11" y="6"/>
                  <a:pt x="11" y="6"/>
                  <a:pt x="12" y="7"/>
                </a:cubicBezTo>
                <a:cubicBezTo>
                  <a:pt x="12" y="8"/>
                  <a:pt x="13" y="9"/>
                  <a:pt x="13" y="10"/>
                </a:cubicBezTo>
                <a:lnTo>
                  <a:pt x="13" y="13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7" name="出自【趣你的PPT】(微信:qunideppt)：最优质的PPT资源库"/>
          <p:cNvSpPr/>
          <p:nvPr/>
        </p:nvSpPr>
        <p:spPr bwMode="auto">
          <a:xfrm>
            <a:off x="9494712" y="1711468"/>
            <a:ext cx="822009" cy="817919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8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971572" y="1682841"/>
            <a:ext cx="875173" cy="87517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9" name="出自【趣你的PPT】(微信:qunideppt)：最优质的PPT资源库"/>
          <p:cNvSpPr txBox="1"/>
          <p:nvPr/>
        </p:nvSpPr>
        <p:spPr>
          <a:xfrm>
            <a:off x="6096000" y="2690027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出自【趣你的PPT】(微信:qunideppt)：最优质的PPT资源库"/>
          <p:cNvSpPr txBox="1"/>
          <p:nvPr/>
        </p:nvSpPr>
        <p:spPr>
          <a:xfrm>
            <a:off x="7657653" y="2690027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出自【趣你的PPT】(微信:qunideppt)：最优质的PPT资源库"/>
          <p:cNvSpPr txBox="1"/>
          <p:nvPr/>
        </p:nvSpPr>
        <p:spPr>
          <a:xfrm>
            <a:off x="9219306" y="2690027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出自【趣你的PPT】(微信:qunideppt)：最优质的PPT资源库"/>
          <p:cNvSpPr/>
          <p:nvPr/>
        </p:nvSpPr>
        <p:spPr>
          <a:xfrm>
            <a:off x="6430023" y="3790735"/>
            <a:ext cx="4550813" cy="5162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出自【趣你的PPT】(微信:qunideppt)：最优质的PPT资源库"/>
          <p:cNvSpPr txBox="1"/>
          <p:nvPr/>
        </p:nvSpPr>
        <p:spPr>
          <a:xfrm>
            <a:off x="6430023" y="3409371"/>
            <a:ext cx="2071315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出自【趣你的PPT】(微信:qunideppt)：最优质的PPT资源库"/>
          <p:cNvSpPr/>
          <p:nvPr/>
        </p:nvSpPr>
        <p:spPr bwMode="auto">
          <a:xfrm>
            <a:off x="4614124" y="3154181"/>
            <a:ext cx="979487" cy="1069975"/>
          </a:xfrm>
          <a:custGeom>
            <a:avLst/>
            <a:gdLst>
              <a:gd name="T0" fmla="*/ 617 w 617"/>
              <a:gd name="T1" fmla="*/ 337 h 674"/>
              <a:gd name="T2" fmla="*/ 282 w 617"/>
              <a:gd name="T3" fmla="*/ 0 h 674"/>
              <a:gd name="T4" fmla="*/ 0 w 617"/>
              <a:gd name="T5" fmla="*/ 0 h 674"/>
              <a:gd name="T6" fmla="*/ 334 w 617"/>
              <a:gd name="T7" fmla="*/ 337 h 674"/>
              <a:gd name="T8" fmla="*/ 0 w 617"/>
              <a:gd name="T9" fmla="*/ 674 h 674"/>
              <a:gd name="T10" fmla="*/ 282 w 617"/>
              <a:gd name="T11" fmla="*/ 674 h 674"/>
              <a:gd name="T12" fmla="*/ 617 w 617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7" h="674">
                <a:moveTo>
                  <a:pt x="617" y="337"/>
                </a:moveTo>
                <a:lnTo>
                  <a:pt x="282" y="0"/>
                </a:lnTo>
                <a:lnTo>
                  <a:pt x="0" y="0"/>
                </a:lnTo>
                <a:lnTo>
                  <a:pt x="334" y="337"/>
                </a:lnTo>
                <a:lnTo>
                  <a:pt x="0" y="674"/>
                </a:lnTo>
                <a:lnTo>
                  <a:pt x="282" y="674"/>
                </a:lnTo>
                <a:lnTo>
                  <a:pt x="617" y="337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panose="020B0503030403020204" charset="0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>
            <a:off x="5950273" y="3154181"/>
            <a:ext cx="979487" cy="1069975"/>
          </a:xfrm>
          <a:custGeom>
            <a:avLst/>
            <a:gdLst>
              <a:gd name="T0" fmla="*/ 617 w 617"/>
              <a:gd name="T1" fmla="*/ 337 h 674"/>
              <a:gd name="T2" fmla="*/ 283 w 617"/>
              <a:gd name="T3" fmla="*/ 0 h 674"/>
              <a:gd name="T4" fmla="*/ 0 w 617"/>
              <a:gd name="T5" fmla="*/ 0 h 674"/>
              <a:gd name="T6" fmla="*/ 335 w 617"/>
              <a:gd name="T7" fmla="*/ 337 h 674"/>
              <a:gd name="T8" fmla="*/ 0 w 617"/>
              <a:gd name="T9" fmla="*/ 674 h 674"/>
              <a:gd name="T10" fmla="*/ 283 w 617"/>
              <a:gd name="T11" fmla="*/ 674 h 674"/>
              <a:gd name="T12" fmla="*/ 617 w 617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7" h="674">
                <a:moveTo>
                  <a:pt x="617" y="337"/>
                </a:moveTo>
                <a:lnTo>
                  <a:pt x="283" y="0"/>
                </a:lnTo>
                <a:lnTo>
                  <a:pt x="0" y="0"/>
                </a:lnTo>
                <a:lnTo>
                  <a:pt x="335" y="337"/>
                </a:lnTo>
                <a:lnTo>
                  <a:pt x="0" y="674"/>
                </a:lnTo>
                <a:lnTo>
                  <a:pt x="283" y="674"/>
                </a:lnTo>
                <a:lnTo>
                  <a:pt x="617" y="337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panose="020B0503030403020204" charset="0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>
            <a:off x="7286422" y="3154181"/>
            <a:ext cx="981075" cy="1069975"/>
          </a:xfrm>
          <a:custGeom>
            <a:avLst/>
            <a:gdLst>
              <a:gd name="T0" fmla="*/ 618 w 618"/>
              <a:gd name="T1" fmla="*/ 337 h 674"/>
              <a:gd name="T2" fmla="*/ 283 w 618"/>
              <a:gd name="T3" fmla="*/ 0 h 674"/>
              <a:gd name="T4" fmla="*/ 0 w 618"/>
              <a:gd name="T5" fmla="*/ 0 h 674"/>
              <a:gd name="T6" fmla="*/ 335 w 618"/>
              <a:gd name="T7" fmla="*/ 337 h 674"/>
              <a:gd name="T8" fmla="*/ 0 w 618"/>
              <a:gd name="T9" fmla="*/ 674 h 674"/>
              <a:gd name="T10" fmla="*/ 283 w 618"/>
              <a:gd name="T11" fmla="*/ 674 h 674"/>
              <a:gd name="T12" fmla="*/ 618 w 618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8" h="674">
                <a:moveTo>
                  <a:pt x="618" y="337"/>
                </a:moveTo>
                <a:lnTo>
                  <a:pt x="283" y="0"/>
                </a:lnTo>
                <a:lnTo>
                  <a:pt x="0" y="0"/>
                </a:lnTo>
                <a:lnTo>
                  <a:pt x="335" y="337"/>
                </a:lnTo>
                <a:lnTo>
                  <a:pt x="0" y="674"/>
                </a:lnTo>
                <a:lnTo>
                  <a:pt x="283" y="674"/>
                </a:lnTo>
                <a:lnTo>
                  <a:pt x="618" y="337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panose="020B0503030403020204" charset="0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>
            <a:off x="8624159" y="3154181"/>
            <a:ext cx="971550" cy="1069975"/>
          </a:xfrm>
          <a:custGeom>
            <a:avLst/>
            <a:gdLst>
              <a:gd name="T0" fmla="*/ 612 w 612"/>
              <a:gd name="T1" fmla="*/ 337 h 674"/>
              <a:gd name="T2" fmla="*/ 283 w 612"/>
              <a:gd name="T3" fmla="*/ 0 h 674"/>
              <a:gd name="T4" fmla="*/ 0 w 612"/>
              <a:gd name="T5" fmla="*/ 0 h 674"/>
              <a:gd name="T6" fmla="*/ 329 w 612"/>
              <a:gd name="T7" fmla="*/ 337 h 674"/>
              <a:gd name="T8" fmla="*/ 0 w 612"/>
              <a:gd name="T9" fmla="*/ 674 h 674"/>
              <a:gd name="T10" fmla="*/ 283 w 612"/>
              <a:gd name="T11" fmla="*/ 674 h 674"/>
              <a:gd name="T12" fmla="*/ 612 w 612"/>
              <a:gd name="T13" fmla="*/ 337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2" h="674">
                <a:moveTo>
                  <a:pt x="612" y="337"/>
                </a:moveTo>
                <a:lnTo>
                  <a:pt x="283" y="0"/>
                </a:lnTo>
                <a:lnTo>
                  <a:pt x="0" y="0"/>
                </a:lnTo>
                <a:lnTo>
                  <a:pt x="329" y="337"/>
                </a:lnTo>
                <a:lnTo>
                  <a:pt x="0" y="674"/>
                </a:lnTo>
                <a:lnTo>
                  <a:pt x="283" y="674"/>
                </a:lnTo>
                <a:lnTo>
                  <a:pt x="612" y="337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panose="020B0503030403020204" charset="0"/>
            </a:endParaRPr>
          </a:p>
        </p:txBody>
      </p:sp>
      <p:sp>
        <p:nvSpPr>
          <p:cNvPr id="1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2425605" y="2223906"/>
            <a:ext cx="568325" cy="571500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panose="020B0503030403020204" charset="0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 bwMode="auto">
          <a:xfrm>
            <a:off x="969868" y="2877956"/>
            <a:ext cx="2811462" cy="2378075"/>
          </a:xfrm>
          <a:custGeom>
            <a:avLst/>
            <a:gdLst>
              <a:gd name="T0" fmla="*/ 303 w 307"/>
              <a:gd name="T1" fmla="*/ 233 h 258"/>
              <a:gd name="T2" fmla="*/ 262 w 307"/>
              <a:gd name="T3" fmla="*/ 161 h 258"/>
              <a:gd name="T4" fmla="*/ 242 w 307"/>
              <a:gd name="T5" fmla="*/ 144 h 258"/>
              <a:gd name="T6" fmla="*/ 187 w 307"/>
              <a:gd name="T7" fmla="*/ 125 h 258"/>
              <a:gd name="T8" fmla="*/ 196 w 307"/>
              <a:gd name="T9" fmla="*/ 39 h 258"/>
              <a:gd name="T10" fmla="*/ 213 w 307"/>
              <a:gd name="T11" fmla="*/ 56 h 258"/>
              <a:gd name="T12" fmla="*/ 237 w 307"/>
              <a:gd name="T13" fmla="*/ 66 h 258"/>
              <a:gd name="T14" fmla="*/ 253 w 307"/>
              <a:gd name="T15" fmla="*/ 61 h 258"/>
              <a:gd name="T16" fmla="*/ 288 w 307"/>
              <a:gd name="T17" fmla="*/ 43 h 258"/>
              <a:gd name="T18" fmla="*/ 293 w 307"/>
              <a:gd name="T19" fmla="*/ 26 h 258"/>
              <a:gd name="T20" fmla="*/ 293 w 307"/>
              <a:gd name="T21" fmla="*/ 26 h 258"/>
              <a:gd name="T22" fmla="*/ 275 w 307"/>
              <a:gd name="T23" fmla="*/ 20 h 258"/>
              <a:gd name="T24" fmla="*/ 241 w 307"/>
              <a:gd name="T25" fmla="*/ 39 h 258"/>
              <a:gd name="T26" fmla="*/ 231 w 307"/>
              <a:gd name="T27" fmla="*/ 37 h 258"/>
              <a:gd name="T28" fmla="*/ 211 w 307"/>
              <a:gd name="T29" fmla="*/ 18 h 258"/>
              <a:gd name="T30" fmla="*/ 180 w 307"/>
              <a:gd name="T31" fmla="*/ 4 h 258"/>
              <a:gd name="T32" fmla="*/ 149 w 307"/>
              <a:gd name="T33" fmla="*/ 1 h 258"/>
              <a:gd name="T34" fmla="*/ 122 w 307"/>
              <a:gd name="T35" fmla="*/ 4 h 258"/>
              <a:gd name="T36" fmla="*/ 81 w 307"/>
              <a:gd name="T37" fmla="*/ 21 h 258"/>
              <a:gd name="T38" fmla="*/ 59 w 307"/>
              <a:gd name="T39" fmla="*/ 49 h 258"/>
              <a:gd name="T40" fmla="*/ 52 w 307"/>
              <a:gd name="T41" fmla="*/ 102 h 258"/>
              <a:gd name="T42" fmla="*/ 63 w 307"/>
              <a:gd name="T43" fmla="*/ 117 h 258"/>
              <a:gd name="T44" fmla="*/ 64 w 307"/>
              <a:gd name="T45" fmla="*/ 117 h 258"/>
              <a:gd name="T46" fmla="*/ 78 w 307"/>
              <a:gd name="T47" fmla="*/ 106 h 258"/>
              <a:gd name="T48" fmla="*/ 84 w 307"/>
              <a:gd name="T49" fmla="*/ 52 h 258"/>
              <a:gd name="T50" fmla="*/ 90 w 307"/>
              <a:gd name="T51" fmla="*/ 45 h 258"/>
              <a:gd name="T52" fmla="*/ 132 w 307"/>
              <a:gd name="T53" fmla="*/ 28 h 258"/>
              <a:gd name="T54" fmla="*/ 122 w 307"/>
              <a:gd name="T55" fmla="*/ 128 h 258"/>
              <a:gd name="T56" fmla="*/ 87 w 307"/>
              <a:gd name="T57" fmla="*/ 197 h 258"/>
              <a:gd name="T58" fmla="*/ 83 w 307"/>
              <a:gd name="T59" fmla="*/ 200 h 258"/>
              <a:gd name="T60" fmla="*/ 78 w 307"/>
              <a:gd name="T61" fmla="*/ 199 h 258"/>
              <a:gd name="T62" fmla="*/ 26 w 307"/>
              <a:gd name="T63" fmla="*/ 162 h 258"/>
              <a:gd name="T64" fmla="*/ 5 w 307"/>
              <a:gd name="T65" fmla="*/ 166 h 258"/>
              <a:gd name="T66" fmla="*/ 5 w 307"/>
              <a:gd name="T67" fmla="*/ 166 h 258"/>
              <a:gd name="T68" fmla="*/ 8 w 307"/>
              <a:gd name="T69" fmla="*/ 187 h 258"/>
              <a:gd name="T70" fmla="*/ 60 w 307"/>
              <a:gd name="T71" fmla="*/ 224 h 258"/>
              <a:gd name="T72" fmla="*/ 81 w 307"/>
              <a:gd name="T73" fmla="*/ 231 h 258"/>
              <a:gd name="T74" fmla="*/ 95 w 307"/>
              <a:gd name="T75" fmla="*/ 228 h 258"/>
              <a:gd name="T76" fmla="*/ 115 w 307"/>
              <a:gd name="T77" fmla="*/ 209 h 258"/>
              <a:gd name="T78" fmla="*/ 146 w 307"/>
              <a:gd name="T79" fmla="*/ 147 h 258"/>
              <a:gd name="T80" fmla="*/ 151 w 307"/>
              <a:gd name="T81" fmla="*/ 145 h 258"/>
              <a:gd name="T82" fmla="*/ 232 w 307"/>
              <a:gd name="T83" fmla="*/ 173 h 258"/>
              <a:gd name="T84" fmla="*/ 236 w 307"/>
              <a:gd name="T85" fmla="*/ 176 h 258"/>
              <a:gd name="T86" fmla="*/ 277 w 307"/>
              <a:gd name="T87" fmla="*/ 248 h 258"/>
              <a:gd name="T88" fmla="*/ 297 w 307"/>
              <a:gd name="T89" fmla="*/ 254 h 258"/>
              <a:gd name="T90" fmla="*/ 297 w 307"/>
              <a:gd name="T91" fmla="*/ 253 h 258"/>
              <a:gd name="T92" fmla="*/ 303 w 307"/>
              <a:gd name="T93" fmla="*/ 233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7" h="258">
                <a:moveTo>
                  <a:pt x="303" y="233"/>
                </a:moveTo>
                <a:cubicBezTo>
                  <a:pt x="262" y="161"/>
                  <a:pt x="262" y="161"/>
                  <a:pt x="262" y="161"/>
                </a:cubicBezTo>
                <a:cubicBezTo>
                  <a:pt x="258" y="153"/>
                  <a:pt x="251" y="147"/>
                  <a:pt x="242" y="144"/>
                </a:cubicBezTo>
                <a:cubicBezTo>
                  <a:pt x="187" y="125"/>
                  <a:pt x="187" y="125"/>
                  <a:pt x="187" y="125"/>
                </a:cubicBezTo>
                <a:cubicBezTo>
                  <a:pt x="196" y="39"/>
                  <a:pt x="196" y="39"/>
                  <a:pt x="196" y="39"/>
                </a:cubicBezTo>
                <a:cubicBezTo>
                  <a:pt x="213" y="56"/>
                  <a:pt x="213" y="56"/>
                  <a:pt x="213" y="56"/>
                </a:cubicBezTo>
                <a:cubicBezTo>
                  <a:pt x="220" y="62"/>
                  <a:pt x="228" y="66"/>
                  <a:pt x="237" y="66"/>
                </a:cubicBezTo>
                <a:cubicBezTo>
                  <a:pt x="243" y="66"/>
                  <a:pt x="248" y="64"/>
                  <a:pt x="253" y="61"/>
                </a:cubicBezTo>
                <a:cubicBezTo>
                  <a:pt x="288" y="43"/>
                  <a:pt x="288" y="43"/>
                  <a:pt x="288" y="43"/>
                </a:cubicBezTo>
                <a:cubicBezTo>
                  <a:pt x="294" y="40"/>
                  <a:pt x="296" y="32"/>
                  <a:pt x="293" y="26"/>
                </a:cubicBezTo>
                <a:cubicBezTo>
                  <a:pt x="293" y="26"/>
                  <a:pt x="293" y="26"/>
                  <a:pt x="293" y="26"/>
                </a:cubicBezTo>
                <a:cubicBezTo>
                  <a:pt x="289" y="19"/>
                  <a:pt x="282" y="17"/>
                  <a:pt x="275" y="20"/>
                </a:cubicBezTo>
                <a:cubicBezTo>
                  <a:pt x="241" y="39"/>
                  <a:pt x="241" y="39"/>
                  <a:pt x="241" y="39"/>
                </a:cubicBezTo>
                <a:cubicBezTo>
                  <a:pt x="238" y="40"/>
                  <a:pt x="234" y="40"/>
                  <a:pt x="231" y="37"/>
                </a:cubicBezTo>
                <a:cubicBezTo>
                  <a:pt x="211" y="18"/>
                  <a:pt x="211" y="18"/>
                  <a:pt x="211" y="18"/>
                </a:cubicBezTo>
                <a:cubicBezTo>
                  <a:pt x="203" y="10"/>
                  <a:pt x="192" y="5"/>
                  <a:pt x="180" y="4"/>
                </a:cubicBezTo>
                <a:cubicBezTo>
                  <a:pt x="149" y="1"/>
                  <a:pt x="149" y="1"/>
                  <a:pt x="149" y="1"/>
                </a:cubicBezTo>
                <a:cubicBezTo>
                  <a:pt x="140" y="0"/>
                  <a:pt x="131" y="1"/>
                  <a:pt x="122" y="4"/>
                </a:cubicBezTo>
                <a:cubicBezTo>
                  <a:pt x="81" y="21"/>
                  <a:pt x="81" y="21"/>
                  <a:pt x="81" y="21"/>
                </a:cubicBezTo>
                <a:cubicBezTo>
                  <a:pt x="69" y="25"/>
                  <a:pt x="60" y="36"/>
                  <a:pt x="59" y="49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1" y="109"/>
                  <a:pt x="56" y="116"/>
                  <a:pt x="63" y="117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1" y="118"/>
                  <a:pt x="77" y="113"/>
                  <a:pt x="78" y="106"/>
                </a:cubicBezTo>
                <a:cubicBezTo>
                  <a:pt x="84" y="52"/>
                  <a:pt x="84" y="52"/>
                  <a:pt x="84" y="52"/>
                </a:cubicBezTo>
                <a:cubicBezTo>
                  <a:pt x="85" y="49"/>
                  <a:pt x="87" y="46"/>
                  <a:pt x="90" y="45"/>
                </a:cubicBezTo>
                <a:cubicBezTo>
                  <a:pt x="132" y="28"/>
                  <a:pt x="132" y="28"/>
                  <a:pt x="132" y="28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87" y="197"/>
                  <a:pt x="87" y="197"/>
                  <a:pt x="87" y="197"/>
                </a:cubicBezTo>
                <a:cubicBezTo>
                  <a:pt x="86" y="199"/>
                  <a:pt x="84" y="200"/>
                  <a:pt x="83" y="200"/>
                </a:cubicBezTo>
                <a:cubicBezTo>
                  <a:pt x="82" y="201"/>
                  <a:pt x="80" y="201"/>
                  <a:pt x="78" y="199"/>
                </a:cubicBezTo>
                <a:cubicBezTo>
                  <a:pt x="26" y="162"/>
                  <a:pt x="26" y="162"/>
                  <a:pt x="26" y="162"/>
                </a:cubicBezTo>
                <a:cubicBezTo>
                  <a:pt x="19" y="157"/>
                  <a:pt x="10" y="159"/>
                  <a:pt x="5" y="166"/>
                </a:cubicBezTo>
                <a:cubicBezTo>
                  <a:pt x="5" y="166"/>
                  <a:pt x="5" y="166"/>
                  <a:pt x="5" y="166"/>
                </a:cubicBezTo>
                <a:cubicBezTo>
                  <a:pt x="0" y="173"/>
                  <a:pt x="1" y="182"/>
                  <a:pt x="8" y="187"/>
                </a:cubicBezTo>
                <a:cubicBezTo>
                  <a:pt x="60" y="224"/>
                  <a:pt x="60" y="224"/>
                  <a:pt x="60" y="224"/>
                </a:cubicBezTo>
                <a:cubicBezTo>
                  <a:pt x="66" y="228"/>
                  <a:pt x="74" y="231"/>
                  <a:pt x="81" y="231"/>
                </a:cubicBezTo>
                <a:cubicBezTo>
                  <a:pt x="86" y="231"/>
                  <a:pt x="90" y="230"/>
                  <a:pt x="95" y="228"/>
                </a:cubicBezTo>
                <a:cubicBezTo>
                  <a:pt x="104" y="225"/>
                  <a:pt x="111" y="218"/>
                  <a:pt x="115" y="209"/>
                </a:cubicBezTo>
                <a:cubicBezTo>
                  <a:pt x="146" y="147"/>
                  <a:pt x="146" y="147"/>
                  <a:pt x="146" y="147"/>
                </a:cubicBezTo>
                <a:cubicBezTo>
                  <a:pt x="147" y="145"/>
                  <a:pt x="149" y="144"/>
                  <a:pt x="151" y="145"/>
                </a:cubicBezTo>
                <a:cubicBezTo>
                  <a:pt x="232" y="173"/>
                  <a:pt x="232" y="173"/>
                  <a:pt x="232" y="173"/>
                </a:cubicBezTo>
                <a:cubicBezTo>
                  <a:pt x="234" y="173"/>
                  <a:pt x="235" y="174"/>
                  <a:pt x="236" y="176"/>
                </a:cubicBezTo>
                <a:cubicBezTo>
                  <a:pt x="277" y="248"/>
                  <a:pt x="277" y="248"/>
                  <a:pt x="277" y="248"/>
                </a:cubicBezTo>
                <a:cubicBezTo>
                  <a:pt x="281" y="255"/>
                  <a:pt x="290" y="258"/>
                  <a:pt x="297" y="254"/>
                </a:cubicBezTo>
                <a:cubicBezTo>
                  <a:pt x="297" y="253"/>
                  <a:pt x="297" y="253"/>
                  <a:pt x="297" y="253"/>
                </a:cubicBezTo>
                <a:cubicBezTo>
                  <a:pt x="305" y="249"/>
                  <a:pt x="307" y="240"/>
                  <a:pt x="303" y="233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Source Sans Pro" panose="020B0503030403020204" charset="0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>
          <a:xfrm flipV="1">
            <a:off x="6120750" y="2223601"/>
            <a:ext cx="363689" cy="927789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rgbClr val="32727C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Source Sans Pro" panose="020B0503030403020204" charset="0"/>
            </a:endParaRPr>
          </a:p>
        </p:txBody>
      </p:sp>
      <p:sp>
        <p:nvSpPr>
          <p:cNvPr id="17" name="出自【趣你的PPT】(微信:qunideppt)：最优质的PPT资源库"/>
          <p:cNvSpPr/>
          <p:nvPr/>
        </p:nvSpPr>
        <p:spPr>
          <a:xfrm>
            <a:off x="4880424" y="4226943"/>
            <a:ext cx="486056" cy="1304428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rgbClr val="3B8A97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Source Sans Pro" panose="020B0503030403020204" charset="0"/>
            </a:endParaRPr>
          </a:p>
        </p:txBody>
      </p:sp>
      <p:sp>
        <p:nvSpPr>
          <p:cNvPr id="23" name="出自【趣你的PPT】(微信:qunideppt)：最优质的PPT资源库"/>
          <p:cNvSpPr/>
          <p:nvPr/>
        </p:nvSpPr>
        <p:spPr>
          <a:xfrm flipV="1">
            <a:off x="8871894" y="2223601"/>
            <a:ext cx="363689" cy="927789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rgbClr val="32727C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Source Sans Pro" panose="020B0503030403020204" charset="0"/>
            </a:endParaRPr>
          </a:p>
        </p:txBody>
      </p:sp>
      <p:sp>
        <p:nvSpPr>
          <p:cNvPr id="25" name="出自【趣你的PPT】(微信:qunideppt)：最优质的PPT资源库"/>
          <p:cNvSpPr/>
          <p:nvPr/>
        </p:nvSpPr>
        <p:spPr>
          <a:xfrm>
            <a:off x="7564668" y="4226943"/>
            <a:ext cx="486056" cy="1304428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rgbClr val="3B8A97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Source Sans Pro" panose="020B0503030403020204" charset="0"/>
            </a:endParaRPr>
          </a:p>
        </p:txBody>
      </p:sp>
      <p:sp>
        <p:nvSpPr>
          <p:cNvPr id="28" name="出自【趣你的PPT】(微信:qunideppt)：最优质的PPT资源库"/>
          <p:cNvSpPr/>
          <p:nvPr/>
        </p:nvSpPr>
        <p:spPr>
          <a:xfrm>
            <a:off x="3910714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3600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sz="20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出自【趣你的PPT】(微信:qunideppt)：最优质的PPT资源库"/>
          <p:cNvSpPr/>
          <p:nvPr/>
        </p:nvSpPr>
        <p:spPr>
          <a:xfrm>
            <a:off x="5560564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3600" dirty="0">
                <a:solidFill>
                  <a:srgbClr val="3272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sz="3600" dirty="0">
              <a:solidFill>
                <a:srgbClr val="3272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/>
          <p:nvPr/>
        </p:nvSpPr>
        <p:spPr>
          <a:xfrm>
            <a:off x="6888338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altLang="zh-CN" sz="3600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sz="36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出自【趣你的PPT】(微信:qunideppt)：最优质的PPT资源库"/>
          <p:cNvSpPr/>
          <p:nvPr/>
        </p:nvSpPr>
        <p:spPr>
          <a:xfrm>
            <a:off x="8267497" y="3388765"/>
            <a:ext cx="703409" cy="600805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altLang="zh-CN" sz="3600" dirty="0">
                <a:solidFill>
                  <a:srgbClr val="3272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sz="3600" dirty="0">
              <a:solidFill>
                <a:srgbClr val="3272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出自【趣你的PPT】(微信:qunideppt)：最优质的PPT资源库"/>
          <p:cNvSpPr txBox="1"/>
          <p:nvPr/>
        </p:nvSpPr>
        <p:spPr>
          <a:xfrm>
            <a:off x="6719739" y="1858110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出自【趣你的PPT】(微信:qunideppt)：最优质的PPT资源库"/>
          <p:cNvSpPr txBox="1"/>
          <p:nvPr/>
        </p:nvSpPr>
        <p:spPr>
          <a:xfrm>
            <a:off x="8235979" y="5153641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出自【趣你的PPT】(微信:qunideppt)：最优质的PPT资源库"/>
          <p:cNvSpPr txBox="1"/>
          <p:nvPr/>
        </p:nvSpPr>
        <p:spPr>
          <a:xfrm>
            <a:off x="5495828" y="5153641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出自【趣你的PPT】(微信:qunideppt)：最优质的PPT资源库"/>
          <p:cNvSpPr txBox="1"/>
          <p:nvPr/>
        </p:nvSpPr>
        <p:spPr>
          <a:xfrm>
            <a:off x="9434667" y="1858110"/>
            <a:ext cx="129528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6665809" y="2213159"/>
            <a:ext cx="2010710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5467121" y="5484368"/>
            <a:ext cx="2010710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9411762" y="2213159"/>
            <a:ext cx="2066135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8213074" y="5484368"/>
            <a:ext cx="2066135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479173" y="1897917"/>
            <a:ext cx="1313467" cy="2082488"/>
          </a:xfrm>
          <a:custGeom>
            <a:avLst/>
            <a:gdLst>
              <a:gd name="T0" fmla="*/ 3 w 81"/>
              <a:gd name="T1" fmla="*/ 103 h 128"/>
              <a:gd name="T2" fmla="*/ 41 w 81"/>
              <a:gd name="T3" fmla="*/ 128 h 128"/>
              <a:gd name="T4" fmla="*/ 78 w 81"/>
              <a:gd name="T5" fmla="*/ 104 h 128"/>
              <a:gd name="T6" fmla="*/ 79 w 81"/>
              <a:gd name="T7" fmla="*/ 89 h 128"/>
              <a:gd name="T8" fmla="*/ 46 w 81"/>
              <a:gd name="T9" fmla="*/ 4 h 128"/>
              <a:gd name="T10" fmla="*/ 43 w 81"/>
              <a:gd name="T11" fmla="*/ 0 h 128"/>
              <a:gd name="T12" fmla="*/ 37 w 81"/>
              <a:gd name="T13" fmla="*/ 3 h 128"/>
              <a:gd name="T14" fmla="*/ 37 w 81"/>
              <a:gd name="T15" fmla="*/ 3 h 128"/>
              <a:gd name="T16" fmla="*/ 2 w 81"/>
              <a:gd name="T17" fmla="*/ 89 h 128"/>
              <a:gd name="T18" fmla="*/ 3 w 81"/>
              <a:gd name="T19" fmla="*/ 103 h 128"/>
              <a:gd name="T20" fmla="*/ 10 w 81"/>
              <a:gd name="T21" fmla="*/ 96 h 128"/>
              <a:gd name="T22" fmla="*/ 41 w 81"/>
              <a:gd name="T23" fmla="*/ 20 h 128"/>
              <a:gd name="T24" fmla="*/ 71 w 81"/>
              <a:gd name="T25" fmla="*/ 96 h 128"/>
              <a:gd name="T26" fmla="*/ 10 w 81"/>
              <a:gd name="T27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1" h="128">
                <a:moveTo>
                  <a:pt x="3" y="103"/>
                </a:moveTo>
                <a:cubicBezTo>
                  <a:pt x="10" y="118"/>
                  <a:pt x="24" y="128"/>
                  <a:pt x="41" y="128"/>
                </a:cubicBezTo>
                <a:cubicBezTo>
                  <a:pt x="57" y="128"/>
                  <a:pt x="70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6" y="4"/>
                  <a:pt x="46" y="4"/>
                  <a:pt x="46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5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1" y="20"/>
                  <a:pt x="41" y="20"/>
                  <a:pt x="41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630130" y="1897917"/>
            <a:ext cx="1313467" cy="2082488"/>
          </a:xfrm>
          <a:custGeom>
            <a:avLst/>
            <a:gdLst>
              <a:gd name="T0" fmla="*/ 3 w 81"/>
              <a:gd name="T1" fmla="*/ 103 h 128"/>
              <a:gd name="T2" fmla="*/ 41 w 81"/>
              <a:gd name="T3" fmla="*/ 128 h 128"/>
              <a:gd name="T4" fmla="*/ 78 w 81"/>
              <a:gd name="T5" fmla="*/ 104 h 128"/>
              <a:gd name="T6" fmla="*/ 79 w 81"/>
              <a:gd name="T7" fmla="*/ 89 h 128"/>
              <a:gd name="T8" fmla="*/ 47 w 81"/>
              <a:gd name="T9" fmla="*/ 4 h 128"/>
              <a:gd name="T10" fmla="*/ 43 w 81"/>
              <a:gd name="T11" fmla="*/ 0 h 128"/>
              <a:gd name="T12" fmla="*/ 37 w 81"/>
              <a:gd name="T13" fmla="*/ 3 h 128"/>
              <a:gd name="T14" fmla="*/ 37 w 81"/>
              <a:gd name="T15" fmla="*/ 3 h 128"/>
              <a:gd name="T16" fmla="*/ 2 w 81"/>
              <a:gd name="T17" fmla="*/ 89 h 128"/>
              <a:gd name="T18" fmla="*/ 3 w 81"/>
              <a:gd name="T19" fmla="*/ 103 h 128"/>
              <a:gd name="T20" fmla="*/ 10 w 81"/>
              <a:gd name="T21" fmla="*/ 96 h 128"/>
              <a:gd name="T22" fmla="*/ 42 w 81"/>
              <a:gd name="T23" fmla="*/ 20 h 128"/>
              <a:gd name="T24" fmla="*/ 71 w 81"/>
              <a:gd name="T25" fmla="*/ 96 h 128"/>
              <a:gd name="T26" fmla="*/ 10 w 81"/>
              <a:gd name="T27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1" h="128">
                <a:moveTo>
                  <a:pt x="3" y="103"/>
                </a:moveTo>
                <a:cubicBezTo>
                  <a:pt x="11" y="118"/>
                  <a:pt x="24" y="128"/>
                  <a:pt x="41" y="128"/>
                </a:cubicBezTo>
                <a:cubicBezTo>
                  <a:pt x="57" y="128"/>
                  <a:pt x="71" y="118"/>
                  <a:pt x="78" y="104"/>
                </a:cubicBezTo>
                <a:cubicBezTo>
                  <a:pt x="81" y="98"/>
                  <a:pt x="81" y="95"/>
                  <a:pt x="79" y="89"/>
                </a:cubicBezTo>
                <a:cubicBezTo>
                  <a:pt x="47" y="4"/>
                  <a:pt x="47" y="4"/>
                  <a:pt x="47" y="4"/>
                </a:cubicBezTo>
                <a:cubicBezTo>
                  <a:pt x="46" y="2"/>
                  <a:pt x="45" y="1"/>
                  <a:pt x="43" y="0"/>
                </a:cubicBezTo>
                <a:cubicBezTo>
                  <a:pt x="41" y="0"/>
                  <a:pt x="38" y="1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26" y="37"/>
                  <a:pt x="14" y="56"/>
                  <a:pt x="2" y="89"/>
                </a:cubicBezTo>
                <a:cubicBezTo>
                  <a:pt x="0" y="95"/>
                  <a:pt x="0" y="98"/>
                  <a:pt x="3" y="103"/>
                </a:cubicBezTo>
                <a:close/>
                <a:moveTo>
                  <a:pt x="10" y="96"/>
                </a:moveTo>
                <a:cubicBezTo>
                  <a:pt x="42" y="20"/>
                  <a:pt x="42" y="20"/>
                  <a:pt x="42" y="20"/>
                </a:cubicBezTo>
                <a:cubicBezTo>
                  <a:pt x="71" y="96"/>
                  <a:pt x="71" y="96"/>
                  <a:pt x="71" y="96"/>
                </a:cubicBezTo>
                <a:lnTo>
                  <a:pt x="10" y="9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" name="出自【趣你的PPT】(微信:qunideppt)：最优质的PPT资源库"/>
          <p:cNvSpPr/>
          <p:nvPr/>
        </p:nvSpPr>
        <p:spPr bwMode="auto">
          <a:xfrm>
            <a:off x="2860695" y="1720974"/>
            <a:ext cx="1701379" cy="3225815"/>
          </a:xfrm>
          <a:custGeom>
            <a:avLst/>
            <a:gdLst>
              <a:gd name="T0" fmla="*/ 62 w 105"/>
              <a:gd name="T1" fmla="*/ 176 h 198"/>
              <a:gd name="T2" fmla="*/ 105 w 105"/>
              <a:gd name="T3" fmla="*/ 198 h 198"/>
              <a:gd name="T4" fmla="*/ 0 w 105"/>
              <a:gd name="T5" fmla="*/ 198 h 198"/>
              <a:gd name="T6" fmla="*/ 43 w 105"/>
              <a:gd name="T7" fmla="*/ 176 h 198"/>
              <a:gd name="T8" fmla="*/ 43 w 105"/>
              <a:gd name="T9" fmla="*/ 26 h 198"/>
              <a:gd name="T10" fmla="*/ 38 w 105"/>
              <a:gd name="T11" fmla="*/ 15 h 198"/>
              <a:gd name="T12" fmla="*/ 52 w 105"/>
              <a:gd name="T13" fmla="*/ 0 h 198"/>
              <a:gd name="T14" fmla="*/ 67 w 105"/>
              <a:gd name="T15" fmla="*/ 15 h 198"/>
              <a:gd name="T16" fmla="*/ 62 w 105"/>
              <a:gd name="T17" fmla="*/ 26 h 198"/>
              <a:gd name="T18" fmla="*/ 62 w 105"/>
              <a:gd name="T19" fmla="*/ 176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198">
                <a:moveTo>
                  <a:pt x="62" y="176"/>
                </a:moveTo>
                <a:cubicBezTo>
                  <a:pt x="79" y="178"/>
                  <a:pt x="94" y="186"/>
                  <a:pt x="105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11" y="186"/>
                  <a:pt x="26" y="178"/>
                  <a:pt x="43" y="176"/>
                </a:cubicBezTo>
                <a:cubicBezTo>
                  <a:pt x="43" y="26"/>
                  <a:pt x="43" y="26"/>
                  <a:pt x="43" y="26"/>
                </a:cubicBezTo>
                <a:cubicBezTo>
                  <a:pt x="40" y="23"/>
                  <a:pt x="38" y="19"/>
                  <a:pt x="38" y="15"/>
                </a:cubicBezTo>
                <a:cubicBezTo>
                  <a:pt x="38" y="7"/>
                  <a:pt x="44" y="0"/>
                  <a:pt x="52" y="0"/>
                </a:cubicBezTo>
                <a:cubicBezTo>
                  <a:pt x="60" y="0"/>
                  <a:pt x="67" y="7"/>
                  <a:pt x="67" y="15"/>
                </a:cubicBezTo>
                <a:cubicBezTo>
                  <a:pt x="67" y="19"/>
                  <a:pt x="65" y="23"/>
                  <a:pt x="62" y="26"/>
                </a:cubicBezTo>
                <a:lnTo>
                  <a:pt x="62" y="17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 bwMode="auto">
          <a:xfrm>
            <a:off x="2078059" y="1850281"/>
            <a:ext cx="3266649" cy="115696"/>
          </a:xfrm>
          <a:custGeom>
            <a:avLst/>
            <a:gdLst>
              <a:gd name="T0" fmla="*/ 3 w 201"/>
              <a:gd name="T1" fmla="*/ 0 h 7"/>
              <a:gd name="T2" fmla="*/ 198 w 201"/>
              <a:gd name="T3" fmla="*/ 0 h 7"/>
              <a:gd name="T4" fmla="*/ 201 w 201"/>
              <a:gd name="T5" fmla="*/ 4 h 7"/>
              <a:gd name="T6" fmla="*/ 201 w 201"/>
              <a:gd name="T7" fmla="*/ 4 h 7"/>
              <a:gd name="T8" fmla="*/ 198 w 201"/>
              <a:gd name="T9" fmla="*/ 7 h 7"/>
              <a:gd name="T10" fmla="*/ 3 w 201"/>
              <a:gd name="T11" fmla="*/ 7 h 7"/>
              <a:gd name="T12" fmla="*/ 0 w 201"/>
              <a:gd name="T13" fmla="*/ 4 h 7"/>
              <a:gd name="T14" fmla="*/ 0 w 201"/>
              <a:gd name="T15" fmla="*/ 4 h 7"/>
              <a:gd name="T16" fmla="*/ 3 w 201"/>
              <a:gd name="T1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1" h="7">
                <a:moveTo>
                  <a:pt x="3" y="0"/>
                </a:moveTo>
                <a:cubicBezTo>
                  <a:pt x="198" y="0"/>
                  <a:pt x="198" y="0"/>
                  <a:pt x="198" y="0"/>
                </a:cubicBezTo>
                <a:cubicBezTo>
                  <a:pt x="200" y="0"/>
                  <a:pt x="201" y="2"/>
                  <a:pt x="201" y="4"/>
                </a:cubicBezTo>
                <a:cubicBezTo>
                  <a:pt x="201" y="4"/>
                  <a:pt x="201" y="4"/>
                  <a:pt x="201" y="4"/>
                </a:cubicBezTo>
                <a:cubicBezTo>
                  <a:pt x="201" y="6"/>
                  <a:pt x="200" y="7"/>
                  <a:pt x="198" y="7"/>
                </a:cubicBezTo>
                <a:cubicBezTo>
                  <a:pt x="3" y="7"/>
                  <a:pt x="3" y="7"/>
                  <a:pt x="3" y="7"/>
                </a:cubicBezTo>
                <a:cubicBezTo>
                  <a:pt x="1" y="7"/>
                  <a:pt x="0" y="6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7" name="出自【趣你的PPT】(微信:qunideppt)：最优质的PPT资源库"/>
          <p:cNvSpPr/>
          <p:nvPr/>
        </p:nvSpPr>
        <p:spPr>
          <a:xfrm>
            <a:off x="1619653" y="5228124"/>
            <a:ext cx="4183459" cy="6457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32815">
              <a:lnSpc>
                <a:spcPct val="150000"/>
              </a:lnSpc>
              <a:defRPr/>
            </a:pPr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出自【趣你的PPT】(微信:qunideppt)：最优质的PPT资源库"/>
          <p:cNvSpPr/>
          <p:nvPr/>
        </p:nvSpPr>
        <p:spPr bwMode="auto">
          <a:xfrm>
            <a:off x="6567877" y="3561971"/>
            <a:ext cx="83156" cy="164947"/>
          </a:xfrm>
          <a:custGeom>
            <a:avLst/>
            <a:gdLst>
              <a:gd name="T0" fmla="*/ 0 w 61"/>
              <a:gd name="T1" fmla="*/ 18 h 121"/>
              <a:gd name="T2" fmla="*/ 22 w 61"/>
              <a:gd name="T3" fmla="*/ 18 h 121"/>
              <a:gd name="T4" fmla="*/ 22 w 61"/>
              <a:gd name="T5" fmla="*/ 121 h 121"/>
              <a:gd name="T6" fmla="*/ 40 w 61"/>
              <a:gd name="T7" fmla="*/ 121 h 121"/>
              <a:gd name="T8" fmla="*/ 40 w 61"/>
              <a:gd name="T9" fmla="*/ 18 h 121"/>
              <a:gd name="T10" fmla="*/ 61 w 61"/>
              <a:gd name="T11" fmla="*/ 18 h 121"/>
              <a:gd name="T12" fmla="*/ 61 w 61"/>
              <a:gd name="T13" fmla="*/ 0 h 121"/>
              <a:gd name="T14" fmla="*/ 0 w 61"/>
              <a:gd name="T15" fmla="*/ 0 h 121"/>
              <a:gd name="T16" fmla="*/ 0 w 61"/>
              <a:gd name="T17" fmla="*/ 1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21">
                <a:moveTo>
                  <a:pt x="0" y="18"/>
                </a:moveTo>
                <a:lnTo>
                  <a:pt x="22" y="18"/>
                </a:lnTo>
                <a:lnTo>
                  <a:pt x="22" y="121"/>
                </a:lnTo>
                <a:lnTo>
                  <a:pt x="40" y="121"/>
                </a:lnTo>
                <a:lnTo>
                  <a:pt x="40" y="18"/>
                </a:lnTo>
                <a:lnTo>
                  <a:pt x="61" y="18"/>
                </a:lnTo>
                <a:lnTo>
                  <a:pt x="61" y="0"/>
                </a:lnTo>
                <a:lnTo>
                  <a:pt x="0" y="0"/>
                </a:lnTo>
                <a:lnTo>
                  <a:pt x="0" y="1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4" name="出自【趣你的PPT】(微信:qunideppt)：最优质的PPT资源库"/>
          <p:cNvSpPr/>
          <p:nvPr/>
        </p:nvSpPr>
        <p:spPr bwMode="auto">
          <a:xfrm>
            <a:off x="6727371" y="3373850"/>
            <a:ext cx="21811" cy="94060"/>
          </a:xfrm>
          <a:custGeom>
            <a:avLst/>
            <a:gdLst>
              <a:gd name="T0" fmla="*/ 3 w 6"/>
              <a:gd name="T1" fmla="*/ 26 h 26"/>
              <a:gd name="T2" fmla="*/ 5 w 6"/>
              <a:gd name="T3" fmla="*/ 25 h 26"/>
              <a:gd name="T4" fmla="*/ 6 w 6"/>
              <a:gd name="T5" fmla="*/ 23 h 26"/>
              <a:gd name="T6" fmla="*/ 6 w 6"/>
              <a:gd name="T7" fmla="*/ 3 h 26"/>
              <a:gd name="T8" fmla="*/ 5 w 6"/>
              <a:gd name="T9" fmla="*/ 1 h 26"/>
              <a:gd name="T10" fmla="*/ 3 w 6"/>
              <a:gd name="T11" fmla="*/ 0 h 26"/>
              <a:gd name="T12" fmla="*/ 0 w 6"/>
              <a:gd name="T13" fmla="*/ 1 h 26"/>
              <a:gd name="T14" fmla="*/ 0 w 6"/>
              <a:gd name="T15" fmla="*/ 3 h 26"/>
              <a:gd name="T16" fmla="*/ 0 w 6"/>
              <a:gd name="T17" fmla="*/ 23 h 26"/>
              <a:gd name="T18" fmla="*/ 0 w 6"/>
              <a:gd name="T19" fmla="*/ 25 h 26"/>
              <a:gd name="T20" fmla="*/ 3 w 6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" h="26">
                <a:moveTo>
                  <a:pt x="3" y="26"/>
                </a:moveTo>
                <a:cubicBezTo>
                  <a:pt x="4" y="26"/>
                  <a:pt x="5" y="26"/>
                  <a:pt x="5" y="25"/>
                </a:cubicBezTo>
                <a:cubicBezTo>
                  <a:pt x="6" y="25"/>
                  <a:pt x="6" y="24"/>
                  <a:pt x="6" y="23"/>
                </a:cubicBezTo>
                <a:cubicBezTo>
                  <a:pt x="6" y="3"/>
                  <a:pt x="6" y="3"/>
                  <a:pt x="6" y="3"/>
                </a:cubicBezTo>
                <a:cubicBezTo>
                  <a:pt x="6" y="2"/>
                  <a:pt x="6" y="1"/>
                  <a:pt x="5" y="1"/>
                </a:cubicBezTo>
                <a:cubicBezTo>
                  <a:pt x="5" y="0"/>
                  <a:pt x="4" y="0"/>
                  <a:pt x="3" y="0"/>
                </a:cubicBez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4"/>
                  <a:pt x="0" y="25"/>
                  <a:pt x="0" y="25"/>
                </a:cubicBezTo>
                <a:cubicBezTo>
                  <a:pt x="1" y="26"/>
                  <a:pt x="2" y="26"/>
                  <a:pt x="3" y="26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751909" y="3561971"/>
            <a:ext cx="68160" cy="164947"/>
          </a:xfrm>
          <a:custGeom>
            <a:avLst/>
            <a:gdLst>
              <a:gd name="T0" fmla="*/ 13 w 19"/>
              <a:gd name="T1" fmla="*/ 12 h 46"/>
              <a:gd name="T2" fmla="*/ 9 w 19"/>
              <a:gd name="T3" fmla="*/ 12 h 46"/>
              <a:gd name="T4" fmla="*/ 6 w 19"/>
              <a:gd name="T5" fmla="*/ 15 h 46"/>
              <a:gd name="T6" fmla="*/ 6 w 19"/>
              <a:gd name="T7" fmla="*/ 0 h 46"/>
              <a:gd name="T8" fmla="*/ 0 w 19"/>
              <a:gd name="T9" fmla="*/ 0 h 46"/>
              <a:gd name="T10" fmla="*/ 0 w 19"/>
              <a:gd name="T11" fmla="*/ 46 h 46"/>
              <a:gd name="T12" fmla="*/ 6 w 19"/>
              <a:gd name="T13" fmla="*/ 46 h 46"/>
              <a:gd name="T14" fmla="*/ 6 w 19"/>
              <a:gd name="T15" fmla="*/ 43 h 46"/>
              <a:gd name="T16" fmla="*/ 9 w 19"/>
              <a:gd name="T17" fmla="*/ 45 h 46"/>
              <a:gd name="T18" fmla="*/ 13 w 19"/>
              <a:gd name="T19" fmla="*/ 46 h 46"/>
              <a:gd name="T20" fmla="*/ 18 w 19"/>
              <a:gd name="T21" fmla="*/ 44 h 46"/>
              <a:gd name="T22" fmla="*/ 19 w 19"/>
              <a:gd name="T23" fmla="*/ 39 h 46"/>
              <a:gd name="T24" fmla="*/ 19 w 19"/>
              <a:gd name="T25" fmla="*/ 20 h 46"/>
              <a:gd name="T26" fmla="*/ 17 w 19"/>
              <a:gd name="T27" fmla="*/ 14 h 46"/>
              <a:gd name="T28" fmla="*/ 13 w 19"/>
              <a:gd name="T29" fmla="*/ 12 h 46"/>
              <a:gd name="T30" fmla="*/ 12 w 19"/>
              <a:gd name="T31" fmla="*/ 38 h 46"/>
              <a:gd name="T32" fmla="*/ 12 w 19"/>
              <a:gd name="T33" fmla="*/ 40 h 46"/>
              <a:gd name="T34" fmla="*/ 10 w 19"/>
              <a:gd name="T35" fmla="*/ 41 h 46"/>
              <a:gd name="T36" fmla="*/ 8 w 19"/>
              <a:gd name="T37" fmla="*/ 41 h 46"/>
              <a:gd name="T38" fmla="*/ 6 w 19"/>
              <a:gd name="T39" fmla="*/ 39 h 46"/>
              <a:gd name="T40" fmla="*/ 6 w 19"/>
              <a:gd name="T41" fmla="*/ 18 h 46"/>
              <a:gd name="T42" fmla="*/ 8 w 19"/>
              <a:gd name="T43" fmla="*/ 17 h 46"/>
              <a:gd name="T44" fmla="*/ 9 w 19"/>
              <a:gd name="T45" fmla="*/ 17 h 46"/>
              <a:gd name="T46" fmla="*/ 11 w 19"/>
              <a:gd name="T47" fmla="*/ 18 h 46"/>
              <a:gd name="T48" fmla="*/ 12 w 19"/>
              <a:gd name="T49" fmla="*/ 20 h 46"/>
              <a:gd name="T50" fmla="*/ 12 w 19"/>
              <a:gd name="T51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" h="46">
                <a:moveTo>
                  <a:pt x="13" y="12"/>
                </a:moveTo>
                <a:cubicBezTo>
                  <a:pt x="11" y="12"/>
                  <a:pt x="10" y="12"/>
                  <a:pt x="9" y="12"/>
                </a:cubicBezTo>
                <a:cubicBezTo>
                  <a:pt x="8" y="13"/>
                  <a:pt x="7" y="14"/>
                  <a:pt x="6" y="15"/>
                </a:cubicBezTo>
                <a:cubicBezTo>
                  <a:pt x="6" y="0"/>
                  <a:pt x="6" y="0"/>
                  <a:pt x="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"/>
                  <a:pt x="0" y="46"/>
                  <a:pt x="0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6" y="43"/>
                  <a:pt x="6" y="43"/>
                  <a:pt x="6" y="43"/>
                </a:cubicBezTo>
                <a:cubicBezTo>
                  <a:pt x="7" y="44"/>
                  <a:pt x="8" y="45"/>
                  <a:pt x="9" y="45"/>
                </a:cubicBezTo>
                <a:cubicBezTo>
                  <a:pt x="10" y="46"/>
                  <a:pt x="12" y="46"/>
                  <a:pt x="13" y="46"/>
                </a:cubicBezTo>
                <a:cubicBezTo>
                  <a:pt x="15" y="46"/>
                  <a:pt x="16" y="46"/>
                  <a:pt x="18" y="44"/>
                </a:cubicBezTo>
                <a:cubicBezTo>
                  <a:pt x="19" y="43"/>
                  <a:pt x="19" y="41"/>
                  <a:pt x="19" y="39"/>
                </a:cubicBezTo>
                <a:cubicBezTo>
                  <a:pt x="19" y="20"/>
                  <a:pt x="19" y="20"/>
                  <a:pt x="19" y="20"/>
                </a:cubicBezTo>
                <a:cubicBezTo>
                  <a:pt x="19" y="17"/>
                  <a:pt x="19" y="15"/>
                  <a:pt x="17" y="14"/>
                </a:cubicBezTo>
                <a:cubicBezTo>
                  <a:pt x="16" y="12"/>
                  <a:pt x="15" y="12"/>
                  <a:pt x="13" y="12"/>
                </a:cubicBezTo>
                <a:close/>
                <a:moveTo>
                  <a:pt x="12" y="38"/>
                </a:moveTo>
                <a:cubicBezTo>
                  <a:pt x="12" y="39"/>
                  <a:pt x="12" y="40"/>
                  <a:pt x="12" y="40"/>
                </a:cubicBezTo>
                <a:cubicBezTo>
                  <a:pt x="11" y="41"/>
                  <a:pt x="11" y="41"/>
                  <a:pt x="10" y="41"/>
                </a:cubicBezTo>
                <a:cubicBezTo>
                  <a:pt x="9" y="41"/>
                  <a:pt x="9" y="41"/>
                  <a:pt x="8" y="41"/>
                </a:cubicBezTo>
                <a:cubicBezTo>
                  <a:pt x="8" y="40"/>
                  <a:pt x="7" y="40"/>
                  <a:pt x="6" y="39"/>
                </a:cubicBezTo>
                <a:cubicBezTo>
                  <a:pt x="6" y="18"/>
                  <a:pt x="6" y="18"/>
                  <a:pt x="6" y="18"/>
                </a:cubicBezTo>
                <a:cubicBezTo>
                  <a:pt x="7" y="18"/>
                  <a:pt x="7" y="17"/>
                  <a:pt x="8" y="17"/>
                </a:cubicBezTo>
                <a:cubicBezTo>
                  <a:pt x="8" y="17"/>
                  <a:pt x="9" y="17"/>
                  <a:pt x="9" y="17"/>
                </a:cubicBezTo>
                <a:cubicBezTo>
                  <a:pt x="10" y="17"/>
                  <a:pt x="11" y="17"/>
                  <a:pt x="11" y="18"/>
                </a:cubicBezTo>
                <a:cubicBezTo>
                  <a:pt x="12" y="18"/>
                  <a:pt x="12" y="19"/>
                  <a:pt x="12" y="20"/>
                </a:cubicBezTo>
                <a:lnTo>
                  <a:pt x="12" y="3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7" name="出自【趣你的PPT】(微信:qunideppt)：最优质的PPT资源库"/>
          <p:cNvSpPr/>
          <p:nvPr/>
        </p:nvSpPr>
        <p:spPr bwMode="auto">
          <a:xfrm>
            <a:off x="6661938" y="3605594"/>
            <a:ext cx="72250" cy="121324"/>
          </a:xfrm>
          <a:custGeom>
            <a:avLst/>
            <a:gdLst>
              <a:gd name="T0" fmla="*/ 13 w 20"/>
              <a:gd name="T1" fmla="*/ 26 h 34"/>
              <a:gd name="T2" fmla="*/ 11 w 20"/>
              <a:gd name="T3" fmla="*/ 27 h 34"/>
              <a:gd name="T4" fmla="*/ 9 w 20"/>
              <a:gd name="T5" fmla="*/ 28 h 34"/>
              <a:gd name="T6" fmla="*/ 7 w 20"/>
              <a:gd name="T7" fmla="*/ 28 h 34"/>
              <a:gd name="T8" fmla="*/ 7 w 20"/>
              <a:gd name="T9" fmla="*/ 26 h 34"/>
              <a:gd name="T10" fmla="*/ 7 w 20"/>
              <a:gd name="T11" fmla="*/ 0 h 34"/>
              <a:gd name="T12" fmla="*/ 0 w 20"/>
              <a:gd name="T13" fmla="*/ 0 h 34"/>
              <a:gd name="T14" fmla="*/ 0 w 20"/>
              <a:gd name="T15" fmla="*/ 28 h 34"/>
              <a:gd name="T16" fmla="*/ 1 w 20"/>
              <a:gd name="T17" fmla="*/ 33 h 34"/>
              <a:gd name="T18" fmla="*/ 5 w 20"/>
              <a:gd name="T19" fmla="*/ 34 h 34"/>
              <a:gd name="T20" fmla="*/ 9 w 20"/>
              <a:gd name="T21" fmla="*/ 33 h 34"/>
              <a:gd name="T22" fmla="*/ 13 w 20"/>
              <a:gd name="T23" fmla="*/ 30 h 34"/>
              <a:gd name="T24" fmla="*/ 13 w 20"/>
              <a:gd name="T25" fmla="*/ 34 h 34"/>
              <a:gd name="T26" fmla="*/ 20 w 20"/>
              <a:gd name="T27" fmla="*/ 34 h 34"/>
              <a:gd name="T28" fmla="*/ 20 w 20"/>
              <a:gd name="T29" fmla="*/ 0 h 34"/>
              <a:gd name="T30" fmla="*/ 13 w 20"/>
              <a:gd name="T31" fmla="*/ 0 h 34"/>
              <a:gd name="T32" fmla="*/ 13 w 20"/>
              <a:gd name="T33" fmla="*/ 2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4">
                <a:moveTo>
                  <a:pt x="13" y="26"/>
                </a:moveTo>
                <a:cubicBezTo>
                  <a:pt x="12" y="26"/>
                  <a:pt x="11" y="27"/>
                  <a:pt x="11" y="27"/>
                </a:cubicBezTo>
                <a:cubicBezTo>
                  <a:pt x="10" y="28"/>
                  <a:pt x="9" y="28"/>
                  <a:pt x="9" y="28"/>
                </a:cubicBezTo>
                <a:cubicBezTo>
                  <a:pt x="8" y="28"/>
                  <a:pt x="8" y="28"/>
                  <a:pt x="7" y="28"/>
                </a:cubicBezTo>
                <a:cubicBezTo>
                  <a:pt x="7" y="27"/>
                  <a:pt x="7" y="27"/>
                  <a:pt x="7" y="26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2"/>
                  <a:pt x="1" y="33"/>
                </a:cubicBezTo>
                <a:cubicBezTo>
                  <a:pt x="2" y="34"/>
                  <a:pt x="3" y="34"/>
                  <a:pt x="5" y="34"/>
                </a:cubicBezTo>
                <a:cubicBezTo>
                  <a:pt x="6" y="34"/>
                  <a:pt x="8" y="34"/>
                  <a:pt x="9" y="33"/>
                </a:cubicBezTo>
                <a:cubicBezTo>
                  <a:pt x="10" y="32"/>
                  <a:pt x="12" y="31"/>
                  <a:pt x="13" y="30"/>
                </a:cubicBezTo>
                <a:cubicBezTo>
                  <a:pt x="13" y="34"/>
                  <a:pt x="13" y="34"/>
                  <a:pt x="13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0"/>
                  <a:pt x="20" y="0"/>
                  <a:pt x="20" y="0"/>
                </a:cubicBezTo>
                <a:cubicBezTo>
                  <a:pt x="13" y="0"/>
                  <a:pt x="13" y="0"/>
                  <a:pt x="13" y="0"/>
                </a:cubicBezTo>
                <a:lnTo>
                  <a:pt x="13" y="2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8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345676" y="3162554"/>
            <a:ext cx="781113" cy="781112"/>
          </a:xfrm>
          <a:custGeom>
            <a:avLst/>
            <a:gdLst>
              <a:gd name="T0" fmla="*/ 108 w 217"/>
              <a:gd name="T1" fmla="*/ 0 h 217"/>
              <a:gd name="T2" fmla="*/ 0 w 217"/>
              <a:gd name="T3" fmla="*/ 108 h 217"/>
              <a:gd name="T4" fmla="*/ 108 w 217"/>
              <a:gd name="T5" fmla="*/ 217 h 217"/>
              <a:gd name="T6" fmla="*/ 217 w 217"/>
              <a:gd name="T7" fmla="*/ 108 h 217"/>
              <a:gd name="T8" fmla="*/ 108 w 217"/>
              <a:gd name="T9" fmla="*/ 0 h 217"/>
              <a:gd name="T10" fmla="*/ 126 w 217"/>
              <a:gd name="T11" fmla="*/ 53 h 217"/>
              <a:gd name="T12" fmla="*/ 134 w 217"/>
              <a:gd name="T13" fmla="*/ 53 h 217"/>
              <a:gd name="T14" fmla="*/ 134 w 217"/>
              <a:gd name="T15" fmla="*/ 82 h 217"/>
              <a:gd name="T16" fmla="*/ 134 w 217"/>
              <a:gd name="T17" fmla="*/ 84 h 217"/>
              <a:gd name="T18" fmla="*/ 136 w 217"/>
              <a:gd name="T19" fmla="*/ 84 h 217"/>
              <a:gd name="T20" fmla="*/ 138 w 217"/>
              <a:gd name="T21" fmla="*/ 84 h 217"/>
              <a:gd name="T22" fmla="*/ 140 w 217"/>
              <a:gd name="T23" fmla="*/ 82 h 217"/>
              <a:gd name="T24" fmla="*/ 140 w 217"/>
              <a:gd name="T25" fmla="*/ 53 h 217"/>
              <a:gd name="T26" fmla="*/ 148 w 217"/>
              <a:gd name="T27" fmla="*/ 53 h 217"/>
              <a:gd name="T28" fmla="*/ 148 w 217"/>
              <a:gd name="T29" fmla="*/ 91 h 217"/>
              <a:gd name="T30" fmla="*/ 140 w 217"/>
              <a:gd name="T31" fmla="*/ 91 h 217"/>
              <a:gd name="T32" fmla="*/ 140 w 217"/>
              <a:gd name="T33" fmla="*/ 86 h 217"/>
              <a:gd name="T34" fmla="*/ 136 w 217"/>
              <a:gd name="T35" fmla="*/ 90 h 217"/>
              <a:gd name="T36" fmla="*/ 131 w 217"/>
              <a:gd name="T37" fmla="*/ 91 h 217"/>
              <a:gd name="T38" fmla="*/ 127 w 217"/>
              <a:gd name="T39" fmla="*/ 89 h 217"/>
              <a:gd name="T40" fmla="*/ 126 w 217"/>
              <a:gd name="T41" fmla="*/ 84 h 217"/>
              <a:gd name="T42" fmla="*/ 126 w 217"/>
              <a:gd name="T43" fmla="*/ 53 h 217"/>
              <a:gd name="T44" fmla="*/ 98 w 217"/>
              <a:gd name="T45" fmla="*/ 62 h 217"/>
              <a:gd name="T46" fmla="*/ 101 w 217"/>
              <a:gd name="T47" fmla="*/ 55 h 217"/>
              <a:gd name="T48" fmla="*/ 109 w 217"/>
              <a:gd name="T49" fmla="*/ 52 h 217"/>
              <a:gd name="T50" fmla="*/ 117 w 217"/>
              <a:gd name="T51" fmla="*/ 55 h 217"/>
              <a:gd name="T52" fmla="*/ 120 w 217"/>
              <a:gd name="T53" fmla="*/ 62 h 217"/>
              <a:gd name="T54" fmla="*/ 120 w 217"/>
              <a:gd name="T55" fmla="*/ 81 h 217"/>
              <a:gd name="T56" fmla="*/ 117 w 217"/>
              <a:gd name="T57" fmla="*/ 89 h 217"/>
              <a:gd name="T58" fmla="*/ 109 w 217"/>
              <a:gd name="T59" fmla="*/ 91 h 217"/>
              <a:gd name="T60" fmla="*/ 101 w 217"/>
              <a:gd name="T61" fmla="*/ 89 h 217"/>
              <a:gd name="T62" fmla="*/ 98 w 217"/>
              <a:gd name="T63" fmla="*/ 81 h 217"/>
              <a:gd name="T64" fmla="*/ 98 w 217"/>
              <a:gd name="T65" fmla="*/ 62 h 217"/>
              <a:gd name="T66" fmla="*/ 77 w 217"/>
              <a:gd name="T67" fmla="*/ 40 h 217"/>
              <a:gd name="T68" fmla="*/ 83 w 217"/>
              <a:gd name="T69" fmla="*/ 60 h 217"/>
              <a:gd name="T70" fmla="*/ 83 w 217"/>
              <a:gd name="T71" fmla="*/ 60 h 217"/>
              <a:gd name="T72" fmla="*/ 88 w 217"/>
              <a:gd name="T73" fmla="*/ 40 h 217"/>
              <a:gd name="T74" fmla="*/ 97 w 217"/>
              <a:gd name="T75" fmla="*/ 40 h 217"/>
              <a:gd name="T76" fmla="*/ 87 w 217"/>
              <a:gd name="T77" fmla="*/ 70 h 217"/>
              <a:gd name="T78" fmla="*/ 87 w 217"/>
              <a:gd name="T79" fmla="*/ 91 h 217"/>
              <a:gd name="T80" fmla="*/ 79 w 217"/>
              <a:gd name="T81" fmla="*/ 91 h 217"/>
              <a:gd name="T82" fmla="*/ 79 w 217"/>
              <a:gd name="T83" fmla="*/ 71 h 217"/>
              <a:gd name="T84" fmla="*/ 68 w 217"/>
              <a:gd name="T85" fmla="*/ 40 h 217"/>
              <a:gd name="T86" fmla="*/ 77 w 217"/>
              <a:gd name="T87" fmla="*/ 40 h 217"/>
              <a:gd name="T88" fmla="*/ 177 w 217"/>
              <a:gd name="T89" fmla="*/ 146 h 217"/>
              <a:gd name="T90" fmla="*/ 152 w 217"/>
              <a:gd name="T91" fmla="*/ 171 h 217"/>
              <a:gd name="T92" fmla="*/ 68 w 217"/>
              <a:gd name="T93" fmla="*/ 171 h 217"/>
              <a:gd name="T94" fmla="*/ 43 w 217"/>
              <a:gd name="T95" fmla="*/ 146 h 217"/>
              <a:gd name="T96" fmla="*/ 43 w 217"/>
              <a:gd name="T97" fmla="*/ 127 h 217"/>
              <a:gd name="T98" fmla="*/ 68 w 217"/>
              <a:gd name="T99" fmla="*/ 102 h 217"/>
              <a:gd name="T100" fmla="*/ 152 w 217"/>
              <a:gd name="T101" fmla="*/ 102 h 217"/>
              <a:gd name="T102" fmla="*/ 177 w 217"/>
              <a:gd name="T103" fmla="*/ 127 h 217"/>
              <a:gd name="T104" fmla="*/ 177 w 217"/>
              <a:gd name="T105" fmla="*/ 146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7" h="217">
                <a:moveTo>
                  <a:pt x="108" y="0"/>
                </a:moveTo>
                <a:cubicBezTo>
                  <a:pt x="48" y="0"/>
                  <a:pt x="0" y="48"/>
                  <a:pt x="0" y="108"/>
                </a:cubicBezTo>
                <a:cubicBezTo>
                  <a:pt x="0" y="169"/>
                  <a:pt x="48" y="217"/>
                  <a:pt x="108" y="217"/>
                </a:cubicBezTo>
                <a:cubicBezTo>
                  <a:pt x="169" y="217"/>
                  <a:pt x="217" y="169"/>
                  <a:pt x="217" y="108"/>
                </a:cubicBezTo>
                <a:cubicBezTo>
                  <a:pt x="217" y="48"/>
                  <a:pt x="169" y="0"/>
                  <a:pt x="108" y="0"/>
                </a:cubicBezTo>
                <a:close/>
                <a:moveTo>
                  <a:pt x="126" y="53"/>
                </a:moveTo>
                <a:cubicBezTo>
                  <a:pt x="134" y="53"/>
                  <a:pt x="134" y="53"/>
                  <a:pt x="134" y="53"/>
                </a:cubicBezTo>
                <a:cubicBezTo>
                  <a:pt x="134" y="82"/>
                  <a:pt x="134" y="82"/>
                  <a:pt x="134" y="82"/>
                </a:cubicBezTo>
                <a:cubicBezTo>
                  <a:pt x="134" y="83"/>
                  <a:pt x="134" y="83"/>
                  <a:pt x="134" y="84"/>
                </a:cubicBezTo>
                <a:cubicBezTo>
                  <a:pt x="134" y="84"/>
                  <a:pt x="135" y="84"/>
                  <a:pt x="136" y="84"/>
                </a:cubicBezTo>
                <a:cubicBezTo>
                  <a:pt x="136" y="84"/>
                  <a:pt x="137" y="84"/>
                  <a:pt x="138" y="84"/>
                </a:cubicBezTo>
                <a:cubicBezTo>
                  <a:pt x="139" y="83"/>
                  <a:pt x="139" y="82"/>
                  <a:pt x="140" y="82"/>
                </a:cubicBezTo>
                <a:cubicBezTo>
                  <a:pt x="140" y="53"/>
                  <a:pt x="140" y="53"/>
                  <a:pt x="140" y="53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40" y="91"/>
                  <a:pt x="140" y="91"/>
                  <a:pt x="140" y="91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39" y="88"/>
                  <a:pt x="137" y="89"/>
                  <a:pt x="136" y="90"/>
                </a:cubicBezTo>
                <a:cubicBezTo>
                  <a:pt x="134" y="91"/>
                  <a:pt x="133" y="91"/>
                  <a:pt x="131" y="91"/>
                </a:cubicBezTo>
                <a:cubicBezTo>
                  <a:pt x="130" y="91"/>
                  <a:pt x="128" y="91"/>
                  <a:pt x="127" y="89"/>
                </a:cubicBezTo>
                <a:cubicBezTo>
                  <a:pt x="126" y="88"/>
                  <a:pt x="126" y="87"/>
                  <a:pt x="126" y="84"/>
                </a:cubicBezTo>
                <a:lnTo>
                  <a:pt x="126" y="53"/>
                </a:lnTo>
                <a:close/>
                <a:moveTo>
                  <a:pt x="98" y="62"/>
                </a:moveTo>
                <a:cubicBezTo>
                  <a:pt x="98" y="59"/>
                  <a:pt x="99" y="57"/>
                  <a:pt x="101" y="55"/>
                </a:cubicBezTo>
                <a:cubicBezTo>
                  <a:pt x="103" y="53"/>
                  <a:pt x="106" y="52"/>
                  <a:pt x="109" y="52"/>
                </a:cubicBezTo>
                <a:cubicBezTo>
                  <a:pt x="112" y="52"/>
                  <a:pt x="115" y="53"/>
                  <a:pt x="117" y="55"/>
                </a:cubicBezTo>
                <a:cubicBezTo>
                  <a:pt x="119" y="57"/>
                  <a:pt x="120" y="59"/>
                  <a:pt x="120" y="62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0" y="84"/>
                  <a:pt x="119" y="87"/>
                  <a:pt x="117" y="89"/>
                </a:cubicBezTo>
                <a:cubicBezTo>
                  <a:pt x="115" y="91"/>
                  <a:pt x="112" y="91"/>
                  <a:pt x="109" y="91"/>
                </a:cubicBezTo>
                <a:cubicBezTo>
                  <a:pt x="105" y="91"/>
                  <a:pt x="103" y="91"/>
                  <a:pt x="101" y="89"/>
                </a:cubicBezTo>
                <a:cubicBezTo>
                  <a:pt x="99" y="87"/>
                  <a:pt x="98" y="84"/>
                  <a:pt x="98" y="81"/>
                </a:cubicBezTo>
                <a:lnTo>
                  <a:pt x="98" y="62"/>
                </a:lnTo>
                <a:close/>
                <a:moveTo>
                  <a:pt x="77" y="40"/>
                </a:moveTo>
                <a:cubicBezTo>
                  <a:pt x="83" y="60"/>
                  <a:pt x="83" y="60"/>
                  <a:pt x="83" y="60"/>
                </a:cubicBezTo>
                <a:cubicBezTo>
                  <a:pt x="83" y="60"/>
                  <a:pt x="83" y="60"/>
                  <a:pt x="83" y="60"/>
                </a:cubicBezTo>
                <a:cubicBezTo>
                  <a:pt x="88" y="40"/>
                  <a:pt x="88" y="40"/>
                  <a:pt x="88" y="40"/>
                </a:cubicBezTo>
                <a:cubicBezTo>
                  <a:pt x="97" y="40"/>
                  <a:pt x="97" y="40"/>
                  <a:pt x="97" y="4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91"/>
                  <a:pt x="87" y="91"/>
                  <a:pt x="87" y="91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71"/>
                  <a:pt x="79" y="71"/>
                  <a:pt x="79" y="71"/>
                </a:cubicBezTo>
                <a:cubicBezTo>
                  <a:pt x="68" y="40"/>
                  <a:pt x="68" y="40"/>
                  <a:pt x="68" y="40"/>
                </a:cubicBezTo>
                <a:lnTo>
                  <a:pt x="77" y="40"/>
                </a:lnTo>
                <a:close/>
                <a:moveTo>
                  <a:pt x="177" y="146"/>
                </a:moveTo>
                <a:cubicBezTo>
                  <a:pt x="177" y="160"/>
                  <a:pt x="166" y="171"/>
                  <a:pt x="152" y="171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54" y="171"/>
                  <a:pt x="43" y="160"/>
                  <a:pt x="43" y="146"/>
                </a:cubicBezTo>
                <a:cubicBezTo>
                  <a:pt x="43" y="127"/>
                  <a:pt x="43" y="127"/>
                  <a:pt x="43" y="127"/>
                </a:cubicBezTo>
                <a:cubicBezTo>
                  <a:pt x="43" y="113"/>
                  <a:pt x="54" y="102"/>
                  <a:pt x="68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6" y="102"/>
                  <a:pt x="177" y="113"/>
                  <a:pt x="177" y="127"/>
                </a:cubicBezTo>
                <a:lnTo>
                  <a:pt x="177" y="14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835064" y="3601504"/>
            <a:ext cx="72250" cy="129503"/>
          </a:xfrm>
          <a:custGeom>
            <a:avLst/>
            <a:gdLst>
              <a:gd name="T0" fmla="*/ 10 w 20"/>
              <a:gd name="T1" fmla="*/ 0 h 36"/>
              <a:gd name="T2" fmla="*/ 3 w 20"/>
              <a:gd name="T3" fmla="*/ 3 h 36"/>
              <a:gd name="T4" fmla="*/ 0 w 20"/>
              <a:gd name="T5" fmla="*/ 10 h 36"/>
              <a:gd name="T6" fmla="*/ 0 w 20"/>
              <a:gd name="T7" fmla="*/ 25 h 36"/>
              <a:gd name="T8" fmla="*/ 2 w 20"/>
              <a:gd name="T9" fmla="*/ 33 h 36"/>
              <a:gd name="T10" fmla="*/ 9 w 20"/>
              <a:gd name="T11" fmla="*/ 36 h 36"/>
              <a:gd name="T12" fmla="*/ 17 w 20"/>
              <a:gd name="T13" fmla="*/ 33 h 36"/>
              <a:gd name="T14" fmla="*/ 20 w 20"/>
              <a:gd name="T15" fmla="*/ 25 h 36"/>
              <a:gd name="T16" fmla="*/ 20 w 20"/>
              <a:gd name="T17" fmla="*/ 23 h 36"/>
              <a:gd name="T18" fmla="*/ 13 w 20"/>
              <a:gd name="T19" fmla="*/ 23 h 36"/>
              <a:gd name="T20" fmla="*/ 13 w 20"/>
              <a:gd name="T21" fmla="*/ 25 h 36"/>
              <a:gd name="T22" fmla="*/ 12 w 20"/>
              <a:gd name="T23" fmla="*/ 29 h 36"/>
              <a:gd name="T24" fmla="*/ 10 w 20"/>
              <a:gd name="T25" fmla="*/ 30 h 36"/>
              <a:gd name="T26" fmla="*/ 7 w 20"/>
              <a:gd name="T27" fmla="*/ 29 h 36"/>
              <a:gd name="T28" fmla="*/ 7 w 20"/>
              <a:gd name="T29" fmla="*/ 25 h 36"/>
              <a:gd name="T30" fmla="*/ 7 w 20"/>
              <a:gd name="T31" fmla="*/ 19 h 36"/>
              <a:gd name="T32" fmla="*/ 20 w 20"/>
              <a:gd name="T33" fmla="*/ 19 h 36"/>
              <a:gd name="T34" fmla="*/ 20 w 20"/>
              <a:gd name="T35" fmla="*/ 10 h 36"/>
              <a:gd name="T36" fmla="*/ 17 w 20"/>
              <a:gd name="T37" fmla="*/ 3 h 36"/>
              <a:gd name="T38" fmla="*/ 10 w 20"/>
              <a:gd name="T39" fmla="*/ 0 h 36"/>
              <a:gd name="T40" fmla="*/ 13 w 20"/>
              <a:gd name="T41" fmla="*/ 13 h 36"/>
              <a:gd name="T42" fmla="*/ 7 w 20"/>
              <a:gd name="T43" fmla="*/ 13 h 36"/>
              <a:gd name="T44" fmla="*/ 7 w 20"/>
              <a:gd name="T45" fmla="*/ 10 h 36"/>
              <a:gd name="T46" fmla="*/ 7 w 20"/>
              <a:gd name="T47" fmla="*/ 7 h 36"/>
              <a:gd name="T48" fmla="*/ 10 w 20"/>
              <a:gd name="T49" fmla="*/ 6 h 36"/>
              <a:gd name="T50" fmla="*/ 12 w 20"/>
              <a:gd name="T51" fmla="*/ 7 h 36"/>
              <a:gd name="T52" fmla="*/ 13 w 20"/>
              <a:gd name="T53" fmla="*/ 10 h 36"/>
              <a:gd name="T54" fmla="*/ 13 w 20"/>
              <a:gd name="T55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" h="36">
                <a:moveTo>
                  <a:pt x="10" y="0"/>
                </a:moveTo>
                <a:cubicBezTo>
                  <a:pt x="7" y="0"/>
                  <a:pt x="4" y="1"/>
                  <a:pt x="3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8"/>
                  <a:pt x="1" y="31"/>
                  <a:pt x="2" y="33"/>
                </a:cubicBezTo>
                <a:cubicBezTo>
                  <a:pt x="4" y="35"/>
                  <a:pt x="6" y="36"/>
                  <a:pt x="9" y="36"/>
                </a:cubicBezTo>
                <a:cubicBezTo>
                  <a:pt x="13" y="36"/>
                  <a:pt x="15" y="35"/>
                  <a:pt x="17" y="33"/>
                </a:cubicBezTo>
                <a:cubicBezTo>
                  <a:pt x="19" y="31"/>
                  <a:pt x="20" y="29"/>
                  <a:pt x="20" y="25"/>
                </a:cubicBezTo>
                <a:cubicBezTo>
                  <a:pt x="20" y="23"/>
                  <a:pt x="20" y="23"/>
                  <a:pt x="20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7"/>
                  <a:pt x="12" y="28"/>
                  <a:pt x="12" y="29"/>
                </a:cubicBezTo>
                <a:cubicBezTo>
                  <a:pt x="11" y="29"/>
                  <a:pt x="11" y="30"/>
                  <a:pt x="10" y="30"/>
                </a:cubicBezTo>
                <a:cubicBezTo>
                  <a:pt x="8" y="30"/>
                  <a:pt x="8" y="29"/>
                  <a:pt x="7" y="29"/>
                </a:cubicBezTo>
                <a:cubicBezTo>
                  <a:pt x="7" y="28"/>
                  <a:pt x="7" y="27"/>
                  <a:pt x="7" y="25"/>
                </a:cubicBezTo>
                <a:cubicBezTo>
                  <a:pt x="7" y="19"/>
                  <a:pt x="7" y="19"/>
                  <a:pt x="7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7"/>
                  <a:pt x="19" y="4"/>
                  <a:pt x="17" y="3"/>
                </a:cubicBezTo>
                <a:cubicBezTo>
                  <a:pt x="15" y="1"/>
                  <a:pt x="13" y="0"/>
                  <a:pt x="10" y="0"/>
                </a:cubicBezTo>
                <a:close/>
                <a:moveTo>
                  <a:pt x="13" y="13"/>
                </a:moveTo>
                <a:cubicBezTo>
                  <a:pt x="7" y="13"/>
                  <a:pt x="7" y="13"/>
                  <a:pt x="7" y="13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9"/>
                  <a:pt x="7" y="8"/>
                  <a:pt x="7" y="7"/>
                </a:cubicBezTo>
                <a:cubicBezTo>
                  <a:pt x="8" y="6"/>
                  <a:pt x="9" y="6"/>
                  <a:pt x="10" y="6"/>
                </a:cubicBezTo>
                <a:cubicBezTo>
                  <a:pt x="11" y="6"/>
                  <a:pt x="11" y="6"/>
                  <a:pt x="12" y="7"/>
                </a:cubicBezTo>
                <a:cubicBezTo>
                  <a:pt x="12" y="8"/>
                  <a:pt x="13" y="9"/>
                  <a:pt x="13" y="10"/>
                </a:cubicBezTo>
                <a:lnTo>
                  <a:pt x="13" y="13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40" name="出自【趣你的PPT】(微信:qunideppt)：最优质的PPT资源库"/>
          <p:cNvSpPr/>
          <p:nvPr/>
        </p:nvSpPr>
        <p:spPr bwMode="auto">
          <a:xfrm>
            <a:off x="9410365" y="3144151"/>
            <a:ext cx="822009" cy="817919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41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887225" y="3115524"/>
            <a:ext cx="875173" cy="87517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42" name="出自【趣你的PPT】(微信:qunideppt)：最优质的PPT资源库"/>
          <p:cNvSpPr txBox="1"/>
          <p:nvPr/>
        </p:nvSpPr>
        <p:spPr>
          <a:xfrm>
            <a:off x="6011653" y="4122710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出自【趣你的PPT】(微信:qunideppt)：最优质的PPT资源库"/>
          <p:cNvSpPr txBox="1"/>
          <p:nvPr/>
        </p:nvSpPr>
        <p:spPr>
          <a:xfrm>
            <a:off x="7573306" y="4122710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出自【趣你的PPT】(微信:qunideppt)：最优质的PPT资源库"/>
          <p:cNvSpPr txBox="1"/>
          <p:nvPr/>
        </p:nvSpPr>
        <p:spPr>
          <a:xfrm>
            <a:off x="9134959" y="4122710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出自【趣你的PPT】(微信:qunideppt)：最优质的PPT资源库"/>
          <p:cNvSpPr/>
          <p:nvPr/>
        </p:nvSpPr>
        <p:spPr>
          <a:xfrm>
            <a:off x="6345676" y="2065301"/>
            <a:ext cx="4550813" cy="5162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出自【趣你的PPT】(微信:qunideppt)：最优质的PPT资源库"/>
          <p:cNvSpPr txBox="1"/>
          <p:nvPr/>
        </p:nvSpPr>
        <p:spPr>
          <a:xfrm>
            <a:off x="6345676" y="1683937"/>
            <a:ext cx="2071315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出自【趣你的PPT】(微信:qunideppt)：最优质的PPT资源库"/>
          <p:cNvSpPr/>
          <p:nvPr/>
        </p:nvSpPr>
        <p:spPr>
          <a:xfrm>
            <a:off x="6345676" y="5223418"/>
            <a:ext cx="4550813" cy="5162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出自【趣你的PPT】(微信:qunideppt)：最优质的PPT资源库"/>
          <p:cNvSpPr txBox="1"/>
          <p:nvPr/>
        </p:nvSpPr>
        <p:spPr>
          <a:xfrm>
            <a:off x="6345676" y="4842054"/>
            <a:ext cx="2071315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62896" y="2720504"/>
            <a:ext cx="886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62896" y="3551501"/>
            <a:ext cx="8866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en-US" altLang="zh-CN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23086" y="4099344"/>
            <a:ext cx="514582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33678" y="1704841"/>
            <a:ext cx="2324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弧形 21"/>
          <p:cNvSpPr/>
          <p:nvPr/>
        </p:nvSpPr>
        <p:spPr>
          <a:xfrm>
            <a:off x="2603429" y="3415006"/>
            <a:ext cx="928389" cy="928389"/>
          </a:xfrm>
          <a:prstGeom prst="arc">
            <a:avLst>
              <a:gd name="adj1" fmla="val 16066760"/>
              <a:gd name="adj2" fmla="val 0"/>
            </a:avLst>
          </a:prstGeom>
          <a:ln w="38100">
            <a:solidFill>
              <a:srgbClr val="327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弧形 22"/>
          <p:cNvSpPr/>
          <p:nvPr/>
        </p:nvSpPr>
        <p:spPr>
          <a:xfrm rot="10800000">
            <a:off x="2603429" y="3415006"/>
            <a:ext cx="928389" cy="928389"/>
          </a:xfrm>
          <a:prstGeom prst="arc">
            <a:avLst/>
          </a:prstGeom>
          <a:ln w="38100" cap="sq">
            <a:solidFill>
              <a:srgbClr val="3B8A97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4" name="直接连接符 23"/>
          <p:cNvCxnSpPr>
            <a:stCxn id="23" idx="2"/>
            <a:endCxn id="25" idx="6"/>
          </p:cNvCxnSpPr>
          <p:nvPr/>
        </p:nvCxnSpPr>
        <p:spPr>
          <a:xfrm flipH="1">
            <a:off x="1807667" y="3879200"/>
            <a:ext cx="795762" cy="0"/>
          </a:xfrm>
          <a:prstGeom prst="line">
            <a:avLst/>
          </a:prstGeom>
          <a:ln w="38100">
            <a:solidFill>
              <a:srgbClr val="3B8A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1343472" y="3647103"/>
            <a:ext cx="464195" cy="464195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弧形 25"/>
          <p:cNvSpPr/>
          <p:nvPr/>
        </p:nvSpPr>
        <p:spPr>
          <a:xfrm>
            <a:off x="8627024" y="3415006"/>
            <a:ext cx="928389" cy="928389"/>
          </a:xfrm>
          <a:prstGeom prst="arc">
            <a:avLst>
              <a:gd name="adj1" fmla="val 16070138"/>
              <a:gd name="adj2" fmla="val 0"/>
            </a:avLst>
          </a:prstGeom>
          <a:ln w="38100">
            <a:solidFill>
              <a:srgbClr val="327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弧形 26"/>
          <p:cNvSpPr/>
          <p:nvPr/>
        </p:nvSpPr>
        <p:spPr>
          <a:xfrm rot="10800000">
            <a:off x="8627024" y="3415006"/>
            <a:ext cx="928389" cy="928389"/>
          </a:xfrm>
          <a:prstGeom prst="arc">
            <a:avLst/>
          </a:prstGeom>
          <a:ln w="38100" cap="sq">
            <a:solidFill>
              <a:srgbClr val="3B8A97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" name="直接连接符 27"/>
          <p:cNvCxnSpPr>
            <a:stCxn id="27" idx="2"/>
            <a:endCxn id="29" idx="6"/>
          </p:cNvCxnSpPr>
          <p:nvPr/>
        </p:nvCxnSpPr>
        <p:spPr>
          <a:xfrm flipH="1">
            <a:off x="7831261" y="3879200"/>
            <a:ext cx="795762" cy="0"/>
          </a:xfrm>
          <a:prstGeom prst="line">
            <a:avLst/>
          </a:prstGeom>
          <a:ln w="38100">
            <a:solidFill>
              <a:srgbClr val="3B8A9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7367067" y="3647103"/>
            <a:ext cx="464195" cy="464195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0384333" y="3647103"/>
            <a:ext cx="464195" cy="464195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835526" y="1989265"/>
            <a:ext cx="464195" cy="464195"/>
          </a:xfrm>
          <a:prstGeom prst="ellipse">
            <a:avLst/>
          </a:pr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859121" y="1989265"/>
            <a:ext cx="464195" cy="464195"/>
          </a:xfrm>
          <a:prstGeom prst="ellipse">
            <a:avLst/>
          </a:pr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852792" y="5271784"/>
            <a:ext cx="464195" cy="464195"/>
          </a:xfrm>
          <a:prstGeom prst="ellipse">
            <a:avLst/>
          </a:pr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3067624" y="2619243"/>
            <a:ext cx="0" cy="795762"/>
          </a:xfrm>
          <a:prstGeom prst="line">
            <a:avLst/>
          </a:prstGeom>
          <a:ln w="38100">
            <a:solidFill>
              <a:srgbClr val="32727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22" idx="2"/>
            <a:endCxn id="16" idx="2"/>
          </p:cNvCxnSpPr>
          <p:nvPr/>
        </p:nvCxnSpPr>
        <p:spPr>
          <a:xfrm>
            <a:off x="3531819" y="3879200"/>
            <a:ext cx="828920" cy="0"/>
          </a:xfrm>
          <a:prstGeom prst="line">
            <a:avLst/>
          </a:prstGeom>
          <a:ln w="38100">
            <a:solidFill>
              <a:srgbClr val="327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9091218" y="2619243"/>
            <a:ext cx="0" cy="795762"/>
          </a:xfrm>
          <a:prstGeom prst="line">
            <a:avLst/>
          </a:prstGeom>
          <a:ln w="38100">
            <a:solidFill>
              <a:srgbClr val="32727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26" idx="2"/>
            <a:endCxn id="30" idx="2"/>
          </p:cNvCxnSpPr>
          <p:nvPr/>
        </p:nvCxnSpPr>
        <p:spPr>
          <a:xfrm>
            <a:off x="9555413" y="3879200"/>
            <a:ext cx="828920" cy="0"/>
          </a:xfrm>
          <a:prstGeom prst="line">
            <a:avLst/>
          </a:prstGeom>
          <a:ln w="38100">
            <a:solidFill>
              <a:srgbClr val="327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弧形 12"/>
          <p:cNvSpPr/>
          <p:nvPr/>
        </p:nvSpPr>
        <p:spPr>
          <a:xfrm>
            <a:off x="5620696" y="3415006"/>
            <a:ext cx="928390" cy="928389"/>
          </a:xfrm>
          <a:prstGeom prst="arc">
            <a:avLst/>
          </a:prstGeom>
          <a:ln w="38100">
            <a:solidFill>
              <a:srgbClr val="32727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弧形 13"/>
          <p:cNvSpPr/>
          <p:nvPr/>
        </p:nvSpPr>
        <p:spPr>
          <a:xfrm rot="10800000">
            <a:off x="5620696" y="3415006"/>
            <a:ext cx="928390" cy="928389"/>
          </a:xfrm>
          <a:prstGeom prst="arc">
            <a:avLst/>
          </a:prstGeom>
          <a:ln w="38100" cap="sq">
            <a:solidFill>
              <a:srgbClr val="3B8A97"/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5" name="直接连接符 14"/>
          <p:cNvCxnSpPr>
            <a:stCxn id="14" idx="2"/>
            <a:endCxn id="16" idx="6"/>
          </p:cNvCxnSpPr>
          <p:nvPr/>
        </p:nvCxnSpPr>
        <p:spPr>
          <a:xfrm flipH="1">
            <a:off x="4824934" y="3879201"/>
            <a:ext cx="795763" cy="0"/>
          </a:xfrm>
          <a:prstGeom prst="line">
            <a:avLst/>
          </a:prstGeom>
          <a:ln w="38100">
            <a:solidFill>
              <a:srgbClr val="3B8A9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4360739" y="3647103"/>
            <a:ext cx="464195" cy="464195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2" name="直接连接符 11"/>
          <p:cNvCxnSpPr>
            <a:stCxn id="13" idx="2"/>
            <a:endCxn id="29" idx="2"/>
          </p:cNvCxnSpPr>
          <p:nvPr/>
        </p:nvCxnSpPr>
        <p:spPr>
          <a:xfrm>
            <a:off x="6549086" y="3879200"/>
            <a:ext cx="817981" cy="0"/>
          </a:xfrm>
          <a:prstGeom prst="line">
            <a:avLst/>
          </a:prstGeom>
          <a:ln w="38100">
            <a:solidFill>
              <a:srgbClr val="32727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14" idx="0"/>
          </p:cNvCxnSpPr>
          <p:nvPr/>
        </p:nvCxnSpPr>
        <p:spPr>
          <a:xfrm>
            <a:off x="6084890" y="4343395"/>
            <a:ext cx="0" cy="795762"/>
          </a:xfrm>
          <a:prstGeom prst="line">
            <a:avLst/>
          </a:prstGeom>
          <a:ln w="38100">
            <a:solidFill>
              <a:srgbClr val="3B8A97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环形箭头 4"/>
          <p:cNvSpPr/>
          <p:nvPr/>
        </p:nvSpPr>
        <p:spPr>
          <a:xfrm rot="3667601">
            <a:off x="2752634" y="1906373"/>
            <a:ext cx="629978" cy="629979"/>
          </a:xfrm>
          <a:prstGeom prst="circularArrow">
            <a:avLst>
              <a:gd name="adj1" fmla="val 3703"/>
              <a:gd name="adj2" fmla="val 1142319"/>
              <a:gd name="adj3" fmla="val 20341218"/>
              <a:gd name="adj4" fmla="val 9033707"/>
              <a:gd name="adj5" fmla="val 5059"/>
            </a:avLst>
          </a:pr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环形箭头 5"/>
          <p:cNvSpPr/>
          <p:nvPr/>
        </p:nvSpPr>
        <p:spPr>
          <a:xfrm rot="12722760">
            <a:off x="8776228" y="1906372"/>
            <a:ext cx="629979" cy="629978"/>
          </a:xfrm>
          <a:prstGeom prst="circularArrow">
            <a:avLst>
              <a:gd name="adj1" fmla="val 3703"/>
              <a:gd name="adj2" fmla="val 1142319"/>
              <a:gd name="adj3" fmla="val 20341218"/>
              <a:gd name="adj4" fmla="val 9033707"/>
              <a:gd name="adj5" fmla="val 5059"/>
            </a:avLst>
          </a:pr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659017" y="3630561"/>
            <a:ext cx="83299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2015</a:t>
            </a:r>
            <a:endParaRPr lang="en-US" altLang="zh-CN" sz="16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676283" y="3630561"/>
            <a:ext cx="83299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2016</a:t>
            </a:r>
            <a:endParaRPr lang="en-US" altLang="zh-CN" sz="16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682613" y="3630561"/>
            <a:ext cx="83299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2017</a:t>
            </a:r>
            <a:endParaRPr lang="en-US" altLang="zh-CN" sz="16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Freeform 31"/>
          <p:cNvSpPr/>
          <p:nvPr/>
        </p:nvSpPr>
        <p:spPr bwMode="auto">
          <a:xfrm>
            <a:off x="2926877" y="2069205"/>
            <a:ext cx="281491" cy="278464"/>
          </a:xfrm>
          <a:custGeom>
            <a:avLst/>
            <a:gdLst>
              <a:gd name="T0" fmla="*/ 58 w 116"/>
              <a:gd name="T1" fmla="*/ 100 h 115"/>
              <a:gd name="T2" fmla="*/ 48 w 116"/>
              <a:gd name="T3" fmla="*/ 103 h 115"/>
              <a:gd name="T4" fmla="*/ 29 w 116"/>
              <a:gd name="T5" fmla="*/ 114 h 115"/>
              <a:gd name="T6" fmla="*/ 26 w 116"/>
              <a:gd name="T7" fmla="*/ 115 h 115"/>
              <a:gd name="T8" fmla="*/ 21 w 116"/>
              <a:gd name="T9" fmla="*/ 111 h 115"/>
              <a:gd name="T10" fmla="*/ 22 w 116"/>
              <a:gd name="T11" fmla="*/ 105 h 115"/>
              <a:gd name="T12" fmla="*/ 25 w 116"/>
              <a:gd name="T13" fmla="*/ 83 h 115"/>
              <a:gd name="T14" fmla="*/ 24 w 116"/>
              <a:gd name="T15" fmla="*/ 74 h 115"/>
              <a:gd name="T16" fmla="*/ 19 w 116"/>
              <a:gd name="T17" fmla="*/ 65 h 115"/>
              <a:gd name="T18" fmla="*/ 4 w 116"/>
              <a:gd name="T19" fmla="*/ 50 h 115"/>
              <a:gd name="T20" fmla="*/ 1 w 116"/>
              <a:gd name="T21" fmla="*/ 47 h 115"/>
              <a:gd name="T22" fmla="*/ 3 w 116"/>
              <a:gd name="T23" fmla="*/ 42 h 115"/>
              <a:gd name="T24" fmla="*/ 8 w 116"/>
              <a:gd name="T25" fmla="*/ 40 h 115"/>
              <a:gd name="T26" fmla="*/ 29 w 116"/>
              <a:gd name="T27" fmla="*/ 37 h 115"/>
              <a:gd name="T28" fmla="*/ 39 w 116"/>
              <a:gd name="T29" fmla="*/ 32 h 115"/>
              <a:gd name="T30" fmla="*/ 44 w 116"/>
              <a:gd name="T31" fmla="*/ 25 h 115"/>
              <a:gd name="T32" fmla="*/ 54 w 116"/>
              <a:gd name="T33" fmla="*/ 5 h 115"/>
              <a:gd name="T34" fmla="*/ 55 w 116"/>
              <a:gd name="T35" fmla="*/ 2 h 115"/>
              <a:gd name="T36" fmla="*/ 61 w 116"/>
              <a:gd name="T37" fmla="*/ 2 h 115"/>
              <a:gd name="T38" fmla="*/ 63 w 116"/>
              <a:gd name="T39" fmla="*/ 5 h 115"/>
              <a:gd name="T40" fmla="*/ 73 w 116"/>
              <a:gd name="T41" fmla="*/ 26 h 115"/>
              <a:gd name="T42" fmla="*/ 89 w 116"/>
              <a:gd name="T43" fmla="*/ 37 h 115"/>
              <a:gd name="T44" fmla="*/ 111 w 116"/>
              <a:gd name="T45" fmla="*/ 41 h 115"/>
              <a:gd name="T46" fmla="*/ 113 w 116"/>
              <a:gd name="T47" fmla="*/ 42 h 115"/>
              <a:gd name="T48" fmla="*/ 115 w 116"/>
              <a:gd name="T49" fmla="*/ 47 h 115"/>
              <a:gd name="T50" fmla="*/ 113 w 116"/>
              <a:gd name="T51" fmla="*/ 50 h 115"/>
              <a:gd name="T52" fmla="*/ 97 w 116"/>
              <a:gd name="T53" fmla="*/ 66 h 115"/>
              <a:gd name="T54" fmla="*/ 91 w 116"/>
              <a:gd name="T55" fmla="*/ 85 h 115"/>
              <a:gd name="T56" fmla="*/ 95 w 116"/>
              <a:gd name="T57" fmla="*/ 109 h 115"/>
              <a:gd name="T58" fmla="*/ 95 w 116"/>
              <a:gd name="T59" fmla="*/ 111 h 115"/>
              <a:gd name="T60" fmla="*/ 90 w 116"/>
              <a:gd name="T61" fmla="*/ 115 h 115"/>
              <a:gd name="T62" fmla="*/ 87 w 116"/>
              <a:gd name="T63" fmla="*/ 113 h 115"/>
              <a:gd name="T64" fmla="*/ 68 w 116"/>
              <a:gd name="T65" fmla="*/ 103 h 115"/>
              <a:gd name="T66" fmla="*/ 58 w 116"/>
              <a:gd name="T67" fmla="*/ 10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6" h="115">
                <a:moveTo>
                  <a:pt x="58" y="100"/>
                </a:moveTo>
                <a:cubicBezTo>
                  <a:pt x="55" y="101"/>
                  <a:pt x="51" y="101"/>
                  <a:pt x="48" y="103"/>
                </a:cubicBezTo>
                <a:cubicBezTo>
                  <a:pt x="42" y="107"/>
                  <a:pt x="35" y="110"/>
                  <a:pt x="29" y="114"/>
                </a:cubicBezTo>
                <a:cubicBezTo>
                  <a:pt x="28" y="114"/>
                  <a:pt x="27" y="115"/>
                  <a:pt x="26" y="115"/>
                </a:cubicBezTo>
                <a:cubicBezTo>
                  <a:pt x="23" y="115"/>
                  <a:pt x="21" y="114"/>
                  <a:pt x="21" y="111"/>
                </a:cubicBezTo>
                <a:cubicBezTo>
                  <a:pt x="21" y="109"/>
                  <a:pt x="22" y="107"/>
                  <a:pt x="22" y="105"/>
                </a:cubicBezTo>
                <a:cubicBezTo>
                  <a:pt x="23" y="98"/>
                  <a:pt x="24" y="91"/>
                  <a:pt x="25" y="83"/>
                </a:cubicBezTo>
                <a:cubicBezTo>
                  <a:pt x="26" y="80"/>
                  <a:pt x="25" y="77"/>
                  <a:pt x="24" y="74"/>
                </a:cubicBezTo>
                <a:cubicBezTo>
                  <a:pt x="23" y="71"/>
                  <a:pt x="21" y="68"/>
                  <a:pt x="19" y="65"/>
                </a:cubicBezTo>
                <a:cubicBezTo>
                  <a:pt x="14" y="60"/>
                  <a:pt x="9" y="55"/>
                  <a:pt x="4" y="50"/>
                </a:cubicBezTo>
                <a:cubicBezTo>
                  <a:pt x="3" y="49"/>
                  <a:pt x="2" y="48"/>
                  <a:pt x="1" y="47"/>
                </a:cubicBezTo>
                <a:cubicBezTo>
                  <a:pt x="0" y="45"/>
                  <a:pt x="1" y="43"/>
                  <a:pt x="3" y="42"/>
                </a:cubicBezTo>
                <a:cubicBezTo>
                  <a:pt x="5" y="41"/>
                  <a:pt x="6" y="41"/>
                  <a:pt x="8" y="40"/>
                </a:cubicBezTo>
                <a:cubicBezTo>
                  <a:pt x="15" y="39"/>
                  <a:pt x="22" y="38"/>
                  <a:pt x="29" y="37"/>
                </a:cubicBezTo>
                <a:cubicBezTo>
                  <a:pt x="33" y="36"/>
                  <a:pt x="37" y="34"/>
                  <a:pt x="39" y="32"/>
                </a:cubicBezTo>
                <a:cubicBezTo>
                  <a:pt x="41" y="30"/>
                  <a:pt x="43" y="28"/>
                  <a:pt x="44" y="25"/>
                </a:cubicBezTo>
                <a:cubicBezTo>
                  <a:pt x="47" y="18"/>
                  <a:pt x="50" y="11"/>
                  <a:pt x="54" y="5"/>
                </a:cubicBezTo>
                <a:cubicBezTo>
                  <a:pt x="54" y="4"/>
                  <a:pt x="55" y="3"/>
                  <a:pt x="55" y="2"/>
                </a:cubicBezTo>
                <a:cubicBezTo>
                  <a:pt x="57" y="0"/>
                  <a:pt x="59" y="0"/>
                  <a:pt x="61" y="2"/>
                </a:cubicBezTo>
                <a:cubicBezTo>
                  <a:pt x="62" y="3"/>
                  <a:pt x="62" y="4"/>
                  <a:pt x="63" y="5"/>
                </a:cubicBezTo>
                <a:cubicBezTo>
                  <a:pt x="66" y="12"/>
                  <a:pt x="69" y="19"/>
                  <a:pt x="73" y="26"/>
                </a:cubicBezTo>
                <a:cubicBezTo>
                  <a:pt x="76" y="32"/>
                  <a:pt x="81" y="36"/>
                  <a:pt x="89" y="37"/>
                </a:cubicBezTo>
                <a:cubicBezTo>
                  <a:pt x="96" y="39"/>
                  <a:pt x="104" y="40"/>
                  <a:pt x="111" y="41"/>
                </a:cubicBezTo>
                <a:cubicBezTo>
                  <a:pt x="112" y="41"/>
                  <a:pt x="113" y="41"/>
                  <a:pt x="113" y="42"/>
                </a:cubicBezTo>
                <a:cubicBezTo>
                  <a:pt x="115" y="43"/>
                  <a:pt x="116" y="45"/>
                  <a:pt x="115" y="47"/>
                </a:cubicBezTo>
                <a:cubicBezTo>
                  <a:pt x="114" y="48"/>
                  <a:pt x="114" y="49"/>
                  <a:pt x="113" y="50"/>
                </a:cubicBezTo>
                <a:cubicBezTo>
                  <a:pt x="108" y="55"/>
                  <a:pt x="102" y="61"/>
                  <a:pt x="97" y="66"/>
                </a:cubicBezTo>
                <a:cubicBezTo>
                  <a:pt x="92" y="71"/>
                  <a:pt x="90" y="78"/>
                  <a:pt x="91" y="85"/>
                </a:cubicBezTo>
                <a:cubicBezTo>
                  <a:pt x="92" y="93"/>
                  <a:pt x="94" y="101"/>
                  <a:pt x="95" y="109"/>
                </a:cubicBezTo>
                <a:cubicBezTo>
                  <a:pt x="95" y="109"/>
                  <a:pt x="95" y="110"/>
                  <a:pt x="95" y="111"/>
                </a:cubicBezTo>
                <a:cubicBezTo>
                  <a:pt x="95" y="114"/>
                  <a:pt x="93" y="115"/>
                  <a:pt x="90" y="115"/>
                </a:cubicBezTo>
                <a:cubicBezTo>
                  <a:pt x="89" y="114"/>
                  <a:pt x="88" y="114"/>
                  <a:pt x="87" y="113"/>
                </a:cubicBezTo>
                <a:cubicBezTo>
                  <a:pt x="81" y="110"/>
                  <a:pt x="75" y="107"/>
                  <a:pt x="68" y="103"/>
                </a:cubicBezTo>
                <a:cubicBezTo>
                  <a:pt x="65" y="101"/>
                  <a:pt x="62" y="101"/>
                  <a:pt x="58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4" name="Group 15"/>
          <p:cNvGrpSpPr>
            <a:grpSpLocks noChangeAspect="1"/>
          </p:cNvGrpSpPr>
          <p:nvPr/>
        </p:nvGrpSpPr>
        <p:grpSpPr bwMode="auto">
          <a:xfrm>
            <a:off x="8919778" y="2076114"/>
            <a:ext cx="342879" cy="324000"/>
            <a:chOff x="864" y="477"/>
            <a:chExt cx="563" cy="532"/>
          </a:xfrm>
          <a:solidFill>
            <a:schemeClr val="bg1"/>
          </a:solidFill>
        </p:grpSpPr>
        <p:sp>
          <p:nvSpPr>
            <p:cNvPr id="45" name="Freeform 17"/>
            <p:cNvSpPr/>
            <p:nvPr/>
          </p:nvSpPr>
          <p:spPr bwMode="auto">
            <a:xfrm>
              <a:off x="912" y="477"/>
              <a:ext cx="515" cy="532"/>
            </a:xfrm>
            <a:custGeom>
              <a:avLst/>
              <a:gdLst>
                <a:gd name="T0" fmla="*/ 66 w 216"/>
                <a:gd name="T1" fmla="*/ 37 h 223"/>
                <a:gd name="T2" fmla="*/ 65 w 216"/>
                <a:gd name="T3" fmla="*/ 36 h 223"/>
                <a:gd name="T4" fmla="*/ 62 w 216"/>
                <a:gd name="T5" fmla="*/ 32 h 223"/>
                <a:gd name="T6" fmla="*/ 50 w 216"/>
                <a:gd name="T7" fmla="*/ 24 h 223"/>
                <a:gd name="T8" fmla="*/ 49 w 216"/>
                <a:gd name="T9" fmla="*/ 23 h 223"/>
                <a:gd name="T10" fmla="*/ 172 w 216"/>
                <a:gd name="T11" fmla="*/ 34 h 223"/>
                <a:gd name="T12" fmla="*/ 185 w 216"/>
                <a:gd name="T13" fmla="*/ 170 h 223"/>
                <a:gd name="T14" fmla="*/ 52 w 216"/>
                <a:gd name="T15" fmla="*/ 197 h 223"/>
                <a:gd name="T16" fmla="*/ 6 w 216"/>
                <a:gd name="T17" fmla="*/ 140 h 223"/>
                <a:gd name="T18" fmla="*/ 3 w 216"/>
                <a:gd name="T19" fmla="*/ 92 h 223"/>
                <a:gd name="T20" fmla="*/ 15 w 216"/>
                <a:gd name="T21" fmla="*/ 99 h 223"/>
                <a:gd name="T22" fmla="*/ 18 w 216"/>
                <a:gd name="T23" fmla="*/ 102 h 223"/>
                <a:gd name="T24" fmla="*/ 22 w 216"/>
                <a:gd name="T25" fmla="*/ 102 h 223"/>
                <a:gd name="T26" fmla="*/ 55 w 216"/>
                <a:gd name="T27" fmla="*/ 175 h 223"/>
                <a:gd name="T28" fmla="*/ 116 w 216"/>
                <a:gd name="T29" fmla="*/ 190 h 223"/>
                <a:gd name="T30" fmla="*/ 183 w 216"/>
                <a:gd name="T31" fmla="*/ 88 h 223"/>
                <a:gd name="T32" fmla="*/ 166 w 216"/>
                <a:gd name="T33" fmla="*/ 56 h 223"/>
                <a:gd name="T34" fmla="*/ 136 w 216"/>
                <a:gd name="T35" fmla="*/ 34 h 223"/>
                <a:gd name="T36" fmla="*/ 101 w 216"/>
                <a:gd name="T37" fmla="*/ 27 h 223"/>
                <a:gd name="T38" fmla="*/ 66 w 216"/>
                <a:gd name="T39" fmla="*/ 3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23">
                  <a:moveTo>
                    <a:pt x="66" y="37"/>
                  </a:moveTo>
                  <a:cubicBezTo>
                    <a:pt x="65" y="36"/>
                    <a:pt x="65" y="36"/>
                    <a:pt x="65" y="36"/>
                  </a:cubicBezTo>
                  <a:cubicBezTo>
                    <a:pt x="66" y="34"/>
                    <a:pt x="64" y="33"/>
                    <a:pt x="62" y="32"/>
                  </a:cubicBezTo>
                  <a:cubicBezTo>
                    <a:pt x="58" y="30"/>
                    <a:pt x="54" y="27"/>
                    <a:pt x="50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83" y="1"/>
                    <a:pt x="135" y="0"/>
                    <a:pt x="172" y="34"/>
                  </a:cubicBezTo>
                  <a:cubicBezTo>
                    <a:pt x="211" y="70"/>
                    <a:pt x="216" y="129"/>
                    <a:pt x="185" y="170"/>
                  </a:cubicBezTo>
                  <a:cubicBezTo>
                    <a:pt x="154" y="212"/>
                    <a:pt x="97" y="223"/>
                    <a:pt x="52" y="197"/>
                  </a:cubicBezTo>
                  <a:cubicBezTo>
                    <a:pt x="29" y="183"/>
                    <a:pt x="14" y="164"/>
                    <a:pt x="6" y="140"/>
                  </a:cubicBezTo>
                  <a:cubicBezTo>
                    <a:pt x="2" y="126"/>
                    <a:pt x="0" y="100"/>
                    <a:pt x="3" y="92"/>
                  </a:cubicBezTo>
                  <a:cubicBezTo>
                    <a:pt x="7" y="94"/>
                    <a:pt x="11" y="97"/>
                    <a:pt x="15" y="99"/>
                  </a:cubicBezTo>
                  <a:cubicBezTo>
                    <a:pt x="16" y="100"/>
                    <a:pt x="17" y="101"/>
                    <a:pt x="18" y="102"/>
                  </a:cubicBezTo>
                  <a:cubicBezTo>
                    <a:pt x="19" y="102"/>
                    <a:pt x="21" y="102"/>
                    <a:pt x="22" y="102"/>
                  </a:cubicBezTo>
                  <a:cubicBezTo>
                    <a:pt x="20" y="132"/>
                    <a:pt x="31" y="156"/>
                    <a:pt x="55" y="175"/>
                  </a:cubicBezTo>
                  <a:cubicBezTo>
                    <a:pt x="73" y="188"/>
                    <a:pt x="94" y="193"/>
                    <a:pt x="116" y="190"/>
                  </a:cubicBezTo>
                  <a:cubicBezTo>
                    <a:pt x="164" y="182"/>
                    <a:pt x="195" y="135"/>
                    <a:pt x="183" y="88"/>
                  </a:cubicBezTo>
                  <a:cubicBezTo>
                    <a:pt x="179" y="76"/>
                    <a:pt x="174" y="65"/>
                    <a:pt x="166" y="56"/>
                  </a:cubicBezTo>
                  <a:cubicBezTo>
                    <a:pt x="158" y="47"/>
                    <a:pt x="148" y="39"/>
                    <a:pt x="136" y="34"/>
                  </a:cubicBezTo>
                  <a:cubicBezTo>
                    <a:pt x="125" y="29"/>
                    <a:pt x="113" y="27"/>
                    <a:pt x="101" y="27"/>
                  </a:cubicBezTo>
                  <a:cubicBezTo>
                    <a:pt x="88" y="28"/>
                    <a:pt x="77" y="31"/>
                    <a:pt x="6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18"/>
            <p:cNvSpPr/>
            <p:nvPr/>
          </p:nvSpPr>
          <p:spPr bwMode="auto">
            <a:xfrm>
              <a:off x="864" y="508"/>
              <a:ext cx="339" cy="272"/>
            </a:xfrm>
            <a:custGeom>
              <a:avLst/>
              <a:gdLst>
                <a:gd name="T0" fmla="*/ 123 w 142"/>
                <a:gd name="T1" fmla="*/ 114 h 114"/>
                <a:gd name="T2" fmla="*/ 114 w 142"/>
                <a:gd name="T3" fmla="*/ 111 h 114"/>
                <a:gd name="T4" fmla="*/ 86 w 142"/>
                <a:gd name="T5" fmla="*/ 92 h 114"/>
                <a:gd name="T6" fmla="*/ 60 w 142"/>
                <a:gd name="T7" fmla="*/ 75 h 114"/>
                <a:gd name="T8" fmla="*/ 57 w 142"/>
                <a:gd name="T9" fmla="*/ 74 h 114"/>
                <a:gd name="T10" fmla="*/ 42 w 142"/>
                <a:gd name="T11" fmla="*/ 78 h 114"/>
                <a:gd name="T12" fmla="*/ 40 w 142"/>
                <a:gd name="T13" fmla="*/ 78 h 114"/>
                <a:gd name="T14" fmla="*/ 4 w 142"/>
                <a:gd name="T15" fmla="*/ 53 h 114"/>
                <a:gd name="T16" fmla="*/ 0 w 142"/>
                <a:gd name="T17" fmla="*/ 46 h 114"/>
                <a:gd name="T18" fmla="*/ 7 w 142"/>
                <a:gd name="T19" fmla="*/ 40 h 114"/>
                <a:gd name="T20" fmla="*/ 26 w 142"/>
                <a:gd name="T21" fmla="*/ 37 h 114"/>
                <a:gd name="T22" fmla="*/ 31 w 142"/>
                <a:gd name="T23" fmla="*/ 28 h 114"/>
                <a:gd name="T24" fmla="*/ 28 w 142"/>
                <a:gd name="T25" fmla="*/ 8 h 114"/>
                <a:gd name="T26" fmla="*/ 31 w 142"/>
                <a:gd name="T27" fmla="*/ 1 h 114"/>
                <a:gd name="T28" fmla="*/ 39 w 142"/>
                <a:gd name="T29" fmla="*/ 1 h 114"/>
                <a:gd name="T30" fmla="*/ 52 w 142"/>
                <a:gd name="T31" fmla="*/ 11 h 114"/>
                <a:gd name="T32" fmla="*/ 75 w 142"/>
                <a:gd name="T33" fmla="*/ 26 h 114"/>
                <a:gd name="T34" fmla="*/ 76 w 142"/>
                <a:gd name="T35" fmla="*/ 28 h 114"/>
                <a:gd name="T36" fmla="*/ 78 w 142"/>
                <a:gd name="T37" fmla="*/ 45 h 114"/>
                <a:gd name="T38" fmla="*/ 79 w 142"/>
                <a:gd name="T39" fmla="*/ 46 h 114"/>
                <a:gd name="T40" fmla="*/ 122 w 142"/>
                <a:gd name="T41" fmla="*/ 75 h 114"/>
                <a:gd name="T42" fmla="*/ 134 w 142"/>
                <a:gd name="T43" fmla="*/ 83 h 114"/>
                <a:gd name="T44" fmla="*/ 140 w 142"/>
                <a:gd name="T45" fmla="*/ 101 h 114"/>
                <a:gd name="T46" fmla="*/ 126 w 142"/>
                <a:gd name="T47" fmla="*/ 114 h 114"/>
                <a:gd name="T48" fmla="*/ 123 w 142"/>
                <a:gd name="T4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14">
                  <a:moveTo>
                    <a:pt x="123" y="114"/>
                  </a:moveTo>
                  <a:cubicBezTo>
                    <a:pt x="120" y="114"/>
                    <a:pt x="117" y="113"/>
                    <a:pt x="114" y="111"/>
                  </a:cubicBezTo>
                  <a:cubicBezTo>
                    <a:pt x="105" y="105"/>
                    <a:pt x="95" y="98"/>
                    <a:pt x="86" y="92"/>
                  </a:cubicBezTo>
                  <a:cubicBezTo>
                    <a:pt x="77" y="86"/>
                    <a:pt x="69" y="81"/>
                    <a:pt x="60" y="75"/>
                  </a:cubicBezTo>
                  <a:cubicBezTo>
                    <a:pt x="59" y="74"/>
                    <a:pt x="58" y="74"/>
                    <a:pt x="57" y="74"/>
                  </a:cubicBezTo>
                  <a:cubicBezTo>
                    <a:pt x="52" y="76"/>
                    <a:pt x="47" y="77"/>
                    <a:pt x="42" y="78"/>
                  </a:cubicBezTo>
                  <a:cubicBezTo>
                    <a:pt x="41" y="78"/>
                    <a:pt x="40" y="78"/>
                    <a:pt x="40" y="78"/>
                  </a:cubicBezTo>
                  <a:cubicBezTo>
                    <a:pt x="28" y="70"/>
                    <a:pt x="16" y="62"/>
                    <a:pt x="4" y="53"/>
                  </a:cubicBezTo>
                  <a:cubicBezTo>
                    <a:pt x="1" y="51"/>
                    <a:pt x="0" y="49"/>
                    <a:pt x="0" y="46"/>
                  </a:cubicBezTo>
                  <a:cubicBezTo>
                    <a:pt x="1" y="43"/>
                    <a:pt x="3" y="41"/>
                    <a:pt x="7" y="40"/>
                  </a:cubicBezTo>
                  <a:cubicBezTo>
                    <a:pt x="13" y="39"/>
                    <a:pt x="19" y="38"/>
                    <a:pt x="26" y="37"/>
                  </a:cubicBezTo>
                  <a:cubicBezTo>
                    <a:pt x="30" y="36"/>
                    <a:pt x="32" y="32"/>
                    <a:pt x="31" y="28"/>
                  </a:cubicBezTo>
                  <a:cubicBezTo>
                    <a:pt x="30" y="21"/>
                    <a:pt x="29" y="15"/>
                    <a:pt x="28" y="8"/>
                  </a:cubicBezTo>
                  <a:cubicBezTo>
                    <a:pt x="27" y="5"/>
                    <a:pt x="28" y="3"/>
                    <a:pt x="31" y="1"/>
                  </a:cubicBezTo>
                  <a:cubicBezTo>
                    <a:pt x="33" y="0"/>
                    <a:pt x="36" y="0"/>
                    <a:pt x="39" y="1"/>
                  </a:cubicBezTo>
                  <a:cubicBezTo>
                    <a:pt x="43" y="4"/>
                    <a:pt x="48" y="7"/>
                    <a:pt x="52" y="11"/>
                  </a:cubicBezTo>
                  <a:cubicBezTo>
                    <a:pt x="60" y="16"/>
                    <a:pt x="67" y="21"/>
                    <a:pt x="75" y="26"/>
                  </a:cubicBezTo>
                  <a:cubicBezTo>
                    <a:pt x="75" y="26"/>
                    <a:pt x="76" y="27"/>
                    <a:pt x="76" y="28"/>
                  </a:cubicBezTo>
                  <a:cubicBezTo>
                    <a:pt x="77" y="34"/>
                    <a:pt x="77" y="39"/>
                    <a:pt x="78" y="45"/>
                  </a:cubicBezTo>
                  <a:cubicBezTo>
                    <a:pt x="78" y="45"/>
                    <a:pt x="79" y="46"/>
                    <a:pt x="79" y="46"/>
                  </a:cubicBezTo>
                  <a:cubicBezTo>
                    <a:pt x="94" y="56"/>
                    <a:pt x="108" y="65"/>
                    <a:pt x="122" y="75"/>
                  </a:cubicBezTo>
                  <a:cubicBezTo>
                    <a:pt x="126" y="78"/>
                    <a:pt x="130" y="80"/>
                    <a:pt x="134" y="83"/>
                  </a:cubicBezTo>
                  <a:cubicBezTo>
                    <a:pt x="139" y="87"/>
                    <a:pt x="142" y="94"/>
                    <a:pt x="140" y="101"/>
                  </a:cubicBezTo>
                  <a:cubicBezTo>
                    <a:pt x="138" y="107"/>
                    <a:pt x="132" y="113"/>
                    <a:pt x="126" y="114"/>
                  </a:cubicBezTo>
                  <a:cubicBezTo>
                    <a:pt x="125" y="114"/>
                    <a:pt x="124" y="114"/>
                    <a:pt x="1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19"/>
            <p:cNvSpPr/>
            <p:nvPr/>
          </p:nvSpPr>
          <p:spPr bwMode="auto">
            <a:xfrm>
              <a:off x="1017" y="589"/>
              <a:ext cx="291" cy="301"/>
            </a:xfrm>
            <a:custGeom>
              <a:avLst/>
              <a:gdLst>
                <a:gd name="T0" fmla="*/ 2 w 122"/>
                <a:gd name="T1" fmla="*/ 57 h 126"/>
                <a:gd name="T2" fmla="*/ 3 w 122"/>
                <a:gd name="T3" fmla="*/ 58 h 126"/>
                <a:gd name="T4" fmla="*/ 22 w 122"/>
                <a:gd name="T5" fmla="*/ 70 h 126"/>
                <a:gd name="T6" fmla="*/ 23 w 122"/>
                <a:gd name="T7" fmla="*/ 72 h 126"/>
                <a:gd name="T8" fmla="*/ 50 w 122"/>
                <a:gd name="T9" fmla="*/ 98 h 126"/>
                <a:gd name="T10" fmla="*/ 87 w 122"/>
                <a:gd name="T11" fmla="*/ 88 h 126"/>
                <a:gd name="T12" fmla="*/ 97 w 122"/>
                <a:gd name="T13" fmla="*/ 58 h 126"/>
                <a:gd name="T14" fmla="*/ 76 w 122"/>
                <a:gd name="T15" fmla="*/ 29 h 126"/>
                <a:gd name="T16" fmla="*/ 57 w 122"/>
                <a:gd name="T17" fmla="*/ 25 h 126"/>
                <a:gd name="T18" fmla="*/ 56 w 122"/>
                <a:gd name="T19" fmla="*/ 25 h 126"/>
                <a:gd name="T20" fmla="*/ 49 w 122"/>
                <a:gd name="T21" fmla="*/ 23 h 126"/>
                <a:gd name="T22" fmla="*/ 33 w 122"/>
                <a:gd name="T23" fmla="*/ 12 h 126"/>
                <a:gd name="T24" fmla="*/ 32 w 122"/>
                <a:gd name="T25" fmla="*/ 11 h 126"/>
                <a:gd name="T26" fmla="*/ 102 w 122"/>
                <a:gd name="T27" fmla="*/ 23 h 126"/>
                <a:gd name="T28" fmla="*/ 106 w 122"/>
                <a:gd name="T29" fmla="*/ 96 h 126"/>
                <a:gd name="T30" fmla="*/ 35 w 122"/>
                <a:gd name="T31" fmla="*/ 114 h 126"/>
                <a:gd name="T32" fmla="*/ 2 w 122"/>
                <a:gd name="T33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26">
                  <a:moveTo>
                    <a:pt x="2" y="57"/>
                  </a:moveTo>
                  <a:cubicBezTo>
                    <a:pt x="3" y="57"/>
                    <a:pt x="3" y="57"/>
                    <a:pt x="3" y="58"/>
                  </a:cubicBezTo>
                  <a:cubicBezTo>
                    <a:pt x="9" y="62"/>
                    <a:pt x="16" y="66"/>
                    <a:pt x="22" y="70"/>
                  </a:cubicBezTo>
                  <a:cubicBezTo>
                    <a:pt x="23" y="71"/>
                    <a:pt x="23" y="71"/>
                    <a:pt x="23" y="72"/>
                  </a:cubicBezTo>
                  <a:cubicBezTo>
                    <a:pt x="27" y="85"/>
                    <a:pt x="36" y="95"/>
                    <a:pt x="50" y="98"/>
                  </a:cubicBezTo>
                  <a:cubicBezTo>
                    <a:pt x="64" y="102"/>
                    <a:pt x="77" y="98"/>
                    <a:pt x="87" y="88"/>
                  </a:cubicBezTo>
                  <a:cubicBezTo>
                    <a:pt x="95" y="79"/>
                    <a:pt x="98" y="69"/>
                    <a:pt x="97" y="58"/>
                  </a:cubicBezTo>
                  <a:cubicBezTo>
                    <a:pt x="95" y="45"/>
                    <a:pt x="88" y="35"/>
                    <a:pt x="76" y="29"/>
                  </a:cubicBezTo>
                  <a:cubicBezTo>
                    <a:pt x="70" y="25"/>
                    <a:pt x="64" y="24"/>
                    <a:pt x="57" y="25"/>
                  </a:cubicBezTo>
                  <a:cubicBezTo>
                    <a:pt x="57" y="25"/>
                    <a:pt x="56" y="25"/>
                    <a:pt x="56" y="25"/>
                  </a:cubicBezTo>
                  <a:cubicBezTo>
                    <a:pt x="54" y="26"/>
                    <a:pt x="51" y="25"/>
                    <a:pt x="49" y="23"/>
                  </a:cubicBezTo>
                  <a:cubicBezTo>
                    <a:pt x="44" y="19"/>
                    <a:pt x="39" y="16"/>
                    <a:pt x="33" y="12"/>
                  </a:cubicBezTo>
                  <a:cubicBezTo>
                    <a:pt x="33" y="12"/>
                    <a:pt x="33" y="12"/>
                    <a:pt x="32" y="11"/>
                  </a:cubicBezTo>
                  <a:cubicBezTo>
                    <a:pt x="53" y="0"/>
                    <a:pt x="82" y="2"/>
                    <a:pt x="102" y="23"/>
                  </a:cubicBezTo>
                  <a:cubicBezTo>
                    <a:pt x="120" y="43"/>
                    <a:pt x="122" y="73"/>
                    <a:pt x="106" y="96"/>
                  </a:cubicBezTo>
                  <a:cubicBezTo>
                    <a:pt x="90" y="118"/>
                    <a:pt x="61" y="126"/>
                    <a:pt x="35" y="114"/>
                  </a:cubicBezTo>
                  <a:cubicBezTo>
                    <a:pt x="10" y="102"/>
                    <a:pt x="0" y="77"/>
                    <a:pt x="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8" name="Freeform 23"/>
          <p:cNvSpPr>
            <a:spLocks noEditPoints="1"/>
          </p:cNvSpPr>
          <p:nvPr/>
        </p:nvSpPr>
        <p:spPr bwMode="auto">
          <a:xfrm>
            <a:off x="4467811" y="3759844"/>
            <a:ext cx="239485" cy="238711"/>
          </a:xfrm>
          <a:custGeom>
            <a:avLst/>
            <a:gdLst>
              <a:gd name="T0" fmla="*/ 390 w 390"/>
              <a:gd name="T1" fmla="*/ 389 h 389"/>
              <a:gd name="T2" fmla="*/ 317 w 390"/>
              <a:gd name="T3" fmla="*/ 389 h 389"/>
              <a:gd name="T4" fmla="*/ 317 w 390"/>
              <a:gd name="T5" fmla="*/ 340 h 389"/>
              <a:gd name="T6" fmla="*/ 268 w 390"/>
              <a:gd name="T7" fmla="*/ 340 h 389"/>
              <a:gd name="T8" fmla="*/ 268 w 390"/>
              <a:gd name="T9" fmla="*/ 292 h 389"/>
              <a:gd name="T10" fmla="*/ 219 w 390"/>
              <a:gd name="T11" fmla="*/ 292 h 389"/>
              <a:gd name="T12" fmla="*/ 219 w 390"/>
              <a:gd name="T13" fmla="*/ 267 h 389"/>
              <a:gd name="T14" fmla="*/ 171 w 390"/>
              <a:gd name="T15" fmla="*/ 267 h 389"/>
              <a:gd name="T16" fmla="*/ 171 w 390"/>
              <a:gd name="T17" fmla="*/ 233 h 389"/>
              <a:gd name="T18" fmla="*/ 170 w 390"/>
              <a:gd name="T19" fmla="*/ 233 h 389"/>
              <a:gd name="T20" fmla="*/ 169 w 390"/>
              <a:gd name="T21" fmla="*/ 234 h 389"/>
              <a:gd name="T22" fmla="*/ 113 w 390"/>
              <a:gd name="T23" fmla="*/ 243 h 389"/>
              <a:gd name="T24" fmla="*/ 74 w 390"/>
              <a:gd name="T25" fmla="*/ 233 h 389"/>
              <a:gd name="T26" fmla="*/ 13 w 390"/>
              <a:gd name="T27" fmla="*/ 175 h 389"/>
              <a:gd name="T28" fmla="*/ 2 w 390"/>
              <a:gd name="T29" fmla="*/ 138 h 389"/>
              <a:gd name="T30" fmla="*/ 0 w 390"/>
              <a:gd name="T31" fmla="*/ 129 h 389"/>
              <a:gd name="T32" fmla="*/ 0 w 390"/>
              <a:gd name="T33" fmla="*/ 114 h 389"/>
              <a:gd name="T34" fmla="*/ 1 w 390"/>
              <a:gd name="T35" fmla="*/ 108 h 389"/>
              <a:gd name="T36" fmla="*/ 10 w 390"/>
              <a:gd name="T37" fmla="*/ 73 h 389"/>
              <a:gd name="T38" fmla="*/ 69 w 390"/>
              <a:gd name="T39" fmla="*/ 12 h 389"/>
              <a:gd name="T40" fmla="*/ 106 w 390"/>
              <a:gd name="T41" fmla="*/ 1 h 389"/>
              <a:gd name="T42" fmla="*/ 114 w 390"/>
              <a:gd name="T43" fmla="*/ 0 h 389"/>
              <a:gd name="T44" fmla="*/ 130 w 390"/>
              <a:gd name="T45" fmla="*/ 0 h 389"/>
              <a:gd name="T46" fmla="*/ 131 w 390"/>
              <a:gd name="T47" fmla="*/ 0 h 389"/>
              <a:gd name="T48" fmla="*/ 152 w 390"/>
              <a:gd name="T49" fmla="*/ 4 h 389"/>
              <a:gd name="T50" fmla="*/ 218 w 390"/>
              <a:gd name="T51" fmla="*/ 47 h 389"/>
              <a:gd name="T52" fmla="*/ 244 w 390"/>
              <a:gd name="T53" fmla="*/ 116 h 389"/>
              <a:gd name="T54" fmla="*/ 234 w 390"/>
              <a:gd name="T55" fmla="*/ 168 h 389"/>
              <a:gd name="T56" fmla="*/ 234 w 390"/>
              <a:gd name="T57" fmla="*/ 170 h 389"/>
              <a:gd name="T58" fmla="*/ 268 w 390"/>
              <a:gd name="T59" fmla="*/ 170 h 389"/>
              <a:gd name="T60" fmla="*/ 268 w 390"/>
              <a:gd name="T61" fmla="*/ 172 h 389"/>
              <a:gd name="T62" fmla="*/ 268 w 390"/>
              <a:gd name="T63" fmla="*/ 217 h 389"/>
              <a:gd name="T64" fmla="*/ 269 w 390"/>
              <a:gd name="T65" fmla="*/ 220 h 389"/>
              <a:gd name="T66" fmla="*/ 279 w 390"/>
              <a:gd name="T67" fmla="*/ 228 h 389"/>
              <a:gd name="T68" fmla="*/ 388 w 390"/>
              <a:gd name="T69" fmla="*/ 315 h 389"/>
              <a:gd name="T70" fmla="*/ 390 w 390"/>
              <a:gd name="T71" fmla="*/ 318 h 389"/>
              <a:gd name="T72" fmla="*/ 390 w 390"/>
              <a:gd name="T73" fmla="*/ 389 h 389"/>
              <a:gd name="T74" fmla="*/ 146 w 390"/>
              <a:gd name="T75" fmla="*/ 98 h 389"/>
              <a:gd name="T76" fmla="*/ 98 w 390"/>
              <a:gd name="T77" fmla="*/ 49 h 389"/>
              <a:gd name="T78" fmla="*/ 49 w 390"/>
              <a:gd name="T79" fmla="*/ 97 h 389"/>
              <a:gd name="T80" fmla="*/ 97 w 390"/>
              <a:gd name="T81" fmla="*/ 146 h 389"/>
              <a:gd name="T82" fmla="*/ 146 w 390"/>
              <a:gd name="T83" fmla="*/ 98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90" h="389">
                <a:moveTo>
                  <a:pt x="390" y="389"/>
                </a:moveTo>
                <a:cubicBezTo>
                  <a:pt x="365" y="389"/>
                  <a:pt x="341" y="389"/>
                  <a:pt x="317" y="389"/>
                </a:cubicBezTo>
                <a:cubicBezTo>
                  <a:pt x="317" y="373"/>
                  <a:pt x="317" y="357"/>
                  <a:pt x="317" y="340"/>
                </a:cubicBezTo>
                <a:cubicBezTo>
                  <a:pt x="300" y="340"/>
                  <a:pt x="284" y="340"/>
                  <a:pt x="268" y="340"/>
                </a:cubicBezTo>
                <a:cubicBezTo>
                  <a:pt x="268" y="324"/>
                  <a:pt x="268" y="308"/>
                  <a:pt x="268" y="292"/>
                </a:cubicBezTo>
                <a:cubicBezTo>
                  <a:pt x="252" y="292"/>
                  <a:pt x="236" y="292"/>
                  <a:pt x="219" y="292"/>
                </a:cubicBezTo>
                <a:cubicBezTo>
                  <a:pt x="219" y="284"/>
                  <a:pt x="219" y="276"/>
                  <a:pt x="219" y="267"/>
                </a:cubicBezTo>
                <a:cubicBezTo>
                  <a:pt x="203" y="267"/>
                  <a:pt x="187" y="267"/>
                  <a:pt x="171" y="267"/>
                </a:cubicBezTo>
                <a:cubicBezTo>
                  <a:pt x="171" y="256"/>
                  <a:pt x="171" y="245"/>
                  <a:pt x="171" y="233"/>
                </a:cubicBezTo>
                <a:cubicBezTo>
                  <a:pt x="170" y="233"/>
                  <a:pt x="170" y="233"/>
                  <a:pt x="170" y="233"/>
                </a:cubicBezTo>
                <a:cubicBezTo>
                  <a:pt x="170" y="233"/>
                  <a:pt x="170" y="233"/>
                  <a:pt x="169" y="234"/>
                </a:cubicBezTo>
                <a:cubicBezTo>
                  <a:pt x="151" y="241"/>
                  <a:pt x="132" y="244"/>
                  <a:pt x="113" y="243"/>
                </a:cubicBezTo>
                <a:cubicBezTo>
                  <a:pt x="99" y="242"/>
                  <a:pt x="87" y="239"/>
                  <a:pt x="74" y="233"/>
                </a:cubicBezTo>
                <a:cubicBezTo>
                  <a:pt x="47" y="221"/>
                  <a:pt x="26" y="202"/>
                  <a:pt x="13" y="175"/>
                </a:cubicBezTo>
                <a:cubicBezTo>
                  <a:pt x="7" y="163"/>
                  <a:pt x="3" y="151"/>
                  <a:pt x="2" y="138"/>
                </a:cubicBezTo>
                <a:cubicBezTo>
                  <a:pt x="1" y="135"/>
                  <a:pt x="1" y="132"/>
                  <a:pt x="0" y="129"/>
                </a:cubicBezTo>
                <a:cubicBezTo>
                  <a:pt x="0" y="124"/>
                  <a:pt x="0" y="119"/>
                  <a:pt x="0" y="114"/>
                </a:cubicBezTo>
                <a:cubicBezTo>
                  <a:pt x="1" y="112"/>
                  <a:pt x="1" y="110"/>
                  <a:pt x="1" y="108"/>
                </a:cubicBezTo>
                <a:cubicBezTo>
                  <a:pt x="3" y="96"/>
                  <a:pt x="6" y="84"/>
                  <a:pt x="10" y="73"/>
                </a:cubicBezTo>
                <a:cubicBezTo>
                  <a:pt x="23" y="46"/>
                  <a:pt x="42" y="26"/>
                  <a:pt x="69" y="12"/>
                </a:cubicBezTo>
                <a:cubicBezTo>
                  <a:pt x="80" y="7"/>
                  <a:pt x="93" y="3"/>
                  <a:pt x="106" y="1"/>
                </a:cubicBezTo>
                <a:cubicBezTo>
                  <a:pt x="109" y="1"/>
                  <a:pt x="112" y="0"/>
                  <a:pt x="114" y="0"/>
                </a:cubicBezTo>
                <a:cubicBezTo>
                  <a:pt x="120" y="0"/>
                  <a:pt x="125" y="0"/>
                  <a:pt x="130" y="0"/>
                </a:cubicBezTo>
                <a:cubicBezTo>
                  <a:pt x="130" y="0"/>
                  <a:pt x="131" y="0"/>
                  <a:pt x="131" y="0"/>
                </a:cubicBezTo>
                <a:cubicBezTo>
                  <a:pt x="138" y="1"/>
                  <a:pt x="145" y="2"/>
                  <a:pt x="152" y="4"/>
                </a:cubicBezTo>
                <a:cubicBezTo>
                  <a:pt x="179" y="11"/>
                  <a:pt x="201" y="25"/>
                  <a:pt x="218" y="47"/>
                </a:cubicBezTo>
                <a:cubicBezTo>
                  <a:pt x="234" y="67"/>
                  <a:pt x="242" y="90"/>
                  <a:pt x="244" y="116"/>
                </a:cubicBezTo>
                <a:cubicBezTo>
                  <a:pt x="245" y="134"/>
                  <a:pt x="241" y="151"/>
                  <a:pt x="234" y="168"/>
                </a:cubicBezTo>
                <a:cubicBezTo>
                  <a:pt x="234" y="169"/>
                  <a:pt x="234" y="169"/>
                  <a:pt x="234" y="170"/>
                </a:cubicBezTo>
                <a:cubicBezTo>
                  <a:pt x="245" y="170"/>
                  <a:pt x="257" y="170"/>
                  <a:pt x="268" y="170"/>
                </a:cubicBezTo>
                <a:cubicBezTo>
                  <a:pt x="268" y="171"/>
                  <a:pt x="268" y="172"/>
                  <a:pt x="268" y="172"/>
                </a:cubicBezTo>
                <a:cubicBezTo>
                  <a:pt x="268" y="187"/>
                  <a:pt x="268" y="202"/>
                  <a:pt x="268" y="217"/>
                </a:cubicBezTo>
                <a:cubicBezTo>
                  <a:pt x="268" y="218"/>
                  <a:pt x="268" y="219"/>
                  <a:pt x="269" y="220"/>
                </a:cubicBezTo>
                <a:cubicBezTo>
                  <a:pt x="273" y="222"/>
                  <a:pt x="276" y="225"/>
                  <a:pt x="279" y="228"/>
                </a:cubicBezTo>
                <a:cubicBezTo>
                  <a:pt x="315" y="257"/>
                  <a:pt x="352" y="286"/>
                  <a:pt x="388" y="315"/>
                </a:cubicBezTo>
                <a:cubicBezTo>
                  <a:pt x="389" y="316"/>
                  <a:pt x="390" y="317"/>
                  <a:pt x="390" y="318"/>
                </a:cubicBezTo>
                <a:cubicBezTo>
                  <a:pt x="390" y="342"/>
                  <a:pt x="390" y="365"/>
                  <a:pt x="390" y="389"/>
                </a:cubicBezTo>
                <a:close/>
                <a:moveTo>
                  <a:pt x="146" y="98"/>
                </a:moveTo>
                <a:cubicBezTo>
                  <a:pt x="146" y="71"/>
                  <a:pt x="126" y="49"/>
                  <a:pt x="98" y="49"/>
                </a:cubicBezTo>
                <a:cubicBezTo>
                  <a:pt x="72" y="48"/>
                  <a:pt x="49" y="69"/>
                  <a:pt x="49" y="97"/>
                </a:cubicBezTo>
                <a:cubicBezTo>
                  <a:pt x="49" y="124"/>
                  <a:pt x="70" y="146"/>
                  <a:pt x="97" y="146"/>
                </a:cubicBezTo>
                <a:cubicBezTo>
                  <a:pt x="124" y="146"/>
                  <a:pt x="146" y="125"/>
                  <a:pt x="146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Freeform 6"/>
          <p:cNvSpPr>
            <a:spLocks noEditPoints="1"/>
          </p:cNvSpPr>
          <p:nvPr/>
        </p:nvSpPr>
        <p:spPr bwMode="auto">
          <a:xfrm>
            <a:off x="1434693" y="3742323"/>
            <a:ext cx="291413" cy="273752"/>
          </a:xfrm>
          <a:custGeom>
            <a:avLst/>
            <a:gdLst>
              <a:gd name="T0" fmla="*/ 222 w 332"/>
              <a:gd name="T1" fmla="*/ 312 h 312"/>
              <a:gd name="T2" fmla="*/ 205 w 332"/>
              <a:gd name="T3" fmla="*/ 304 h 312"/>
              <a:gd name="T4" fmla="*/ 158 w 332"/>
              <a:gd name="T5" fmla="*/ 287 h 312"/>
              <a:gd name="T6" fmla="*/ 126 w 332"/>
              <a:gd name="T7" fmla="*/ 304 h 312"/>
              <a:gd name="T8" fmla="*/ 106 w 332"/>
              <a:gd name="T9" fmla="*/ 311 h 312"/>
              <a:gd name="T10" fmla="*/ 99 w 332"/>
              <a:gd name="T11" fmla="*/ 309 h 312"/>
              <a:gd name="T12" fmla="*/ 66 w 332"/>
              <a:gd name="T13" fmla="*/ 289 h 312"/>
              <a:gd name="T14" fmla="*/ 57 w 332"/>
              <a:gd name="T15" fmla="*/ 265 h 312"/>
              <a:gd name="T16" fmla="*/ 60 w 332"/>
              <a:gd name="T17" fmla="*/ 247 h 312"/>
              <a:gd name="T18" fmla="*/ 49 w 332"/>
              <a:gd name="T19" fmla="*/ 216 h 312"/>
              <a:gd name="T20" fmla="*/ 23 w 332"/>
              <a:gd name="T21" fmla="*/ 197 h 312"/>
              <a:gd name="T22" fmla="*/ 18 w 332"/>
              <a:gd name="T23" fmla="*/ 196 h 312"/>
              <a:gd name="T24" fmla="*/ 1 w 332"/>
              <a:gd name="T25" fmla="*/ 176 h 312"/>
              <a:gd name="T26" fmla="*/ 1 w 332"/>
              <a:gd name="T27" fmla="*/ 137 h 312"/>
              <a:gd name="T28" fmla="*/ 18 w 332"/>
              <a:gd name="T29" fmla="*/ 117 h 312"/>
              <a:gd name="T30" fmla="*/ 60 w 332"/>
              <a:gd name="T31" fmla="*/ 73 h 312"/>
              <a:gd name="T32" fmla="*/ 58 w 332"/>
              <a:gd name="T33" fmla="*/ 49 h 312"/>
              <a:gd name="T34" fmla="*/ 61 w 332"/>
              <a:gd name="T35" fmla="*/ 28 h 312"/>
              <a:gd name="T36" fmla="*/ 67 w 332"/>
              <a:gd name="T37" fmla="*/ 23 h 312"/>
              <a:gd name="T38" fmla="*/ 101 w 332"/>
              <a:gd name="T39" fmla="*/ 3 h 312"/>
              <a:gd name="T40" fmla="*/ 126 w 332"/>
              <a:gd name="T41" fmla="*/ 8 h 312"/>
              <a:gd name="T42" fmla="*/ 144 w 332"/>
              <a:gd name="T43" fmla="*/ 22 h 312"/>
              <a:gd name="T44" fmla="*/ 174 w 332"/>
              <a:gd name="T45" fmla="*/ 26 h 312"/>
              <a:gd name="T46" fmla="*/ 202 w 332"/>
              <a:gd name="T47" fmla="*/ 12 h 312"/>
              <a:gd name="T48" fmla="*/ 207 w 332"/>
              <a:gd name="T49" fmla="*/ 7 h 312"/>
              <a:gd name="T50" fmla="*/ 230 w 332"/>
              <a:gd name="T51" fmla="*/ 3 h 312"/>
              <a:gd name="T52" fmla="*/ 266 w 332"/>
              <a:gd name="T53" fmla="*/ 24 h 312"/>
              <a:gd name="T54" fmla="*/ 274 w 332"/>
              <a:gd name="T55" fmla="*/ 47 h 312"/>
              <a:gd name="T56" fmla="*/ 274 w 332"/>
              <a:gd name="T57" fmla="*/ 81 h 312"/>
              <a:gd name="T58" fmla="*/ 297 w 332"/>
              <a:gd name="T59" fmla="*/ 110 h 312"/>
              <a:gd name="T60" fmla="*/ 314 w 332"/>
              <a:gd name="T61" fmla="*/ 117 h 312"/>
              <a:gd name="T62" fmla="*/ 331 w 332"/>
              <a:gd name="T63" fmla="*/ 136 h 312"/>
              <a:gd name="T64" fmla="*/ 331 w 332"/>
              <a:gd name="T65" fmla="*/ 178 h 312"/>
              <a:gd name="T66" fmla="*/ 322 w 332"/>
              <a:gd name="T67" fmla="*/ 192 h 312"/>
              <a:gd name="T68" fmla="*/ 312 w 332"/>
              <a:gd name="T69" fmla="*/ 196 h 312"/>
              <a:gd name="T70" fmla="*/ 278 w 332"/>
              <a:gd name="T71" fmla="*/ 223 h 312"/>
              <a:gd name="T72" fmla="*/ 274 w 332"/>
              <a:gd name="T73" fmla="*/ 265 h 312"/>
              <a:gd name="T74" fmla="*/ 266 w 332"/>
              <a:gd name="T75" fmla="*/ 290 h 312"/>
              <a:gd name="T76" fmla="*/ 229 w 332"/>
              <a:gd name="T77" fmla="*/ 310 h 312"/>
              <a:gd name="T78" fmla="*/ 222 w 332"/>
              <a:gd name="T79" fmla="*/ 312 h 312"/>
              <a:gd name="T80" fmla="*/ 166 w 332"/>
              <a:gd name="T81" fmla="*/ 223 h 312"/>
              <a:gd name="T82" fmla="*/ 232 w 332"/>
              <a:gd name="T83" fmla="*/ 157 h 312"/>
              <a:gd name="T84" fmla="*/ 166 w 332"/>
              <a:gd name="T85" fmla="*/ 90 h 312"/>
              <a:gd name="T86" fmla="*/ 100 w 332"/>
              <a:gd name="T87" fmla="*/ 156 h 312"/>
              <a:gd name="T88" fmla="*/ 166 w 332"/>
              <a:gd name="T89" fmla="*/ 223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32" h="312">
                <a:moveTo>
                  <a:pt x="222" y="312"/>
                </a:moveTo>
                <a:cubicBezTo>
                  <a:pt x="215" y="311"/>
                  <a:pt x="210" y="309"/>
                  <a:pt x="205" y="304"/>
                </a:cubicBezTo>
                <a:cubicBezTo>
                  <a:pt x="192" y="290"/>
                  <a:pt x="176" y="285"/>
                  <a:pt x="158" y="287"/>
                </a:cubicBezTo>
                <a:cubicBezTo>
                  <a:pt x="145" y="289"/>
                  <a:pt x="135" y="295"/>
                  <a:pt x="126" y="304"/>
                </a:cubicBezTo>
                <a:cubicBezTo>
                  <a:pt x="121" y="310"/>
                  <a:pt x="114" y="312"/>
                  <a:pt x="106" y="311"/>
                </a:cubicBezTo>
                <a:cubicBezTo>
                  <a:pt x="104" y="311"/>
                  <a:pt x="101" y="310"/>
                  <a:pt x="99" y="309"/>
                </a:cubicBezTo>
                <a:cubicBezTo>
                  <a:pt x="87" y="303"/>
                  <a:pt x="76" y="297"/>
                  <a:pt x="66" y="289"/>
                </a:cubicBezTo>
                <a:cubicBezTo>
                  <a:pt x="58" y="284"/>
                  <a:pt x="55" y="274"/>
                  <a:pt x="57" y="265"/>
                </a:cubicBezTo>
                <a:cubicBezTo>
                  <a:pt x="59" y="259"/>
                  <a:pt x="60" y="253"/>
                  <a:pt x="60" y="247"/>
                </a:cubicBezTo>
                <a:cubicBezTo>
                  <a:pt x="60" y="236"/>
                  <a:pt x="56" y="225"/>
                  <a:pt x="49" y="216"/>
                </a:cubicBezTo>
                <a:cubicBezTo>
                  <a:pt x="43" y="207"/>
                  <a:pt x="34" y="201"/>
                  <a:pt x="23" y="197"/>
                </a:cubicBezTo>
                <a:cubicBezTo>
                  <a:pt x="21" y="197"/>
                  <a:pt x="19" y="196"/>
                  <a:pt x="18" y="196"/>
                </a:cubicBezTo>
                <a:cubicBezTo>
                  <a:pt x="8" y="194"/>
                  <a:pt x="1" y="186"/>
                  <a:pt x="1" y="176"/>
                </a:cubicBezTo>
                <a:cubicBezTo>
                  <a:pt x="0" y="163"/>
                  <a:pt x="0" y="150"/>
                  <a:pt x="1" y="137"/>
                </a:cubicBezTo>
                <a:cubicBezTo>
                  <a:pt x="1" y="127"/>
                  <a:pt x="8" y="119"/>
                  <a:pt x="18" y="117"/>
                </a:cubicBezTo>
                <a:cubicBezTo>
                  <a:pt x="40" y="112"/>
                  <a:pt x="56" y="95"/>
                  <a:pt x="60" y="73"/>
                </a:cubicBezTo>
                <a:cubicBezTo>
                  <a:pt x="61" y="65"/>
                  <a:pt x="61" y="57"/>
                  <a:pt x="58" y="49"/>
                </a:cubicBezTo>
                <a:cubicBezTo>
                  <a:pt x="55" y="42"/>
                  <a:pt x="56" y="35"/>
                  <a:pt x="61" y="28"/>
                </a:cubicBezTo>
                <a:cubicBezTo>
                  <a:pt x="63" y="26"/>
                  <a:pt x="65" y="24"/>
                  <a:pt x="67" y="23"/>
                </a:cubicBezTo>
                <a:cubicBezTo>
                  <a:pt x="78" y="15"/>
                  <a:pt x="89" y="9"/>
                  <a:pt x="101" y="3"/>
                </a:cubicBezTo>
                <a:cubicBezTo>
                  <a:pt x="109" y="0"/>
                  <a:pt x="120" y="2"/>
                  <a:pt x="126" y="8"/>
                </a:cubicBezTo>
                <a:cubicBezTo>
                  <a:pt x="131" y="14"/>
                  <a:pt x="137" y="19"/>
                  <a:pt x="144" y="22"/>
                </a:cubicBezTo>
                <a:cubicBezTo>
                  <a:pt x="153" y="26"/>
                  <a:pt x="163" y="27"/>
                  <a:pt x="174" y="26"/>
                </a:cubicBezTo>
                <a:cubicBezTo>
                  <a:pt x="184" y="24"/>
                  <a:pt x="194" y="20"/>
                  <a:pt x="202" y="12"/>
                </a:cubicBezTo>
                <a:cubicBezTo>
                  <a:pt x="204" y="11"/>
                  <a:pt x="205" y="9"/>
                  <a:pt x="207" y="7"/>
                </a:cubicBezTo>
                <a:cubicBezTo>
                  <a:pt x="214" y="1"/>
                  <a:pt x="222" y="0"/>
                  <a:pt x="230" y="3"/>
                </a:cubicBezTo>
                <a:cubicBezTo>
                  <a:pt x="243" y="9"/>
                  <a:pt x="255" y="16"/>
                  <a:pt x="266" y="24"/>
                </a:cubicBezTo>
                <a:cubicBezTo>
                  <a:pt x="274" y="29"/>
                  <a:pt x="277" y="39"/>
                  <a:pt x="274" y="47"/>
                </a:cubicBezTo>
                <a:cubicBezTo>
                  <a:pt x="270" y="59"/>
                  <a:pt x="270" y="70"/>
                  <a:pt x="274" y="81"/>
                </a:cubicBezTo>
                <a:cubicBezTo>
                  <a:pt x="278" y="93"/>
                  <a:pt x="286" y="103"/>
                  <a:pt x="297" y="110"/>
                </a:cubicBezTo>
                <a:cubicBezTo>
                  <a:pt x="302" y="114"/>
                  <a:pt x="308" y="116"/>
                  <a:pt x="314" y="117"/>
                </a:cubicBezTo>
                <a:cubicBezTo>
                  <a:pt x="323" y="119"/>
                  <a:pt x="330" y="127"/>
                  <a:pt x="331" y="136"/>
                </a:cubicBezTo>
                <a:cubicBezTo>
                  <a:pt x="332" y="150"/>
                  <a:pt x="332" y="164"/>
                  <a:pt x="331" y="178"/>
                </a:cubicBezTo>
                <a:cubicBezTo>
                  <a:pt x="330" y="184"/>
                  <a:pt x="327" y="189"/>
                  <a:pt x="322" y="192"/>
                </a:cubicBezTo>
                <a:cubicBezTo>
                  <a:pt x="319" y="195"/>
                  <a:pt x="316" y="196"/>
                  <a:pt x="312" y="196"/>
                </a:cubicBezTo>
                <a:cubicBezTo>
                  <a:pt x="297" y="200"/>
                  <a:pt x="285" y="209"/>
                  <a:pt x="278" y="223"/>
                </a:cubicBezTo>
                <a:cubicBezTo>
                  <a:pt x="271" y="236"/>
                  <a:pt x="269" y="250"/>
                  <a:pt x="274" y="265"/>
                </a:cubicBezTo>
                <a:cubicBezTo>
                  <a:pt x="277" y="274"/>
                  <a:pt x="273" y="284"/>
                  <a:pt x="266" y="290"/>
                </a:cubicBezTo>
                <a:cubicBezTo>
                  <a:pt x="254" y="297"/>
                  <a:pt x="242" y="305"/>
                  <a:pt x="229" y="310"/>
                </a:cubicBezTo>
                <a:cubicBezTo>
                  <a:pt x="227" y="311"/>
                  <a:pt x="224" y="311"/>
                  <a:pt x="222" y="312"/>
                </a:cubicBezTo>
                <a:close/>
                <a:moveTo>
                  <a:pt x="166" y="223"/>
                </a:moveTo>
                <a:cubicBezTo>
                  <a:pt x="202" y="223"/>
                  <a:pt x="232" y="193"/>
                  <a:pt x="232" y="157"/>
                </a:cubicBezTo>
                <a:cubicBezTo>
                  <a:pt x="232" y="120"/>
                  <a:pt x="202" y="90"/>
                  <a:pt x="166" y="90"/>
                </a:cubicBezTo>
                <a:cubicBezTo>
                  <a:pt x="129" y="90"/>
                  <a:pt x="100" y="120"/>
                  <a:pt x="100" y="156"/>
                </a:cubicBezTo>
                <a:cubicBezTo>
                  <a:pt x="100" y="193"/>
                  <a:pt x="129" y="223"/>
                  <a:pt x="166" y="2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0" name="Group 18"/>
          <p:cNvGrpSpPr>
            <a:grpSpLocks noChangeAspect="1"/>
          </p:cNvGrpSpPr>
          <p:nvPr/>
        </p:nvGrpSpPr>
        <p:grpSpPr bwMode="auto">
          <a:xfrm>
            <a:off x="7453049" y="3742234"/>
            <a:ext cx="268041" cy="252000"/>
            <a:chOff x="2647" y="2985"/>
            <a:chExt cx="518" cy="487"/>
          </a:xfrm>
          <a:solidFill>
            <a:schemeClr val="bg1"/>
          </a:solidFill>
        </p:grpSpPr>
        <p:sp>
          <p:nvSpPr>
            <p:cNvPr id="51" name="Freeform 20"/>
            <p:cNvSpPr/>
            <p:nvPr/>
          </p:nvSpPr>
          <p:spPr bwMode="auto">
            <a:xfrm>
              <a:off x="2852" y="2985"/>
              <a:ext cx="103" cy="382"/>
            </a:xfrm>
            <a:custGeom>
              <a:avLst/>
              <a:gdLst>
                <a:gd name="T0" fmla="*/ 43 w 43"/>
                <a:gd name="T1" fmla="*/ 160 h 160"/>
                <a:gd name="T2" fmla="*/ 0 w 43"/>
                <a:gd name="T3" fmla="*/ 160 h 160"/>
                <a:gd name="T4" fmla="*/ 0 w 43"/>
                <a:gd name="T5" fmla="*/ 0 h 160"/>
                <a:gd name="T6" fmla="*/ 43 w 43"/>
                <a:gd name="T7" fmla="*/ 0 h 160"/>
                <a:gd name="T8" fmla="*/ 43 w 43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60">
                  <a:moveTo>
                    <a:pt x="43" y="160"/>
                  </a:moveTo>
                  <a:cubicBezTo>
                    <a:pt x="29" y="160"/>
                    <a:pt x="15" y="160"/>
                    <a:pt x="0" y="160"/>
                  </a:cubicBezTo>
                  <a:cubicBezTo>
                    <a:pt x="0" y="107"/>
                    <a:pt x="0" y="53"/>
                    <a:pt x="0" y="0"/>
                  </a:cubicBezTo>
                  <a:cubicBezTo>
                    <a:pt x="15" y="0"/>
                    <a:pt x="29" y="0"/>
                    <a:pt x="43" y="0"/>
                  </a:cubicBezTo>
                  <a:cubicBezTo>
                    <a:pt x="43" y="53"/>
                    <a:pt x="43" y="107"/>
                    <a:pt x="43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21"/>
            <p:cNvSpPr/>
            <p:nvPr/>
          </p:nvSpPr>
          <p:spPr bwMode="auto">
            <a:xfrm>
              <a:off x="2647" y="3406"/>
              <a:ext cx="518" cy="66"/>
            </a:xfrm>
            <a:custGeom>
              <a:avLst/>
              <a:gdLst>
                <a:gd name="T0" fmla="*/ 0 w 217"/>
                <a:gd name="T1" fmla="*/ 28 h 28"/>
                <a:gd name="T2" fmla="*/ 0 w 217"/>
                <a:gd name="T3" fmla="*/ 0 h 28"/>
                <a:gd name="T4" fmla="*/ 217 w 217"/>
                <a:gd name="T5" fmla="*/ 0 h 28"/>
                <a:gd name="T6" fmla="*/ 217 w 217"/>
                <a:gd name="T7" fmla="*/ 28 h 28"/>
                <a:gd name="T8" fmla="*/ 0 w 21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8">
                  <a:moveTo>
                    <a:pt x="0" y="28"/>
                  </a:moveTo>
                  <a:cubicBezTo>
                    <a:pt x="0" y="18"/>
                    <a:pt x="0" y="9"/>
                    <a:pt x="0" y="0"/>
                  </a:cubicBezTo>
                  <a:cubicBezTo>
                    <a:pt x="72" y="0"/>
                    <a:pt x="144" y="0"/>
                    <a:pt x="217" y="0"/>
                  </a:cubicBezTo>
                  <a:cubicBezTo>
                    <a:pt x="217" y="9"/>
                    <a:pt x="217" y="18"/>
                    <a:pt x="217" y="28"/>
                  </a:cubicBezTo>
                  <a:cubicBezTo>
                    <a:pt x="144" y="28"/>
                    <a:pt x="72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 22"/>
            <p:cNvSpPr/>
            <p:nvPr/>
          </p:nvSpPr>
          <p:spPr bwMode="auto">
            <a:xfrm>
              <a:off x="2991" y="3093"/>
              <a:ext cx="105" cy="274"/>
            </a:xfrm>
            <a:custGeom>
              <a:avLst/>
              <a:gdLst>
                <a:gd name="T0" fmla="*/ 44 w 44"/>
                <a:gd name="T1" fmla="*/ 115 h 115"/>
                <a:gd name="T2" fmla="*/ 0 w 44"/>
                <a:gd name="T3" fmla="*/ 115 h 115"/>
                <a:gd name="T4" fmla="*/ 0 w 44"/>
                <a:gd name="T5" fmla="*/ 0 h 115"/>
                <a:gd name="T6" fmla="*/ 44 w 44"/>
                <a:gd name="T7" fmla="*/ 0 h 115"/>
                <a:gd name="T8" fmla="*/ 44 w 44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15">
                  <a:moveTo>
                    <a:pt x="44" y="115"/>
                  </a:moveTo>
                  <a:cubicBezTo>
                    <a:pt x="29" y="115"/>
                    <a:pt x="15" y="115"/>
                    <a:pt x="0" y="115"/>
                  </a:cubicBezTo>
                  <a:cubicBezTo>
                    <a:pt x="0" y="77"/>
                    <a:pt x="0" y="39"/>
                    <a:pt x="0" y="0"/>
                  </a:cubicBezTo>
                  <a:cubicBezTo>
                    <a:pt x="15" y="0"/>
                    <a:pt x="29" y="0"/>
                    <a:pt x="44" y="0"/>
                  </a:cubicBezTo>
                  <a:cubicBezTo>
                    <a:pt x="44" y="39"/>
                    <a:pt x="44" y="77"/>
                    <a:pt x="44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23"/>
            <p:cNvSpPr/>
            <p:nvPr/>
          </p:nvSpPr>
          <p:spPr bwMode="auto">
            <a:xfrm>
              <a:off x="2714" y="3162"/>
              <a:ext cx="102" cy="205"/>
            </a:xfrm>
            <a:custGeom>
              <a:avLst/>
              <a:gdLst>
                <a:gd name="T0" fmla="*/ 0 w 43"/>
                <a:gd name="T1" fmla="*/ 0 h 86"/>
                <a:gd name="T2" fmla="*/ 43 w 43"/>
                <a:gd name="T3" fmla="*/ 0 h 86"/>
                <a:gd name="T4" fmla="*/ 43 w 43"/>
                <a:gd name="T5" fmla="*/ 86 h 86"/>
                <a:gd name="T6" fmla="*/ 0 w 43"/>
                <a:gd name="T7" fmla="*/ 86 h 86"/>
                <a:gd name="T8" fmla="*/ 0 w 43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6">
                  <a:moveTo>
                    <a:pt x="0" y="0"/>
                  </a:moveTo>
                  <a:cubicBezTo>
                    <a:pt x="14" y="0"/>
                    <a:pt x="29" y="0"/>
                    <a:pt x="43" y="0"/>
                  </a:cubicBezTo>
                  <a:cubicBezTo>
                    <a:pt x="43" y="29"/>
                    <a:pt x="43" y="58"/>
                    <a:pt x="43" y="86"/>
                  </a:cubicBezTo>
                  <a:cubicBezTo>
                    <a:pt x="29" y="86"/>
                    <a:pt x="14" y="86"/>
                    <a:pt x="0" y="86"/>
                  </a:cubicBezTo>
                  <a:cubicBezTo>
                    <a:pt x="0" y="58"/>
                    <a:pt x="0" y="2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5" name="Group 13"/>
          <p:cNvGrpSpPr>
            <a:grpSpLocks noChangeAspect="1"/>
          </p:cNvGrpSpPr>
          <p:nvPr/>
        </p:nvGrpSpPr>
        <p:grpSpPr bwMode="auto">
          <a:xfrm>
            <a:off x="5947257" y="5359881"/>
            <a:ext cx="282062" cy="288000"/>
            <a:chOff x="1151" y="2911"/>
            <a:chExt cx="190" cy="194"/>
          </a:xfrm>
          <a:solidFill>
            <a:schemeClr val="bg1"/>
          </a:solidFill>
        </p:grpSpPr>
        <p:sp>
          <p:nvSpPr>
            <p:cNvPr id="56" name="Freeform 15"/>
            <p:cNvSpPr/>
            <p:nvPr/>
          </p:nvSpPr>
          <p:spPr bwMode="auto">
            <a:xfrm>
              <a:off x="1151" y="2911"/>
              <a:ext cx="89" cy="90"/>
            </a:xfrm>
            <a:custGeom>
              <a:avLst/>
              <a:gdLst>
                <a:gd name="T0" fmla="*/ 37 w 37"/>
                <a:gd name="T1" fmla="*/ 25 h 37"/>
                <a:gd name="T2" fmla="*/ 37 w 37"/>
                <a:gd name="T3" fmla="*/ 32 h 37"/>
                <a:gd name="T4" fmla="*/ 32 w 37"/>
                <a:gd name="T5" fmla="*/ 37 h 37"/>
                <a:gd name="T6" fmla="*/ 19 w 37"/>
                <a:gd name="T7" fmla="*/ 37 h 37"/>
                <a:gd name="T8" fmla="*/ 4 w 37"/>
                <a:gd name="T9" fmla="*/ 29 h 37"/>
                <a:gd name="T10" fmla="*/ 1 w 37"/>
                <a:gd name="T11" fmla="*/ 16 h 37"/>
                <a:gd name="T12" fmla="*/ 10 w 37"/>
                <a:gd name="T13" fmla="*/ 3 h 37"/>
                <a:gd name="T14" fmla="*/ 21 w 37"/>
                <a:gd name="T15" fmla="*/ 1 h 37"/>
                <a:gd name="T16" fmla="*/ 34 w 37"/>
                <a:gd name="T17" fmla="*/ 10 h 37"/>
                <a:gd name="T18" fmla="*/ 37 w 37"/>
                <a:gd name="T19" fmla="*/ 19 h 37"/>
                <a:gd name="T20" fmla="*/ 37 w 37"/>
                <a:gd name="T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7">
                  <a:moveTo>
                    <a:pt x="37" y="25"/>
                  </a:moveTo>
                  <a:cubicBezTo>
                    <a:pt x="37" y="27"/>
                    <a:pt x="37" y="30"/>
                    <a:pt x="37" y="32"/>
                  </a:cubicBezTo>
                  <a:cubicBezTo>
                    <a:pt x="37" y="35"/>
                    <a:pt x="35" y="37"/>
                    <a:pt x="32" y="37"/>
                  </a:cubicBezTo>
                  <a:cubicBezTo>
                    <a:pt x="28" y="37"/>
                    <a:pt x="23" y="37"/>
                    <a:pt x="19" y="37"/>
                  </a:cubicBezTo>
                  <a:cubicBezTo>
                    <a:pt x="12" y="37"/>
                    <a:pt x="7" y="34"/>
                    <a:pt x="4" y="29"/>
                  </a:cubicBezTo>
                  <a:cubicBezTo>
                    <a:pt x="1" y="25"/>
                    <a:pt x="0" y="21"/>
                    <a:pt x="1" y="16"/>
                  </a:cubicBezTo>
                  <a:cubicBezTo>
                    <a:pt x="2" y="10"/>
                    <a:pt x="5" y="6"/>
                    <a:pt x="10" y="3"/>
                  </a:cubicBezTo>
                  <a:cubicBezTo>
                    <a:pt x="13" y="1"/>
                    <a:pt x="17" y="0"/>
                    <a:pt x="21" y="1"/>
                  </a:cubicBezTo>
                  <a:cubicBezTo>
                    <a:pt x="27" y="2"/>
                    <a:pt x="31" y="5"/>
                    <a:pt x="34" y="10"/>
                  </a:cubicBezTo>
                  <a:cubicBezTo>
                    <a:pt x="36" y="13"/>
                    <a:pt x="36" y="16"/>
                    <a:pt x="37" y="19"/>
                  </a:cubicBezTo>
                  <a:cubicBezTo>
                    <a:pt x="37" y="21"/>
                    <a:pt x="37" y="23"/>
                    <a:pt x="3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16"/>
            <p:cNvSpPr/>
            <p:nvPr/>
          </p:nvSpPr>
          <p:spPr bwMode="auto">
            <a:xfrm>
              <a:off x="1151" y="3015"/>
              <a:ext cx="89" cy="87"/>
            </a:xfrm>
            <a:custGeom>
              <a:avLst/>
              <a:gdLst>
                <a:gd name="T0" fmla="*/ 25 w 37"/>
                <a:gd name="T1" fmla="*/ 0 h 36"/>
                <a:gd name="T2" fmla="*/ 32 w 37"/>
                <a:gd name="T3" fmla="*/ 0 h 36"/>
                <a:gd name="T4" fmla="*/ 37 w 37"/>
                <a:gd name="T5" fmla="*/ 4 h 36"/>
                <a:gd name="T6" fmla="*/ 37 w 37"/>
                <a:gd name="T7" fmla="*/ 18 h 36"/>
                <a:gd name="T8" fmla="*/ 29 w 37"/>
                <a:gd name="T9" fmla="*/ 33 h 36"/>
                <a:gd name="T10" fmla="*/ 16 w 37"/>
                <a:gd name="T11" fmla="*/ 36 h 36"/>
                <a:gd name="T12" fmla="*/ 3 w 37"/>
                <a:gd name="T13" fmla="*/ 27 h 36"/>
                <a:gd name="T14" fmla="*/ 1 w 37"/>
                <a:gd name="T15" fmla="*/ 15 h 36"/>
                <a:gd name="T16" fmla="*/ 10 w 37"/>
                <a:gd name="T17" fmla="*/ 2 h 36"/>
                <a:gd name="T18" fmla="*/ 19 w 37"/>
                <a:gd name="T19" fmla="*/ 0 h 36"/>
                <a:gd name="T20" fmla="*/ 25 w 37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6">
                  <a:moveTo>
                    <a:pt x="25" y="0"/>
                  </a:moveTo>
                  <a:cubicBezTo>
                    <a:pt x="27" y="0"/>
                    <a:pt x="30" y="0"/>
                    <a:pt x="32" y="0"/>
                  </a:cubicBezTo>
                  <a:cubicBezTo>
                    <a:pt x="35" y="0"/>
                    <a:pt x="37" y="1"/>
                    <a:pt x="37" y="4"/>
                  </a:cubicBezTo>
                  <a:cubicBezTo>
                    <a:pt x="37" y="9"/>
                    <a:pt x="37" y="13"/>
                    <a:pt x="37" y="18"/>
                  </a:cubicBezTo>
                  <a:cubicBezTo>
                    <a:pt x="36" y="24"/>
                    <a:pt x="34" y="29"/>
                    <a:pt x="29" y="33"/>
                  </a:cubicBezTo>
                  <a:cubicBezTo>
                    <a:pt x="25" y="35"/>
                    <a:pt x="20" y="36"/>
                    <a:pt x="16" y="36"/>
                  </a:cubicBezTo>
                  <a:cubicBezTo>
                    <a:pt x="10" y="35"/>
                    <a:pt x="6" y="32"/>
                    <a:pt x="3" y="27"/>
                  </a:cubicBezTo>
                  <a:cubicBezTo>
                    <a:pt x="1" y="23"/>
                    <a:pt x="0" y="19"/>
                    <a:pt x="1" y="15"/>
                  </a:cubicBezTo>
                  <a:cubicBezTo>
                    <a:pt x="2" y="9"/>
                    <a:pt x="5" y="5"/>
                    <a:pt x="10" y="2"/>
                  </a:cubicBezTo>
                  <a:cubicBezTo>
                    <a:pt x="12" y="0"/>
                    <a:pt x="16" y="0"/>
                    <a:pt x="19" y="0"/>
                  </a:cubicBezTo>
                  <a:cubicBezTo>
                    <a:pt x="21" y="0"/>
                    <a:pt x="23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17"/>
            <p:cNvSpPr/>
            <p:nvPr/>
          </p:nvSpPr>
          <p:spPr bwMode="auto">
            <a:xfrm>
              <a:off x="1252" y="3015"/>
              <a:ext cx="89" cy="90"/>
            </a:xfrm>
            <a:custGeom>
              <a:avLst/>
              <a:gdLst>
                <a:gd name="T0" fmla="*/ 12 w 37"/>
                <a:gd name="T1" fmla="*/ 0 h 37"/>
                <a:gd name="T2" fmla="*/ 20 w 37"/>
                <a:gd name="T3" fmla="*/ 0 h 37"/>
                <a:gd name="T4" fmla="*/ 31 w 37"/>
                <a:gd name="T5" fmla="*/ 5 h 37"/>
                <a:gd name="T6" fmla="*/ 36 w 37"/>
                <a:gd name="T7" fmla="*/ 20 h 37"/>
                <a:gd name="T8" fmla="*/ 22 w 37"/>
                <a:gd name="T9" fmla="*/ 36 h 37"/>
                <a:gd name="T10" fmla="*/ 1 w 37"/>
                <a:gd name="T11" fmla="*/ 23 h 37"/>
                <a:gd name="T12" fmla="*/ 0 w 37"/>
                <a:gd name="T13" fmla="*/ 18 h 37"/>
                <a:gd name="T14" fmla="*/ 0 w 37"/>
                <a:gd name="T15" fmla="*/ 4 h 37"/>
                <a:gd name="T16" fmla="*/ 5 w 37"/>
                <a:gd name="T17" fmla="*/ 0 h 37"/>
                <a:gd name="T18" fmla="*/ 12 w 37"/>
                <a:gd name="T19" fmla="*/ 0 h 37"/>
                <a:gd name="T20" fmla="*/ 12 w 37"/>
                <a:gd name="T2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7">
                  <a:moveTo>
                    <a:pt x="12" y="0"/>
                  </a:moveTo>
                  <a:cubicBezTo>
                    <a:pt x="15" y="0"/>
                    <a:pt x="17" y="0"/>
                    <a:pt x="20" y="0"/>
                  </a:cubicBezTo>
                  <a:cubicBezTo>
                    <a:pt x="24" y="0"/>
                    <a:pt x="28" y="2"/>
                    <a:pt x="31" y="5"/>
                  </a:cubicBezTo>
                  <a:cubicBezTo>
                    <a:pt x="35" y="9"/>
                    <a:pt x="37" y="14"/>
                    <a:pt x="36" y="20"/>
                  </a:cubicBezTo>
                  <a:cubicBezTo>
                    <a:pt x="36" y="28"/>
                    <a:pt x="30" y="34"/>
                    <a:pt x="22" y="36"/>
                  </a:cubicBezTo>
                  <a:cubicBezTo>
                    <a:pt x="13" y="37"/>
                    <a:pt x="4" y="32"/>
                    <a:pt x="1" y="23"/>
                  </a:cubicBezTo>
                  <a:cubicBezTo>
                    <a:pt x="1" y="21"/>
                    <a:pt x="0" y="19"/>
                    <a:pt x="0" y="18"/>
                  </a:cubicBezTo>
                  <a:cubicBezTo>
                    <a:pt x="0" y="13"/>
                    <a:pt x="0" y="9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10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 18"/>
            <p:cNvSpPr>
              <a:spLocks noEditPoints="1"/>
            </p:cNvSpPr>
            <p:nvPr/>
          </p:nvSpPr>
          <p:spPr bwMode="auto">
            <a:xfrm>
              <a:off x="1252" y="2911"/>
              <a:ext cx="89" cy="90"/>
            </a:xfrm>
            <a:custGeom>
              <a:avLst/>
              <a:gdLst>
                <a:gd name="T0" fmla="*/ 12 w 37"/>
                <a:gd name="T1" fmla="*/ 37 h 37"/>
                <a:gd name="T2" fmla="*/ 5 w 37"/>
                <a:gd name="T3" fmla="*/ 37 h 37"/>
                <a:gd name="T4" fmla="*/ 0 w 37"/>
                <a:gd name="T5" fmla="*/ 32 h 37"/>
                <a:gd name="T6" fmla="*/ 0 w 37"/>
                <a:gd name="T7" fmla="*/ 19 h 37"/>
                <a:gd name="T8" fmla="*/ 8 w 37"/>
                <a:gd name="T9" fmla="*/ 4 h 37"/>
                <a:gd name="T10" fmla="*/ 21 w 37"/>
                <a:gd name="T11" fmla="*/ 1 h 37"/>
                <a:gd name="T12" fmla="*/ 35 w 37"/>
                <a:gd name="T13" fmla="*/ 12 h 37"/>
                <a:gd name="T14" fmla="*/ 34 w 37"/>
                <a:gd name="T15" fmla="*/ 28 h 37"/>
                <a:gd name="T16" fmla="*/ 22 w 37"/>
                <a:gd name="T17" fmla="*/ 36 h 37"/>
                <a:gd name="T18" fmla="*/ 18 w 37"/>
                <a:gd name="T19" fmla="*/ 37 h 37"/>
                <a:gd name="T20" fmla="*/ 12 w 37"/>
                <a:gd name="T21" fmla="*/ 37 h 37"/>
                <a:gd name="T22" fmla="*/ 7 w 37"/>
                <a:gd name="T23" fmla="*/ 31 h 37"/>
                <a:gd name="T24" fmla="*/ 7 w 37"/>
                <a:gd name="T25" fmla="*/ 31 h 37"/>
                <a:gd name="T26" fmla="*/ 18 w 37"/>
                <a:gd name="T27" fmla="*/ 31 h 37"/>
                <a:gd name="T28" fmla="*/ 30 w 37"/>
                <a:gd name="T29" fmla="*/ 17 h 37"/>
                <a:gd name="T30" fmla="*/ 16 w 37"/>
                <a:gd name="T31" fmla="*/ 7 h 37"/>
                <a:gd name="T32" fmla="*/ 7 w 37"/>
                <a:gd name="T33" fmla="*/ 19 h 37"/>
                <a:gd name="T34" fmla="*/ 7 w 37"/>
                <a:gd name="T35" fmla="*/ 29 h 37"/>
                <a:gd name="T36" fmla="*/ 7 w 37"/>
                <a:gd name="T37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7">
                  <a:moveTo>
                    <a:pt x="12" y="37"/>
                  </a:moveTo>
                  <a:cubicBezTo>
                    <a:pt x="10" y="37"/>
                    <a:pt x="7" y="37"/>
                    <a:pt x="5" y="37"/>
                  </a:cubicBezTo>
                  <a:cubicBezTo>
                    <a:pt x="2" y="37"/>
                    <a:pt x="0" y="35"/>
                    <a:pt x="0" y="32"/>
                  </a:cubicBezTo>
                  <a:cubicBezTo>
                    <a:pt x="0" y="28"/>
                    <a:pt x="0" y="23"/>
                    <a:pt x="0" y="19"/>
                  </a:cubicBezTo>
                  <a:cubicBezTo>
                    <a:pt x="1" y="13"/>
                    <a:pt x="3" y="8"/>
                    <a:pt x="8" y="4"/>
                  </a:cubicBezTo>
                  <a:cubicBezTo>
                    <a:pt x="12" y="1"/>
                    <a:pt x="17" y="0"/>
                    <a:pt x="21" y="1"/>
                  </a:cubicBezTo>
                  <a:cubicBezTo>
                    <a:pt x="28" y="2"/>
                    <a:pt x="32" y="6"/>
                    <a:pt x="35" y="12"/>
                  </a:cubicBezTo>
                  <a:cubicBezTo>
                    <a:pt x="37" y="17"/>
                    <a:pt x="37" y="23"/>
                    <a:pt x="34" y="28"/>
                  </a:cubicBezTo>
                  <a:cubicBezTo>
                    <a:pt x="32" y="32"/>
                    <a:pt x="28" y="35"/>
                    <a:pt x="22" y="36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6" y="37"/>
                    <a:pt x="14" y="37"/>
                    <a:pt x="12" y="37"/>
                  </a:cubicBezTo>
                  <a:close/>
                  <a:moveTo>
                    <a:pt x="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11" y="31"/>
                    <a:pt x="15" y="31"/>
                    <a:pt x="18" y="31"/>
                  </a:cubicBezTo>
                  <a:cubicBezTo>
                    <a:pt x="26" y="30"/>
                    <a:pt x="31" y="24"/>
                    <a:pt x="30" y="17"/>
                  </a:cubicBezTo>
                  <a:cubicBezTo>
                    <a:pt x="29" y="10"/>
                    <a:pt x="23" y="6"/>
                    <a:pt x="16" y="7"/>
                  </a:cubicBezTo>
                  <a:cubicBezTo>
                    <a:pt x="11" y="8"/>
                    <a:pt x="7" y="13"/>
                    <a:pt x="7" y="19"/>
                  </a:cubicBezTo>
                  <a:cubicBezTo>
                    <a:pt x="7" y="22"/>
                    <a:pt x="7" y="26"/>
                    <a:pt x="7" y="29"/>
                  </a:cubicBezTo>
                  <a:cubicBezTo>
                    <a:pt x="7" y="29"/>
                    <a:pt x="7" y="30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Group 83"/>
          <p:cNvGrpSpPr>
            <a:grpSpLocks noChangeAspect="1"/>
          </p:cNvGrpSpPr>
          <p:nvPr/>
        </p:nvGrpSpPr>
        <p:grpSpPr bwMode="auto">
          <a:xfrm>
            <a:off x="10512880" y="3742234"/>
            <a:ext cx="204116" cy="288000"/>
            <a:chOff x="2067" y="2979"/>
            <a:chExt cx="292" cy="412"/>
          </a:xfrm>
          <a:solidFill>
            <a:schemeClr val="bg1"/>
          </a:solidFill>
        </p:grpSpPr>
        <p:sp>
          <p:nvSpPr>
            <p:cNvPr id="61" name="Freeform 85"/>
            <p:cNvSpPr>
              <a:spLocks noEditPoints="1"/>
            </p:cNvSpPr>
            <p:nvPr/>
          </p:nvSpPr>
          <p:spPr bwMode="auto">
            <a:xfrm>
              <a:off x="2067" y="2979"/>
              <a:ext cx="292" cy="371"/>
            </a:xfrm>
            <a:custGeom>
              <a:avLst/>
              <a:gdLst>
                <a:gd name="T0" fmla="*/ 60 w 122"/>
                <a:gd name="T1" fmla="*/ 155 h 155"/>
                <a:gd name="T2" fmla="*/ 42 w 122"/>
                <a:gd name="T3" fmla="*/ 155 h 155"/>
                <a:gd name="T4" fmla="*/ 28 w 122"/>
                <a:gd name="T5" fmla="*/ 144 h 155"/>
                <a:gd name="T6" fmla="*/ 28 w 122"/>
                <a:gd name="T7" fmla="*/ 140 h 155"/>
                <a:gd name="T8" fmla="*/ 28 w 122"/>
                <a:gd name="T9" fmla="*/ 113 h 155"/>
                <a:gd name="T10" fmla="*/ 27 w 122"/>
                <a:gd name="T11" fmla="*/ 111 h 155"/>
                <a:gd name="T12" fmla="*/ 6 w 122"/>
                <a:gd name="T13" fmla="*/ 86 h 155"/>
                <a:gd name="T14" fmla="*/ 1 w 122"/>
                <a:gd name="T15" fmla="*/ 58 h 155"/>
                <a:gd name="T16" fmla="*/ 12 w 122"/>
                <a:gd name="T17" fmla="*/ 28 h 155"/>
                <a:gd name="T18" fmla="*/ 48 w 122"/>
                <a:gd name="T19" fmla="*/ 4 h 155"/>
                <a:gd name="T20" fmla="*/ 98 w 122"/>
                <a:gd name="T21" fmla="*/ 16 h 155"/>
                <a:gd name="T22" fmla="*/ 119 w 122"/>
                <a:gd name="T23" fmla="*/ 54 h 155"/>
                <a:gd name="T24" fmla="*/ 99 w 122"/>
                <a:gd name="T25" fmla="*/ 107 h 155"/>
                <a:gd name="T26" fmla="*/ 93 w 122"/>
                <a:gd name="T27" fmla="*/ 112 h 155"/>
                <a:gd name="T28" fmla="*/ 93 w 122"/>
                <a:gd name="T29" fmla="*/ 113 h 155"/>
                <a:gd name="T30" fmla="*/ 93 w 122"/>
                <a:gd name="T31" fmla="*/ 141 h 155"/>
                <a:gd name="T32" fmla="*/ 83 w 122"/>
                <a:gd name="T33" fmla="*/ 154 h 155"/>
                <a:gd name="T34" fmla="*/ 78 w 122"/>
                <a:gd name="T35" fmla="*/ 155 h 155"/>
                <a:gd name="T36" fmla="*/ 60 w 122"/>
                <a:gd name="T37" fmla="*/ 155 h 155"/>
                <a:gd name="T38" fmla="*/ 82 w 122"/>
                <a:gd name="T39" fmla="*/ 118 h 155"/>
                <a:gd name="T40" fmla="*/ 82 w 122"/>
                <a:gd name="T41" fmla="*/ 117 h 155"/>
                <a:gd name="T42" fmla="*/ 82 w 122"/>
                <a:gd name="T43" fmla="*/ 107 h 155"/>
                <a:gd name="T44" fmla="*/ 83 w 122"/>
                <a:gd name="T45" fmla="*/ 106 h 155"/>
                <a:gd name="T46" fmla="*/ 88 w 122"/>
                <a:gd name="T47" fmla="*/ 103 h 155"/>
                <a:gd name="T48" fmla="*/ 109 w 122"/>
                <a:gd name="T49" fmla="*/ 68 h 155"/>
                <a:gd name="T50" fmla="*/ 103 w 122"/>
                <a:gd name="T51" fmla="*/ 39 h 155"/>
                <a:gd name="T52" fmla="*/ 52 w 122"/>
                <a:gd name="T53" fmla="*/ 14 h 155"/>
                <a:gd name="T54" fmla="*/ 19 w 122"/>
                <a:gd name="T55" fmla="*/ 35 h 155"/>
                <a:gd name="T56" fmla="*/ 12 w 122"/>
                <a:gd name="T57" fmla="*/ 70 h 155"/>
                <a:gd name="T58" fmla="*/ 24 w 122"/>
                <a:gd name="T59" fmla="*/ 95 h 155"/>
                <a:gd name="T60" fmla="*/ 36 w 122"/>
                <a:gd name="T61" fmla="*/ 105 h 155"/>
                <a:gd name="T62" fmla="*/ 38 w 122"/>
                <a:gd name="T63" fmla="*/ 108 h 155"/>
                <a:gd name="T64" fmla="*/ 38 w 122"/>
                <a:gd name="T65" fmla="*/ 117 h 155"/>
                <a:gd name="T66" fmla="*/ 38 w 122"/>
                <a:gd name="T67" fmla="*/ 118 h 155"/>
                <a:gd name="T68" fmla="*/ 82 w 122"/>
                <a:gd name="T69" fmla="*/ 118 h 155"/>
                <a:gd name="T70" fmla="*/ 38 w 122"/>
                <a:gd name="T71" fmla="*/ 129 h 155"/>
                <a:gd name="T72" fmla="*/ 38 w 122"/>
                <a:gd name="T73" fmla="*/ 141 h 155"/>
                <a:gd name="T74" fmla="*/ 42 w 122"/>
                <a:gd name="T75" fmla="*/ 144 h 155"/>
                <a:gd name="T76" fmla="*/ 79 w 122"/>
                <a:gd name="T77" fmla="*/ 144 h 155"/>
                <a:gd name="T78" fmla="*/ 82 w 122"/>
                <a:gd name="T79" fmla="*/ 141 h 155"/>
                <a:gd name="T80" fmla="*/ 82 w 122"/>
                <a:gd name="T81" fmla="*/ 129 h 155"/>
                <a:gd name="T82" fmla="*/ 82 w 122"/>
                <a:gd name="T83" fmla="*/ 129 h 155"/>
                <a:gd name="T84" fmla="*/ 38 w 122"/>
                <a:gd name="T85" fmla="*/ 12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2" h="155">
                  <a:moveTo>
                    <a:pt x="60" y="155"/>
                  </a:moveTo>
                  <a:cubicBezTo>
                    <a:pt x="54" y="155"/>
                    <a:pt x="48" y="155"/>
                    <a:pt x="42" y="155"/>
                  </a:cubicBezTo>
                  <a:cubicBezTo>
                    <a:pt x="35" y="155"/>
                    <a:pt x="30" y="150"/>
                    <a:pt x="28" y="144"/>
                  </a:cubicBezTo>
                  <a:cubicBezTo>
                    <a:pt x="28" y="143"/>
                    <a:pt x="28" y="142"/>
                    <a:pt x="28" y="140"/>
                  </a:cubicBezTo>
                  <a:cubicBezTo>
                    <a:pt x="28" y="131"/>
                    <a:pt x="28" y="122"/>
                    <a:pt x="28" y="113"/>
                  </a:cubicBezTo>
                  <a:cubicBezTo>
                    <a:pt x="28" y="112"/>
                    <a:pt x="28" y="112"/>
                    <a:pt x="27" y="111"/>
                  </a:cubicBezTo>
                  <a:cubicBezTo>
                    <a:pt x="17" y="105"/>
                    <a:pt x="10" y="96"/>
                    <a:pt x="6" y="86"/>
                  </a:cubicBezTo>
                  <a:cubicBezTo>
                    <a:pt x="2" y="77"/>
                    <a:pt x="0" y="68"/>
                    <a:pt x="1" y="58"/>
                  </a:cubicBezTo>
                  <a:cubicBezTo>
                    <a:pt x="2" y="47"/>
                    <a:pt x="5" y="37"/>
                    <a:pt x="12" y="28"/>
                  </a:cubicBezTo>
                  <a:cubicBezTo>
                    <a:pt x="21" y="15"/>
                    <a:pt x="33" y="7"/>
                    <a:pt x="48" y="4"/>
                  </a:cubicBezTo>
                  <a:cubicBezTo>
                    <a:pt x="66" y="0"/>
                    <a:pt x="83" y="4"/>
                    <a:pt x="98" y="16"/>
                  </a:cubicBezTo>
                  <a:cubicBezTo>
                    <a:pt x="110" y="26"/>
                    <a:pt x="117" y="39"/>
                    <a:pt x="119" y="54"/>
                  </a:cubicBezTo>
                  <a:cubicBezTo>
                    <a:pt x="122" y="75"/>
                    <a:pt x="115" y="93"/>
                    <a:pt x="99" y="107"/>
                  </a:cubicBezTo>
                  <a:cubicBezTo>
                    <a:pt x="97" y="109"/>
                    <a:pt x="95" y="110"/>
                    <a:pt x="93" y="112"/>
                  </a:cubicBezTo>
                  <a:cubicBezTo>
                    <a:pt x="93" y="112"/>
                    <a:pt x="93" y="112"/>
                    <a:pt x="93" y="113"/>
                  </a:cubicBezTo>
                  <a:cubicBezTo>
                    <a:pt x="93" y="122"/>
                    <a:pt x="93" y="131"/>
                    <a:pt x="93" y="141"/>
                  </a:cubicBezTo>
                  <a:cubicBezTo>
                    <a:pt x="93" y="147"/>
                    <a:pt x="89" y="152"/>
                    <a:pt x="83" y="154"/>
                  </a:cubicBezTo>
                  <a:cubicBezTo>
                    <a:pt x="82" y="154"/>
                    <a:pt x="80" y="155"/>
                    <a:pt x="78" y="155"/>
                  </a:cubicBezTo>
                  <a:cubicBezTo>
                    <a:pt x="72" y="155"/>
                    <a:pt x="66" y="155"/>
                    <a:pt x="60" y="155"/>
                  </a:cubicBezTo>
                  <a:close/>
                  <a:moveTo>
                    <a:pt x="82" y="118"/>
                  </a:moveTo>
                  <a:cubicBezTo>
                    <a:pt x="82" y="118"/>
                    <a:pt x="82" y="117"/>
                    <a:pt x="82" y="117"/>
                  </a:cubicBezTo>
                  <a:cubicBezTo>
                    <a:pt x="82" y="114"/>
                    <a:pt x="82" y="110"/>
                    <a:pt x="82" y="107"/>
                  </a:cubicBezTo>
                  <a:cubicBezTo>
                    <a:pt x="82" y="106"/>
                    <a:pt x="82" y="106"/>
                    <a:pt x="83" y="106"/>
                  </a:cubicBezTo>
                  <a:cubicBezTo>
                    <a:pt x="84" y="105"/>
                    <a:pt x="86" y="104"/>
                    <a:pt x="88" y="103"/>
                  </a:cubicBezTo>
                  <a:cubicBezTo>
                    <a:pt x="100" y="94"/>
                    <a:pt x="107" y="83"/>
                    <a:pt x="109" y="68"/>
                  </a:cubicBezTo>
                  <a:cubicBezTo>
                    <a:pt x="110" y="58"/>
                    <a:pt x="108" y="48"/>
                    <a:pt x="103" y="39"/>
                  </a:cubicBezTo>
                  <a:cubicBezTo>
                    <a:pt x="93" y="20"/>
                    <a:pt x="73" y="10"/>
                    <a:pt x="52" y="14"/>
                  </a:cubicBezTo>
                  <a:cubicBezTo>
                    <a:pt x="38" y="16"/>
                    <a:pt x="27" y="24"/>
                    <a:pt x="19" y="35"/>
                  </a:cubicBezTo>
                  <a:cubicBezTo>
                    <a:pt x="12" y="46"/>
                    <a:pt x="10" y="58"/>
                    <a:pt x="12" y="70"/>
                  </a:cubicBezTo>
                  <a:cubicBezTo>
                    <a:pt x="14" y="80"/>
                    <a:pt x="18" y="88"/>
                    <a:pt x="24" y="95"/>
                  </a:cubicBezTo>
                  <a:cubicBezTo>
                    <a:pt x="28" y="99"/>
                    <a:pt x="32" y="103"/>
                    <a:pt x="36" y="105"/>
                  </a:cubicBezTo>
                  <a:cubicBezTo>
                    <a:pt x="38" y="106"/>
                    <a:pt x="38" y="107"/>
                    <a:pt x="38" y="108"/>
                  </a:cubicBezTo>
                  <a:cubicBezTo>
                    <a:pt x="38" y="111"/>
                    <a:pt x="38" y="114"/>
                    <a:pt x="38" y="117"/>
                  </a:cubicBezTo>
                  <a:cubicBezTo>
                    <a:pt x="38" y="117"/>
                    <a:pt x="38" y="118"/>
                    <a:pt x="38" y="118"/>
                  </a:cubicBezTo>
                  <a:cubicBezTo>
                    <a:pt x="53" y="118"/>
                    <a:pt x="67" y="118"/>
                    <a:pt x="82" y="118"/>
                  </a:cubicBezTo>
                  <a:close/>
                  <a:moveTo>
                    <a:pt x="38" y="129"/>
                  </a:moveTo>
                  <a:cubicBezTo>
                    <a:pt x="38" y="133"/>
                    <a:pt x="38" y="137"/>
                    <a:pt x="38" y="141"/>
                  </a:cubicBezTo>
                  <a:cubicBezTo>
                    <a:pt x="38" y="143"/>
                    <a:pt x="40" y="144"/>
                    <a:pt x="42" y="144"/>
                  </a:cubicBezTo>
                  <a:cubicBezTo>
                    <a:pt x="54" y="144"/>
                    <a:pt x="66" y="144"/>
                    <a:pt x="79" y="144"/>
                  </a:cubicBezTo>
                  <a:cubicBezTo>
                    <a:pt x="81" y="144"/>
                    <a:pt x="82" y="143"/>
                    <a:pt x="82" y="141"/>
                  </a:cubicBezTo>
                  <a:cubicBezTo>
                    <a:pt x="82" y="137"/>
                    <a:pt x="82" y="133"/>
                    <a:pt x="82" y="12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67" y="129"/>
                    <a:pt x="53" y="129"/>
                    <a:pt x="38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86"/>
            <p:cNvSpPr/>
            <p:nvPr/>
          </p:nvSpPr>
          <p:spPr bwMode="auto">
            <a:xfrm>
              <a:off x="2155" y="3365"/>
              <a:ext cx="113" cy="26"/>
            </a:xfrm>
            <a:custGeom>
              <a:avLst/>
              <a:gdLst>
                <a:gd name="T0" fmla="*/ 23 w 47"/>
                <a:gd name="T1" fmla="*/ 11 h 11"/>
                <a:gd name="T2" fmla="*/ 5 w 47"/>
                <a:gd name="T3" fmla="*/ 11 h 11"/>
                <a:gd name="T4" fmla="*/ 0 w 47"/>
                <a:gd name="T5" fmla="*/ 5 h 11"/>
                <a:gd name="T6" fmla="*/ 5 w 47"/>
                <a:gd name="T7" fmla="*/ 0 h 11"/>
                <a:gd name="T8" fmla="*/ 6 w 47"/>
                <a:gd name="T9" fmla="*/ 0 h 11"/>
                <a:gd name="T10" fmla="*/ 41 w 47"/>
                <a:gd name="T11" fmla="*/ 0 h 11"/>
                <a:gd name="T12" fmla="*/ 46 w 47"/>
                <a:gd name="T13" fmla="*/ 4 h 11"/>
                <a:gd name="T14" fmla="*/ 41 w 47"/>
                <a:gd name="T15" fmla="*/ 11 h 11"/>
                <a:gd name="T16" fmla="*/ 27 w 47"/>
                <a:gd name="T17" fmla="*/ 11 h 11"/>
                <a:gd name="T18" fmla="*/ 23 w 47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1">
                  <a:moveTo>
                    <a:pt x="23" y="11"/>
                  </a:moveTo>
                  <a:cubicBezTo>
                    <a:pt x="17" y="11"/>
                    <a:pt x="11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1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17" y="0"/>
                    <a:pt x="29" y="0"/>
                    <a:pt x="41" y="0"/>
                  </a:cubicBezTo>
                  <a:cubicBezTo>
                    <a:pt x="44" y="0"/>
                    <a:pt x="46" y="2"/>
                    <a:pt x="46" y="4"/>
                  </a:cubicBezTo>
                  <a:cubicBezTo>
                    <a:pt x="47" y="7"/>
                    <a:pt x="45" y="11"/>
                    <a:pt x="41" y="11"/>
                  </a:cubicBezTo>
                  <a:cubicBezTo>
                    <a:pt x="37" y="11"/>
                    <a:pt x="32" y="11"/>
                    <a:pt x="27" y="11"/>
                  </a:cubicBezTo>
                  <a:cubicBezTo>
                    <a:pt x="26" y="11"/>
                    <a:pt x="25" y="11"/>
                    <a:pt x="2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Text Placeholder 2"/>
          <p:cNvSpPr txBox="1"/>
          <p:nvPr/>
        </p:nvSpPr>
        <p:spPr>
          <a:xfrm>
            <a:off x="9443682" y="198625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104"/>
          <p:cNvSpPr txBox="1"/>
          <p:nvPr/>
        </p:nvSpPr>
        <p:spPr>
          <a:xfrm>
            <a:off x="9519150" y="2325532"/>
            <a:ext cx="19910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3420087" y="198006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8" name="TextBox 104"/>
          <p:cNvSpPr txBox="1"/>
          <p:nvPr/>
        </p:nvSpPr>
        <p:spPr>
          <a:xfrm>
            <a:off x="3495555" y="2319341"/>
            <a:ext cx="19910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Text Placeholder 2"/>
          <p:cNvSpPr txBox="1"/>
          <p:nvPr/>
        </p:nvSpPr>
        <p:spPr>
          <a:xfrm>
            <a:off x="6418135" y="502737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TextBox 104"/>
          <p:cNvSpPr txBox="1"/>
          <p:nvPr/>
        </p:nvSpPr>
        <p:spPr>
          <a:xfrm>
            <a:off x="6493603" y="5366647"/>
            <a:ext cx="19910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Text Placeholder 2"/>
          <p:cNvSpPr txBox="1"/>
          <p:nvPr/>
        </p:nvSpPr>
        <p:spPr>
          <a:xfrm>
            <a:off x="9015748" y="503973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TextBox 104"/>
          <p:cNvSpPr txBox="1"/>
          <p:nvPr/>
        </p:nvSpPr>
        <p:spPr>
          <a:xfrm>
            <a:off x="9091216" y="5379013"/>
            <a:ext cx="19910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3" name="Text Placeholder 2"/>
          <p:cNvSpPr txBox="1"/>
          <p:nvPr/>
        </p:nvSpPr>
        <p:spPr>
          <a:xfrm>
            <a:off x="692154" y="502737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TextBox 104"/>
          <p:cNvSpPr txBox="1"/>
          <p:nvPr/>
        </p:nvSpPr>
        <p:spPr>
          <a:xfrm>
            <a:off x="767622" y="5366647"/>
            <a:ext cx="19910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Text Placeholder 2"/>
          <p:cNvSpPr txBox="1"/>
          <p:nvPr/>
        </p:nvSpPr>
        <p:spPr>
          <a:xfrm>
            <a:off x="3289767" y="503973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6" name="TextBox 104"/>
          <p:cNvSpPr txBox="1"/>
          <p:nvPr/>
        </p:nvSpPr>
        <p:spPr>
          <a:xfrm>
            <a:off x="3365235" y="5379013"/>
            <a:ext cx="19910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0"/>
          <p:cNvSpPr/>
          <p:nvPr/>
        </p:nvSpPr>
        <p:spPr bwMode="auto">
          <a:xfrm>
            <a:off x="1522413" y="2365095"/>
            <a:ext cx="2386013" cy="2403475"/>
          </a:xfrm>
          <a:custGeom>
            <a:avLst/>
            <a:gdLst>
              <a:gd name="T0" fmla="*/ 0 w 1503"/>
              <a:gd name="T1" fmla="*/ 0 h 1514"/>
              <a:gd name="T2" fmla="*/ 931 w 1503"/>
              <a:gd name="T3" fmla="*/ 1514 h 1514"/>
              <a:gd name="T4" fmla="*/ 1503 w 1503"/>
              <a:gd name="T5" fmla="*/ 1514 h 1514"/>
              <a:gd name="T6" fmla="*/ 572 w 1503"/>
              <a:gd name="T7" fmla="*/ 0 h 1514"/>
              <a:gd name="T8" fmla="*/ 0 w 1503"/>
              <a:gd name="T9" fmla="*/ 0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3" h="1514">
                <a:moveTo>
                  <a:pt x="0" y="0"/>
                </a:moveTo>
                <a:lnTo>
                  <a:pt x="931" y="1514"/>
                </a:lnTo>
                <a:lnTo>
                  <a:pt x="1503" y="1514"/>
                </a:lnTo>
                <a:lnTo>
                  <a:pt x="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Freeform 11"/>
          <p:cNvSpPr/>
          <p:nvPr/>
        </p:nvSpPr>
        <p:spPr bwMode="auto">
          <a:xfrm>
            <a:off x="3694113" y="2365095"/>
            <a:ext cx="2378075" cy="2403475"/>
          </a:xfrm>
          <a:custGeom>
            <a:avLst/>
            <a:gdLst>
              <a:gd name="T0" fmla="*/ 0 w 1498"/>
              <a:gd name="T1" fmla="*/ 0 h 1514"/>
              <a:gd name="T2" fmla="*/ 926 w 1498"/>
              <a:gd name="T3" fmla="*/ 1514 h 1514"/>
              <a:gd name="T4" fmla="*/ 1498 w 1498"/>
              <a:gd name="T5" fmla="*/ 1514 h 1514"/>
              <a:gd name="T6" fmla="*/ 572 w 1498"/>
              <a:gd name="T7" fmla="*/ 0 h 1514"/>
              <a:gd name="T8" fmla="*/ 0 w 1498"/>
              <a:gd name="T9" fmla="*/ 0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8" h="1514">
                <a:moveTo>
                  <a:pt x="0" y="0"/>
                </a:moveTo>
                <a:lnTo>
                  <a:pt x="926" y="1514"/>
                </a:lnTo>
                <a:lnTo>
                  <a:pt x="1498" y="1514"/>
                </a:lnTo>
                <a:lnTo>
                  <a:pt x="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Freeform 12"/>
          <p:cNvSpPr/>
          <p:nvPr/>
        </p:nvSpPr>
        <p:spPr bwMode="auto">
          <a:xfrm>
            <a:off x="5856288" y="2365095"/>
            <a:ext cx="2378075" cy="2403475"/>
          </a:xfrm>
          <a:custGeom>
            <a:avLst/>
            <a:gdLst>
              <a:gd name="T0" fmla="*/ 0 w 1498"/>
              <a:gd name="T1" fmla="*/ 0 h 1514"/>
              <a:gd name="T2" fmla="*/ 926 w 1498"/>
              <a:gd name="T3" fmla="*/ 1514 h 1514"/>
              <a:gd name="T4" fmla="*/ 1498 w 1498"/>
              <a:gd name="T5" fmla="*/ 1514 h 1514"/>
              <a:gd name="T6" fmla="*/ 572 w 1498"/>
              <a:gd name="T7" fmla="*/ 0 h 1514"/>
              <a:gd name="T8" fmla="*/ 0 w 1498"/>
              <a:gd name="T9" fmla="*/ 0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8" h="1514">
                <a:moveTo>
                  <a:pt x="0" y="0"/>
                </a:moveTo>
                <a:lnTo>
                  <a:pt x="926" y="1514"/>
                </a:lnTo>
                <a:lnTo>
                  <a:pt x="1498" y="1514"/>
                </a:lnTo>
                <a:lnTo>
                  <a:pt x="572" y="0"/>
                </a:lnTo>
                <a:lnTo>
                  <a:pt x="0" y="0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Freeform 13"/>
          <p:cNvSpPr/>
          <p:nvPr/>
        </p:nvSpPr>
        <p:spPr bwMode="auto">
          <a:xfrm>
            <a:off x="371475" y="4168495"/>
            <a:ext cx="1476375" cy="600075"/>
          </a:xfrm>
          <a:custGeom>
            <a:avLst/>
            <a:gdLst>
              <a:gd name="T0" fmla="*/ 288 w 970"/>
              <a:gd name="T1" fmla="*/ 378 h 378"/>
              <a:gd name="T2" fmla="*/ 0 w 970"/>
              <a:gd name="T3" fmla="*/ 0 h 378"/>
              <a:gd name="T4" fmla="*/ 970 w 970"/>
              <a:gd name="T5" fmla="*/ 0 h 378"/>
              <a:gd name="T6" fmla="*/ 860 w 970"/>
              <a:gd name="T7" fmla="*/ 378 h 378"/>
              <a:gd name="T8" fmla="*/ 288 w 970"/>
              <a:gd name="T9" fmla="*/ 378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0" h="378">
                <a:moveTo>
                  <a:pt x="288" y="378"/>
                </a:moveTo>
                <a:lnTo>
                  <a:pt x="0" y="0"/>
                </a:lnTo>
                <a:lnTo>
                  <a:pt x="970" y="0"/>
                </a:lnTo>
                <a:lnTo>
                  <a:pt x="860" y="378"/>
                </a:lnTo>
                <a:lnTo>
                  <a:pt x="288" y="378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Freeform 14"/>
          <p:cNvSpPr/>
          <p:nvPr/>
        </p:nvSpPr>
        <p:spPr bwMode="auto">
          <a:xfrm>
            <a:off x="7845425" y="2365095"/>
            <a:ext cx="1620838" cy="601663"/>
          </a:xfrm>
          <a:custGeom>
            <a:avLst/>
            <a:gdLst>
              <a:gd name="T0" fmla="*/ 680 w 1021"/>
              <a:gd name="T1" fmla="*/ 0 h 379"/>
              <a:gd name="T2" fmla="*/ 1021 w 1021"/>
              <a:gd name="T3" fmla="*/ 379 h 379"/>
              <a:gd name="T4" fmla="*/ 0 w 1021"/>
              <a:gd name="T5" fmla="*/ 379 h 379"/>
              <a:gd name="T6" fmla="*/ 108 w 1021"/>
              <a:gd name="T7" fmla="*/ 0 h 379"/>
              <a:gd name="T8" fmla="*/ 680 w 1021"/>
              <a:gd name="T9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1" h="379">
                <a:moveTo>
                  <a:pt x="680" y="0"/>
                </a:moveTo>
                <a:lnTo>
                  <a:pt x="1021" y="379"/>
                </a:lnTo>
                <a:lnTo>
                  <a:pt x="0" y="379"/>
                </a:lnTo>
                <a:lnTo>
                  <a:pt x="108" y="0"/>
                </a:lnTo>
                <a:lnTo>
                  <a:pt x="680" y="0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Freeform 5"/>
          <p:cNvSpPr/>
          <p:nvPr/>
        </p:nvSpPr>
        <p:spPr bwMode="auto">
          <a:xfrm>
            <a:off x="0" y="2365095"/>
            <a:ext cx="11498263" cy="2403475"/>
          </a:xfrm>
          <a:custGeom>
            <a:avLst/>
            <a:gdLst>
              <a:gd name="T0" fmla="*/ 0 w 7243"/>
              <a:gd name="T1" fmla="*/ 379 h 1514"/>
              <a:gd name="T2" fmla="*/ 6241 w 7243"/>
              <a:gd name="T3" fmla="*/ 379 h 1514"/>
              <a:gd name="T4" fmla="*/ 6241 w 7243"/>
              <a:gd name="T5" fmla="*/ 0 h 1514"/>
              <a:gd name="T6" fmla="*/ 7243 w 7243"/>
              <a:gd name="T7" fmla="*/ 757 h 1514"/>
              <a:gd name="T8" fmla="*/ 6241 w 7243"/>
              <a:gd name="T9" fmla="*/ 1514 h 1514"/>
              <a:gd name="T10" fmla="*/ 6241 w 7243"/>
              <a:gd name="T11" fmla="*/ 1136 h 1514"/>
              <a:gd name="T12" fmla="*/ 0 w 7243"/>
              <a:gd name="T13" fmla="*/ 1136 h 1514"/>
              <a:gd name="T14" fmla="*/ 0 w 7243"/>
              <a:gd name="T15" fmla="*/ 379 h 1514"/>
              <a:gd name="T16" fmla="*/ 0 w 7243"/>
              <a:gd name="T17" fmla="*/ 379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43" h="1514">
                <a:moveTo>
                  <a:pt x="0" y="379"/>
                </a:moveTo>
                <a:lnTo>
                  <a:pt x="6241" y="379"/>
                </a:lnTo>
                <a:lnTo>
                  <a:pt x="6241" y="0"/>
                </a:lnTo>
                <a:lnTo>
                  <a:pt x="7243" y="757"/>
                </a:lnTo>
                <a:lnTo>
                  <a:pt x="6241" y="1514"/>
                </a:lnTo>
                <a:lnTo>
                  <a:pt x="6241" y="1136"/>
                </a:lnTo>
                <a:lnTo>
                  <a:pt x="0" y="1136"/>
                </a:lnTo>
                <a:lnTo>
                  <a:pt x="0" y="379"/>
                </a:lnTo>
                <a:lnTo>
                  <a:pt x="0" y="379"/>
                </a:lnTo>
                <a:close/>
              </a:path>
            </a:pathLst>
          </a:custGeom>
          <a:solidFill>
            <a:srgbClr val="3B8A97"/>
          </a:solidFill>
          <a:ln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828675" y="2365095"/>
            <a:ext cx="1601788" cy="2403475"/>
          </a:xfrm>
          <a:custGeom>
            <a:avLst/>
            <a:gdLst>
              <a:gd name="T0" fmla="*/ 0 w 1009"/>
              <a:gd name="T1" fmla="*/ 1514 h 1514"/>
              <a:gd name="T2" fmla="*/ 437 w 1009"/>
              <a:gd name="T3" fmla="*/ 0 h 1514"/>
              <a:gd name="T4" fmla="*/ 1009 w 1009"/>
              <a:gd name="T5" fmla="*/ 0 h 1514"/>
              <a:gd name="T6" fmla="*/ 572 w 1009"/>
              <a:gd name="T7" fmla="*/ 1514 h 1514"/>
              <a:gd name="T8" fmla="*/ 0 w 1009"/>
              <a:gd name="T9" fmla="*/ 1514 h 1514"/>
              <a:gd name="T10" fmla="*/ 0 w 1009"/>
              <a:gd name="T11" fmla="*/ 1514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9" h="1514">
                <a:moveTo>
                  <a:pt x="0" y="1514"/>
                </a:moveTo>
                <a:lnTo>
                  <a:pt x="437" y="0"/>
                </a:lnTo>
                <a:lnTo>
                  <a:pt x="1009" y="0"/>
                </a:lnTo>
                <a:lnTo>
                  <a:pt x="572" y="1514"/>
                </a:lnTo>
                <a:lnTo>
                  <a:pt x="0" y="1514"/>
                </a:lnTo>
                <a:lnTo>
                  <a:pt x="0" y="1514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Freeform 7"/>
          <p:cNvSpPr/>
          <p:nvPr/>
        </p:nvSpPr>
        <p:spPr bwMode="auto">
          <a:xfrm>
            <a:off x="3000375" y="2365095"/>
            <a:ext cx="1601788" cy="2403475"/>
          </a:xfrm>
          <a:custGeom>
            <a:avLst/>
            <a:gdLst>
              <a:gd name="T0" fmla="*/ 0 w 1009"/>
              <a:gd name="T1" fmla="*/ 1514 h 1514"/>
              <a:gd name="T2" fmla="*/ 437 w 1009"/>
              <a:gd name="T3" fmla="*/ 0 h 1514"/>
              <a:gd name="T4" fmla="*/ 1009 w 1009"/>
              <a:gd name="T5" fmla="*/ 0 h 1514"/>
              <a:gd name="T6" fmla="*/ 572 w 1009"/>
              <a:gd name="T7" fmla="*/ 1514 h 1514"/>
              <a:gd name="T8" fmla="*/ 0 w 1009"/>
              <a:gd name="T9" fmla="*/ 1514 h 1514"/>
              <a:gd name="T10" fmla="*/ 0 w 1009"/>
              <a:gd name="T11" fmla="*/ 1514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9" h="1514">
                <a:moveTo>
                  <a:pt x="0" y="1514"/>
                </a:moveTo>
                <a:lnTo>
                  <a:pt x="437" y="0"/>
                </a:lnTo>
                <a:lnTo>
                  <a:pt x="1009" y="0"/>
                </a:lnTo>
                <a:lnTo>
                  <a:pt x="572" y="1514"/>
                </a:lnTo>
                <a:lnTo>
                  <a:pt x="0" y="1514"/>
                </a:lnTo>
                <a:lnTo>
                  <a:pt x="0" y="1514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Freeform 8"/>
          <p:cNvSpPr/>
          <p:nvPr/>
        </p:nvSpPr>
        <p:spPr bwMode="auto">
          <a:xfrm>
            <a:off x="5164138" y="2365095"/>
            <a:ext cx="1600200" cy="2403475"/>
          </a:xfrm>
          <a:custGeom>
            <a:avLst/>
            <a:gdLst>
              <a:gd name="T0" fmla="*/ 0 w 1008"/>
              <a:gd name="T1" fmla="*/ 1514 h 1514"/>
              <a:gd name="T2" fmla="*/ 436 w 1008"/>
              <a:gd name="T3" fmla="*/ 0 h 1514"/>
              <a:gd name="T4" fmla="*/ 1008 w 1008"/>
              <a:gd name="T5" fmla="*/ 0 h 1514"/>
              <a:gd name="T6" fmla="*/ 572 w 1008"/>
              <a:gd name="T7" fmla="*/ 1514 h 1514"/>
              <a:gd name="T8" fmla="*/ 0 w 1008"/>
              <a:gd name="T9" fmla="*/ 1514 h 1514"/>
              <a:gd name="T10" fmla="*/ 0 w 1008"/>
              <a:gd name="T11" fmla="*/ 1514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1514">
                <a:moveTo>
                  <a:pt x="0" y="1514"/>
                </a:moveTo>
                <a:lnTo>
                  <a:pt x="436" y="0"/>
                </a:lnTo>
                <a:lnTo>
                  <a:pt x="1008" y="0"/>
                </a:lnTo>
                <a:lnTo>
                  <a:pt x="572" y="1514"/>
                </a:lnTo>
                <a:lnTo>
                  <a:pt x="0" y="1514"/>
                </a:lnTo>
                <a:lnTo>
                  <a:pt x="0" y="1514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Freeform 9"/>
          <p:cNvSpPr/>
          <p:nvPr/>
        </p:nvSpPr>
        <p:spPr bwMode="auto">
          <a:xfrm>
            <a:off x="7326313" y="2365095"/>
            <a:ext cx="1598613" cy="2403475"/>
          </a:xfrm>
          <a:custGeom>
            <a:avLst/>
            <a:gdLst>
              <a:gd name="T0" fmla="*/ 0 w 1007"/>
              <a:gd name="T1" fmla="*/ 1514 h 1514"/>
              <a:gd name="T2" fmla="*/ 435 w 1007"/>
              <a:gd name="T3" fmla="*/ 0 h 1514"/>
              <a:gd name="T4" fmla="*/ 1007 w 1007"/>
              <a:gd name="T5" fmla="*/ 0 h 1514"/>
              <a:gd name="T6" fmla="*/ 572 w 1007"/>
              <a:gd name="T7" fmla="*/ 1514 h 1514"/>
              <a:gd name="T8" fmla="*/ 0 w 1007"/>
              <a:gd name="T9" fmla="*/ 1514 h 1514"/>
              <a:gd name="T10" fmla="*/ 0 w 1007"/>
              <a:gd name="T11" fmla="*/ 1514 h 1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7" h="1514">
                <a:moveTo>
                  <a:pt x="0" y="1514"/>
                </a:moveTo>
                <a:lnTo>
                  <a:pt x="435" y="0"/>
                </a:lnTo>
                <a:lnTo>
                  <a:pt x="1007" y="0"/>
                </a:lnTo>
                <a:lnTo>
                  <a:pt x="572" y="1514"/>
                </a:lnTo>
                <a:lnTo>
                  <a:pt x="0" y="1514"/>
                </a:lnTo>
                <a:lnTo>
                  <a:pt x="0" y="1514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Freeform 19"/>
          <p:cNvSpPr>
            <a:spLocks noEditPoints="1"/>
          </p:cNvSpPr>
          <p:nvPr/>
        </p:nvSpPr>
        <p:spPr bwMode="auto">
          <a:xfrm>
            <a:off x="9920216" y="3236705"/>
            <a:ext cx="658954" cy="660253"/>
          </a:xfrm>
          <a:custGeom>
            <a:avLst/>
            <a:gdLst>
              <a:gd name="T0" fmla="*/ 46 w 212"/>
              <a:gd name="T1" fmla="*/ 212 h 212"/>
              <a:gd name="T2" fmla="*/ 46 w 212"/>
              <a:gd name="T3" fmla="*/ 197 h 212"/>
              <a:gd name="T4" fmla="*/ 47 w 212"/>
              <a:gd name="T5" fmla="*/ 197 h 212"/>
              <a:gd name="T6" fmla="*/ 65 w 212"/>
              <a:gd name="T7" fmla="*/ 196 h 212"/>
              <a:gd name="T8" fmla="*/ 87 w 212"/>
              <a:gd name="T9" fmla="*/ 190 h 212"/>
              <a:gd name="T10" fmla="*/ 98 w 212"/>
              <a:gd name="T11" fmla="*/ 178 h 212"/>
              <a:gd name="T12" fmla="*/ 99 w 212"/>
              <a:gd name="T13" fmla="*/ 173 h 212"/>
              <a:gd name="T14" fmla="*/ 99 w 212"/>
              <a:gd name="T15" fmla="*/ 159 h 212"/>
              <a:gd name="T16" fmla="*/ 98 w 212"/>
              <a:gd name="T17" fmla="*/ 158 h 212"/>
              <a:gd name="T18" fmla="*/ 79 w 212"/>
              <a:gd name="T19" fmla="*/ 146 h 212"/>
              <a:gd name="T20" fmla="*/ 74 w 212"/>
              <a:gd name="T21" fmla="*/ 143 h 212"/>
              <a:gd name="T22" fmla="*/ 28 w 212"/>
              <a:gd name="T23" fmla="*/ 116 h 212"/>
              <a:gd name="T24" fmla="*/ 7 w 212"/>
              <a:gd name="T25" fmla="*/ 81 h 212"/>
              <a:gd name="T26" fmla="*/ 1 w 212"/>
              <a:gd name="T27" fmla="*/ 58 h 212"/>
              <a:gd name="T28" fmla="*/ 0 w 212"/>
              <a:gd name="T29" fmla="*/ 31 h 212"/>
              <a:gd name="T30" fmla="*/ 38 w 212"/>
              <a:gd name="T31" fmla="*/ 31 h 212"/>
              <a:gd name="T32" fmla="*/ 38 w 212"/>
              <a:gd name="T33" fmla="*/ 0 h 212"/>
              <a:gd name="T34" fmla="*/ 174 w 212"/>
              <a:gd name="T35" fmla="*/ 0 h 212"/>
              <a:gd name="T36" fmla="*/ 174 w 212"/>
              <a:gd name="T37" fmla="*/ 16 h 212"/>
              <a:gd name="T38" fmla="*/ 174 w 212"/>
              <a:gd name="T39" fmla="*/ 31 h 212"/>
              <a:gd name="T40" fmla="*/ 212 w 212"/>
              <a:gd name="T41" fmla="*/ 31 h 212"/>
              <a:gd name="T42" fmla="*/ 212 w 212"/>
              <a:gd name="T43" fmla="*/ 32 h 212"/>
              <a:gd name="T44" fmla="*/ 211 w 212"/>
              <a:gd name="T45" fmla="*/ 59 h 212"/>
              <a:gd name="T46" fmla="*/ 189 w 212"/>
              <a:gd name="T47" fmla="*/ 111 h 212"/>
              <a:gd name="T48" fmla="*/ 146 w 212"/>
              <a:gd name="T49" fmla="*/ 140 h 212"/>
              <a:gd name="T50" fmla="*/ 137 w 212"/>
              <a:gd name="T51" fmla="*/ 143 h 212"/>
              <a:gd name="T52" fmla="*/ 135 w 212"/>
              <a:gd name="T53" fmla="*/ 145 h 212"/>
              <a:gd name="T54" fmla="*/ 120 w 212"/>
              <a:gd name="T55" fmla="*/ 156 h 212"/>
              <a:gd name="T56" fmla="*/ 115 w 212"/>
              <a:gd name="T57" fmla="*/ 158 h 212"/>
              <a:gd name="T58" fmla="*/ 114 w 212"/>
              <a:gd name="T59" fmla="*/ 159 h 212"/>
              <a:gd name="T60" fmla="*/ 114 w 212"/>
              <a:gd name="T61" fmla="*/ 174 h 212"/>
              <a:gd name="T62" fmla="*/ 118 w 212"/>
              <a:gd name="T63" fmla="*/ 184 h 212"/>
              <a:gd name="T64" fmla="*/ 134 w 212"/>
              <a:gd name="T65" fmla="*/ 193 h 212"/>
              <a:gd name="T66" fmla="*/ 161 w 212"/>
              <a:gd name="T67" fmla="*/ 197 h 212"/>
              <a:gd name="T68" fmla="*/ 167 w 212"/>
              <a:gd name="T69" fmla="*/ 197 h 212"/>
              <a:gd name="T70" fmla="*/ 167 w 212"/>
              <a:gd name="T71" fmla="*/ 212 h 212"/>
              <a:gd name="T72" fmla="*/ 46 w 212"/>
              <a:gd name="T73" fmla="*/ 212 h 212"/>
              <a:gd name="T74" fmla="*/ 151 w 212"/>
              <a:gd name="T75" fmla="*/ 122 h 212"/>
              <a:gd name="T76" fmla="*/ 197 w 212"/>
              <a:gd name="T77" fmla="*/ 46 h 212"/>
              <a:gd name="T78" fmla="*/ 173 w 212"/>
              <a:gd name="T79" fmla="*/ 46 h 212"/>
              <a:gd name="T80" fmla="*/ 151 w 212"/>
              <a:gd name="T81" fmla="*/ 122 h 212"/>
              <a:gd name="T82" fmla="*/ 16 w 212"/>
              <a:gd name="T83" fmla="*/ 46 h 212"/>
              <a:gd name="T84" fmla="*/ 27 w 212"/>
              <a:gd name="T85" fmla="*/ 90 h 212"/>
              <a:gd name="T86" fmla="*/ 61 w 212"/>
              <a:gd name="T87" fmla="*/ 122 h 212"/>
              <a:gd name="T88" fmla="*/ 60 w 212"/>
              <a:gd name="T89" fmla="*/ 120 h 212"/>
              <a:gd name="T90" fmla="*/ 51 w 212"/>
              <a:gd name="T91" fmla="*/ 99 h 212"/>
              <a:gd name="T92" fmla="*/ 40 w 212"/>
              <a:gd name="T93" fmla="*/ 51 h 212"/>
              <a:gd name="T94" fmla="*/ 39 w 212"/>
              <a:gd name="T95" fmla="*/ 46 h 212"/>
              <a:gd name="T96" fmla="*/ 16 w 212"/>
              <a:gd name="T97" fmla="*/ 46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2" h="212">
                <a:moveTo>
                  <a:pt x="46" y="212"/>
                </a:moveTo>
                <a:cubicBezTo>
                  <a:pt x="46" y="207"/>
                  <a:pt x="46" y="202"/>
                  <a:pt x="46" y="197"/>
                </a:cubicBezTo>
                <a:cubicBezTo>
                  <a:pt x="46" y="197"/>
                  <a:pt x="47" y="197"/>
                  <a:pt x="47" y="197"/>
                </a:cubicBezTo>
                <a:cubicBezTo>
                  <a:pt x="53" y="197"/>
                  <a:pt x="59" y="197"/>
                  <a:pt x="65" y="196"/>
                </a:cubicBezTo>
                <a:cubicBezTo>
                  <a:pt x="73" y="196"/>
                  <a:pt x="80" y="194"/>
                  <a:pt x="87" y="190"/>
                </a:cubicBezTo>
                <a:cubicBezTo>
                  <a:pt x="92" y="187"/>
                  <a:pt x="96" y="183"/>
                  <a:pt x="98" y="178"/>
                </a:cubicBezTo>
                <a:cubicBezTo>
                  <a:pt x="98" y="177"/>
                  <a:pt x="99" y="175"/>
                  <a:pt x="99" y="173"/>
                </a:cubicBezTo>
                <a:cubicBezTo>
                  <a:pt x="99" y="169"/>
                  <a:pt x="99" y="164"/>
                  <a:pt x="99" y="159"/>
                </a:cubicBezTo>
                <a:cubicBezTo>
                  <a:pt x="99" y="159"/>
                  <a:pt x="99" y="158"/>
                  <a:pt x="98" y="158"/>
                </a:cubicBezTo>
                <a:cubicBezTo>
                  <a:pt x="90" y="156"/>
                  <a:pt x="84" y="151"/>
                  <a:pt x="79" y="146"/>
                </a:cubicBezTo>
                <a:cubicBezTo>
                  <a:pt x="77" y="144"/>
                  <a:pt x="76" y="143"/>
                  <a:pt x="74" y="143"/>
                </a:cubicBezTo>
                <a:cubicBezTo>
                  <a:pt x="56" y="138"/>
                  <a:pt x="40" y="129"/>
                  <a:pt x="28" y="116"/>
                </a:cubicBezTo>
                <a:cubicBezTo>
                  <a:pt x="18" y="105"/>
                  <a:pt x="11" y="94"/>
                  <a:pt x="7" y="81"/>
                </a:cubicBezTo>
                <a:cubicBezTo>
                  <a:pt x="4" y="73"/>
                  <a:pt x="2" y="66"/>
                  <a:pt x="1" y="58"/>
                </a:cubicBezTo>
                <a:cubicBezTo>
                  <a:pt x="0" y="49"/>
                  <a:pt x="0" y="40"/>
                  <a:pt x="0" y="31"/>
                </a:cubicBezTo>
                <a:cubicBezTo>
                  <a:pt x="13" y="31"/>
                  <a:pt x="26" y="31"/>
                  <a:pt x="38" y="31"/>
                </a:cubicBezTo>
                <a:cubicBezTo>
                  <a:pt x="38" y="21"/>
                  <a:pt x="38" y="11"/>
                  <a:pt x="38" y="0"/>
                </a:cubicBezTo>
                <a:cubicBezTo>
                  <a:pt x="83" y="0"/>
                  <a:pt x="129" y="0"/>
                  <a:pt x="174" y="0"/>
                </a:cubicBezTo>
                <a:cubicBezTo>
                  <a:pt x="174" y="5"/>
                  <a:pt x="174" y="10"/>
                  <a:pt x="174" y="16"/>
                </a:cubicBezTo>
                <a:cubicBezTo>
                  <a:pt x="174" y="21"/>
                  <a:pt x="174" y="25"/>
                  <a:pt x="174" y="31"/>
                </a:cubicBezTo>
                <a:cubicBezTo>
                  <a:pt x="187" y="31"/>
                  <a:pt x="199" y="31"/>
                  <a:pt x="212" y="31"/>
                </a:cubicBezTo>
                <a:cubicBezTo>
                  <a:pt x="212" y="31"/>
                  <a:pt x="212" y="31"/>
                  <a:pt x="212" y="32"/>
                </a:cubicBezTo>
                <a:cubicBezTo>
                  <a:pt x="212" y="41"/>
                  <a:pt x="212" y="50"/>
                  <a:pt x="211" y="59"/>
                </a:cubicBezTo>
                <a:cubicBezTo>
                  <a:pt x="208" y="79"/>
                  <a:pt x="201" y="96"/>
                  <a:pt x="189" y="111"/>
                </a:cubicBezTo>
                <a:cubicBezTo>
                  <a:pt x="177" y="125"/>
                  <a:pt x="163" y="134"/>
                  <a:pt x="146" y="140"/>
                </a:cubicBezTo>
                <a:cubicBezTo>
                  <a:pt x="143" y="142"/>
                  <a:pt x="140" y="142"/>
                  <a:pt x="137" y="143"/>
                </a:cubicBezTo>
                <a:cubicBezTo>
                  <a:pt x="136" y="144"/>
                  <a:pt x="135" y="144"/>
                  <a:pt x="135" y="145"/>
                </a:cubicBezTo>
                <a:cubicBezTo>
                  <a:pt x="130" y="149"/>
                  <a:pt x="125" y="153"/>
                  <a:pt x="120" y="156"/>
                </a:cubicBezTo>
                <a:cubicBezTo>
                  <a:pt x="118" y="157"/>
                  <a:pt x="116" y="157"/>
                  <a:pt x="115" y="158"/>
                </a:cubicBezTo>
                <a:cubicBezTo>
                  <a:pt x="114" y="158"/>
                  <a:pt x="114" y="158"/>
                  <a:pt x="114" y="159"/>
                </a:cubicBezTo>
                <a:cubicBezTo>
                  <a:pt x="114" y="164"/>
                  <a:pt x="114" y="169"/>
                  <a:pt x="114" y="174"/>
                </a:cubicBezTo>
                <a:cubicBezTo>
                  <a:pt x="114" y="177"/>
                  <a:pt x="116" y="181"/>
                  <a:pt x="118" y="184"/>
                </a:cubicBezTo>
                <a:cubicBezTo>
                  <a:pt x="122" y="189"/>
                  <a:pt x="128" y="192"/>
                  <a:pt x="134" y="193"/>
                </a:cubicBezTo>
                <a:cubicBezTo>
                  <a:pt x="143" y="196"/>
                  <a:pt x="152" y="197"/>
                  <a:pt x="161" y="197"/>
                </a:cubicBezTo>
                <a:cubicBezTo>
                  <a:pt x="163" y="197"/>
                  <a:pt x="165" y="197"/>
                  <a:pt x="167" y="197"/>
                </a:cubicBezTo>
                <a:cubicBezTo>
                  <a:pt x="167" y="202"/>
                  <a:pt x="167" y="207"/>
                  <a:pt x="167" y="212"/>
                </a:cubicBezTo>
                <a:cubicBezTo>
                  <a:pt x="126" y="212"/>
                  <a:pt x="86" y="212"/>
                  <a:pt x="46" y="212"/>
                </a:cubicBezTo>
                <a:close/>
                <a:moveTo>
                  <a:pt x="151" y="122"/>
                </a:moveTo>
                <a:cubicBezTo>
                  <a:pt x="183" y="106"/>
                  <a:pt x="196" y="75"/>
                  <a:pt x="197" y="46"/>
                </a:cubicBezTo>
                <a:cubicBezTo>
                  <a:pt x="189" y="46"/>
                  <a:pt x="181" y="46"/>
                  <a:pt x="173" y="46"/>
                </a:cubicBezTo>
                <a:cubicBezTo>
                  <a:pt x="169" y="72"/>
                  <a:pt x="164" y="98"/>
                  <a:pt x="151" y="122"/>
                </a:cubicBezTo>
                <a:close/>
                <a:moveTo>
                  <a:pt x="16" y="46"/>
                </a:moveTo>
                <a:cubicBezTo>
                  <a:pt x="16" y="62"/>
                  <a:pt x="20" y="76"/>
                  <a:pt x="27" y="90"/>
                </a:cubicBezTo>
                <a:cubicBezTo>
                  <a:pt x="35" y="104"/>
                  <a:pt x="47" y="114"/>
                  <a:pt x="61" y="122"/>
                </a:cubicBezTo>
                <a:cubicBezTo>
                  <a:pt x="61" y="121"/>
                  <a:pt x="60" y="120"/>
                  <a:pt x="60" y="120"/>
                </a:cubicBezTo>
                <a:cubicBezTo>
                  <a:pt x="56" y="113"/>
                  <a:pt x="53" y="106"/>
                  <a:pt x="51" y="99"/>
                </a:cubicBezTo>
                <a:cubicBezTo>
                  <a:pt x="46" y="83"/>
                  <a:pt x="42" y="67"/>
                  <a:pt x="40" y="51"/>
                </a:cubicBezTo>
                <a:cubicBezTo>
                  <a:pt x="40" y="49"/>
                  <a:pt x="40" y="47"/>
                  <a:pt x="39" y="46"/>
                </a:cubicBezTo>
                <a:cubicBezTo>
                  <a:pt x="31" y="46"/>
                  <a:pt x="24" y="46"/>
                  <a:pt x="16" y="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Group 10"/>
          <p:cNvGrpSpPr>
            <a:grpSpLocks noChangeAspect="1"/>
          </p:cNvGrpSpPr>
          <p:nvPr/>
        </p:nvGrpSpPr>
        <p:grpSpPr bwMode="auto">
          <a:xfrm>
            <a:off x="404891" y="3330294"/>
            <a:ext cx="473074" cy="473074"/>
            <a:chOff x="3557" y="1878"/>
            <a:chExt cx="564" cy="564"/>
          </a:xfrm>
        </p:grpSpPr>
        <p:sp>
          <p:nvSpPr>
            <p:cNvPr id="44" name="Oval 11"/>
            <p:cNvSpPr>
              <a:spLocks noChangeArrowheads="1"/>
            </p:cNvSpPr>
            <p:nvPr/>
          </p:nvSpPr>
          <p:spPr bwMode="auto">
            <a:xfrm>
              <a:off x="3557" y="1878"/>
              <a:ext cx="564" cy="564"/>
            </a:xfrm>
            <a:prstGeom prst="ellipse">
              <a:avLst/>
            </a:pr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12"/>
            <p:cNvSpPr/>
            <p:nvPr/>
          </p:nvSpPr>
          <p:spPr bwMode="auto">
            <a:xfrm>
              <a:off x="3777" y="2007"/>
              <a:ext cx="215" cy="196"/>
            </a:xfrm>
            <a:custGeom>
              <a:avLst/>
              <a:gdLst>
                <a:gd name="T0" fmla="*/ 24 w 90"/>
                <a:gd name="T1" fmla="*/ 72 h 82"/>
                <a:gd name="T2" fmla="*/ 14 w 90"/>
                <a:gd name="T3" fmla="*/ 82 h 82"/>
                <a:gd name="T4" fmla="*/ 13 w 90"/>
                <a:gd name="T5" fmla="*/ 81 h 82"/>
                <a:gd name="T6" fmla="*/ 3 w 90"/>
                <a:gd name="T7" fmla="*/ 66 h 82"/>
                <a:gd name="T8" fmla="*/ 11 w 90"/>
                <a:gd name="T9" fmla="*/ 36 h 82"/>
                <a:gd name="T10" fmla="*/ 38 w 90"/>
                <a:gd name="T11" fmla="*/ 10 h 82"/>
                <a:gd name="T12" fmla="*/ 53 w 90"/>
                <a:gd name="T13" fmla="*/ 2 h 82"/>
                <a:gd name="T14" fmla="*/ 80 w 90"/>
                <a:gd name="T15" fmla="*/ 10 h 82"/>
                <a:gd name="T16" fmla="*/ 88 w 90"/>
                <a:gd name="T17" fmla="*/ 26 h 82"/>
                <a:gd name="T18" fmla="*/ 80 w 90"/>
                <a:gd name="T19" fmla="*/ 52 h 82"/>
                <a:gd name="T20" fmla="*/ 62 w 90"/>
                <a:gd name="T21" fmla="*/ 71 h 82"/>
                <a:gd name="T22" fmla="*/ 62 w 90"/>
                <a:gd name="T23" fmla="*/ 71 h 82"/>
                <a:gd name="T24" fmla="*/ 61 w 90"/>
                <a:gd name="T25" fmla="*/ 70 h 82"/>
                <a:gd name="T26" fmla="*/ 59 w 90"/>
                <a:gd name="T27" fmla="*/ 55 h 82"/>
                <a:gd name="T28" fmla="*/ 59 w 90"/>
                <a:gd name="T29" fmla="*/ 54 h 82"/>
                <a:gd name="T30" fmla="*/ 70 w 90"/>
                <a:gd name="T31" fmla="*/ 43 h 82"/>
                <a:gd name="T32" fmla="*/ 75 w 90"/>
                <a:gd name="T33" fmla="*/ 33 h 82"/>
                <a:gd name="T34" fmla="*/ 71 w 90"/>
                <a:gd name="T35" fmla="*/ 20 h 82"/>
                <a:gd name="T36" fmla="*/ 53 w 90"/>
                <a:gd name="T37" fmla="*/ 16 h 82"/>
                <a:gd name="T38" fmla="*/ 47 w 90"/>
                <a:gd name="T39" fmla="*/ 20 h 82"/>
                <a:gd name="T40" fmla="*/ 21 w 90"/>
                <a:gd name="T41" fmla="*/ 46 h 82"/>
                <a:gd name="T42" fmla="*/ 18 w 90"/>
                <a:gd name="T43" fmla="*/ 65 h 82"/>
                <a:gd name="T44" fmla="*/ 23 w 90"/>
                <a:gd name="T45" fmla="*/ 71 h 82"/>
                <a:gd name="T46" fmla="*/ 24 w 90"/>
                <a:gd name="T47" fmla="*/ 72 h 82"/>
                <a:gd name="T48" fmla="*/ 24 w 90"/>
                <a:gd name="T49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" h="82">
                  <a:moveTo>
                    <a:pt x="24" y="72"/>
                  </a:moveTo>
                  <a:cubicBezTo>
                    <a:pt x="21" y="75"/>
                    <a:pt x="18" y="78"/>
                    <a:pt x="14" y="82"/>
                  </a:cubicBezTo>
                  <a:cubicBezTo>
                    <a:pt x="14" y="81"/>
                    <a:pt x="14" y="81"/>
                    <a:pt x="13" y="81"/>
                  </a:cubicBezTo>
                  <a:cubicBezTo>
                    <a:pt x="9" y="77"/>
                    <a:pt x="5" y="72"/>
                    <a:pt x="3" y="66"/>
                  </a:cubicBezTo>
                  <a:cubicBezTo>
                    <a:pt x="0" y="55"/>
                    <a:pt x="3" y="45"/>
                    <a:pt x="11" y="36"/>
                  </a:cubicBezTo>
                  <a:cubicBezTo>
                    <a:pt x="20" y="28"/>
                    <a:pt x="29" y="19"/>
                    <a:pt x="38" y="10"/>
                  </a:cubicBezTo>
                  <a:cubicBezTo>
                    <a:pt x="42" y="6"/>
                    <a:pt x="47" y="3"/>
                    <a:pt x="53" y="2"/>
                  </a:cubicBezTo>
                  <a:cubicBezTo>
                    <a:pt x="64" y="0"/>
                    <a:pt x="73" y="3"/>
                    <a:pt x="80" y="10"/>
                  </a:cubicBezTo>
                  <a:cubicBezTo>
                    <a:pt x="85" y="15"/>
                    <a:pt x="87" y="20"/>
                    <a:pt x="88" y="26"/>
                  </a:cubicBezTo>
                  <a:cubicBezTo>
                    <a:pt x="90" y="36"/>
                    <a:pt x="88" y="45"/>
                    <a:pt x="80" y="52"/>
                  </a:cubicBezTo>
                  <a:cubicBezTo>
                    <a:pt x="74" y="58"/>
                    <a:pt x="68" y="65"/>
                    <a:pt x="62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2" y="71"/>
                    <a:pt x="61" y="71"/>
                    <a:pt x="61" y="70"/>
                  </a:cubicBezTo>
                  <a:cubicBezTo>
                    <a:pt x="62" y="65"/>
                    <a:pt x="61" y="60"/>
                    <a:pt x="59" y="55"/>
                  </a:cubicBezTo>
                  <a:cubicBezTo>
                    <a:pt x="58" y="55"/>
                    <a:pt x="59" y="55"/>
                    <a:pt x="59" y="54"/>
                  </a:cubicBezTo>
                  <a:cubicBezTo>
                    <a:pt x="63" y="51"/>
                    <a:pt x="67" y="47"/>
                    <a:pt x="70" y="43"/>
                  </a:cubicBezTo>
                  <a:cubicBezTo>
                    <a:pt x="73" y="40"/>
                    <a:pt x="75" y="37"/>
                    <a:pt x="75" y="33"/>
                  </a:cubicBezTo>
                  <a:cubicBezTo>
                    <a:pt x="76" y="28"/>
                    <a:pt x="74" y="23"/>
                    <a:pt x="71" y="20"/>
                  </a:cubicBezTo>
                  <a:cubicBezTo>
                    <a:pt x="66" y="15"/>
                    <a:pt x="60" y="13"/>
                    <a:pt x="53" y="16"/>
                  </a:cubicBezTo>
                  <a:cubicBezTo>
                    <a:pt x="51" y="17"/>
                    <a:pt x="49" y="18"/>
                    <a:pt x="47" y="20"/>
                  </a:cubicBezTo>
                  <a:cubicBezTo>
                    <a:pt x="38" y="28"/>
                    <a:pt x="30" y="37"/>
                    <a:pt x="21" y="46"/>
                  </a:cubicBezTo>
                  <a:cubicBezTo>
                    <a:pt x="16" y="51"/>
                    <a:pt x="14" y="58"/>
                    <a:pt x="18" y="65"/>
                  </a:cubicBezTo>
                  <a:cubicBezTo>
                    <a:pt x="19" y="67"/>
                    <a:pt x="21" y="69"/>
                    <a:pt x="23" y="71"/>
                  </a:cubicBezTo>
                  <a:cubicBezTo>
                    <a:pt x="23" y="71"/>
                    <a:pt x="24" y="72"/>
                    <a:pt x="24" y="72"/>
                  </a:cubicBezTo>
                  <a:cubicBezTo>
                    <a:pt x="24" y="72"/>
                    <a:pt x="24" y="72"/>
                    <a:pt x="24" y="7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13"/>
            <p:cNvSpPr/>
            <p:nvPr/>
          </p:nvSpPr>
          <p:spPr bwMode="auto">
            <a:xfrm>
              <a:off x="3686" y="2117"/>
              <a:ext cx="212" cy="196"/>
            </a:xfrm>
            <a:custGeom>
              <a:avLst/>
              <a:gdLst>
                <a:gd name="T0" fmla="*/ 66 w 89"/>
                <a:gd name="T1" fmla="*/ 10 h 82"/>
                <a:gd name="T2" fmla="*/ 76 w 89"/>
                <a:gd name="T3" fmla="*/ 0 h 82"/>
                <a:gd name="T4" fmla="*/ 79 w 89"/>
                <a:gd name="T5" fmla="*/ 3 h 82"/>
                <a:gd name="T6" fmla="*/ 87 w 89"/>
                <a:gd name="T7" fmla="*/ 19 h 82"/>
                <a:gd name="T8" fmla="*/ 79 w 89"/>
                <a:gd name="T9" fmla="*/ 46 h 82"/>
                <a:gd name="T10" fmla="*/ 52 w 89"/>
                <a:gd name="T11" fmla="*/ 72 h 82"/>
                <a:gd name="T12" fmla="*/ 37 w 89"/>
                <a:gd name="T13" fmla="*/ 80 h 82"/>
                <a:gd name="T14" fmla="*/ 10 w 89"/>
                <a:gd name="T15" fmla="*/ 72 h 82"/>
                <a:gd name="T16" fmla="*/ 2 w 89"/>
                <a:gd name="T17" fmla="*/ 56 h 82"/>
                <a:gd name="T18" fmla="*/ 10 w 89"/>
                <a:gd name="T19" fmla="*/ 30 h 82"/>
                <a:gd name="T20" fmla="*/ 28 w 89"/>
                <a:gd name="T21" fmla="*/ 11 h 82"/>
                <a:gd name="T22" fmla="*/ 28 w 89"/>
                <a:gd name="T23" fmla="*/ 11 h 82"/>
                <a:gd name="T24" fmla="*/ 29 w 89"/>
                <a:gd name="T25" fmla="*/ 15 h 82"/>
                <a:gd name="T26" fmla="*/ 31 w 89"/>
                <a:gd name="T27" fmla="*/ 27 h 82"/>
                <a:gd name="T28" fmla="*/ 31 w 89"/>
                <a:gd name="T29" fmla="*/ 28 h 82"/>
                <a:gd name="T30" fmla="*/ 20 w 89"/>
                <a:gd name="T31" fmla="*/ 39 h 82"/>
                <a:gd name="T32" fmla="*/ 15 w 89"/>
                <a:gd name="T33" fmla="*/ 51 h 82"/>
                <a:gd name="T34" fmla="*/ 20 w 89"/>
                <a:gd name="T35" fmla="*/ 63 h 82"/>
                <a:gd name="T36" fmla="*/ 33 w 89"/>
                <a:gd name="T37" fmla="*/ 67 h 82"/>
                <a:gd name="T38" fmla="*/ 43 w 89"/>
                <a:gd name="T39" fmla="*/ 62 h 82"/>
                <a:gd name="T40" fmla="*/ 69 w 89"/>
                <a:gd name="T41" fmla="*/ 36 h 82"/>
                <a:gd name="T42" fmla="*/ 74 w 89"/>
                <a:gd name="T43" fmla="*/ 23 h 82"/>
                <a:gd name="T44" fmla="*/ 69 w 89"/>
                <a:gd name="T45" fmla="*/ 12 h 82"/>
                <a:gd name="T46" fmla="*/ 66 w 89"/>
                <a:gd name="T47" fmla="*/ 1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" h="82">
                  <a:moveTo>
                    <a:pt x="66" y="10"/>
                  </a:moveTo>
                  <a:cubicBezTo>
                    <a:pt x="69" y="7"/>
                    <a:pt x="72" y="4"/>
                    <a:pt x="76" y="0"/>
                  </a:cubicBezTo>
                  <a:cubicBezTo>
                    <a:pt x="77" y="1"/>
                    <a:pt x="78" y="2"/>
                    <a:pt x="79" y="3"/>
                  </a:cubicBezTo>
                  <a:cubicBezTo>
                    <a:pt x="83" y="7"/>
                    <a:pt x="86" y="13"/>
                    <a:pt x="87" y="19"/>
                  </a:cubicBezTo>
                  <a:cubicBezTo>
                    <a:pt x="89" y="29"/>
                    <a:pt x="86" y="38"/>
                    <a:pt x="79" y="46"/>
                  </a:cubicBezTo>
                  <a:cubicBezTo>
                    <a:pt x="70" y="54"/>
                    <a:pt x="61" y="63"/>
                    <a:pt x="52" y="72"/>
                  </a:cubicBezTo>
                  <a:cubicBezTo>
                    <a:pt x="48" y="76"/>
                    <a:pt x="43" y="79"/>
                    <a:pt x="37" y="80"/>
                  </a:cubicBezTo>
                  <a:cubicBezTo>
                    <a:pt x="26" y="82"/>
                    <a:pt x="17" y="79"/>
                    <a:pt x="10" y="72"/>
                  </a:cubicBezTo>
                  <a:cubicBezTo>
                    <a:pt x="5" y="67"/>
                    <a:pt x="3" y="62"/>
                    <a:pt x="2" y="56"/>
                  </a:cubicBezTo>
                  <a:cubicBezTo>
                    <a:pt x="0" y="46"/>
                    <a:pt x="2" y="37"/>
                    <a:pt x="10" y="30"/>
                  </a:cubicBezTo>
                  <a:cubicBezTo>
                    <a:pt x="16" y="24"/>
                    <a:pt x="22" y="18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9" y="12"/>
                    <a:pt x="29" y="13"/>
                    <a:pt x="29" y="15"/>
                  </a:cubicBezTo>
                  <a:cubicBezTo>
                    <a:pt x="29" y="19"/>
                    <a:pt x="30" y="23"/>
                    <a:pt x="31" y="27"/>
                  </a:cubicBezTo>
                  <a:cubicBezTo>
                    <a:pt x="31" y="27"/>
                    <a:pt x="31" y="27"/>
                    <a:pt x="31" y="28"/>
                  </a:cubicBezTo>
                  <a:cubicBezTo>
                    <a:pt x="27" y="32"/>
                    <a:pt x="23" y="35"/>
                    <a:pt x="20" y="39"/>
                  </a:cubicBezTo>
                  <a:cubicBezTo>
                    <a:pt x="16" y="42"/>
                    <a:pt x="15" y="46"/>
                    <a:pt x="15" y="51"/>
                  </a:cubicBezTo>
                  <a:cubicBezTo>
                    <a:pt x="15" y="55"/>
                    <a:pt x="17" y="59"/>
                    <a:pt x="20" y="63"/>
                  </a:cubicBezTo>
                  <a:cubicBezTo>
                    <a:pt x="24" y="66"/>
                    <a:pt x="28" y="68"/>
                    <a:pt x="33" y="67"/>
                  </a:cubicBezTo>
                  <a:cubicBezTo>
                    <a:pt x="37" y="67"/>
                    <a:pt x="40" y="65"/>
                    <a:pt x="43" y="62"/>
                  </a:cubicBezTo>
                  <a:cubicBezTo>
                    <a:pt x="52" y="54"/>
                    <a:pt x="61" y="45"/>
                    <a:pt x="69" y="36"/>
                  </a:cubicBezTo>
                  <a:cubicBezTo>
                    <a:pt x="73" y="32"/>
                    <a:pt x="75" y="28"/>
                    <a:pt x="74" y="23"/>
                  </a:cubicBezTo>
                  <a:cubicBezTo>
                    <a:pt x="74" y="19"/>
                    <a:pt x="72" y="15"/>
                    <a:pt x="69" y="12"/>
                  </a:cubicBezTo>
                  <a:cubicBezTo>
                    <a:pt x="68" y="12"/>
                    <a:pt x="67" y="11"/>
                    <a:pt x="66" y="1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Group 10"/>
          <p:cNvGrpSpPr>
            <a:grpSpLocks noChangeAspect="1"/>
          </p:cNvGrpSpPr>
          <p:nvPr/>
        </p:nvGrpSpPr>
        <p:grpSpPr bwMode="auto">
          <a:xfrm>
            <a:off x="2449589" y="3330294"/>
            <a:ext cx="473074" cy="473074"/>
            <a:chOff x="3557" y="1878"/>
            <a:chExt cx="564" cy="564"/>
          </a:xfrm>
        </p:grpSpPr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3557" y="1878"/>
              <a:ext cx="564" cy="564"/>
            </a:xfrm>
            <a:prstGeom prst="ellipse">
              <a:avLst/>
            </a:pr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12"/>
            <p:cNvSpPr/>
            <p:nvPr/>
          </p:nvSpPr>
          <p:spPr bwMode="auto">
            <a:xfrm>
              <a:off x="3777" y="2007"/>
              <a:ext cx="215" cy="196"/>
            </a:xfrm>
            <a:custGeom>
              <a:avLst/>
              <a:gdLst>
                <a:gd name="T0" fmla="*/ 24 w 90"/>
                <a:gd name="T1" fmla="*/ 72 h 82"/>
                <a:gd name="T2" fmla="*/ 14 w 90"/>
                <a:gd name="T3" fmla="*/ 82 h 82"/>
                <a:gd name="T4" fmla="*/ 13 w 90"/>
                <a:gd name="T5" fmla="*/ 81 h 82"/>
                <a:gd name="T6" fmla="*/ 3 w 90"/>
                <a:gd name="T7" fmla="*/ 66 h 82"/>
                <a:gd name="T8" fmla="*/ 11 w 90"/>
                <a:gd name="T9" fmla="*/ 36 h 82"/>
                <a:gd name="T10" fmla="*/ 38 w 90"/>
                <a:gd name="T11" fmla="*/ 10 h 82"/>
                <a:gd name="T12" fmla="*/ 53 w 90"/>
                <a:gd name="T13" fmla="*/ 2 h 82"/>
                <a:gd name="T14" fmla="*/ 80 w 90"/>
                <a:gd name="T15" fmla="*/ 10 h 82"/>
                <a:gd name="T16" fmla="*/ 88 w 90"/>
                <a:gd name="T17" fmla="*/ 26 h 82"/>
                <a:gd name="T18" fmla="*/ 80 w 90"/>
                <a:gd name="T19" fmla="*/ 52 h 82"/>
                <a:gd name="T20" fmla="*/ 62 w 90"/>
                <a:gd name="T21" fmla="*/ 71 h 82"/>
                <a:gd name="T22" fmla="*/ 62 w 90"/>
                <a:gd name="T23" fmla="*/ 71 h 82"/>
                <a:gd name="T24" fmla="*/ 61 w 90"/>
                <a:gd name="T25" fmla="*/ 70 h 82"/>
                <a:gd name="T26" fmla="*/ 59 w 90"/>
                <a:gd name="T27" fmla="*/ 55 h 82"/>
                <a:gd name="T28" fmla="*/ 59 w 90"/>
                <a:gd name="T29" fmla="*/ 54 h 82"/>
                <a:gd name="T30" fmla="*/ 70 w 90"/>
                <a:gd name="T31" fmla="*/ 43 h 82"/>
                <a:gd name="T32" fmla="*/ 75 w 90"/>
                <a:gd name="T33" fmla="*/ 33 h 82"/>
                <a:gd name="T34" fmla="*/ 71 w 90"/>
                <a:gd name="T35" fmla="*/ 20 h 82"/>
                <a:gd name="T36" fmla="*/ 53 w 90"/>
                <a:gd name="T37" fmla="*/ 16 h 82"/>
                <a:gd name="T38" fmla="*/ 47 w 90"/>
                <a:gd name="T39" fmla="*/ 20 h 82"/>
                <a:gd name="T40" fmla="*/ 21 w 90"/>
                <a:gd name="T41" fmla="*/ 46 h 82"/>
                <a:gd name="T42" fmla="*/ 18 w 90"/>
                <a:gd name="T43" fmla="*/ 65 h 82"/>
                <a:gd name="T44" fmla="*/ 23 w 90"/>
                <a:gd name="T45" fmla="*/ 71 h 82"/>
                <a:gd name="T46" fmla="*/ 24 w 90"/>
                <a:gd name="T47" fmla="*/ 72 h 82"/>
                <a:gd name="T48" fmla="*/ 24 w 90"/>
                <a:gd name="T49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" h="82">
                  <a:moveTo>
                    <a:pt x="24" y="72"/>
                  </a:moveTo>
                  <a:cubicBezTo>
                    <a:pt x="21" y="75"/>
                    <a:pt x="18" y="78"/>
                    <a:pt x="14" y="82"/>
                  </a:cubicBezTo>
                  <a:cubicBezTo>
                    <a:pt x="14" y="81"/>
                    <a:pt x="14" y="81"/>
                    <a:pt x="13" y="81"/>
                  </a:cubicBezTo>
                  <a:cubicBezTo>
                    <a:pt x="9" y="77"/>
                    <a:pt x="5" y="72"/>
                    <a:pt x="3" y="66"/>
                  </a:cubicBezTo>
                  <a:cubicBezTo>
                    <a:pt x="0" y="55"/>
                    <a:pt x="3" y="45"/>
                    <a:pt x="11" y="36"/>
                  </a:cubicBezTo>
                  <a:cubicBezTo>
                    <a:pt x="20" y="28"/>
                    <a:pt x="29" y="19"/>
                    <a:pt x="38" y="10"/>
                  </a:cubicBezTo>
                  <a:cubicBezTo>
                    <a:pt x="42" y="6"/>
                    <a:pt x="47" y="3"/>
                    <a:pt x="53" y="2"/>
                  </a:cubicBezTo>
                  <a:cubicBezTo>
                    <a:pt x="64" y="0"/>
                    <a:pt x="73" y="3"/>
                    <a:pt x="80" y="10"/>
                  </a:cubicBezTo>
                  <a:cubicBezTo>
                    <a:pt x="85" y="15"/>
                    <a:pt x="87" y="20"/>
                    <a:pt x="88" y="26"/>
                  </a:cubicBezTo>
                  <a:cubicBezTo>
                    <a:pt x="90" y="36"/>
                    <a:pt x="88" y="45"/>
                    <a:pt x="80" y="52"/>
                  </a:cubicBezTo>
                  <a:cubicBezTo>
                    <a:pt x="74" y="58"/>
                    <a:pt x="68" y="65"/>
                    <a:pt x="62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2" y="71"/>
                    <a:pt x="61" y="71"/>
                    <a:pt x="61" y="70"/>
                  </a:cubicBezTo>
                  <a:cubicBezTo>
                    <a:pt x="62" y="65"/>
                    <a:pt x="61" y="60"/>
                    <a:pt x="59" y="55"/>
                  </a:cubicBezTo>
                  <a:cubicBezTo>
                    <a:pt x="58" y="55"/>
                    <a:pt x="59" y="55"/>
                    <a:pt x="59" y="54"/>
                  </a:cubicBezTo>
                  <a:cubicBezTo>
                    <a:pt x="63" y="51"/>
                    <a:pt x="67" y="47"/>
                    <a:pt x="70" y="43"/>
                  </a:cubicBezTo>
                  <a:cubicBezTo>
                    <a:pt x="73" y="40"/>
                    <a:pt x="75" y="37"/>
                    <a:pt x="75" y="33"/>
                  </a:cubicBezTo>
                  <a:cubicBezTo>
                    <a:pt x="76" y="28"/>
                    <a:pt x="74" y="23"/>
                    <a:pt x="71" y="20"/>
                  </a:cubicBezTo>
                  <a:cubicBezTo>
                    <a:pt x="66" y="15"/>
                    <a:pt x="60" y="13"/>
                    <a:pt x="53" y="16"/>
                  </a:cubicBezTo>
                  <a:cubicBezTo>
                    <a:pt x="51" y="17"/>
                    <a:pt x="49" y="18"/>
                    <a:pt x="47" y="20"/>
                  </a:cubicBezTo>
                  <a:cubicBezTo>
                    <a:pt x="38" y="28"/>
                    <a:pt x="30" y="37"/>
                    <a:pt x="21" y="46"/>
                  </a:cubicBezTo>
                  <a:cubicBezTo>
                    <a:pt x="16" y="51"/>
                    <a:pt x="14" y="58"/>
                    <a:pt x="18" y="65"/>
                  </a:cubicBezTo>
                  <a:cubicBezTo>
                    <a:pt x="19" y="67"/>
                    <a:pt x="21" y="69"/>
                    <a:pt x="23" y="71"/>
                  </a:cubicBezTo>
                  <a:cubicBezTo>
                    <a:pt x="23" y="71"/>
                    <a:pt x="24" y="72"/>
                    <a:pt x="24" y="72"/>
                  </a:cubicBezTo>
                  <a:cubicBezTo>
                    <a:pt x="24" y="72"/>
                    <a:pt x="24" y="72"/>
                    <a:pt x="24" y="7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13"/>
            <p:cNvSpPr/>
            <p:nvPr/>
          </p:nvSpPr>
          <p:spPr bwMode="auto">
            <a:xfrm>
              <a:off x="3686" y="2117"/>
              <a:ext cx="212" cy="196"/>
            </a:xfrm>
            <a:custGeom>
              <a:avLst/>
              <a:gdLst>
                <a:gd name="T0" fmla="*/ 66 w 89"/>
                <a:gd name="T1" fmla="*/ 10 h 82"/>
                <a:gd name="T2" fmla="*/ 76 w 89"/>
                <a:gd name="T3" fmla="*/ 0 h 82"/>
                <a:gd name="T4" fmla="*/ 79 w 89"/>
                <a:gd name="T5" fmla="*/ 3 h 82"/>
                <a:gd name="T6" fmla="*/ 87 w 89"/>
                <a:gd name="T7" fmla="*/ 19 h 82"/>
                <a:gd name="T8" fmla="*/ 79 w 89"/>
                <a:gd name="T9" fmla="*/ 46 h 82"/>
                <a:gd name="T10" fmla="*/ 52 w 89"/>
                <a:gd name="T11" fmla="*/ 72 h 82"/>
                <a:gd name="T12" fmla="*/ 37 w 89"/>
                <a:gd name="T13" fmla="*/ 80 h 82"/>
                <a:gd name="T14" fmla="*/ 10 w 89"/>
                <a:gd name="T15" fmla="*/ 72 h 82"/>
                <a:gd name="T16" fmla="*/ 2 w 89"/>
                <a:gd name="T17" fmla="*/ 56 h 82"/>
                <a:gd name="T18" fmla="*/ 10 w 89"/>
                <a:gd name="T19" fmla="*/ 30 h 82"/>
                <a:gd name="T20" fmla="*/ 28 w 89"/>
                <a:gd name="T21" fmla="*/ 11 h 82"/>
                <a:gd name="T22" fmla="*/ 28 w 89"/>
                <a:gd name="T23" fmla="*/ 11 h 82"/>
                <a:gd name="T24" fmla="*/ 29 w 89"/>
                <a:gd name="T25" fmla="*/ 15 h 82"/>
                <a:gd name="T26" fmla="*/ 31 w 89"/>
                <a:gd name="T27" fmla="*/ 27 h 82"/>
                <a:gd name="T28" fmla="*/ 31 w 89"/>
                <a:gd name="T29" fmla="*/ 28 h 82"/>
                <a:gd name="T30" fmla="*/ 20 w 89"/>
                <a:gd name="T31" fmla="*/ 39 h 82"/>
                <a:gd name="T32" fmla="*/ 15 w 89"/>
                <a:gd name="T33" fmla="*/ 51 h 82"/>
                <a:gd name="T34" fmla="*/ 20 w 89"/>
                <a:gd name="T35" fmla="*/ 63 h 82"/>
                <a:gd name="T36" fmla="*/ 33 w 89"/>
                <a:gd name="T37" fmla="*/ 67 h 82"/>
                <a:gd name="T38" fmla="*/ 43 w 89"/>
                <a:gd name="T39" fmla="*/ 62 h 82"/>
                <a:gd name="T40" fmla="*/ 69 w 89"/>
                <a:gd name="T41" fmla="*/ 36 h 82"/>
                <a:gd name="T42" fmla="*/ 74 w 89"/>
                <a:gd name="T43" fmla="*/ 23 h 82"/>
                <a:gd name="T44" fmla="*/ 69 w 89"/>
                <a:gd name="T45" fmla="*/ 12 h 82"/>
                <a:gd name="T46" fmla="*/ 66 w 89"/>
                <a:gd name="T47" fmla="*/ 1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" h="82">
                  <a:moveTo>
                    <a:pt x="66" y="10"/>
                  </a:moveTo>
                  <a:cubicBezTo>
                    <a:pt x="69" y="7"/>
                    <a:pt x="72" y="4"/>
                    <a:pt x="76" y="0"/>
                  </a:cubicBezTo>
                  <a:cubicBezTo>
                    <a:pt x="77" y="1"/>
                    <a:pt x="78" y="2"/>
                    <a:pt x="79" y="3"/>
                  </a:cubicBezTo>
                  <a:cubicBezTo>
                    <a:pt x="83" y="7"/>
                    <a:pt x="86" y="13"/>
                    <a:pt x="87" y="19"/>
                  </a:cubicBezTo>
                  <a:cubicBezTo>
                    <a:pt x="89" y="29"/>
                    <a:pt x="86" y="38"/>
                    <a:pt x="79" y="46"/>
                  </a:cubicBezTo>
                  <a:cubicBezTo>
                    <a:pt x="70" y="54"/>
                    <a:pt x="61" y="63"/>
                    <a:pt x="52" y="72"/>
                  </a:cubicBezTo>
                  <a:cubicBezTo>
                    <a:pt x="48" y="76"/>
                    <a:pt x="43" y="79"/>
                    <a:pt x="37" y="80"/>
                  </a:cubicBezTo>
                  <a:cubicBezTo>
                    <a:pt x="26" y="82"/>
                    <a:pt x="17" y="79"/>
                    <a:pt x="10" y="72"/>
                  </a:cubicBezTo>
                  <a:cubicBezTo>
                    <a:pt x="5" y="67"/>
                    <a:pt x="3" y="62"/>
                    <a:pt x="2" y="56"/>
                  </a:cubicBezTo>
                  <a:cubicBezTo>
                    <a:pt x="0" y="46"/>
                    <a:pt x="2" y="37"/>
                    <a:pt x="10" y="30"/>
                  </a:cubicBezTo>
                  <a:cubicBezTo>
                    <a:pt x="16" y="24"/>
                    <a:pt x="22" y="18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9" y="12"/>
                    <a:pt x="29" y="13"/>
                    <a:pt x="29" y="15"/>
                  </a:cubicBezTo>
                  <a:cubicBezTo>
                    <a:pt x="29" y="19"/>
                    <a:pt x="30" y="23"/>
                    <a:pt x="31" y="27"/>
                  </a:cubicBezTo>
                  <a:cubicBezTo>
                    <a:pt x="31" y="27"/>
                    <a:pt x="31" y="27"/>
                    <a:pt x="31" y="28"/>
                  </a:cubicBezTo>
                  <a:cubicBezTo>
                    <a:pt x="27" y="32"/>
                    <a:pt x="23" y="35"/>
                    <a:pt x="20" y="39"/>
                  </a:cubicBezTo>
                  <a:cubicBezTo>
                    <a:pt x="16" y="42"/>
                    <a:pt x="15" y="46"/>
                    <a:pt x="15" y="51"/>
                  </a:cubicBezTo>
                  <a:cubicBezTo>
                    <a:pt x="15" y="55"/>
                    <a:pt x="17" y="59"/>
                    <a:pt x="20" y="63"/>
                  </a:cubicBezTo>
                  <a:cubicBezTo>
                    <a:pt x="24" y="66"/>
                    <a:pt x="28" y="68"/>
                    <a:pt x="33" y="67"/>
                  </a:cubicBezTo>
                  <a:cubicBezTo>
                    <a:pt x="37" y="67"/>
                    <a:pt x="40" y="65"/>
                    <a:pt x="43" y="62"/>
                  </a:cubicBezTo>
                  <a:cubicBezTo>
                    <a:pt x="52" y="54"/>
                    <a:pt x="61" y="45"/>
                    <a:pt x="69" y="36"/>
                  </a:cubicBezTo>
                  <a:cubicBezTo>
                    <a:pt x="73" y="32"/>
                    <a:pt x="75" y="28"/>
                    <a:pt x="74" y="23"/>
                  </a:cubicBezTo>
                  <a:cubicBezTo>
                    <a:pt x="74" y="19"/>
                    <a:pt x="72" y="15"/>
                    <a:pt x="69" y="12"/>
                  </a:cubicBezTo>
                  <a:cubicBezTo>
                    <a:pt x="68" y="12"/>
                    <a:pt x="67" y="11"/>
                    <a:pt x="66" y="1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Group 10"/>
          <p:cNvGrpSpPr>
            <a:grpSpLocks noChangeAspect="1"/>
          </p:cNvGrpSpPr>
          <p:nvPr/>
        </p:nvGrpSpPr>
        <p:grpSpPr bwMode="auto">
          <a:xfrm>
            <a:off x="4671141" y="3330294"/>
            <a:ext cx="473074" cy="473074"/>
            <a:chOff x="3557" y="1878"/>
            <a:chExt cx="564" cy="564"/>
          </a:xfrm>
        </p:grpSpPr>
        <p:sp>
          <p:nvSpPr>
            <p:cNvPr id="35" name="Oval 11"/>
            <p:cNvSpPr>
              <a:spLocks noChangeArrowheads="1"/>
            </p:cNvSpPr>
            <p:nvPr/>
          </p:nvSpPr>
          <p:spPr bwMode="auto">
            <a:xfrm>
              <a:off x="3557" y="1878"/>
              <a:ext cx="564" cy="564"/>
            </a:xfrm>
            <a:prstGeom prst="ellipse">
              <a:avLst/>
            </a:pr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3777" y="2007"/>
              <a:ext cx="215" cy="196"/>
            </a:xfrm>
            <a:custGeom>
              <a:avLst/>
              <a:gdLst>
                <a:gd name="T0" fmla="*/ 24 w 90"/>
                <a:gd name="T1" fmla="*/ 72 h 82"/>
                <a:gd name="T2" fmla="*/ 14 w 90"/>
                <a:gd name="T3" fmla="*/ 82 h 82"/>
                <a:gd name="T4" fmla="*/ 13 w 90"/>
                <a:gd name="T5" fmla="*/ 81 h 82"/>
                <a:gd name="T6" fmla="*/ 3 w 90"/>
                <a:gd name="T7" fmla="*/ 66 h 82"/>
                <a:gd name="T8" fmla="*/ 11 w 90"/>
                <a:gd name="T9" fmla="*/ 36 h 82"/>
                <a:gd name="T10" fmla="*/ 38 w 90"/>
                <a:gd name="T11" fmla="*/ 10 h 82"/>
                <a:gd name="T12" fmla="*/ 53 w 90"/>
                <a:gd name="T13" fmla="*/ 2 h 82"/>
                <a:gd name="T14" fmla="*/ 80 w 90"/>
                <a:gd name="T15" fmla="*/ 10 h 82"/>
                <a:gd name="T16" fmla="*/ 88 w 90"/>
                <a:gd name="T17" fmla="*/ 26 h 82"/>
                <a:gd name="T18" fmla="*/ 80 w 90"/>
                <a:gd name="T19" fmla="*/ 52 h 82"/>
                <a:gd name="T20" fmla="*/ 62 w 90"/>
                <a:gd name="T21" fmla="*/ 71 h 82"/>
                <a:gd name="T22" fmla="*/ 62 w 90"/>
                <a:gd name="T23" fmla="*/ 71 h 82"/>
                <a:gd name="T24" fmla="*/ 61 w 90"/>
                <a:gd name="T25" fmla="*/ 70 h 82"/>
                <a:gd name="T26" fmla="*/ 59 w 90"/>
                <a:gd name="T27" fmla="*/ 55 h 82"/>
                <a:gd name="T28" fmla="*/ 59 w 90"/>
                <a:gd name="T29" fmla="*/ 54 h 82"/>
                <a:gd name="T30" fmla="*/ 70 w 90"/>
                <a:gd name="T31" fmla="*/ 43 h 82"/>
                <a:gd name="T32" fmla="*/ 75 w 90"/>
                <a:gd name="T33" fmla="*/ 33 h 82"/>
                <a:gd name="T34" fmla="*/ 71 w 90"/>
                <a:gd name="T35" fmla="*/ 20 h 82"/>
                <a:gd name="T36" fmla="*/ 53 w 90"/>
                <a:gd name="T37" fmla="*/ 16 h 82"/>
                <a:gd name="T38" fmla="*/ 47 w 90"/>
                <a:gd name="T39" fmla="*/ 20 h 82"/>
                <a:gd name="T40" fmla="*/ 21 w 90"/>
                <a:gd name="T41" fmla="*/ 46 h 82"/>
                <a:gd name="T42" fmla="*/ 18 w 90"/>
                <a:gd name="T43" fmla="*/ 65 h 82"/>
                <a:gd name="T44" fmla="*/ 23 w 90"/>
                <a:gd name="T45" fmla="*/ 71 h 82"/>
                <a:gd name="T46" fmla="*/ 24 w 90"/>
                <a:gd name="T47" fmla="*/ 72 h 82"/>
                <a:gd name="T48" fmla="*/ 24 w 90"/>
                <a:gd name="T49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" h="82">
                  <a:moveTo>
                    <a:pt x="24" y="72"/>
                  </a:moveTo>
                  <a:cubicBezTo>
                    <a:pt x="21" y="75"/>
                    <a:pt x="18" y="78"/>
                    <a:pt x="14" y="82"/>
                  </a:cubicBezTo>
                  <a:cubicBezTo>
                    <a:pt x="14" y="81"/>
                    <a:pt x="14" y="81"/>
                    <a:pt x="13" y="81"/>
                  </a:cubicBezTo>
                  <a:cubicBezTo>
                    <a:pt x="9" y="77"/>
                    <a:pt x="5" y="72"/>
                    <a:pt x="3" y="66"/>
                  </a:cubicBezTo>
                  <a:cubicBezTo>
                    <a:pt x="0" y="55"/>
                    <a:pt x="3" y="45"/>
                    <a:pt x="11" y="36"/>
                  </a:cubicBezTo>
                  <a:cubicBezTo>
                    <a:pt x="20" y="28"/>
                    <a:pt x="29" y="19"/>
                    <a:pt x="38" y="10"/>
                  </a:cubicBezTo>
                  <a:cubicBezTo>
                    <a:pt x="42" y="6"/>
                    <a:pt x="47" y="3"/>
                    <a:pt x="53" y="2"/>
                  </a:cubicBezTo>
                  <a:cubicBezTo>
                    <a:pt x="64" y="0"/>
                    <a:pt x="73" y="3"/>
                    <a:pt x="80" y="10"/>
                  </a:cubicBezTo>
                  <a:cubicBezTo>
                    <a:pt x="85" y="15"/>
                    <a:pt x="87" y="20"/>
                    <a:pt x="88" y="26"/>
                  </a:cubicBezTo>
                  <a:cubicBezTo>
                    <a:pt x="90" y="36"/>
                    <a:pt x="88" y="45"/>
                    <a:pt x="80" y="52"/>
                  </a:cubicBezTo>
                  <a:cubicBezTo>
                    <a:pt x="74" y="58"/>
                    <a:pt x="68" y="65"/>
                    <a:pt x="62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2" y="71"/>
                    <a:pt x="61" y="71"/>
                    <a:pt x="61" y="70"/>
                  </a:cubicBezTo>
                  <a:cubicBezTo>
                    <a:pt x="62" y="65"/>
                    <a:pt x="61" y="60"/>
                    <a:pt x="59" y="55"/>
                  </a:cubicBezTo>
                  <a:cubicBezTo>
                    <a:pt x="58" y="55"/>
                    <a:pt x="59" y="55"/>
                    <a:pt x="59" y="54"/>
                  </a:cubicBezTo>
                  <a:cubicBezTo>
                    <a:pt x="63" y="51"/>
                    <a:pt x="67" y="47"/>
                    <a:pt x="70" y="43"/>
                  </a:cubicBezTo>
                  <a:cubicBezTo>
                    <a:pt x="73" y="40"/>
                    <a:pt x="75" y="37"/>
                    <a:pt x="75" y="33"/>
                  </a:cubicBezTo>
                  <a:cubicBezTo>
                    <a:pt x="76" y="28"/>
                    <a:pt x="74" y="23"/>
                    <a:pt x="71" y="20"/>
                  </a:cubicBezTo>
                  <a:cubicBezTo>
                    <a:pt x="66" y="15"/>
                    <a:pt x="60" y="13"/>
                    <a:pt x="53" y="16"/>
                  </a:cubicBezTo>
                  <a:cubicBezTo>
                    <a:pt x="51" y="17"/>
                    <a:pt x="49" y="18"/>
                    <a:pt x="47" y="20"/>
                  </a:cubicBezTo>
                  <a:cubicBezTo>
                    <a:pt x="38" y="28"/>
                    <a:pt x="30" y="37"/>
                    <a:pt x="21" y="46"/>
                  </a:cubicBezTo>
                  <a:cubicBezTo>
                    <a:pt x="16" y="51"/>
                    <a:pt x="14" y="58"/>
                    <a:pt x="18" y="65"/>
                  </a:cubicBezTo>
                  <a:cubicBezTo>
                    <a:pt x="19" y="67"/>
                    <a:pt x="21" y="69"/>
                    <a:pt x="23" y="71"/>
                  </a:cubicBezTo>
                  <a:cubicBezTo>
                    <a:pt x="23" y="71"/>
                    <a:pt x="24" y="72"/>
                    <a:pt x="24" y="72"/>
                  </a:cubicBezTo>
                  <a:cubicBezTo>
                    <a:pt x="24" y="72"/>
                    <a:pt x="24" y="72"/>
                    <a:pt x="24" y="7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3686" y="2117"/>
              <a:ext cx="212" cy="196"/>
            </a:xfrm>
            <a:custGeom>
              <a:avLst/>
              <a:gdLst>
                <a:gd name="T0" fmla="*/ 66 w 89"/>
                <a:gd name="T1" fmla="*/ 10 h 82"/>
                <a:gd name="T2" fmla="*/ 76 w 89"/>
                <a:gd name="T3" fmla="*/ 0 h 82"/>
                <a:gd name="T4" fmla="*/ 79 w 89"/>
                <a:gd name="T5" fmla="*/ 3 h 82"/>
                <a:gd name="T6" fmla="*/ 87 w 89"/>
                <a:gd name="T7" fmla="*/ 19 h 82"/>
                <a:gd name="T8" fmla="*/ 79 w 89"/>
                <a:gd name="T9" fmla="*/ 46 h 82"/>
                <a:gd name="T10" fmla="*/ 52 w 89"/>
                <a:gd name="T11" fmla="*/ 72 h 82"/>
                <a:gd name="T12" fmla="*/ 37 w 89"/>
                <a:gd name="T13" fmla="*/ 80 h 82"/>
                <a:gd name="T14" fmla="*/ 10 w 89"/>
                <a:gd name="T15" fmla="*/ 72 h 82"/>
                <a:gd name="T16" fmla="*/ 2 w 89"/>
                <a:gd name="T17" fmla="*/ 56 h 82"/>
                <a:gd name="T18" fmla="*/ 10 w 89"/>
                <a:gd name="T19" fmla="*/ 30 h 82"/>
                <a:gd name="T20" fmla="*/ 28 w 89"/>
                <a:gd name="T21" fmla="*/ 11 h 82"/>
                <a:gd name="T22" fmla="*/ 28 w 89"/>
                <a:gd name="T23" fmla="*/ 11 h 82"/>
                <a:gd name="T24" fmla="*/ 29 w 89"/>
                <a:gd name="T25" fmla="*/ 15 h 82"/>
                <a:gd name="T26" fmla="*/ 31 w 89"/>
                <a:gd name="T27" fmla="*/ 27 h 82"/>
                <a:gd name="T28" fmla="*/ 31 w 89"/>
                <a:gd name="T29" fmla="*/ 28 h 82"/>
                <a:gd name="T30" fmla="*/ 20 w 89"/>
                <a:gd name="T31" fmla="*/ 39 h 82"/>
                <a:gd name="T32" fmla="*/ 15 w 89"/>
                <a:gd name="T33" fmla="*/ 51 h 82"/>
                <a:gd name="T34" fmla="*/ 20 w 89"/>
                <a:gd name="T35" fmla="*/ 63 h 82"/>
                <a:gd name="T36" fmla="*/ 33 w 89"/>
                <a:gd name="T37" fmla="*/ 67 h 82"/>
                <a:gd name="T38" fmla="*/ 43 w 89"/>
                <a:gd name="T39" fmla="*/ 62 h 82"/>
                <a:gd name="T40" fmla="*/ 69 w 89"/>
                <a:gd name="T41" fmla="*/ 36 h 82"/>
                <a:gd name="T42" fmla="*/ 74 w 89"/>
                <a:gd name="T43" fmla="*/ 23 h 82"/>
                <a:gd name="T44" fmla="*/ 69 w 89"/>
                <a:gd name="T45" fmla="*/ 12 h 82"/>
                <a:gd name="T46" fmla="*/ 66 w 89"/>
                <a:gd name="T47" fmla="*/ 1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" h="82">
                  <a:moveTo>
                    <a:pt x="66" y="10"/>
                  </a:moveTo>
                  <a:cubicBezTo>
                    <a:pt x="69" y="7"/>
                    <a:pt x="72" y="4"/>
                    <a:pt x="76" y="0"/>
                  </a:cubicBezTo>
                  <a:cubicBezTo>
                    <a:pt x="77" y="1"/>
                    <a:pt x="78" y="2"/>
                    <a:pt x="79" y="3"/>
                  </a:cubicBezTo>
                  <a:cubicBezTo>
                    <a:pt x="83" y="7"/>
                    <a:pt x="86" y="13"/>
                    <a:pt x="87" y="19"/>
                  </a:cubicBezTo>
                  <a:cubicBezTo>
                    <a:pt x="89" y="29"/>
                    <a:pt x="86" y="38"/>
                    <a:pt x="79" y="46"/>
                  </a:cubicBezTo>
                  <a:cubicBezTo>
                    <a:pt x="70" y="54"/>
                    <a:pt x="61" y="63"/>
                    <a:pt x="52" y="72"/>
                  </a:cubicBezTo>
                  <a:cubicBezTo>
                    <a:pt x="48" y="76"/>
                    <a:pt x="43" y="79"/>
                    <a:pt x="37" y="80"/>
                  </a:cubicBezTo>
                  <a:cubicBezTo>
                    <a:pt x="26" y="82"/>
                    <a:pt x="17" y="79"/>
                    <a:pt x="10" y="72"/>
                  </a:cubicBezTo>
                  <a:cubicBezTo>
                    <a:pt x="5" y="67"/>
                    <a:pt x="3" y="62"/>
                    <a:pt x="2" y="56"/>
                  </a:cubicBezTo>
                  <a:cubicBezTo>
                    <a:pt x="0" y="46"/>
                    <a:pt x="2" y="37"/>
                    <a:pt x="10" y="30"/>
                  </a:cubicBezTo>
                  <a:cubicBezTo>
                    <a:pt x="16" y="24"/>
                    <a:pt x="22" y="18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9" y="12"/>
                    <a:pt x="29" y="13"/>
                    <a:pt x="29" y="15"/>
                  </a:cubicBezTo>
                  <a:cubicBezTo>
                    <a:pt x="29" y="19"/>
                    <a:pt x="30" y="23"/>
                    <a:pt x="31" y="27"/>
                  </a:cubicBezTo>
                  <a:cubicBezTo>
                    <a:pt x="31" y="27"/>
                    <a:pt x="31" y="27"/>
                    <a:pt x="31" y="28"/>
                  </a:cubicBezTo>
                  <a:cubicBezTo>
                    <a:pt x="27" y="32"/>
                    <a:pt x="23" y="35"/>
                    <a:pt x="20" y="39"/>
                  </a:cubicBezTo>
                  <a:cubicBezTo>
                    <a:pt x="16" y="42"/>
                    <a:pt x="15" y="46"/>
                    <a:pt x="15" y="51"/>
                  </a:cubicBezTo>
                  <a:cubicBezTo>
                    <a:pt x="15" y="55"/>
                    <a:pt x="17" y="59"/>
                    <a:pt x="20" y="63"/>
                  </a:cubicBezTo>
                  <a:cubicBezTo>
                    <a:pt x="24" y="66"/>
                    <a:pt x="28" y="68"/>
                    <a:pt x="33" y="67"/>
                  </a:cubicBezTo>
                  <a:cubicBezTo>
                    <a:pt x="37" y="67"/>
                    <a:pt x="40" y="65"/>
                    <a:pt x="43" y="62"/>
                  </a:cubicBezTo>
                  <a:cubicBezTo>
                    <a:pt x="52" y="54"/>
                    <a:pt x="61" y="45"/>
                    <a:pt x="69" y="36"/>
                  </a:cubicBezTo>
                  <a:cubicBezTo>
                    <a:pt x="73" y="32"/>
                    <a:pt x="75" y="28"/>
                    <a:pt x="74" y="23"/>
                  </a:cubicBezTo>
                  <a:cubicBezTo>
                    <a:pt x="74" y="19"/>
                    <a:pt x="72" y="15"/>
                    <a:pt x="69" y="12"/>
                  </a:cubicBezTo>
                  <a:cubicBezTo>
                    <a:pt x="68" y="12"/>
                    <a:pt x="67" y="11"/>
                    <a:pt x="66" y="1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6" name="Group 10"/>
          <p:cNvGrpSpPr>
            <a:grpSpLocks noChangeAspect="1"/>
          </p:cNvGrpSpPr>
          <p:nvPr/>
        </p:nvGrpSpPr>
        <p:grpSpPr bwMode="auto">
          <a:xfrm>
            <a:off x="6808788" y="3330294"/>
            <a:ext cx="473074" cy="473074"/>
            <a:chOff x="3557" y="1878"/>
            <a:chExt cx="564" cy="564"/>
          </a:xfrm>
        </p:grpSpPr>
        <p:sp>
          <p:nvSpPr>
            <p:cNvPr id="31" name="Oval 11"/>
            <p:cNvSpPr>
              <a:spLocks noChangeArrowheads="1"/>
            </p:cNvSpPr>
            <p:nvPr/>
          </p:nvSpPr>
          <p:spPr bwMode="auto">
            <a:xfrm>
              <a:off x="3557" y="1878"/>
              <a:ext cx="564" cy="564"/>
            </a:xfrm>
            <a:prstGeom prst="ellipse">
              <a:avLst/>
            </a:pr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3777" y="2007"/>
              <a:ext cx="215" cy="196"/>
            </a:xfrm>
            <a:custGeom>
              <a:avLst/>
              <a:gdLst>
                <a:gd name="T0" fmla="*/ 24 w 90"/>
                <a:gd name="T1" fmla="*/ 72 h 82"/>
                <a:gd name="T2" fmla="*/ 14 w 90"/>
                <a:gd name="T3" fmla="*/ 82 h 82"/>
                <a:gd name="T4" fmla="*/ 13 w 90"/>
                <a:gd name="T5" fmla="*/ 81 h 82"/>
                <a:gd name="T6" fmla="*/ 3 w 90"/>
                <a:gd name="T7" fmla="*/ 66 h 82"/>
                <a:gd name="T8" fmla="*/ 11 w 90"/>
                <a:gd name="T9" fmla="*/ 36 h 82"/>
                <a:gd name="T10" fmla="*/ 38 w 90"/>
                <a:gd name="T11" fmla="*/ 10 h 82"/>
                <a:gd name="T12" fmla="*/ 53 w 90"/>
                <a:gd name="T13" fmla="*/ 2 h 82"/>
                <a:gd name="T14" fmla="*/ 80 w 90"/>
                <a:gd name="T15" fmla="*/ 10 h 82"/>
                <a:gd name="T16" fmla="*/ 88 w 90"/>
                <a:gd name="T17" fmla="*/ 26 h 82"/>
                <a:gd name="T18" fmla="*/ 80 w 90"/>
                <a:gd name="T19" fmla="*/ 52 h 82"/>
                <a:gd name="T20" fmla="*/ 62 w 90"/>
                <a:gd name="T21" fmla="*/ 71 h 82"/>
                <a:gd name="T22" fmla="*/ 62 w 90"/>
                <a:gd name="T23" fmla="*/ 71 h 82"/>
                <a:gd name="T24" fmla="*/ 61 w 90"/>
                <a:gd name="T25" fmla="*/ 70 h 82"/>
                <a:gd name="T26" fmla="*/ 59 w 90"/>
                <a:gd name="T27" fmla="*/ 55 h 82"/>
                <a:gd name="T28" fmla="*/ 59 w 90"/>
                <a:gd name="T29" fmla="*/ 54 h 82"/>
                <a:gd name="T30" fmla="*/ 70 w 90"/>
                <a:gd name="T31" fmla="*/ 43 h 82"/>
                <a:gd name="T32" fmla="*/ 75 w 90"/>
                <a:gd name="T33" fmla="*/ 33 h 82"/>
                <a:gd name="T34" fmla="*/ 71 w 90"/>
                <a:gd name="T35" fmla="*/ 20 h 82"/>
                <a:gd name="T36" fmla="*/ 53 w 90"/>
                <a:gd name="T37" fmla="*/ 16 h 82"/>
                <a:gd name="T38" fmla="*/ 47 w 90"/>
                <a:gd name="T39" fmla="*/ 20 h 82"/>
                <a:gd name="T40" fmla="*/ 21 w 90"/>
                <a:gd name="T41" fmla="*/ 46 h 82"/>
                <a:gd name="T42" fmla="*/ 18 w 90"/>
                <a:gd name="T43" fmla="*/ 65 h 82"/>
                <a:gd name="T44" fmla="*/ 23 w 90"/>
                <a:gd name="T45" fmla="*/ 71 h 82"/>
                <a:gd name="T46" fmla="*/ 24 w 90"/>
                <a:gd name="T47" fmla="*/ 72 h 82"/>
                <a:gd name="T48" fmla="*/ 24 w 90"/>
                <a:gd name="T49" fmla="*/ 7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" h="82">
                  <a:moveTo>
                    <a:pt x="24" y="72"/>
                  </a:moveTo>
                  <a:cubicBezTo>
                    <a:pt x="21" y="75"/>
                    <a:pt x="18" y="78"/>
                    <a:pt x="14" y="82"/>
                  </a:cubicBezTo>
                  <a:cubicBezTo>
                    <a:pt x="14" y="81"/>
                    <a:pt x="14" y="81"/>
                    <a:pt x="13" y="81"/>
                  </a:cubicBezTo>
                  <a:cubicBezTo>
                    <a:pt x="9" y="77"/>
                    <a:pt x="5" y="72"/>
                    <a:pt x="3" y="66"/>
                  </a:cubicBezTo>
                  <a:cubicBezTo>
                    <a:pt x="0" y="55"/>
                    <a:pt x="3" y="45"/>
                    <a:pt x="11" y="36"/>
                  </a:cubicBezTo>
                  <a:cubicBezTo>
                    <a:pt x="20" y="28"/>
                    <a:pt x="29" y="19"/>
                    <a:pt x="38" y="10"/>
                  </a:cubicBezTo>
                  <a:cubicBezTo>
                    <a:pt x="42" y="6"/>
                    <a:pt x="47" y="3"/>
                    <a:pt x="53" y="2"/>
                  </a:cubicBezTo>
                  <a:cubicBezTo>
                    <a:pt x="64" y="0"/>
                    <a:pt x="73" y="3"/>
                    <a:pt x="80" y="10"/>
                  </a:cubicBezTo>
                  <a:cubicBezTo>
                    <a:pt x="85" y="15"/>
                    <a:pt x="87" y="20"/>
                    <a:pt x="88" y="26"/>
                  </a:cubicBezTo>
                  <a:cubicBezTo>
                    <a:pt x="90" y="36"/>
                    <a:pt x="88" y="45"/>
                    <a:pt x="80" y="52"/>
                  </a:cubicBezTo>
                  <a:cubicBezTo>
                    <a:pt x="74" y="58"/>
                    <a:pt x="68" y="65"/>
                    <a:pt x="62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2" y="71"/>
                    <a:pt x="61" y="71"/>
                    <a:pt x="61" y="70"/>
                  </a:cubicBezTo>
                  <a:cubicBezTo>
                    <a:pt x="62" y="65"/>
                    <a:pt x="61" y="60"/>
                    <a:pt x="59" y="55"/>
                  </a:cubicBezTo>
                  <a:cubicBezTo>
                    <a:pt x="58" y="55"/>
                    <a:pt x="59" y="55"/>
                    <a:pt x="59" y="54"/>
                  </a:cubicBezTo>
                  <a:cubicBezTo>
                    <a:pt x="63" y="51"/>
                    <a:pt x="67" y="47"/>
                    <a:pt x="70" y="43"/>
                  </a:cubicBezTo>
                  <a:cubicBezTo>
                    <a:pt x="73" y="40"/>
                    <a:pt x="75" y="37"/>
                    <a:pt x="75" y="33"/>
                  </a:cubicBezTo>
                  <a:cubicBezTo>
                    <a:pt x="76" y="28"/>
                    <a:pt x="74" y="23"/>
                    <a:pt x="71" y="20"/>
                  </a:cubicBezTo>
                  <a:cubicBezTo>
                    <a:pt x="66" y="15"/>
                    <a:pt x="60" y="13"/>
                    <a:pt x="53" y="16"/>
                  </a:cubicBezTo>
                  <a:cubicBezTo>
                    <a:pt x="51" y="17"/>
                    <a:pt x="49" y="18"/>
                    <a:pt x="47" y="20"/>
                  </a:cubicBezTo>
                  <a:cubicBezTo>
                    <a:pt x="38" y="28"/>
                    <a:pt x="30" y="37"/>
                    <a:pt x="21" y="46"/>
                  </a:cubicBezTo>
                  <a:cubicBezTo>
                    <a:pt x="16" y="51"/>
                    <a:pt x="14" y="58"/>
                    <a:pt x="18" y="65"/>
                  </a:cubicBezTo>
                  <a:cubicBezTo>
                    <a:pt x="19" y="67"/>
                    <a:pt x="21" y="69"/>
                    <a:pt x="23" y="71"/>
                  </a:cubicBezTo>
                  <a:cubicBezTo>
                    <a:pt x="23" y="71"/>
                    <a:pt x="24" y="72"/>
                    <a:pt x="24" y="72"/>
                  </a:cubicBezTo>
                  <a:cubicBezTo>
                    <a:pt x="24" y="72"/>
                    <a:pt x="24" y="72"/>
                    <a:pt x="24" y="7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3686" y="2117"/>
              <a:ext cx="212" cy="196"/>
            </a:xfrm>
            <a:custGeom>
              <a:avLst/>
              <a:gdLst>
                <a:gd name="T0" fmla="*/ 66 w 89"/>
                <a:gd name="T1" fmla="*/ 10 h 82"/>
                <a:gd name="T2" fmla="*/ 76 w 89"/>
                <a:gd name="T3" fmla="*/ 0 h 82"/>
                <a:gd name="T4" fmla="*/ 79 w 89"/>
                <a:gd name="T5" fmla="*/ 3 h 82"/>
                <a:gd name="T6" fmla="*/ 87 w 89"/>
                <a:gd name="T7" fmla="*/ 19 h 82"/>
                <a:gd name="T8" fmla="*/ 79 w 89"/>
                <a:gd name="T9" fmla="*/ 46 h 82"/>
                <a:gd name="T10" fmla="*/ 52 w 89"/>
                <a:gd name="T11" fmla="*/ 72 h 82"/>
                <a:gd name="T12" fmla="*/ 37 w 89"/>
                <a:gd name="T13" fmla="*/ 80 h 82"/>
                <a:gd name="T14" fmla="*/ 10 w 89"/>
                <a:gd name="T15" fmla="*/ 72 h 82"/>
                <a:gd name="T16" fmla="*/ 2 w 89"/>
                <a:gd name="T17" fmla="*/ 56 h 82"/>
                <a:gd name="T18" fmla="*/ 10 w 89"/>
                <a:gd name="T19" fmla="*/ 30 h 82"/>
                <a:gd name="T20" fmla="*/ 28 w 89"/>
                <a:gd name="T21" fmla="*/ 11 h 82"/>
                <a:gd name="T22" fmla="*/ 28 w 89"/>
                <a:gd name="T23" fmla="*/ 11 h 82"/>
                <a:gd name="T24" fmla="*/ 29 w 89"/>
                <a:gd name="T25" fmla="*/ 15 h 82"/>
                <a:gd name="T26" fmla="*/ 31 w 89"/>
                <a:gd name="T27" fmla="*/ 27 h 82"/>
                <a:gd name="T28" fmla="*/ 31 w 89"/>
                <a:gd name="T29" fmla="*/ 28 h 82"/>
                <a:gd name="T30" fmla="*/ 20 w 89"/>
                <a:gd name="T31" fmla="*/ 39 h 82"/>
                <a:gd name="T32" fmla="*/ 15 w 89"/>
                <a:gd name="T33" fmla="*/ 51 h 82"/>
                <a:gd name="T34" fmla="*/ 20 w 89"/>
                <a:gd name="T35" fmla="*/ 63 h 82"/>
                <a:gd name="T36" fmla="*/ 33 w 89"/>
                <a:gd name="T37" fmla="*/ 67 h 82"/>
                <a:gd name="T38" fmla="*/ 43 w 89"/>
                <a:gd name="T39" fmla="*/ 62 h 82"/>
                <a:gd name="T40" fmla="*/ 69 w 89"/>
                <a:gd name="T41" fmla="*/ 36 h 82"/>
                <a:gd name="T42" fmla="*/ 74 w 89"/>
                <a:gd name="T43" fmla="*/ 23 h 82"/>
                <a:gd name="T44" fmla="*/ 69 w 89"/>
                <a:gd name="T45" fmla="*/ 12 h 82"/>
                <a:gd name="T46" fmla="*/ 66 w 89"/>
                <a:gd name="T47" fmla="*/ 1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" h="82">
                  <a:moveTo>
                    <a:pt x="66" y="10"/>
                  </a:moveTo>
                  <a:cubicBezTo>
                    <a:pt x="69" y="7"/>
                    <a:pt x="72" y="4"/>
                    <a:pt x="76" y="0"/>
                  </a:cubicBezTo>
                  <a:cubicBezTo>
                    <a:pt x="77" y="1"/>
                    <a:pt x="78" y="2"/>
                    <a:pt x="79" y="3"/>
                  </a:cubicBezTo>
                  <a:cubicBezTo>
                    <a:pt x="83" y="7"/>
                    <a:pt x="86" y="13"/>
                    <a:pt x="87" y="19"/>
                  </a:cubicBezTo>
                  <a:cubicBezTo>
                    <a:pt x="89" y="29"/>
                    <a:pt x="86" y="38"/>
                    <a:pt x="79" y="46"/>
                  </a:cubicBezTo>
                  <a:cubicBezTo>
                    <a:pt x="70" y="54"/>
                    <a:pt x="61" y="63"/>
                    <a:pt x="52" y="72"/>
                  </a:cubicBezTo>
                  <a:cubicBezTo>
                    <a:pt x="48" y="76"/>
                    <a:pt x="43" y="79"/>
                    <a:pt x="37" y="80"/>
                  </a:cubicBezTo>
                  <a:cubicBezTo>
                    <a:pt x="26" y="82"/>
                    <a:pt x="17" y="79"/>
                    <a:pt x="10" y="72"/>
                  </a:cubicBezTo>
                  <a:cubicBezTo>
                    <a:pt x="5" y="67"/>
                    <a:pt x="3" y="62"/>
                    <a:pt x="2" y="56"/>
                  </a:cubicBezTo>
                  <a:cubicBezTo>
                    <a:pt x="0" y="46"/>
                    <a:pt x="2" y="37"/>
                    <a:pt x="10" y="30"/>
                  </a:cubicBezTo>
                  <a:cubicBezTo>
                    <a:pt x="16" y="24"/>
                    <a:pt x="22" y="18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9" y="12"/>
                    <a:pt x="29" y="13"/>
                    <a:pt x="29" y="15"/>
                  </a:cubicBezTo>
                  <a:cubicBezTo>
                    <a:pt x="29" y="19"/>
                    <a:pt x="30" y="23"/>
                    <a:pt x="31" y="27"/>
                  </a:cubicBezTo>
                  <a:cubicBezTo>
                    <a:pt x="31" y="27"/>
                    <a:pt x="31" y="27"/>
                    <a:pt x="31" y="28"/>
                  </a:cubicBezTo>
                  <a:cubicBezTo>
                    <a:pt x="27" y="32"/>
                    <a:pt x="23" y="35"/>
                    <a:pt x="20" y="39"/>
                  </a:cubicBezTo>
                  <a:cubicBezTo>
                    <a:pt x="16" y="42"/>
                    <a:pt x="15" y="46"/>
                    <a:pt x="15" y="51"/>
                  </a:cubicBezTo>
                  <a:cubicBezTo>
                    <a:pt x="15" y="55"/>
                    <a:pt x="17" y="59"/>
                    <a:pt x="20" y="63"/>
                  </a:cubicBezTo>
                  <a:cubicBezTo>
                    <a:pt x="24" y="66"/>
                    <a:pt x="28" y="68"/>
                    <a:pt x="33" y="67"/>
                  </a:cubicBezTo>
                  <a:cubicBezTo>
                    <a:pt x="37" y="67"/>
                    <a:pt x="40" y="65"/>
                    <a:pt x="43" y="62"/>
                  </a:cubicBezTo>
                  <a:cubicBezTo>
                    <a:pt x="52" y="54"/>
                    <a:pt x="61" y="45"/>
                    <a:pt x="69" y="36"/>
                  </a:cubicBezTo>
                  <a:cubicBezTo>
                    <a:pt x="73" y="32"/>
                    <a:pt x="75" y="28"/>
                    <a:pt x="74" y="23"/>
                  </a:cubicBezTo>
                  <a:cubicBezTo>
                    <a:pt x="74" y="19"/>
                    <a:pt x="72" y="15"/>
                    <a:pt x="69" y="12"/>
                  </a:cubicBezTo>
                  <a:cubicBezTo>
                    <a:pt x="68" y="12"/>
                    <a:pt x="67" y="11"/>
                    <a:pt x="66" y="1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" name="KSO_Shape"/>
          <p:cNvSpPr/>
          <p:nvPr/>
        </p:nvSpPr>
        <p:spPr>
          <a:xfrm>
            <a:off x="1384736" y="3327280"/>
            <a:ext cx="489666" cy="386836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3525356" y="3237910"/>
            <a:ext cx="582367" cy="525101"/>
          </a:xfrm>
          <a:custGeom>
            <a:avLst/>
            <a:gdLst>
              <a:gd name="T0" fmla="*/ 2147483646 w 6057"/>
              <a:gd name="T1" fmla="*/ 2147483646 h 5454"/>
              <a:gd name="T2" fmla="*/ 0 w 6057"/>
              <a:gd name="T3" fmla="*/ 2147483646 h 5454"/>
              <a:gd name="T4" fmla="*/ 0 w 6057"/>
              <a:gd name="T5" fmla="*/ 2147483646 h 5454"/>
              <a:gd name="T6" fmla="*/ 2147483646 w 6057"/>
              <a:gd name="T7" fmla="*/ 2147483646 h 5454"/>
              <a:gd name="T8" fmla="*/ 2147483646 w 6057"/>
              <a:gd name="T9" fmla="*/ 2147483646 h 5454"/>
              <a:gd name="T10" fmla="*/ 2147483646 w 6057"/>
              <a:gd name="T11" fmla="*/ 2147483646 h 5454"/>
              <a:gd name="T12" fmla="*/ 2147483646 w 6057"/>
              <a:gd name="T13" fmla="*/ 2147483646 h 5454"/>
              <a:gd name="T14" fmla="*/ 2147483646 w 6057"/>
              <a:gd name="T15" fmla="*/ 2147483646 h 5454"/>
              <a:gd name="T16" fmla="*/ 2147483646 w 6057"/>
              <a:gd name="T17" fmla="*/ 2147483646 h 5454"/>
              <a:gd name="T18" fmla="*/ 2147483646 w 6057"/>
              <a:gd name="T19" fmla="*/ 2147483646 h 5454"/>
              <a:gd name="T20" fmla="*/ 2147483646 w 6057"/>
              <a:gd name="T21" fmla="*/ 2147483646 h 5454"/>
              <a:gd name="T22" fmla="*/ 2147483646 w 6057"/>
              <a:gd name="T23" fmla="*/ 2147483646 h 5454"/>
              <a:gd name="T24" fmla="*/ 2147483646 w 6057"/>
              <a:gd name="T25" fmla="*/ 2147483646 h 5454"/>
              <a:gd name="T26" fmla="*/ 2147483646 w 6057"/>
              <a:gd name="T27" fmla="*/ 2147483646 h 5454"/>
              <a:gd name="T28" fmla="*/ 2147483646 w 6057"/>
              <a:gd name="T29" fmla="*/ 2147483646 h 5454"/>
              <a:gd name="T30" fmla="*/ 2147483646 w 6057"/>
              <a:gd name="T31" fmla="*/ 2147483646 h 5454"/>
              <a:gd name="T32" fmla="*/ 2147483646 w 6057"/>
              <a:gd name="T33" fmla="*/ 2147483646 h 5454"/>
              <a:gd name="T34" fmla="*/ 2147483646 w 6057"/>
              <a:gd name="T35" fmla="*/ 2147483646 h 5454"/>
              <a:gd name="T36" fmla="*/ 2147483646 w 6057"/>
              <a:gd name="T37" fmla="*/ 2147483646 h 5454"/>
              <a:gd name="T38" fmla="*/ 2147483646 w 6057"/>
              <a:gd name="T39" fmla="*/ 2147483646 h 5454"/>
              <a:gd name="T40" fmla="*/ 2147483646 w 6057"/>
              <a:gd name="T41" fmla="*/ 2147483646 h 5454"/>
              <a:gd name="T42" fmla="*/ 2147483646 w 6057"/>
              <a:gd name="T43" fmla="*/ 2147483646 h 5454"/>
              <a:gd name="T44" fmla="*/ 2147483646 w 6057"/>
              <a:gd name="T45" fmla="*/ 2147483646 h 5454"/>
              <a:gd name="T46" fmla="*/ 2147483646 w 6057"/>
              <a:gd name="T47" fmla="*/ 2147483646 h 5454"/>
              <a:gd name="T48" fmla="*/ 2147483646 w 6057"/>
              <a:gd name="T49" fmla="*/ 2147483646 h 5454"/>
              <a:gd name="T50" fmla="*/ 2147483646 w 6057"/>
              <a:gd name="T51" fmla="*/ 2147483646 h 5454"/>
              <a:gd name="T52" fmla="*/ 2147483646 w 6057"/>
              <a:gd name="T53" fmla="*/ 2147483646 h 5454"/>
              <a:gd name="T54" fmla="*/ 2147483646 w 6057"/>
              <a:gd name="T55" fmla="*/ 2147483646 h 5454"/>
              <a:gd name="T56" fmla="*/ 2147483646 w 6057"/>
              <a:gd name="T57" fmla="*/ 2147483646 h 5454"/>
              <a:gd name="T58" fmla="*/ 2147483646 w 6057"/>
              <a:gd name="T59" fmla="*/ 2147483646 h 5454"/>
              <a:gd name="T60" fmla="*/ 2147483646 w 6057"/>
              <a:gd name="T61" fmla="*/ 2147483646 h 5454"/>
              <a:gd name="T62" fmla="*/ 2147483646 w 6057"/>
              <a:gd name="T63" fmla="*/ 2147483646 h 5454"/>
              <a:gd name="T64" fmla="*/ 2147483646 w 6057"/>
              <a:gd name="T65" fmla="*/ 2147483646 h 5454"/>
              <a:gd name="T66" fmla="*/ 2147483646 w 6057"/>
              <a:gd name="T67" fmla="*/ 2147483646 h 5454"/>
              <a:gd name="T68" fmla="*/ 2147483646 w 6057"/>
              <a:gd name="T69" fmla="*/ 2147483646 h 5454"/>
              <a:gd name="T70" fmla="*/ 2147483646 w 6057"/>
              <a:gd name="T71" fmla="*/ 2147483646 h 5454"/>
              <a:gd name="T72" fmla="*/ 2147483646 w 6057"/>
              <a:gd name="T73" fmla="*/ 2147483646 h 5454"/>
              <a:gd name="T74" fmla="*/ 2147483646 w 6057"/>
              <a:gd name="T75" fmla="*/ 2147483646 h 5454"/>
              <a:gd name="T76" fmla="*/ 2147483646 w 6057"/>
              <a:gd name="T77" fmla="*/ 0 h 5454"/>
              <a:gd name="T78" fmla="*/ 2147483646 w 6057"/>
              <a:gd name="T79" fmla="*/ 2147483646 h 545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057" h="5454">
                <a:moveTo>
                  <a:pt x="0" y="959"/>
                </a:moveTo>
                <a:lnTo>
                  <a:pt x="1930" y="1981"/>
                </a:lnTo>
                <a:lnTo>
                  <a:pt x="1930" y="5454"/>
                </a:lnTo>
                <a:lnTo>
                  <a:pt x="0" y="4432"/>
                </a:lnTo>
                <a:lnTo>
                  <a:pt x="0" y="959"/>
                </a:lnTo>
                <a:close/>
                <a:moveTo>
                  <a:pt x="3263" y="849"/>
                </a:moveTo>
                <a:lnTo>
                  <a:pt x="3260" y="1196"/>
                </a:lnTo>
                <a:lnTo>
                  <a:pt x="3082" y="1115"/>
                </a:lnTo>
                <a:lnTo>
                  <a:pt x="3082" y="871"/>
                </a:lnTo>
                <a:lnTo>
                  <a:pt x="2883" y="783"/>
                </a:lnTo>
                <a:lnTo>
                  <a:pt x="2883" y="1024"/>
                </a:lnTo>
                <a:lnTo>
                  <a:pt x="1772" y="520"/>
                </a:lnTo>
                <a:lnTo>
                  <a:pt x="269" y="883"/>
                </a:lnTo>
                <a:lnTo>
                  <a:pt x="2160" y="1837"/>
                </a:lnTo>
                <a:lnTo>
                  <a:pt x="2149" y="5385"/>
                </a:lnTo>
                <a:lnTo>
                  <a:pt x="3705" y="4796"/>
                </a:lnTo>
                <a:lnTo>
                  <a:pt x="3705" y="4070"/>
                </a:lnTo>
                <a:lnTo>
                  <a:pt x="4114" y="3933"/>
                </a:lnTo>
                <a:lnTo>
                  <a:pt x="4114" y="4296"/>
                </a:lnTo>
                <a:lnTo>
                  <a:pt x="4599" y="4524"/>
                </a:lnTo>
                <a:lnTo>
                  <a:pt x="5626" y="4144"/>
                </a:lnTo>
                <a:lnTo>
                  <a:pt x="5627" y="4077"/>
                </a:lnTo>
                <a:lnTo>
                  <a:pt x="5122" y="3921"/>
                </a:lnTo>
                <a:lnTo>
                  <a:pt x="5122" y="3593"/>
                </a:lnTo>
                <a:lnTo>
                  <a:pt x="6057" y="3278"/>
                </a:lnTo>
                <a:lnTo>
                  <a:pt x="6057" y="95"/>
                </a:lnTo>
                <a:lnTo>
                  <a:pt x="3263" y="849"/>
                </a:lnTo>
                <a:close/>
                <a:moveTo>
                  <a:pt x="3705" y="3759"/>
                </a:moveTo>
                <a:lnTo>
                  <a:pt x="3705" y="2603"/>
                </a:lnTo>
                <a:lnTo>
                  <a:pt x="2433" y="2997"/>
                </a:lnTo>
                <a:lnTo>
                  <a:pt x="2433" y="2598"/>
                </a:lnTo>
                <a:lnTo>
                  <a:pt x="3705" y="2204"/>
                </a:lnTo>
                <a:lnTo>
                  <a:pt x="3705" y="1972"/>
                </a:lnTo>
                <a:lnTo>
                  <a:pt x="2433" y="2365"/>
                </a:lnTo>
                <a:lnTo>
                  <a:pt x="2433" y="1966"/>
                </a:lnTo>
                <a:lnTo>
                  <a:pt x="3705" y="1574"/>
                </a:lnTo>
                <a:lnTo>
                  <a:pt x="3705" y="1397"/>
                </a:lnTo>
                <a:lnTo>
                  <a:pt x="3614" y="1356"/>
                </a:lnTo>
                <a:lnTo>
                  <a:pt x="3617" y="1043"/>
                </a:lnTo>
                <a:lnTo>
                  <a:pt x="5797" y="461"/>
                </a:lnTo>
                <a:lnTo>
                  <a:pt x="5797" y="3054"/>
                </a:lnTo>
                <a:lnTo>
                  <a:pt x="3705" y="3759"/>
                </a:lnTo>
                <a:close/>
                <a:moveTo>
                  <a:pt x="215" y="1434"/>
                </a:moveTo>
                <a:lnTo>
                  <a:pt x="215" y="1579"/>
                </a:lnTo>
                <a:lnTo>
                  <a:pt x="862" y="1925"/>
                </a:lnTo>
                <a:lnTo>
                  <a:pt x="862" y="1780"/>
                </a:lnTo>
                <a:lnTo>
                  <a:pt x="215" y="1434"/>
                </a:lnTo>
                <a:close/>
                <a:moveTo>
                  <a:pt x="215" y="1909"/>
                </a:moveTo>
                <a:lnTo>
                  <a:pt x="215" y="2053"/>
                </a:lnTo>
                <a:lnTo>
                  <a:pt x="862" y="2399"/>
                </a:lnTo>
                <a:lnTo>
                  <a:pt x="862" y="2255"/>
                </a:lnTo>
                <a:lnTo>
                  <a:pt x="215" y="1909"/>
                </a:lnTo>
                <a:close/>
                <a:moveTo>
                  <a:pt x="215" y="1670"/>
                </a:moveTo>
                <a:lnTo>
                  <a:pt x="215" y="1814"/>
                </a:lnTo>
                <a:lnTo>
                  <a:pt x="862" y="2160"/>
                </a:lnTo>
                <a:lnTo>
                  <a:pt x="862" y="2016"/>
                </a:lnTo>
                <a:lnTo>
                  <a:pt x="215" y="1670"/>
                </a:lnTo>
                <a:close/>
                <a:moveTo>
                  <a:pt x="2458" y="3255"/>
                </a:moveTo>
                <a:lnTo>
                  <a:pt x="2820" y="3153"/>
                </a:lnTo>
                <a:lnTo>
                  <a:pt x="2820" y="3376"/>
                </a:lnTo>
                <a:lnTo>
                  <a:pt x="2458" y="3478"/>
                </a:lnTo>
                <a:lnTo>
                  <a:pt x="2458" y="3255"/>
                </a:lnTo>
                <a:close/>
                <a:moveTo>
                  <a:pt x="2458" y="3645"/>
                </a:moveTo>
                <a:lnTo>
                  <a:pt x="2820" y="3543"/>
                </a:lnTo>
                <a:lnTo>
                  <a:pt x="2820" y="3764"/>
                </a:lnTo>
                <a:lnTo>
                  <a:pt x="2458" y="3867"/>
                </a:lnTo>
                <a:lnTo>
                  <a:pt x="2458" y="3645"/>
                </a:lnTo>
                <a:close/>
                <a:moveTo>
                  <a:pt x="3097" y="793"/>
                </a:moveTo>
                <a:lnTo>
                  <a:pt x="2938" y="714"/>
                </a:lnTo>
                <a:lnTo>
                  <a:pt x="5774" y="0"/>
                </a:lnTo>
                <a:lnTo>
                  <a:pt x="5915" y="61"/>
                </a:lnTo>
                <a:lnTo>
                  <a:pt x="3097" y="7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5682623" y="3244419"/>
            <a:ext cx="557201" cy="552558"/>
          </a:xfrm>
          <a:custGeom>
            <a:avLst/>
            <a:gdLst>
              <a:gd name="T0" fmla="*/ 0 w 1438275"/>
              <a:gd name="T1" fmla="*/ 2252360 h 1425575"/>
              <a:gd name="T2" fmla="*/ 365180 w 1438275"/>
              <a:gd name="T3" fmla="*/ 2252360 h 1425575"/>
              <a:gd name="T4" fmla="*/ 365180 w 1438275"/>
              <a:gd name="T5" fmla="*/ 2946274 h 1425575"/>
              <a:gd name="T6" fmla="*/ 2979731 w 1438275"/>
              <a:gd name="T7" fmla="*/ 2946274 h 1425575"/>
              <a:gd name="T8" fmla="*/ 2979731 w 1438275"/>
              <a:gd name="T9" fmla="*/ 2252360 h 1425575"/>
              <a:gd name="T10" fmla="*/ 3341959 w 1438275"/>
              <a:gd name="T11" fmla="*/ 2252360 h 1425575"/>
              <a:gd name="T12" fmla="*/ 3341959 w 1438275"/>
              <a:gd name="T13" fmla="*/ 3315771 h 1425575"/>
              <a:gd name="T14" fmla="*/ 0 w 1438275"/>
              <a:gd name="T15" fmla="*/ 3315771 h 1425575"/>
              <a:gd name="T16" fmla="*/ 1209893 w 1438275"/>
              <a:gd name="T17" fmla="*/ 0 h 1425575"/>
              <a:gd name="T18" fmla="*/ 2154199 w 1438275"/>
              <a:gd name="T19" fmla="*/ 0 h 1425575"/>
              <a:gd name="T20" fmla="*/ 2154199 w 1438275"/>
              <a:gd name="T21" fmla="*/ 1183932 h 1425575"/>
              <a:gd name="T22" fmla="*/ 2725946 w 1438275"/>
              <a:gd name="T23" fmla="*/ 1183932 h 1425575"/>
              <a:gd name="T24" fmla="*/ 1682783 w 1438275"/>
              <a:gd name="T25" fmla="*/ 2632679 h 1425575"/>
              <a:gd name="T26" fmla="*/ 1681307 w 1438275"/>
              <a:gd name="T27" fmla="*/ 2632679 h 1425575"/>
              <a:gd name="T28" fmla="*/ 638144 w 1438275"/>
              <a:gd name="T29" fmla="*/ 1183932 h 1425575"/>
              <a:gd name="T30" fmla="*/ 1209893 w 1438275"/>
              <a:gd name="T31" fmla="*/ 1183932 h 14255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38275" h="1425575">
                <a:moveTo>
                  <a:pt x="0" y="968375"/>
                </a:moveTo>
                <a:lnTo>
                  <a:pt x="157162" y="968375"/>
                </a:lnTo>
                <a:lnTo>
                  <a:pt x="157162" y="1266715"/>
                </a:lnTo>
                <a:lnTo>
                  <a:pt x="1282383" y="1266715"/>
                </a:lnTo>
                <a:lnTo>
                  <a:pt x="1282383" y="968375"/>
                </a:lnTo>
                <a:lnTo>
                  <a:pt x="1438275" y="968375"/>
                </a:lnTo>
                <a:lnTo>
                  <a:pt x="1438275" y="1425575"/>
                </a:lnTo>
                <a:lnTo>
                  <a:pt x="0" y="1425575"/>
                </a:lnTo>
                <a:lnTo>
                  <a:pt x="0" y="968375"/>
                </a:lnTo>
                <a:close/>
                <a:moveTo>
                  <a:pt x="520700" y="0"/>
                </a:moveTo>
                <a:lnTo>
                  <a:pt x="927100" y="0"/>
                </a:lnTo>
                <a:lnTo>
                  <a:pt x="927100" y="509017"/>
                </a:lnTo>
                <a:lnTo>
                  <a:pt x="1173162" y="509017"/>
                </a:lnTo>
                <a:lnTo>
                  <a:pt x="724217" y="1131888"/>
                </a:lnTo>
                <a:lnTo>
                  <a:pt x="723582" y="1131888"/>
                </a:lnTo>
                <a:lnTo>
                  <a:pt x="274637" y="509017"/>
                </a:lnTo>
                <a:lnTo>
                  <a:pt x="520700" y="509017"/>
                </a:lnTo>
                <a:lnTo>
                  <a:pt x="5207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7812846" y="3296705"/>
            <a:ext cx="625545" cy="468116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出自【趣你的PPT】(微信:qunideppt)：最优质的PPT资源库"/>
          <p:cNvSpPr txBox="1"/>
          <p:nvPr/>
        </p:nvSpPr>
        <p:spPr>
          <a:xfrm>
            <a:off x="111509" y="5320863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出自【趣你的PPT】(微信:qunideppt)：最优质的PPT资源库"/>
          <p:cNvSpPr txBox="1"/>
          <p:nvPr/>
        </p:nvSpPr>
        <p:spPr>
          <a:xfrm>
            <a:off x="345142" y="5606768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出自【趣你的PPT】(微信:qunideppt)：最优质的PPT资源库"/>
          <p:cNvSpPr txBox="1"/>
          <p:nvPr/>
        </p:nvSpPr>
        <p:spPr>
          <a:xfrm>
            <a:off x="2400488" y="5320863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出自【趣你的PPT】(微信:qunideppt)：最优质的PPT资源库"/>
          <p:cNvSpPr txBox="1"/>
          <p:nvPr/>
        </p:nvSpPr>
        <p:spPr>
          <a:xfrm>
            <a:off x="2634121" y="5606768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出自【趣你的PPT】(微信:qunideppt)：最优质的PPT资源库"/>
          <p:cNvSpPr txBox="1"/>
          <p:nvPr/>
        </p:nvSpPr>
        <p:spPr>
          <a:xfrm>
            <a:off x="4578911" y="5314478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出自【趣你的PPT】(微信:qunideppt)：最优质的PPT资源库"/>
          <p:cNvSpPr txBox="1"/>
          <p:nvPr/>
        </p:nvSpPr>
        <p:spPr>
          <a:xfrm>
            <a:off x="4812544" y="5600383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出自【趣你的PPT】(微信:qunideppt)：最优质的PPT资源库"/>
          <p:cNvSpPr txBox="1"/>
          <p:nvPr/>
        </p:nvSpPr>
        <p:spPr>
          <a:xfrm>
            <a:off x="6764338" y="5314478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出自【趣你的PPT】(微信:qunideppt)：最优质的PPT资源库"/>
          <p:cNvSpPr txBox="1"/>
          <p:nvPr/>
        </p:nvSpPr>
        <p:spPr>
          <a:xfrm>
            <a:off x="6997971" y="5600383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出自【趣你的PPT】(微信:qunideppt)：最优质的PPT资源库"/>
          <p:cNvSpPr txBox="1"/>
          <p:nvPr/>
        </p:nvSpPr>
        <p:spPr>
          <a:xfrm>
            <a:off x="647663" y="1501008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出自【趣你的PPT】(微信:qunideppt)：最优质的PPT资源库"/>
          <p:cNvSpPr txBox="1"/>
          <p:nvPr/>
        </p:nvSpPr>
        <p:spPr>
          <a:xfrm>
            <a:off x="881296" y="1786913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出自【趣你的PPT】(微信:qunideppt)：最优质的PPT资源库"/>
          <p:cNvSpPr txBox="1"/>
          <p:nvPr/>
        </p:nvSpPr>
        <p:spPr>
          <a:xfrm>
            <a:off x="2936642" y="1501008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出自【趣你的PPT】(微信:qunideppt)：最优质的PPT资源库"/>
          <p:cNvSpPr txBox="1"/>
          <p:nvPr/>
        </p:nvSpPr>
        <p:spPr>
          <a:xfrm>
            <a:off x="3170275" y="1786913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出自【趣你的PPT】(微信:qunideppt)：最优质的PPT资源库"/>
          <p:cNvSpPr txBox="1"/>
          <p:nvPr/>
        </p:nvSpPr>
        <p:spPr>
          <a:xfrm>
            <a:off x="5115065" y="1494623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出自【趣你的PPT】(微信:qunideppt)：最优质的PPT资源库"/>
          <p:cNvSpPr txBox="1"/>
          <p:nvPr/>
        </p:nvSpPr>
        <p:spPr>
          <a:xfrm>
            <a:off x="5348698" y="1780528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出自【趣你的PPT】(微信:qunideppt)：最优质的PPT资源库"/>
          <p:cNvSpPr txBox="1"/>
          <p:nvPr/>
        </p:nvSpPr>
        <p:spPr>
          <a:xfrm>
            <a:off x="7300492" y="1494623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出自【趣你的PPT】(微信:qunideppt)：最优质的PPT资源库"/>
          <p:cNvSpPr txBox="1"/>
          <p:nvPr/>
        </p:nvSpPr>
        <p:spPr>
          <a:xfrm>
            <a:off x="7534125" y="1780528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Freeform 8"/>
          <p:cNvSpPr/>
          <p:nvPr/>
        </p:nvSpPr>
        <p:spPr bwMode="auto">
          <a:xfrm>
            <a:off x="6424637" y="1735495"/>
            <a:ext cx="3048981" cy="1721379"/>
          </a:xfrm>
          <a:custGeom>
            <a:avLst/>
            <a:gdLst>
              <a:gd name="T0" fmla="*/ 840 w 840"/>
              <a:gd name="T1" fmla="*/ 474 h 474"/>
              <a:gd name="T2" fmla="*/ 819 w 840"/>
              <a:gd name="T3" fmla="*/ 357 h 474"/>
              <a:gd name="T4" fmla="*/ 803 w 840"/>
              <a:gd name="T5" fmla="*/ 386 h 474"/>
              <a:gd name="T6" fmla="*/ 486 w 840"/>
              <a:gd name="T7" fmla="*/ 181 h 474"/>
              <a:gd name="T8" fmla="*/ 417 w 840"/>
              <a:gd name="T9" fmla="*/ 188 h 474"/>
              <a:gd name="T10" fmla="*/ 209 w 840"/>
              <a:gd name="T11" fmla="*/ 0 h 474"/>
              <a:gd name="T12" fmla="*/ 0 w 840"/>
              <a:gd name="T13" fmla="*/ 209 h 474"/>
              <a:gd name="T14" fmla="*/ 160 w 840"/>
              <a:gd name="T15" fmla="*/ 412 h 474"/>
              <a:gd name="T16" fmla="*/ 174 w 840"/>
              <a:gd name="T17" fmla="*/ 415 h 474"/>
              <a:gd name="T18" fmla="*/ 179 w 840"/>
              <a:gd name="T19" fmla="*/ 405 h 474"/>
              <a:gd name="T20" fmla="*/ 183 w 840"/>
              <a:gd name="T21" fmla="*/ 398 h 474"/>
              <a:gd name="T22" fmla="*/ 186 w 840"/>
              <a:gd name="T23" fmla="*/ 393 h 474"/>
              <a:gd name="T24" fmla="*/ 192 w 840"/>
              <a:gd name="T25" fmla="*/ 383 h 474"/>
              <a:gd name="T26" fmla="*/ 195 w 840"/>
              <a:gd name="T27" fmla="*/ 378 h 474"/>
              <a:gd name="T28" fmla="*/ 199 w 840"/>
              <a:gd name="T29" fmla="*/ 371 h 474"/>
              <a:gd name="T30" fmla="*/ 205 w 840"/>
              <a:gd name="T31" fmla="*/ 363 h 474"/>
              <a:gd name="T32" fmla="*/ 209 w 840"/>
              <a:gd name="T33" fmla="*/ 357 h 474"/>
              <a:gd name="T34" fmla="*/ 213 w 840"/>
              <a:gd name="T35" fmla="*/ 352 h 474"/>
              <a:gd name="T36" fmla="*/ 221 w 840"/>
              <a:gd name="T37" fmla="*/ 343 h 474"/>
              <a:gd name="T38" fmla="*/ 224 w 840"/>
              <a:gd name="T39" fmla="*/ 338 h 474"/>
              <a:gd name="T40" fmla="*/ 229 w 840"/>
              <a:gd name="T41" fmla="*/ 332 h 474"/>
              <a:gd name="T42" fmla="*/ 233 w 840"/>
              <a:gd name="T43" fmla="*/ 328 h 474"/>
              <a:gd name="T44" fmla="*/ 242 w 840"/>
              <a:gd name="T45" fmla="*/ 319 h 474"/>
              <a:gd name="T46" fmla="*/ 245 w 840"/>
              <a:gd name="T47" fmla="*/ 316 h 474"/>
              <a:gd name="T48" fmla="*/ 255 w 840"/>
              <a:gd name="T49" fmla="*/ 306 h 474"/>
              <a:gd name="T50" fmla="*/ 258 w 840"/>
              <a:gd name="T51" fmla="*/ 303 h 474"/>
              <a:gd name="T52" fmla="*/ 265 w 840"/>
              <a:gd name="T53" fmla="*/ 298 h 474"/>
              <a:gd name="T54" fmla="*/ 268 w 840"/>
              <a:gd name="T55" fmla="*/ 296 h 474"/>
              <a:gd name="T56" fmla="*/ 279 w 840"/>
              <a:gd name="T57" fmla="*/ 286 h 474"/>
              <a:gd name="T58" fmla="*/ 282 w 840"/>
              <a:gd name="T59" fmla="*/ 284 h 474"/>
              <a:gd name="T60" fmla="*/ 305 w 840"/>
              <a:gd name="T61" fmla="*/ 268 h 474"/>
              <a:gd name="T62" fmla="*/ 307 w 840"/>
              <a:gd name="T63" fmla="*/ 267 h 474"/>
              <a:gd name="T64" fmla="*/ 322 w 840"/>
              <a:gd name="T65" fmla="*/ 259 h 474"/>
              <a:gd name="T66" fmla="*/ 324 w 840"/>
              <a:gd name="T67" fmla="*/ 258 h 474"/>
              <a:gd name="T68" fmla="*/ 350 w 840"/>
              <a:gd name="T69" fmla="*/ 245 h 474"/>
              <a:gd name="T70" fmla="*/ 351 w 840"/>
              <a:gd name="T71" fmla="*/ 244 h 474"/>
              <a:gd name="T72" fmla="*/ 368 w 840"/>
              <a:gd name="T73" fmla="*/ 237 h 474"/>
              <a:gd name="T74" fmla="*/ 369 w 840"/>
              <a:gd name="T75" fmla="*/ 237 h 474"/>
              <a:gd name="T76" fmla="*/ 397 w 840"/>
              <a:gd name="T77" fmla="*/ 228 h 474"/>
              <a:gd name="T78" fmla="*/ 399 w 840"/>
              <a:gd name="T79" fmla="*/ 227 h 474"/>
              <a:gd name="T80" fmla="*/ 418 w 840"/>
              <a:gd name="T81" fmla="*/ 223 h 474"/>
              <a:gd name="T82" fmla="*/ 492 w 840"/>
              <a:gd name="T83" fmla="*/ 215 h 474"/>
              <a:gd name="T84" fmla="*/ 796 w 840"/>
              <a:gd name="T85" fmla="*/ 389 h 474"/>
              <a:gd name="T86" fmla="*/ 757 w 840"/>
              <a:gd name="T87" fmla="*/ 389 h 474"/>
              <a:gd name="T88" fmla="*/ 840 w 840"/>
              <a:gd name="T8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40" h="474">
                <a:moveTo>
                  <a:pt x="840" y="474"/>
                </a:moveTo>
                <a:cubicBezTo>
                  <a:pt x="819" y="357"/>
                  <a:pt x="819" y="357"/>
                  <a:pt x="819" y="357"/>
                </a:cubicBezTo>
                <a:cubicBezTo>
                  <a:pt x="803" y="386"/>
                  <a:pt x="803" y="386"/>
                  <a:pt x="803" y="386"/>
                </a:cubicBezTo>
                <a:cubicBezTo>
                  <a:pt x="748" y="265"/>
                  <a:pt x="627" y="181"/>
                  <a:pt x="486" y="181"/>
                </a:cubicBezTo>
                <a:cubicBezTo>
                  <a:pt x="463" y="181"/>
                  <a:pt x="440" y="183"/>
                  <a:pt x="417" y="188"/>
                </a:cubicBezTo>
                <a:cubicBezTo>
                  <a:pt x="407" y="82"/>
                  <a:pt x="318" y="0"/>
                  <a:pt x="209" y="0"/>
                </a:cubicBezTo>
                <a:cubicBezTo>
                  <a:pt x="94" y="0"/>
                  <a:pt x="0" y="93"/>
                  <a:pt x="0" y="209"/>
                </a:cubicBezTo>
                <a:cubicBezTo>
                  <a:pt x="0" y="307"/>
                  <a:pt x="68" y="389"/>
                  <a:pt x="160" y="412"/>
                </a:cubicBezTo>
                <a:cubicBezTo>
                  <a:pt x="164" y="413"/>
                  <a:pt x="169" y="414"/>
                  <a:pt x="174" y="415"/>
                </a:cubicBezTo>
                <a:cubicBezTo>
                  <a:pt x="176" y="411"/>
                  <a:pt x="177" y="408"/>
                  <a:pt x="179" y="405"/>
                </a:cubicBezTo>
                <a:cubicBezTo>
                  <a:pt x="180" y="403"/>
                  <a:pt x="181" y="401"/>
                  <a:pt x="183" y="398"/>
                </a:cubicBezTo>
                <a:cubicBezTo>
                  <a:pt x="184" y="397"/>
                  <a:pt x="185" y="395"/>
                  <a:pt x="186" y="393"/>
                </a:cubicBezTo>
                <a:cubicBezTo>
                  <a:pt x="188" y="390"/>
                  <a:pt x="190" y="386"/>
                  <a:pt x="192" y="383"/>
                </a:cubicBezTo>
                <a:cubicBezTo>
                  <a:pt x="193" y="381"/>
                  <a:pt x="194" y="380"/>
                  <a:pt x="195" y="378"/>
                </a:cubicBezTo>
                <a:cubicBezTo>
                  <a:pt x="196" y="376"/>
                  <a:pt x="198" y="374"/>
                  <a:pt x="199" y="371"/>
                </a:cubicBezTo>
                <a:cubicBezTo>
                  <a:pt x="201" y="369"/>
                  <a:pt x="203" y="366"/>
                  <a:pt x="205" y="363"/>
                </a:cubicBezTo>
                <a:cubicBezTo>
                  <a:pt x="206" y="361"/>
                  <a:pt x="208" y="359"/>
                  <a:pt x="209" y="357"/>
                </a:cubicBezTo>
                <a:cubicBezTo>
                  <a:pt x="211" y="355"/>
                  <a:pt x="212" y="354"/>
                  <a:pt x="213" y="352"/>
                </a:cubicBezTo>
                <a:cubicBezTo>
                  <a:pt x="215" y="349"/>
                  <a:pt x="218" y="346"/>
                  <a:pt x="221" y="343"/>
                </a:cubicBezTo>
                <a:cubicBezTo>
                  <a:pt x="222" y="341"/>
                  <a:pt x="223" y="340"/>
                  <a:pt x="224" y="338"/>
                </a:cubicBezTo>
                <a:cubicBezTo>
                  <a:pt x="226" y="336"/>
                  <a:pt x="228" y="334"/>
                  <a:pt x="229" y="332"/>
                </a:cubicBezTo>
                <a:cubicBezTo>
                  <a:pt x="231" y="331"/>
                  <a:pt x="232" y="330"/>
                  <a:pt x="233" y="328"/>
                </a:cubicBezTo>
                <a:cubicBezTo>
                  <a:pt x="236" y="325"/>
                  <a:pt x="239" y="322"/>
                  <a:pt x="242" y="319"/>
                </a:cubicBezTo>
                <a:cubicBezTo>
                  <a:pt x="243" y="318"/>
                  <a:pt x="244" y="317"/>
                  <a:pt x="245" y="316"/>
                </a:cubicBezTo>
                <a:cubicBezTo>
                  <a:pt x="249" y="312"/>
                  <a:pt x="252" y="309"/>
                  <a:pt x="255" y="306"/>
                </a:cubicBezTo>
                <a:cubicBezTo>
                  <a:pt x="256" y="305"/>
                  <a:pt x="257" y="304"/>
                  <a:pt x="258" y="303"/>
                </a:cubicBezTo>
                <a:cubicBezTo>
                  <a:pt x="261" y="301"/>
                  <a:pt x="263" y="300"/>
                  <a:pt x="265" y="298"/>
                </a:cubicBezTo>
                <a:cubicBezTo>
                  <a:pt x="266" y="297"/>
                  <a:pt x="267" y="296"/>
                  <a:pt x="268" y="296"/>
                </a:cubicBezTo>
                <a:cubicBezTo>
                  <a:pt x="271" y="292"/>
                  <a:pt x="275" y="289"/>
                  <a:pt x="279" y="286"/>
                </a:cubicBezTo>
                <a:cubicBezTo>
                  <a:pt x="280" y="285"/>
                  <a:pt x="281" y="285"/>
                  <a:pt x="282" y="284"/>
                </a:cubicBezTo>
                <a:cubicBezTo>
                  <a:pt x="290" y="279"/>
                  <a:pt x="297" y="273"/>
                  <a:pt x="305" y="268"/>
                </a:cubicBezTo>
                <a:cubicBezTo>
                  <a:pt x="306" y="268"/>
                  <a:pt x="306" y="268"/>
                  <a:pt x="307" y="267"/>
                </a:cubicBezTo>
                <a:cubicBezTo>
                  <a:pt x="312" y="264"/>
                  <a:pt x="317" y="261"/>
                  <a:pt x="322" y="259"/>
                </a:cubicBezTo>
                <a:cubicBezTo>
                  <a:pt x="322" y="258"/>
                  <a:pt x="323" y="258"/>
                  <a:pt x="324" y="258"/>
                </a:cubicBezTo>
                <a:cubicBezTo>
                  <a:pt x="332" y="253"/>
                  <a:pt x="341" y="249"/>
                  <a:pt x="350" y="245"/>
                </a:cubicBezTo>
                <a:cubicBezTo>
                  <a:pt x="350" y="245"/>
                  <a:pt x="350" y="244"/>
                  <a:pt x="351" y="244"/>
                </a:cubicBezTo>
                <a:cubicBezTo>
                  <a:pt x="357" y="242"/>
                  <a:pt x="362" y="239"/>
                  <a:pt x="368" y="237"/>
                </a:cubicBezTo>
                <a:cubicBezTo>
                  <a:pt x="368" y="237"/>
                  <a:pt x="369" y="237"/>
                  <a:pt x="369" y="237"/>
                </a:cubicBezTo>
                <a:cubicBezTo>
                  <a:pt x="378" y="234"/>
                  <a:pt x="388" y="230"/>
                  <a:pt x="397" y="228"/>
                </a:cubicBezTo>
                <a:cubicBezTo>
                  <a:pt x="398" y="228"/>
                  <a:pt x="398" y="228"/>
                  <a:pt x="399" y="227"/>
                </a:cubicBezTo>
                <a:cubicBezTo>
                  <a:pt x="405" y="226"/>
                  <a:pt x="411" y="224"/>
                  <a:pt x="418" y="223"/>
                </a:cubicBezTo>
                <a:cubicBezTo>
                  <a:pt x="442" y="218"/>
                  <a:pt x="466" y="215"/>
                  <a:pt x="492" y="215"/>
                </a:cubicBezTo>
                <a:cubicBezTo>
                  <a:pt x="621" y="215"/>
                  <a:pt x="735" y="285"/>
                  <a:pt x="796" y="389"/>
                </a:cubicBezTo>
                <a:cubicBezTo>
                  <a:pt x="757" y="389"/>
                  <a:pt x="757" y="389"/>
                  <a:pt x="757" y="389"/>
                </a:cubicBezTo>
                <a:lnTo>
                  <a:pt x="840" y="474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1" name="Freeform 9"/>
          <p:cNvSpPr/>
          <p:nvPr/>
        </p:nvSpPr>
        <p:spPr bwMode="auto">
          <a:xfrm>
            <a:off x="8769095" y="1731546"/>
            <a:ext cx="1736636" cy="3047948"/>
          </a:xfrm>
          <a:custGeom>
            <a:avLst/>
            <a:gdLst>
              <a:gd name="T0" fmla="*/ 0 w 478"/>
              <a:gd name="T1" fmla="*/ 839 h 839"/>
              <a:gd name="T2" fmla="*/ 117 w 478"/>
              <a:gd name="T3" fmla="*/ 818 h 839"/>
              <a:gd name="T4" fmla="*/ 88 w 478"/>
              <a:gd name="T5" fmla="*/ 802 h 839"/>
              <a:gd name="T6" fmla="*/ 295 w 478"/>
              <a:gd name="T7" fmla="*/ 487 h 839"/>
              <a:gd name="T8" fmla="*/ 288 w 478"/>
              <a:gd name="T9" fmla="*/ 418 h 839"/>
              <a:gd name="T10" fmla="*/ 477 w 478"/>
              <a:gd name="T11" fmla="*/ 211 h 839"/>
              <a:gd name="T12" fmla="*/ 269 w 478"/>
              <a:gd name="T13" fmla="*/ 1 h 839"/>
              <a:gd name="T14" fmla="*/ 66 w 478"/>
              <a:gd name="T15" fmla="*/ 159 h 839"/>
              <a:gd name="T16" fmla="*/ 62 w 478"/>
              <a:gd name="T17" fmla="*/ 174 h 839"/>
              <a:gd name="T18" fmla="*/ 72 w 478"/>
              <a:gd name="T19" fmla="*/ 178 h 839"/>
              <a:gd name="T20" fmla="*/ 79 w 478"/>
              <a:gd name="T21" fmla="*/ 182 h 839"/>
              <a:gd name="T22" fmla="*/ 84 w 478"/>
              <a:gd name="T23" fmla="*/ 185 h 839"/>
              <a:gd name="T24" fmla="*/ 94 w 478"/>
              <a:gd name="T25" fmla="*/ 191 h 839"/>
              <a:gd name="T26" fmla="*/ 99 w 478"/>
              <a:gd name="T27" fmla="*/ 194 h 839"/>
              <a:gd name="T28" fmla="*/ 106 w 478"/>
              <a:gd name="T29" fmla="*/ 198 h 839"/>
              <a:gd name="T30" fmla="*/ 114 w 478"/>
              <a:gd name="T31" fmla="*/ 204 h 839"/>
              <a:gd name="T32" fmla="*/ 120 w 478"/>
              <a:gd name="T33" fmla="*/ 209 h 839"/>
              <a:gd name="T34" fmla="*/ 125 w 478"/>
              <a:gd name="T35" fmla="*/ 212 h 839"/>
              <a:gd name="T36" fmla="*/ 134 w 478"/>
              <a:gd name="T37" fmla="*/ 220 h 839"/>
              <a:gd name="T38" fmla="*/ 139 w 478"/>
              <a:gd name="T39" fmla="*/ 224 h 839"/>
              <a:gd name="T40" fmla="*/ 145 w 478"/>
              <a:gd name="T41" fmla="*/ 229 h 839"/>
              <a:gd name="T42" fmla="*/ 148 w 478"/>
              <a:gd name="T43" fmla="*/ 233 h 839"/>
              <a:gd name="T44" fmla="*/ 158 w 478"/>
              <a:gd name="T45" fmla="*/ 242 h 839"/>
              <a:gd name="T46" fmla="*/ 161 w 478"/>
              <a:gd name="T47" fmla="*/ 245 h 839"/>
              <a:gd name="T48" fmla="*/ 171 w 478"/>
              <a:gd name="T49" fmla="*/ 255 h 839"/>
              <a:gd name="T50" fmla="*/ 173 w 478"/>
              <a:gd name="T51" fmla="*/ 258 h 839"/>
              <a:gd name="T52" fmla="*/ 179 w 478"/>
              <a:gd name="T53" fmla="*/ 265 h 839"/>
              <a:gd name="T54" fmla="*/ 181 w 478"/>
              <a:gd name="T55" fmla="*/ 267 h 839"/>
              <a:gd name="T56" fmla="*/ 190 w 478"/>
              <a:gd name="T57" fmla="*/ 279 h 839"/>
              <a:gd name="T58" fmla="*/ 193 w 478"/>
              <a:gd name="T59" fmla="*/ 282 h 839"/>
              <a:gd name="T60" fmla="*/ 208 w 478"/>
              <a:gd name="T61" fmla="*/ 305 h 839"/>
              <a:gd name="T62" fmla="*/ 209 w 478"/>
              <a:gd name="T63" fmla="*/ 307 h 839"/>
              <a:gd name="T64" fmla="*/ 218 w 478"/>
              <a:gd name="T65" fmla="*/ 322 h 839"/>
              <a:gd name="T66" fmla="*/ 219 w 478"/>
              <a:gd name="T67" fmla="*/ 324 h 839"/>
              <a:gd name="T68" fmla="*/ 231 w 478"/>
              <a:gd name="T69" fmla="*/ 350 h 839"/>
              <a:gd name="T70" fmla="*/ 232 w 478"/>
              <a:gd name="T71" fmla="*/ 351 h 839"/>
              <a:gd name="T72" fmla="*/ 239 w 478"/>
              <a:gd name="T73" fmla="*/ 368 h 839"/>
              <a:gd name="T74" fmla="*/ 239 w 478"/>
              <a:gd name="T75" fmla="*/ 369 h 839"/>
              <a:gd name="T76" fmla="*/ 248 w 478"/>
              <a:gd name="T77" fmla="*/ 397 h 839"/>
              <a:gd name="T78" fmla="*/ 249 w 478"/>
              <a:gd name="T79" fmla="*/ 399 h 839"/>
              <a:gd name="T80" fmla="*/ 253 w 478"/>
              <a:gd name="T81" fmla="*/ 418 h 839"/>
              <a:gd name="T82" fmla="*/ 261 w 478"/>
              <a:gd name="T83" fmla="*/ 492 h 839"/>
              <a:gd name="T84" fmla="*/ 85 w 478"/>
              <a:gd name="T85" fmla="*/ 795 h 839"/>
              <a:gd name="T86" fmla="*/ 85 w 478"/>
              <a:gd name="T87" fmla="*/ 757 h 839"/>
              <a:gd name="T88" fmla="*/ 0 w 478"/>
              <a:gd name="T89" fmla="*/ 839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8" h="839">
                <a:moveTo>
                  <a:pt x="0" y="839"/>
                </a:moveTo>
                <a:cubicBezTo>
                  <a:pt x="117" y="818"/>
                  <a:pt x="117" y="818"/>
                  <a:pt x="117" y="818"/>
                </a:cubicBezTo>
                <a:cubicBezTo>
                  <a:pt x="88" y="802"/>
                  <a:pt x="88" y="802"/>
                  <a:pt x="88" y="802"/>
                </a:cubicBezTo>
                <a:cubicBezTo>
                  <a:pt x="210" y="748"/>
                  <a:pt x="294" y="628"/>
                  <a:pt x="295" y="487"/>
                </a:cubicBezTo>
                <a:cubicBezTo>
                  <a:pt x="295" y="463"/>
                  <a:pt x="293" y="440"/>
                  <a:pt x="288" y="418"/>
                </a:cubicBezTo>
                <a:cubicBezTo>
                  <a:pt x="394" y="408"/>
                  <a:pt x="477" y="319"/>
                  <a:pt x="477" y="211"/>
                </a:cubicBezTo>
                <a:cubicBezTo>
                  <a:pt x="478" y="95"/>
                  <a:pt x="385" y="1"/>
                  <a:pt x="269" y="1"/>
                </a:cubicBezTo>
                <a:cubicBezTo>
                  <a:pt x="171" y="0"/>
                  <a:pt x="88" y="68"/>
                  <a:pt x="66" y="159"/>
                </a:cubicBezTo>
                <a:cubicBezTo>
                  <a:pt x="64" y="164"/>
                  <a:pt x="63" y="169"/>
                  <a:pt x="62" y="174"/>
                </a:cubicBezTo>
                <a:cubicBezTo>
                  <a:pt x="66" y="175"/>
                  <a:pt x="69" y="177"/>
                  <a:pt x="72" y="178"/>
                </a:cubicBezTo>
                <a:cubicBezTo>
                  <a:pt x="74" y="180"/>
                  <a:pt x="76" y="181"/>
                  <a:pt x="79" y="182"/>
                </a:cubicBezTo>
                <a:cubicBezTo>
                  <a:pt x="80" y="183"/>
                  <a:pt x="82" y="184"/>
                  <a:pt x="84" y="185"/>
                </a:cubicBezTo>
                <a:cubicBezTo>
                  <a:pt x="87" y="187"/>
                  <a:pt x="91" y="189"/>
                  <a:pt x="94" y="191"/>
                </a:cubicBezTo>
                <a:cubicBezTo>
                  <a:pt x="96" y="192"/>
                  <a:pt x="97" y="193"/>
                  <a:pt x="99" y="194"/>
                </a:cubicBezTo>
                <a:cubicBezTo>
                  <a:pt x="101" y="196"/>
                  <a:pt x="103" y="197"/>
                  <a:pt x="106" y="198"/>
                </a:cubicBezTo>
                <a:cubicBezTo>
                  <a:pt x="108" y="200"/>
                  <a:pt x="111" y="202"/>
                  <a:pt x="114" y="204"/>
                </a:cubicBezTo>
                <a:cubicBezTo>
                  <a:pt x="116" y="206"/>
                  <a:pt x="118" y="207"/>
                  <a:pt x="120" y="209"/>
                </a:cubicBezTo>
                <a:cubicBezTo>
                  <a:pt x="122" y="210"/>
                  <a:pt x="123" y="211"/>
                  <a:pt x="125" y="212"/>
                </a:cubicBezTo>
                <a:cubicBezTo>
                  <a:pt x="128" y="215"/>
                  <a:pt x="131" y="218"/>
                  <a:pt x="134" y="220"/>
                </a:cubicBezTo>
                <a:cubicBezTo>
                  <a:pt x="136" y="221"/>
                  <a:pt x="137" y="223"/>
                  <a:pt x="139" y="224"/>
                </a:cubicBezTo>
                <a:cubicBezTo>
                  <a:pt x="141" y="226"/>
                  <a:pt x="143" y="227"/>
                  <a:pt x="145" y="229"/>
                </a:cubicBezTo>
                <a:cubicBezTo>
                  <a:pt x="146" y="230"/>
                  <a:pt x="147" y="231"/>
                  <a:pt x="148" y="233"/>
                </a:cubicBezTo>
                <a:cubicBezTo>
                  <a:pt x="152" y="236"/>
                  <a:pt x="155" y="239"/>
                  <a:pt x="158" y="242"/>
                </a:cubicBezTo>
                <a:cubicBezTo>
                  <a:pt x="159" y="243"/>
                  <a:pt x="160" y="244"/>
                  <a:pt x="161" y="245"/>
                </a:cubicBezTo>
                <a:cubicBezTo>
                  <a:pt x="164" y="248"/>
                  <a:pt x="168" y="252"/>
                  <a:pt x="171" y="255"/>
                </a:cubicBezTo>
                <a:cubicBezTo>
                  <a:pt x="172" y="256"/>
                  <a:pt x="172" y="257"/>
                  <a:pt x="173" y="258"/>
                </a:cubicBezTo>
                <a:cubicBezTo>
                  <a:pt x="175" y="260"/>
                  <a:pt x="177" y="263"/>
                  <a:pt x="179" y="265"/>
                </a:cubicBezTo>
                <a:cubicBezTo>
                  <a:pt x="180" y="266"/>
                  <a:pt x="180" y="267"/>
                  <a:pt x="181" y="267"/>
                </a:cubicBezTo>
                <a:cubicBezTo>
                  <a:pt x="184" y="271"/>
                  <a:pt x="187" y="275"/>
                  <a:pt x="190" y="279"/>
                </a:cubicBezTo>
                <a:cubicBezTo>
                  <a:pt x="191" y="280"/>
                  <a:pt x="192" y="281"/>
                  <a:pt x="193" y="282"/>
                </a:cubicBezTo>
                <a:cubicBezTo>
                  <a:pt x="198" y="290"/>
                  <a:pt x="203" y="297"/>
                  <a:pt x="208" y="305"/>
                </a:cubicBezTo>
                <a:cubicBezTo>
                  <a:pt x="208" y="306"/>
                  <a:pt x="209" y="306"/>
                  <a:pt x="209" y="307"/>
                </a:cubicBezTo>
                <a:cubicBezTo>
                  <a:pt x="212" y="312"/>
                  <a:pt x="215" y="317"/>
                  <a:pt x="218" y="322"/>
                </a:cubicBezTo>
                <a:cubicBezTo>
                  <a:pt x="218" y="322"/>
                  <a:pt x="218" y="323"/>
                  <a:pt x="219" y="324"/>
                </a:cubicBezTo>
                <a:cubicBezTo>
                  <a:pt x="223" y="332"/>
                  <a:pt x="228" y="341"/>
                  <a:pt x="231" y="350"/>
                </a:cubicBezTo>
                <a:cubicBezTo>
                  <a:pt x="232" y="350"/>
                  <a:pt x="232" y="351"/>
                  <a:pt x="232" y="351"/>
                </a:cubicBezTo>
                <a:cubicBezTo>
                  <a:pt x="234" y="357"/>
                  <a:pt x="237" y="362"/>
                  <a:pt x="239" y="368"/>
                </a:cubicBezTo>
                <a:cubicBezTo>
                  <a:pt x="239" y="369"/>
                  <a:pt x="239" y="369"/>
                  <a:pt x="239" y="369"/>
                </a:cubicBezTo>
                <a:cubicBezTo>
                  <a:pt x="243" y="378"/>
                  <a:pt x="246" y="388"/>
                  <a:pt x="248" y="397"/>
                </a:cubicBezTo>
                <a:cubicBezTo>
                  <a:pt x="248" y="398"/>
                  <a:pt x="249" y="398"/>
                  <a:pt x="249" y="399"/>
                </a:cubicBezTo>
                <a:cubicBezTo>
                  <a:pt x="250" y="405"/>
                  <a:pt x="252" y="412"/>
                  <a:pt x="253" y="418"/>
                </a:cubicBezTo>
                <a:cubicBezTo>
                  <a:pt x="258" y="442"/>
                  <a:pt x="261" y="467"/>
                  <a:pt x="261" y="492"/>
                </a:cubicBezTo>
                <a:cubicBezTo>
                  <a:pt x="260" y="622"/>
                  <a:pt x="190" y="734"/>
                  <a:pt x="85" y="795"/>
                </a:cubicBezTo>
                <a:cubicBezTo>
                  <a:pt x="85" y="757"/>
                  <a:pt x="85" y="757"/>
                  <a:pt x="85" y="757"/>
                </a:cubicBezTo>
                <a:lnTo>
                  <a:pt x="0" y="839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2" name="Freeform 10"/>
          <p:cNvSpPr/>
          <p:nvPr/>
        </p:nvSpPr>
        <p:spPr bwMode="auto">
          <a:xfrm>
            <a:off x="7423204" y="4226759"/>
            <a:ext cx="3092396" cy="1652286"/>
          </a:xfrm>
          <a:custGeom>
            <a:avLst/>
            <a:gdLst>
              <a:gd name="T0" fmla="*/ 0 w 852"/>
              <a:gd name="T1" fmla="*/ 0 h 455"/>
              <a:gd name="T2" fmla="*/ 25 w 852"/>
              <a:gd name="T3" fmla="*/ 115 h 455"/>
              <a:gd name="T4" fmla="*/ 40 w 852"/>
              <a:gd name="T5" fmla="*/ 87 h 455"/>
              <a:gd name="T6" fmla="*/ 364 w 852"/>
              <a:gd name="T7" fmla="*/ 280 h 455"/>
              <a:gd name="T8" fmla="*/ 432 w 852"/>
              <a:gd name="T9" fmla="*/ 271 h 455"/>
              <a:gd name="T10" fmla="*/ 647 w 852"/>
              <a:gd name="T11" fmla="*/ 451 h 455"/>
              <a:gd name="T12" fmla="*/ 848 w 852"/>
              <a:gd name="T13" fmla="*/ 235 h 455"/>
              <a:gd name="T14" fmla="*/ 682 w 852"/>
              <a:gd name="T15" fmla="*/ 38 h 455"/>
              <a:gd name="T16" fmla="*/ 667 w 852"/>
              <a:gd name="T17" fmla="*/ 35 h 455"/>
              <a:gd name="T18" fmla="*/ 662 w 852"/>
              <a:gd name="T19" fmla="*/ 45 h 455"/>
              <a:gd name="T20" fmla="*/ 659 w 852"/>
              <a:gd name="T21" fmla="*/ 52 h 455"/>
              <a:gd name="T22" fmla="*/ 656 w 852"/>
              <a:gd name="T23" fmla="*/ 57 h 455"/>
              <a:gd name="T24" fmla="*/ 651 w 852"/>
              <a:gd name="T25" fmla="*/ 67 h 455"/>
              <a:gd name="T26" fmla="*/ 648 w 852"/>
              <a:gd name="T27" fmla="*/ 73 h 455"/>
              <a:gd name="T28" fmla="*/ 644 w 852"/>
              <a:gd name="T29" fmla="*/ 79 h 455"/>
              <a:gd name="T30" fmla="*/ 638 w 852"/>
              <a:gd name="T31" fmla="*/ 88 h 455"/>
              <a:gd name="T32" fmla="*/ 634 w 852"/>
              <a:gd name="T33" fmla="*/ 94 h 455"/>
              <a:gd name="T34" fmla="*/ 631 w 852"/>
              <a:gd name="T35" fmla="*/ 99 h 455"/>
              <a:gd name="T36" fmla="*/ 623 w 852"/>
              <a:gd name="T37" fmla="*/ 109 h 455"/>
              <a:gd name="T38" fmla="*/ 620 w 852"/>
              <a:gd name="T39" fmla="*/ 113 h 455"/>
              <a:gd name="T40" fmla="*/ 615 w 852"/>
              <a:gd name="T41" fmla="*/ 119 h 455"/>
              <a:gd name="T42" fmla="*/ 611 w 852"/>
              <a:gd name="T43" fmla="*/ 123 h 455"/>
              <a:gd name="T44" fmla="*/ 603 w 852"/>
              <a:gd name="T45" fmla="*/ 133 h 455"/>
              <a:gd name="T46" fmla="*/ 600 w 852"/>
              <a:gd name="T47" fmla="*/ 137 h 455"/>
              <a:gd name="T48" fmla="*/ 590 w 852"/>
              <a:gd name="T49" fmla="*/ 147 h 455"/>
              <a:gd name="T50" fmla="*/ 587 w 852"/>
              <a:gd name="T51" fmla="*/ 149 h 455"/>
              <a:gd name="T52" fmla="*/ 581 w 852"/>
              <a:gd name="T53" fmla="*/ 155 h 455"/>
              <a:gd name="T54" fmla="*/ 578 w 852"/>
              <a:gd name="T55" fmla="*/ 157 h 455"/>
              <a:gd name="T56" fmla="*/ 566 w 852"/>
              <a:gd name="T57" fmla="*/ 167 h 455"/>
              <a:gd name="T58" fmla="*/ 564 w 852"/>
              <a:gd name="T59" fmla="*/ 170 h 455"/>
              <a:gd name="T60" fmla="*/ 541 w 852"/>
              <a:gd name="T61" fmla="*/ 186 h 455"/>
              <a:gd name="T62" fmla="*/ 540 w 852"/>
              <a:gd name="T63" fmla="*/ 187 h 455"/>
              <a:gd name="T64" fmla="*/ 525 w 852"/>
              <a:gd name="T65" fmla="*/ 196 h 455"/>
              <a:gd name="T66" fmla="*/ 523 w 852"/>
              <a:gd name="T67" fmla="*/ 197 h 455"/>
              <a:gd name="T68" fmla="*/ 498 w 852"/>
              <a:gd name="T69" fmla="*/ 211 h 455"/>
              <a:gd name="T70" fmla="*/ 497 w 852"/>
              <a:gd name="T71" fmla="*/ 212 h 455"/>
              <a:gd name="T72" fmla="*/ 480 w 852"/>
              <a:gd name="T73" fmla="*/ 219 h 455"/>
              <a:gd name="T74" fmla="*/ 479 w 852"/>
              <a:gd name="T75" fmla="*/ 220 h 455"/>
              <a:gd name="T76" fmla="*/ 451 w 852"/>
              <a:gd name="T77" fmla="*/ 230 h 455"/>
              <a:gd name="T78" fmla="*/ 449 w 852"/>
              <a:gd name="T79" fmla="*/ 230 h 455"/>
              <a:gd name="T80" fmla="*/ 430 w 852"/>
              <a:gd name="T81" fmla="*/ 236 h 455"/>
              <a:gd name="T82" fmla="*/ 357 w 852"/>
              <a:gd name="T83" fmla="*/ 246 h 455"/>
              <a:gd name="T84" fmla="*/ 47 w 852"/>
              <a:gd name="T85" fmla="*/ 83 h 455"/>
              <a:gd name="T86" fmla="*/ 85 w 852"/>
              <a:gd name="T87" fmla="*/ 82 h 455"/>
              <a:gd name="T88" fmla="*/ 0 w 852"/>
              <a:gd name="T89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2" h="455">
                <a:moveTo>
                  <a:pt x="0" y="0"/>
                </a:moveTo>
                <a:cubicBezTo>
                  <a:pt x="25" y="115"/>
                  <a:pt x="25" y="115"/>
                  <a:pt x="25" y="115"/>
                </a:cubicBezTo>
                <a:cubicBezTo>
                  <a:pt x="40" y="87"/>
                  <a:pt x="40" y="87"/>
                  <a:pt x="40" y="87"/>
                </a:cubicBezTo>
                <a:cubicBezTo>
                  <a:pt x="98" y="205"/>
                  <a:pt x="223" y="285"/>
                  <a:pt x="364" y="280"/>
                </a:cubicBezTo>
                <a:cubicBezTo>
                  <a:pt x="387" y="279"/>
                  <a:pt x="410" y="276"/>
                  <a:pt x="432" y="271"/>
                </a:cubicBezTo>
                <a:cubicBezTo>
                  <a:pt x="447" y="376"/>
                  <a:pt x="539" y="455"/>
                  <a:pt x="647" y="451"/>
                </a:cubicBezTo>
                <a:cubicBezTo>
                  <a:pt x="762" y="447"/>
                  <a:pt x="852" y="350"/>
                  <a:pt x="848" y="235"/>
                </a:cubicBezTo>
                <a:cubicBezTo>
                  <a:pt x="845" y="137"/>
                  <a:pt x="774" y="57"/>
                  <a:pt x="682" y="38"/>
                </a:cubicBezTo>
                <a:cubicBezTo>
                  <a:pt x="677" y="37"/>
                  <a:pt x="672" y="36"/>
                  <a:pt x="667" y="35"/>
                </a:cubicBezTo>
                <a:cubicBezTo>
                  <a:pt x="665" y="38"/>
                  <a:pt x="664" y="42"/>
                  <a:pt x="662" y="45"/>
                </a:cubicBezTo>
                <a:cubicBezTo>
                  <a:pt x="661" y="47"/>
                  <a:pt x="660" y="49"/>
                  <a:pt x="659" y="52"/>
                </a:cubicBezTo>
                <a:cubicBezTo>
                  <a:pt x="658" y="53"/>
                  <a:pt x="657" y="55"/>
                  <a:pt x="656" y="57"/>
                </a:cubicBezTo>
                <a:cubicBezTo>
                  <a:pt x="655" y="61"/>
                  <a:pt x="653" y="64"/>
                  <a:pt x="651" y="67"/>
                </a:cubicBezTo>
                <a:cubicBezTo>
                  <a:pt x="650" y="69"/>
                  <a:pt x="649" y="71"/>
                  <a:pt x="648" y="73"/>
                </a:cubicBezTo>
                <a:cubicBezTo>
                  <a:pt x="646" y="75"/>
                  <a:pt x="645" y="77"/>
                  <a:pt x="644" y="79"/>
                </a:cubicBezTo>
                <a:cubicBezTo>
                  <a:pt x="642" y="82"/>
                  <a:pt x="640" y="85"/>
                  <a:pt x="638" y="88"/>
                </a:cubicBezTo>
                <a:cubicBezTo>
                  <a:pt x="637" y="90"/>
                  <a:pt x="635" y="92"/>
                  <a:pt x="634" y="94"/>
                </a:cubicBezTo>
                <a:cubicBezTo>
                  <a:pt x="633" y="96"/>
                  <a:pt x="632" y="97"/>
                  <a:pt x="631" y="99"/>
                </a:cubicBezTo>
                <a:cubicBezTo>
                  <a:pt x="628" y="102"/>
                  <a:pt x="626" y="106"/>
                  <a:pt x="623" y="109"/>
                </a:cubicBezTo>
                <a:cubicBezTo>
                  <a:pt x="622" y="110"/>
                  <a:pt x="621" y="112"/>
                  <a:pt x="620" y="113"/>
                </a:cubicBezTo>
                <a:cubicBezTo>
                  <a:pt x="618" y="115"/>
                  <a:pt x="617" y="117"/>
                  <a:pt x="615" y="119"/>
                </a:cubicBezTo>
                <a:cubicBezTo>
                  <a:pt x="614" y="121"/>
                  <a:pt x="613" y="122"/>
                  <a:pt x="611" y="123"/>
                </a:cubicBezTo>
                <a:cubicBezTo>
                  <a:pt x="609" y="127"/>
                  <a:pt x="606" y="130"/>
                  <a:pt x="603" y="133"/>
                </a:cubicBezTo>
                <a:cubicBezTo>
                  <a:pt x="602" y="134"/>
                  <a:pt x="601" y="135"/>
                  <a:pt x="600" y="137"/>
                </a:cubicBezTo>
                <a:cubicBezTo>
                  <a:pt x="596" y="140"/>
                  <a:pt x="593" y="143"/>
                  <a:pt x="590" y="147"/>
                </a:cubicBezTo>
                <a:cubicBezTo>
                  <a:pt x="589" y="147"/>
                  <a:pt x="588" y="148"/>
                  <a:pt x="587" y="149"/>
                </a:cubicBezTo>
                <a:cubicBezTo>
                  <a:pt x="585" y="151"/>
                  <a:pt x="583" y="153"/>
                  <a:pt x="581" y="155"/>
                </a:cubicBezTo>
                <a:cubicBezTo>
                  <a:pt x="580" y="156"/>
                  <a:pt x="579" y="157"/>
                  <a:pt x="578" y="157"/>
                </a:cubicBezTo>
                <a:cubicBezTo>
                  <a:pt x="574" y="161"/>
                  <a:pt x="570" y="164"/>
                  <a:pt x="566" y="167"/>
                </a:cubicBezTo>
                <a:cubicBezTo>
                  <a:pt x="566" y="168"/>
                  <a:pt x="565" y="169"/>
                  <a:pt x="564" y="170"/>
                </a:cubicBezTo>
                <a:cubicBezTo>
                  <a:pt x="556" y="175"/>
                  <a:pt x="549" y="181"/>
                  <a:pt x="541" y="186"/>
                </a:cubicBezTo>
                <a:cubicBezTo>
                  <a:pt x="541" y="186"/>
                  <a:pt x="540" y="187"/>
                  <a:pt x="540" y="187"/>
                </a:cubicBezTo>
                <a:cubicBezTo>
                  <a:pt x="535" y="190"/>
                  <a:pt x="530" y="193"/>
                  <a:pt x="525" y="196"/>
                </a:cubicBezTo>
                <a:cubicBezTo>
                  <a:pt x="525" y="197"/>
                  <a:pt x="524" y="197"/>
                  <a:pt x="523" y="197"/>
                </a:cubicBezTo>
                <a:cubicBezTo>
                  <a:pt x="515" y="202"/>
                  <a:pt x="507" y="207"/>
                  <a:pt x="498" y="211"/>
                </a:cubicBezTo>
                <a:cubicBezTo>
                  <a:pt x="497" y="211"/>
                  <a:pt x="497" y="212"/>
                  <a:pt x="497" y="212"/>
                </a:cubicBezTo>
                <a:cubicBezTo>
                  <a:pt x="491" y="214"/>
                  <a:pt x="485" y="217"/>
                  <a:pt x="480" y="219"/>
                </a:cubicBezTo>
                <a:cubicBezTo>
                  <a:pt x="479" y="219"/>
                  <a:pt x="479" y="220"/>
                  <a:pt x="479" y="220"/>
                </a:cubicBezTo>
                <a:cubicBezTo>
                  <a:pt x="470" y="223"/>
                  <a:pt x="460" y="227"/>
                  <a:pt x="451" y="230"/>
                </a:cubicBezTo>
                <a:cubicBezTo>
                  <a:pt x="450" y="230"/>
                  <a:pt x="450" y="230"/>
                  <a:pt x="449" y="230"/>
                </a:cubicBezTo>
                <a:cubicBezTo>
                  <a:pt x="443" y="232"/>
                  <a:pt x="437" y="234"/>
                  <a:pt x="430" y="236"/>
                </a:cubicBezTo>
                <a:cubicBezTo>
                  <a:pt x="407" y="242"/>
                  <a:pt x="382" y="245"/>
                  <a:pt x="357" y="246"/>
                </a:cubicBezTo>
                <a:cubicBezTo>
                  <a:pt x="227" y="251"/>
                  <a:pt x="112" y="185"/>
                  <a:pt x="47" y="83"/>
                </a:cubicBezTo>
                <a:cubicBezTo>
                  <a:pt x="85" y="82"/>
                  <a:pt x="85" y="82"/>
                  <a:pt x="85" y="82"/>
                </a:cubicBezTo>
                <a:lnTo>
                  <a:pt x="0" y="0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3" name="Freeform 11"/>
          <p:cNvSpPr/>
          <p:nvPr/>
        </p:nvSpPr>
        <p:spPr bwMode="auto">
          <a:xfrm>
            <a:off x="6414773" y="2789643"/>
            <a:ext cx="1661644" cy="3089401"/>
          </a:xfrm>
          <a:custGeom>
            <a:avLst/>
            <a:gdLst>
              <a:gd name="T0" fmla="*/ 458 w 458"/>
              <a:gd name="T1" fmla="*/ 0 h 851"/>
              <a:gd name="T2" fmla="*/ 342 w 458"/>
              <a:gd name="T3" fmla="*/ 25 h 851"/>
              <a:gd name="T4" fmla="*/ 371 w 458"/>
              <a:gd name="T5" fmla="*/ 40 h 851"/>
              <a:gd name="T6" fmla="*/ 176 w 458"/>
              <a:gd name="T7" fmla="*/ 362 h 851"/>
              <a:gd name="T8" fmla="*/ 185 w 458"/>
              <a:gd name="T9" fmla="*/ 431 h 851"/>
              <a:gd name="T10" fmla="*/ 4 w 458"/>
              <a:gd name="T11" fmla="*/ 645 h 851"/>
              <a:gd name="T12" fmla="*/ 219 w 458"/>
              <a:gd name="T13" fmla="*/ 847 h 851"/>
              <a:gd name="T14" fmla="*/ 417 w 458"/>
              <a:gd name="T15" fmla="*/ 682 h 851"/>
              <a:gd name="T16" fmla="*/ 420 w 458"/>
              <a:gd name="T17" fmla="*/ 667 h 851"/>
              <a:gd name="T18" fmla="*/ 410 w 458"/>
              <a:gd name="T19" fmla="*/ 662 h 851"/>
              <a:gd name="T20" fmla="*/ 403 w 458"/>
              <a:gd name="T21" fmla="*/ 659 h 851"/>
              <a:gd name="T22" fmla="*/ 398 w 458"/>
              <a:gd name="T23" fmla="*/ 656 h 851"/>
              <a:gd name="T24" fmla="*/ 387 w 458"/>
              <a:gd name="T25" fmla="*/ 651 h 851"/>
              <a:gd name="T26" fmla="*/ 382 w 458"/>
              <a:gd name="T27" fmla="*/ 647 h 851"/>
              <a:gd name="T28" fmla="*/ 376 w 458"/>
              <a:gd name="T29" fmla="*/ 644 h 851"/>
              <a:gd name="T30" fmla="*/ 367 w 458"/>
              <a:gd name="T31" fmla="*/ 638 h 851"/>
              <a:gd name="T32" fmla="*/ 361 w 458"/>
              <a:gd name="T33" fmla="*/ 634 h 851"/>
              <a:gd name="T34" fmla="*/ 356 w 458"/>
              <a:gd name="T35" fmla="*/ 630 h 851"/>
              <a:gd name="T36" fmla="*/ 346 w 458"/>
              <a:gd name="T37" fmla="*/ 623 h 851"/>
              <a:gd name="T38" fmla="*/ 342 w 458"/>
              <a:gd name="T39" fmla="*/ 619 h 851"/>
              <a:gd name="T40" fmla="*/ 336 w 458"/>
              <a:gd name="T41" fmla="*/ 614 h 851"/>
              <a:gd name="T42" fmla="*/ 332 w 458"/>
              <a:gd name="T43" fmla="*/ 611 h 851"/>
              <a:gd name="T44" fmla="*/ 322 w 458"/>
              <a:gd name="T45" fmla="*/ 602 h 851"/>
              <a:gd name="T46" fmla="*/ 318 w 458"/>
              <a:gd name="T47" fmla="*/ 599 h 851"/>
              <a:gd name="T48" fmla="*/ 309 w 458"/>
              <a:gd name="T49" fmla="*/ 589 h 851"/>
              <a:gd name="T50" fmla="*/ 306 w 458"/>
              <a:gd name="T51" fmla="*/ 586 h 851"/>
              <a:gd name="T52" fmla="*/ 300 w 458"/>
              <a:gd name="T53" fmla="*/ 580 h 851"/>
              <a:gd name="T54" fmla="*/ 298 w 458"/>
              <a:gd name="T55" fmla="*/ 577 h 851"/>
              <a:gd name="T56" fmla="*/ 288 w 458"/>
              <a:gd name="T57" fmla="*/ 566 h 851"/>
              <a:gd name="T58" fmla="*/ 286 w 458"/>
              <a:gd name="T59" fmla="*/ 563 h 851"/>
              <a:gd name="T60" fmla="*/ 269 w 458"/>
              <a:gd name="T61" fmla="*/ 541 h 851"/>
              <a:gd name="T62" fmla="*/ 268 w 458"/>
              <a:gd name="T63" fmla="*/ 539 h 851"/>
              <a:gd name="T64" fmla="*/ 259 w 458"/>
              <a:gd name="T65" fmla="*/ 524 h 851"/>
              <a:gd name="T66" fmla="*/ 258 w 458"/>
              <a:gd name="T67" fmla="*/ 522 h 851"/>
              <a:gd name="T68" fmla="*/ 244 w 458"/>
              <a:gd name="T69" fmla="*/ 497 h 851"/>
              <a:gd name="T70" fmla="*/ 244 w 458"/>
              <a:gd name="T71" fmla="*/ 496 h 851"/>
              <a:gd name="T72" fmla="*/ 236 w 458"/>
              <a:gd name="T73" fmla="*/ 479 h 851"/>
              <a:gd name="T74" fmla="*/ 236 w 458"/>
              <a:gd name="T75" fmla="*/ 478 h 851"/>
              <a:gd name="T76" fmla="*/ 226 w 458"/>
              <a:gd name="T77" fmla="*/ 450 h 851"/>
              <a:gd name="T78" fmla="*/ 225 w 458"/>
              <a:gd name="T79" fmla="*/ 448 h 851"/>
              <a:gd name="T80" fmla="*/ 220 w 458"/>
              <a:gd name="T81" fmla="*/ 429 h 851"/>
              <a:gd name="T82" fmla="*/ 210 w 458"/>
              <a:gd name="T83" fmla="*/ 356 h 851"/>
              <a:gd name="T84" fmla="*/ 375 w 458"/>
              <a:gd name="T85" fmla="*/ 47 h 851"/>
              <a:gd name="T86" fmla="*/ 376 w 458"/>
              <a:gd name="T87" fmla="*/ 85 h 851"/>
              <a:gd name="T88" fmla="*/ 458 w 458"/>
              <a:gd name="T89" fmla="*/ 0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58" h="851">
                <a:moveTo>
                  <a:pt x="458" y="0"/>
                </a:moveTo>
                <a:cubicBezTo>
                  <a:pt x="342" y="25"/>
                  <a:pt x="342" y="25"/>
                  <a:pt x="342" y="25"/>
                </a:cubicBezTo>
                <a:cubicBezTo>
                  <a:pt x="371" y="40"/>
                  <a:pt x="371" y="40"/>
                  <a:pt x="371" y="40"/>
                </a:cubicBezTo>
                <a:cubicBezTo>
                  <a:pt x="252" y="98"/>
                  <a:pt x="172" y="221"/>
                  <a:pt x="176" y="362"/>
                </a:cubicBezTo>
                <a:cubicBezTo>
                  <a:pt x="177" y="386"/>
                  <a:pt x="180" y="409"/>
                  <a:pt x="185" y="431"/>
                </a:cubicBezTo>
                <a:cubicBezTo>
                  <a:pt x="80" y="445"/>
                  <a:pt x="0" y="537"/>
                  <a:pt x="4" y="645"/>
                </a:cubicBezTo>
                <a:cubicBezTo>
                  <a:pt x="7" y="760"/>
                  <a:pt x="104" y="851"/>
                  <a:pt x="219" y="847"/>
                </a:cubicBezTo>
                <a:cubicBezTo>
                  <a:pt x="317" y="844"/>
                  <a:pt x="397" y="774"/>
                  <a:pt x="417" y="682"/>
                </a:cubicBezTo>
                <a:cubicBezTo>
                  <a:pt x="418" y="677"/>
                  <a:pt x="419" y="672"/>
                  <a:pt x="420" y="667"/>
                </a:cubicBezTo>
                <a:cubicBezTo>
                  <a:pt x="416" y="665"/>
                  <a:pt x="413" y="664"/>
                  <a:pt x="410" y="662"/>
                </a:cubicBezTo>
                <a:cubicBezTo>
                  <a:pt x="408" y="661"/>
                  <a:pt x="405" y="660"/>
                  <a:pt x="403" y="659"/>
                </a:cubicBezTo>
                <a:cubicBezTo>
                  <a:pt x="401" y="658"/>
                  <a:pt x="399" y="657"/>
                  <a:pt x="398" y="656"/>
                </a:cubicBezTo>
                <a:cubicBezTo>
                  <a:pt x="394" y="654"/>
                  <a:pt x="391" y="652"/>
                  <a:pt x="387" y="651"/>
                </a:cubicBezTo>
                <a:cubicBezTo>
                  <a:pt x="386" y="650"/>
                  <a:pt x="384" y="649"/>
                  <a:pt x="382" y="647"/>
                </a:cubicBezTo>
                <a:cubicBezTo>
                  <a:pt x="380" y="646"/>
                  <a:pt x="378" y="645"/>
                  <a:pt x="376" y="644"/>
                </a:cubicBezTo>
                <a:cubicBezTo>
                  <a:pt x="373" y="642"/>
                  <a:pt x="370" y="640"/>
                  <a:pt x="367" y="638"/>
                </a:cubicBezTo>
                <a:cubicBezTo>
                  <a:pt x="365" y="636"/>
                  <a:pt x="363" y="635"/>
                  <a:pt x="361" y="634"/>
                </a:cubicBezTo>
                <a:cubicBezTo>
                  <a:pt x="359" y="632"/>
                  <a:pt x="357" y="631"/>
                  <a:pt x="356" y="630"/>
                </a:cubicBezTo>
                <a:cubicBezTo>
                  <a:pt x="353" y="628"/>
                  <a:pt x="349" y="625"/>
                  <a:pt x="346" y="623"/>
                </a:cubicBezTo>
                <a:cubicBezTo>
                  <a:pt x="345" y="622"/>
                  <a:pt x="343" y="621"/>
                  <a:pt x="342" y="619"/>
                </a:cubicBezTo>
                <a:cubicBezTo>
                  <a:pt x="340" y="618"/>
                  <a:pt x="338" y="616"/>
                  <a:pt x="336" y="614"/>
                </a:cubicBezTo>
                <a:cubicBezTo>
                  <a:pt x="334" y="613"/>
                  <a:pt x="333" y="612"/>
                  <a:pt x="332" y="611"/>
                </a:cubicBezTo>
                <a:cubicBezTo>
                  <a:pt x="328" y="608"/>
                  <a:pt x="325" y="605"/>
                  <a:pt x="322" y="602"/>
                </a:cubicBezTo>
                <a:cubicBezTo>
                  <a:pt x="321" y="601"/>
                  <a:pt x="320" y="600"/>
                  <a:pt x="318" y="599"/>
                </a:cubicBezTo>
                <a:cubicBezTo>
                  <a:pt x="315" y="596"/>
                  <a:pt x="312" y="593"/>
                  <a:pt x="309" y="589"/>
                </a:cubicBezTo>
                <a:cubicBezTo>
                  <a:pt x="308" y="588"/>
                  <a:pt x="307" y="587"/>
                  <a:pt x="306" y="586"/>
                </a:cubicBezTo>
                <a:cubicBezTo>
                  <a:pt x="304" y="584"/>
                  <a:pt x="302" y="582"/>
                  <a:pt x="300" y="580"/>
                </a:cubicBezTo>
                <a:cubicBezTo>
                  <a:pt x="299" y="579"/>
                  <a:pt x="298" y="578"/>
                  <a:pt x="298" y="577"/>
                </a:cubicBezTo>
                <a:cubicBezTo>
                  <a:pt x="294" y="574"/>
                  <a:pt x="291" y="570"/>
                  <a:pt x="288" y="566"/>
                </a:cubicBezTo>
                <a:cubicBezTo>
                  <a:pt x="287" y="565"/>
                  <a:pt x="286" y="564"/>
                  <a:pt x="286" y="563"/>
                </a:cubicBezTo>
                <a:cubicBezTo>
                  <a:pt x="280" y="556"/>
                  <a:pt x="274" y="548"/>
                  <a:pt x="269" y="541"/>
                </a:cubicBezTo>
                <a:cubicBezTo>
                  <a:pt x="269" y="540"/>
                  <a:pt x="268" y="539"/>
                  <a:pt x="268" y="539"/>
                </a:cubicBezTo>
                <a:cubicBezTo>
                  <a:pt x="265" y="534"/>
                  <a:pt x="262" y="529"/>
                  <a:pt x="259" y="524"/>
                </a:cubicBezTo>
                <a:cubicBezTo>
                  <a:pt x="259" y="524"/>
                  <a:pt x="258" y="523"/>
                  <a:pt x="258" y="522"/>
                </a:cubicBezTo>
                <a:cubicBezTo>
                  <a:pt x="253" y="514"/>
                  <a:pt x="249" y="506"/>
                  <a:pt x="244" y="497"/>
                </a:cubicBezTo>
                <a:cubicBezTo>
                  <a:pt x="244" y="497"/>
                  <a:pt x="244" y="496"/>
                  <a:pt x="244" y="496"/>
                </a:cubicBezTo>
                <a:cubicBezTo>
                  <a:pt x="241" y="490"/>
                  <a:pt x="239" y="484"/>
                  <a:pt x="236" y="479"/>
                </a:cubicBezTo>
                <a:cubicBezTo>
                  <a:pt x="236" y="478"/>
                  <a:pt x="236" y="478"/>
                  <a:pt x="236" y="478"/>
                </a:cubicBezTo>
                <a:cubicBezTo>
                  <a:pt x="232" y="469"/>
                  <a:pt x="229" y="459"/>
                  <a:pt x="226" y="450"/>
                </a:cubicBezTo>
                <a:cubicBezTo>
                  <a:pt x="226" y="449"/>
                  <a:pt x="226" y="449"/>
                  <a:pt x="225" y="448"/>
                </a:cubicBezTo>
                <a:cubicBezTo>
                  <a:pt x="223" y="442"/>
                  <a:pt x="222" y="436"/>
                  <a:pt x="220" y="429"/>
                </a:cubicBezTo>
                <a:cubicBezTo>
                  <a:pt x="214" y="406"/>
                  <a:pt x="211" y="381"/>
                  <a:pt x="210" y="356"/>
                </a:cubicBezTo>
                <a:cubicBezTo>
                  <a:pt x="206" y="226"/>
                  <a:pt x="272" y="111"/>
                  <a:pt x="375" y="47"/>
                </a:cubicBezTo>
                <a:cubicBezTo>
                  <a:pt x="376" y="85"/>
                  <a:pt x="376" y="85"/>
                  <a:pt x="376" y="85"/>
                </a:cubicBezTo>
                <a:lnTo>
                  <a:pt x="458" y="0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7742902" y="3133129"/>
            <a:ext cx="1336026" cy="1336437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5" name="Freeform 13"/>
          <p:cNvSpPr>
            <a:spLocks noEditPoints="1"/>
          </p:cNvSpPr>
          <p:nvPr/>
        </p:nvSpPr>
        <p:spPr bwMode="auto">
          <a:xfrm>
            <a:off x="9629520" y="4868325"/>
            <a:ext cx="331540" cy="373099"/>
          </a:xfrm>
          <a:custGeom>
            <a:avLst/>
            <a:gdLst>
              <a:gd name="T0" fmla="*/ 85 w 91"/>
              <a:gd name="T1" fmla="*/ 0 h 103"/>
              <a:gd name="T2" fmla="*/ 7 w 91"/>
              <a:gd name="T3" fmla="*/ 0 h 103"/>
              <a:gd name="T4" fmla="*/ 0 w 91"/>
              <a:gd name="T5" fmla="*/ 6 h 103"/>
              <a:gd name="T6" fmla="*/ 0 w 91"/>
              <a:gd name="T7" fmla="*/ 97 h 103"/>
              <a:gd name="T8" fmla="*/ 7 w 91"/>
              <a:gd name="T9" fmla="*/ 103 h 103"/>
              <a:gd name="T10" fmla="*/ 85 w 91"/>
              <a:gd name="T11" fmla="*/ 103 h 103"/>
              <a:gd name="T12" fmla="*/ 91 w 91"/>
              <a:gd name="T13" fmla="*/ 97 h 103"/>
              <a:gd name="T14" fmla="*/ 91 w 91"/>
              <a:gd name="T15" fmla="*/ 6 h 103"/>
              <a:gd name="T16" fmla="*/ 85 w 91"/>
              <a:gd name="T17" fmla="*/ 0 h 103"/>
              <a:gd name="T18" fmla="*/ 13 w 91"/>
              <a:gd name="T19" fmla="*/ 6 h 103"/>
              <a:gd name="T20" fmla="*/ 20 w 91"/>
              <a:gd name="T21" fmla="*/ 13 h 103"/>
              <a:gd name="T22" fmla="*/ 13 w 91"/>
              <a:gd name="T23" fmla="*/ 19 h 103"/>
              <a:gd name="T24" fmla="*/ 7 w 91"/>
              <a:gd name="T25" fmla="*/ 13 h 103"/>
              <a:gd name="T26" fmla="*/ 13 w 91"/>
              <a:gd name="T27" fmla="*/ 6 h 103"/>
              <a:gd name="T28" fmla="*/ 85 w 91"/>
              <a:gd name="T29" fmla="*/ 97 h 103"/>
              <a:gd name="T30" fmla="*/ 7 w 91"/>
              <a:gd name="T31" fmla="*/ 97 h 103"/>
              <a:gd name="T32" fmla="*/ 7 w 91"/>
              <a:gd name="T33" fmla="*/ 26 h 103"/>
              <a:gd name="T34" fmla="*/ 85 w 91"/>
              <a:gd name="T35" fmla="*/ 26 h 103"/>
              <a:gd name="T36" fmla="*/ 85 w 91"/>
              <a:gd name="T37" fmla="*/ 97 h 103"/>
              <a:gd name="T38" fmla="*/ 78 w 91"/>
              <a:gd name="T39" fmla="*/ 19 h 103"/>
              <a:gd name="T40" fmla="*/ 72 w 91"/>
              <a:gd name="T41" fmla="*/ 13 h 103"/>
              <a:gd name="T42" fmla="*/ 78 w 91"/>
              <a:gd name="T43" fmla="*/ 6 h 103"/>
              <a:gd name="T44" fmla="*/ 85 w 91"/>
              <a:gd name="T45" fmla="*/ 13 h 103"/>
              <a:gd name="T46" fmla="*/ 78 w 91"/>
              <a:gd name="T47" fmla="*/ 19 h 103"/>
              <a:gd name="T48" fmla="*/ 13 w 91"/>
              <a:gd name="T49" fmla="*/ 42 h 103"/>
              <a:gd name="T50" fmla="*/ 17 w 91"/>
              <a:gd name="T51" fmla="*/ 39 h 103"/>
              <a:gd name="T52" fmla="*/ 75 w 91"/>
              <a:gd name="T53" fmla="*/ 39 h 103"/>
              <a:gd name="T54" fmla="*/ 78 w 91"/>
              <a:gd name="T55" fmla="*/ 42 h 103"/>
              <a:gd name="T56" fmla="*/ 75 w 91"/>
              <a:gd name="T57" fmla="*/ 45 h 103"/>
              <a:gd name="T58" fmla="*/ 17 w 91"/>
              <a:gd name="T59" fmla="*/ 45 h 103"/>
              <a:gd name="T60" fmla="*/ 13 w 91"/>
              <a:gd name="T61" fmla="*/ 42 h 103"/>
              <a:gd name="T62" fmla="*/ 13 w 91"/>
              <a:gd name="T63" fmla="*/ 61 h 103"/>
              <a:gd name="T64" fmla="*/ 17 w 91"/>
              <a:gd name="T65" fmla="*/ 58 h 103"/>
              <a:gd name="T66" fmla="*/ 75 w 91"/>
              <a:gd name="T67" fmla="*/ 58 h 103"/>
              <a:gd name="T68" fmla="*/ 78 w 91"/>
              <a:gd name="T69" fmla="*/ 61 h 103"/>
              <a:gd name="T70" fmla="*/ 75 w 91"/>
              <a:gd name="T71" fmla="*/ 65 h 103"/>
              <a:gd name="T72" fmla="*/ 17 w 91"/>
              <a:gd name="T73" fmla="*/ 65 h 103"/>
              <a:gd name="T74" fmla="*/ 13 w 91"/>
              <a:gd name="T75" fmla="*/ 61 h 103"/>
              <a:gd name="T76" fmla="*/ 13 w 91"/>
              <a:gd name="T77" fmla="*/ 81 h 103"/>
              <a:gd name="T78" fmla="*/ 17 w 91"/>
              <a:gd name="T79" fmla="*/ 77 h 103"/>
              <a:gd name="T80" fmla="*/ 75 w 91"/>
              <a:gd name="T81" fmla="*/ 77 h 103"/>
              <a:gd name="T82" fmla="*/ 78 w 91"/>
              <a:gd name="T83" fmla="*/ 81 h 103"/>
              <a:gd name="T84" fmla="*/ 75 w 91"/>
              <a:gd name="T85" fmla="*/ 84 h 103"/>
              <a:gd name="T86" fmla="*/ 17 w 91"/>
              <a:gd name="T87" fmla="*/ 84 h 103"/>
              <a:gd name="T88" fmla="*/ 13 w 91"/>
              <a:gd name="T89" fmla="*/ 81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1" h="103">
                <a:moveTo>
                  <a:pt x="8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0"/>
                  <a:pt x="3" y="103"/>
                  <a:pt x="7" y="103"/>
                </a:cubicBezTo>
                <a:cubicBezTo>
                  <a:pt x="85" y="103"/>
                  <a:pt x="85" y="103"/>
                  <a:pt x="85" y="103"/>
                </a:cubicBezTo>
                <a:cubicBezTo>
                  <a:pt x="88" y="103"/>
                  <a:pt x="91" y="100"/>
                  <a:pt x="91" y="97"/>
                </a:cubicBezTo>
                <a:cubicBezTo>
                  <a:pt x="91" y="6"/>
                  <a:pt x="91" y="6"/>
                  <a:pt x="91" y="6"/>
                </a:cubicBezTo>
                <a:cubicBezTo>
                  <a:pt x="91" y="3"/>
                  <a:pt x="88" y="0"/>
                  <a:pt x="85" y="0"/>
                </a:cubicBezTo>
                <a:close/>
                <a:moveTo>
                  <a:pt x="13" y="6"/>
                </a:moveTo>
                <a:cubicBezTo>
                  <a:pt x="17" y="6"/>
                  <a:pt x="20" y="9"/>
                  <a:pt x="20" y="13"/>
                </a:cubicBezTo>
                <a:cubicBezTo>
                  <a:pt x="20" y="16"/>
                  <a:pt x="17" y="19"/>
                  <a:pt x="13" y="19"/>
                </a:cubicBezTo>
                <a:cubicBezTo>
                  <a:pt x="10" y="19"/>
                  <a:pt x="7" y="16"/>
                  <a:pt x="7" y="13"/>
                </a:cubicBezTo>
                <a:cubicBezTo>
                  <a:pt x="7" y="9"/>
                  <a:pt x="10" y="6"/>
                  <a:pt x="13" y="6"/>
                </a:cubicBezTo>
                <a:close/>
                <a:moveTo>
                  <a:pt x="85" y="97"/>
                </a:moveTo>
                <a:cubicBezTo>
                  <a:pt x="7" y="97"/>
                  <a:pt x="7" y="97"/>
                  <a:pt x="7" y="97"/>
                </a:cubicBezTo>
                <a:cubicBezTo>
                  <a:pt x="7" y="26"/>
                  <a:pt x="7" y="26"/>
                  <a:pt x="7" y="26"/>
                </a:cubicBezTo>
                <a:cubicBezTo>
                  <a:pt x="85" y="26"/>
                  <a:pt x="85" y="26"/>
                  <a:pt x="85" y="26"/>
                </a:cubicBezTo>
                <a:lnTo>
                  <a:pt x="85" y="97"/>
                </a:lnTo>
                <a:close/>
                <a:moveTo>
                  <a:pt x="78" y="19"/>
                </a:moveTo>
                <a:cubicBezTo>
                  <a:pt x="75" y="19"/>
                  <a:pt x="72" y="16"/>
                  <a:pt x="72" y="13"/>
                </a:cubicBezTo>
                <a:cubicBezTo>
                  <a:pt x="72" y="9"/>
                  <a:pt x="75" y="6"/>
                  <a:pt x="78" y="6"/>
                </a:cubicBezTo>
                <a:cubicBezTo>
                  <a:pt x="82" y="6"/>
                  <a:pt x="85" y="9"/>
                  <a:pt x="85" y="13"/>
                </a:cubicBezTo>
                <a:cubicBezTo>
                  <a:pt x="85" y="16"/>
                  <a:pt x="82" y="19"/>
                  <a:pt x="78" y="19"/>
                </a:cubicBezTo>
                <a:close/>
                <a:moveTo>
                  <a:pt x="13" y="42"/>
                </a:moveTo>
                <a:cubicBezTo>
                  <a:pt x="13" y="40"/>
                  <a:pt x="15" y="39"/>
                  <a:pt x="17" y="39"/>
                </a:cubicBezTo>
                <a:cubicBezTo>
                  <a:pt x="75" y="39"/>
                  <a:pt x="75" y="39"/>
                  <a:pt x="75" y="39"/>
                </a:cubicBezTo>
                <a:cubicBezTo>
                  <a:pt x="77" y="39"/>
                  <a:pt x="78" y="40"/>
                  <a:pt x="78" y="42"/>
                </a:cubicBezTo>
                <a:cubicBezTo>
                  <a:pt x="78" y="44"/>
                  <a:pt x="77" y="45"/>
                  <a:pt x="75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5" y="45"/>
                  <a:pt x="13" y="44"/>
                  <a:pt x="13" y="42"/>
                </a:cubicBezTo>
                <a:close/>
                <a:moveTo>
                  <a:pt x="13" y="61"/>
                </a:moveTo>
                <a:cubicBezTo>
                  <a:pt x="13" y="59"/>
                  <a:pt x="15" y="58"/>
                  <a:pt x="17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77" y="58"/>
                  <a:pt x="78" y="59"/>
                  <a:pt x="78" y="61"/>
                </a:cubicBezTo>
                <a:cubicBezTo>
                  <a:pt x="78" y="63"/>
                  <a:pt x="77" y="65"/>
                  <a:pt x="75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5" y="65"/>
                  <a:pt x="13" y="63"/>
                  <a:pt x="13" y="61"/>
                </a:cubicBezTo>
                <a:close/>
                <a:moveTo>
                  <a:pt x="13" y="81"/>
                </a:moveTo>
                <a:cubicBezTo>
                  <a:pt x="13" y="79"/>
                  <a:pt x="15" y="77"/>
                  <a:pt x="17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7" y="77"/>
                  <a:pt x="78" y="79"/>
                  <a:pt x="78" y="81"/>
                </a:cubicBezTo>
                <a:cubicBezTo>
                  <a:pt x="78" y="82"/>
                  <a:pt x="77" y="84"/>
                  <a:pt x="75" y="84"/>
                </a:cubicBezTo>
                <a:cubicBezTo>
                  <a:pt x="17" y="84"/>
                  <a:pt x="17" y="84"/>
                  <a:pt x="17" y="84"/>
                </a:cubicBezTo>
                <a:cubicBezTo>
                  <a:pt x="15" y="84"/>
                  <a:pt x="13" y="82"/>
                  <a:pt x="13" y="8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6" name="Freeform 14"/>
          <p:cNvSpPr/>
          <p:nvPr/>
        </p:nvSpPr>
        <p:spPr bwMode="auto">
          <a:xfrm>
            <a:off x="9688725" y="1998044"/>
            <a:ext cx="335486" cy="363227"/>
          </a:xfrm>
          <a:custGeom>
            <a:avLst/>
            <a:gdLst>
              <a:gd name="T0" fmla="*/ 4 w 92"/>
              <a:gd name="T1" fmla="*/ 100 h 100"/>
              <a:gd name="T2" fmla="*/ 1 w 92"/>
              <a:gd name="T3" fmla="*/ 100 h 100"/>
              <a:gd name="T4" fmla="*/ 0 w 92"/>
              <a:gd name="T5" fmla="*/ 97 h 100"/>
              <a:gd name="T6" fmla="*/ 5 w 92"/>
              <a:gd name="T7" fmla="*/ 56 h 100"/>
              <a:gd name="T8" fmla="*/ 6 w 92"/>
              <a:gd name="T9" fmla="*/ 54 h 100"/>
              <a:gd name="T10" fmla="*/ 56 w 92"/>
              <a:gd name="T11" fmla="*/ 3 h 100"/>
              <a:gd name="T12" fmla="*/ 70 w 92"/>
              <a:gd name="T13" fmla="*/ 3 h 100"/>
              <a:gd name="T14" fmla="*/ 88 w 92"/>
              <a:gd name="T15" fmla="*/ 22 h 100"/>
              <a:gd name="T16" fmla="*/ 88 w 92"/>
              <a:gd name="T17" fmla="*/ 35 h 100"/>
              <a:gd name="T18" fmla="*/ 52 w 92"/>
              <a:gd name="T19" fmla="*/ 72 h 100"/>
              <a:gd name="T20" fmla="*/ 49 w 92"/>
              <a:gd name="T21" fmla="*/ 73 h 100"/>
              <a:gd name="T22" fmla="*/ 31 w 92"/>
              <a:gd name="T23" fmla="*/ 73 h 100"/>
              <a:gd name="T24" fmla="*/ 28 w 92"/>
              <a:gd name="T25" fmla="*/ 70 h 100"/>
              <a:gd name="T26" fmla="*/ 28 w 92"/>
              <a:gd name="T27" fmla="*/ 51 h 100"/>
              <a:gd name="T28" fmla="*/ 29 w 92"/>
              <a:gd name="T29" fmla="*/ 49 h 100"/>
              <a:gd name="T30" fmla="*/ 56 w 92"/>
              <a:gd name="T31" fmla="*/ 22 h 100"/>
              <a:gd name="T32" fmla="*/ 61 w 92"/>
              <a:gd name="T33" fmla="*/ 22 h 100"/>
              <a:gd name="T34" fmla="*/ 61 w 92"/>
              <a:gd name="T35" fmla="*/ 26 h 100"/>
              <a:gd name="T36" fmla="*/ 34 w 92"/>
              <a:gd name="T37" fmla="*/ 53 h 100"/>
              <a:gd name="T38" fmla="*/ 34 w 92"/>
              <a:gd name="T39" fmla="*/ 67 h 100"/>
              <a:gd name="T40" fmla="*/ 48 w 92"/>
              <a:gd name="T41" fmla="*/ 67 h 100"/>
              <a:gd name="T42" fmla="*/ 84 w 92"/>
              <a:gd name="T43" fmla="*/ 31 h 100"/>
              <a:gd name="T44" fmla="*/ 84 w 92"/>
              <a:gd name="T45" fmla="*/ 26 h 100"/>
              <a:gd name="T46" fmla="*/ 65 w 92"/>
              <a:gd name="T47" fmla="*/ 8 h 100"/>
              <a:gd name="T48" fmla="*/ 61 w 92"/>
              <a:gd name="T49" fmla="*/ 8 h 100"/>
              <a:gd name="T50" fmla="*/ 11 w 92"/>
              <a:gd name="T51" fmla="*/ 58 h 100"/>
              <a:gd name="T52" fmla="*/ 7 w 92"/>
              <a:gd name="T53" fmla="*/ 94 h 100"/>
              <a:gd name="T54" fmla="*/ 43 w 92"/>
              <a:gd name="T55" fmla="*/ 90 h 100"/>
              <a:gd name="T56" fmla="*/ 84 w 92"/>
              <a:gd name="T57" fmla="*/ 49 h 100"/>
              <a:gd name="T58" fmla="*/ 88 w 92"/>
              <a:gd name="T59" fmla="*/ 49 h 100"/>
              <a:gd name="T60" fmla="*/ 88 w 92"/>
              <a:gd name="T61" fmla="*/ 54 h 100"/>
              <a:gd name="T62" fmla="*/ 47 w 92"/>
              <a:gd name="T63" fmla="*/ 95 h 100"/>
              <a:gd name="T64" fmla="*/ 45 w 92"/>
              <a:gd name="T65" fmla="*/ 96 h 100"/>
              <a:gd name="T66" fmla="*/ 4 w 92"/>
              <a:gd name="T67" fmla="*/ 100 h 100"/>
              <a:gd name="T68" fmla="*/ 4 w 92"/>
              <a:gd name="T6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2" h="100">
                <a:moveTo>
                  <a:pt x="4" y="100"/>
                </a:moveTo>
                <a:cubicBezTo>
                  <a:pt x="3" y="100"/>
                  <a:pt x="2" y="100"/>
                  <a:pt x="1" y="100"/>
                </a:cubicBezTo>
                <a:cubicBezTo>
                  <a:pt x="1" y="99"/>
                  <a:pt x="0" y="98"/>
                  <a:pt x="0" y="97"/>
                </a:cubicBezTo>
                <a:cubicBezTo>
                  <a:pt x="5" y="56"/>
                  <a:pt x="5" y="56"/>
                  <a:pt x="5" y="56"/>
                </a:cubicBezTo>
                <a:cubicBezTo>
                  <a:pt x="5" y="55"/>
                  <a:pt x="5" y="54"/>
                  <a:pt x="6" y="54"/>
                </a:cubicBezTo>
                <a:cubicBezTo>
                  <a:pt x="56" y="3"/>
                  <a:pt x="56" y="3"/>
                  <a:pt x="56" y="3"/>
                </a:cubicBezTo>
                <a:cubicBezTo>
                  <a:pt x="60" y="0"/>
                  <a:pt x="66" y="0"/>
                  <a:pt x="70" y="3"/>
                </a:cubicBezTo>
                <a:cubicBezTo>
                  <a:pt x="88" y="22"/>
                  <a:pt x="88" y="22"/>
                  <a:pt x="88" y="22"/>
                </a:cubicBezTo>
                <a:cubicBezTo>
                  <a:pt x="92" y="25"/>
                  <a:pt x="92" y="32"/>
                  <a:pt x="88" y="35"/>
                </a:cubicBezTo>
                <a:cubicBezTo>
                  <a:pt x="52" y="72"/>
                  <a:pt x="52" y="72"/>
                  <a:pt x="52" y="72"/>
                </a:cubicBezTo>
                <a:cubicBezTo>
                  <a:pt x="51" y="73"/>
                  <a:pt x="50" y="73"/>
                  <a:pt x="4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29" y="73"/>
                  <a:pt x="28" y="72"/>
                  <a:pt x="28" y="70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1"/>
                  <a:pt x="28" y="50"/>
                  <a:pt x="29" y="49"/>
                </a:cubicBezTo>
                <a:cubicBezTo>
                  <a:pt x="56" y="22"/>
                  <a:pt x="56" y="22"/>
                  <a:pt x="56" y="22"/>
                </a:cubicBezTo>
                <a:cubicBezTo>
                  <a:pt x="58" y="20"/>
                  <a:pt x="60" y="20"/>
                  <a:pt x="61" y="22"/>
                </a:cubicBezTo>
                <a:cubicBezTo>
                  <a:pt x="62" y="23"/>
                  <a:pt x="62" y="25"/>
                  <a:pt x="61" y="26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67"/>
                  <a:pt x="34" y="67"/>
                  <a:pt x="34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84" y="31"/>
                  <a:pt x="84" y="31"/>
                  <a:pt x="84" y="31"/>
                </a:cubicBezTo>
                <a:cubicBezTo>
                  <a:pt x="85" y="30"/>
                  <a:pt x="85" y="28"/>
                  <a:pt x="84" y="26"/>
                </a:cubicBezTo>
                <a:cubicBezTo>
                  <a:pt x="65" y="8"/>
                  <a:pt x="65" y="8"/>
                  <a:pt x="65" y="8"/>
                </a:cubicBezTo>
                <a:cubicBezTo>
                  <a:pt x="64" y="7"/>
                  <a:pt x="62" y="7"/>
                  <a:pt x="61" y="8"/>
                </a:cubicBezTo>
                <a:cubicBezTo>
                  <a:pt x="11" y="58"/>
                  <a:pt x="11" y="58"/>
                  <a:pt x="11" y="58"/>
                </a:cubicBezTo>
                <a:cubicBezTo>
                  <a:pt x="7" y="94"/>
                  <a:pt x="7" y="94"/>
                  <a:pt x="7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84" y="49"/>
                  <a:pt x="84" y="49"/>
                  <a:pt x="84" y="49"/>
                </a:cubicBezTo>
                <a:cubicBezTo>
                  <a:pt x="85" y="48"/>
                  <a:pt x="87" y="48"/>
                  <a:pt x="88" y="49"/>
                </a:cubicBezTo>
                <a:cubicBezTo>
                  <a:pt x="90" y="50"/>
                  <a:pt x="90" y="52"/>
                  <a:pt x="88" y="54"/>
                </a:cubicBezTo>
                <a:cubicBezTo>
                  <a:pt x="47" y="95"/>
                  <a:pt x="47" y="95"/>
                  <a:pt x="47" y="95"/>
                </a:cubicBezTo>
                <a:cubicBezTo>
                  <a:pt x="47" y="95"/>
                  <a:pt x="46" y="96"/>
                  <a:pt x="45" y="96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100"/>
                  <a:pt x="4" y="100"/>
                  <a:pt x="4" y="10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7" name="Freeform 15"/>
          <p:cNvSpPr>
            <a:spLocks noEditPoints="1"/>
          </p:cNvSpPr>
          <p:nvPr/>
        </p:nvSpPr>
        <p:spPr bwMode="auto">
          <a:xfrm>
            <a:off x="6925894" y="4834766"/>
            <a:ext cx="380876" cy="377045"/>
          </a:xfrm>
          <a:custGeom>
            <a:avLst/>
            <a:gdLst>
              <a:gd name="T0" fmla="*/ 101 w 105"/>
              <a:gd name="T1" fmla="*/ 4 h 104"/>
              <a:gd name="T2" fmla="*/ 101 w 105"/>
              <a:gd name="T3" fmla="*/ 17 h 104"/>
              <a:gd name="T4" fmla="*/ 96 w 105"/>
              <a:gd name="T5" fmla="*/ 22 h 104"/>
              <a:gd name="T6" fmla="*/ 82 w 105"/>
              <a:gd name="T7" fmla="*/ 8 h 104"/>
              <a:gd name="T8" fmla="*/ 87 w 105"/>
              <a:gd name="T9" fmla="*/ 4 h 104"/>
              <a:gd name="T10" fmla="*/ 101 w 105"/>
              <a:gd name="T11" fmla="*/ 4 h 104"/>
              <a:gd name="T12" fmla="*/ 32 w 105"/>
              <a:gd name="T13" fmla="*/ 59 h 104"/>
              <a:gd name="T14" fmla="*/ 28 w 105"/>
              <a:gd name="T15" fmla="*/ 77 h 104"/>
              <a:gd name="T16" fmla="*/ 46 w 105"/>
              <a:gd name="T17" fmla="*/ 72 h 104"/>
              <a:gd name="T18" fmla="*/ 92 w 105"/>
              <a:gd name="T19" fmla="*/ 26 h 104"/>
              <a:gd name="T20" fmla="*/ 78 w 105"/>
              <a:gd name="T21" fmla="*/ 13 h 104"/>
              <a:gd name="T22" fmla="*/ 32 w 105"/>
              <a:gd name="T23" fmla="*/ 59 h 104"/>
              <a:gd name="T24" fmla="*/ 78 w 105"/>
              <a:gd name="T25" fmla="*/ 50 h 104"/>
              <a:gd name="T26" fmla="*/ 78 w 105"/>
              <a:gd name="T27" fmla="*/ 91 h 104"/>
              <a:gd name="T28" fmla="*/ 13 w 105"/>
              <a:gd name="T29" fmla="*/ 91 h 104"/>
              <a:gd name="T30" fmla="*/ 13 w 105"/>
              <a:gd name="T31" fmla="*/ 27 h 104"/>
              <a:gd name="T32" fmla="*/ 55 w 105"/>
              <a:gd name="T33" fmla="*/ 27 h 104"/>
              <a:gd name="T34" fmla="*/ 68 w 105"/>
              <a:gd name="T35" fmla="*/ 14 h 104"/>
              <a:gd name="T36" fmla="*/ 0 w 105"/>
              <a:gd name="T37" fmla="*/ 14 h 104"/>
              <a:gd name="T38" fmla="*/ 0 w 105"/>
              <a:gd name="T39" fmla="*/ 104 h 104"/>
              <a:gd name="T40" fmla="*/ 91 w 105"/>
              <a:gd name="T41" fmla="*/ 104 h 104"/>
              <a:gd name="T42" fmla="*/ 91 w 105"/>
              <a:gd name="T43" fmla="*/ 37 h 104"/>
              <a:gd name="T44" fmla="*/ 78 w 105"/>
              <a:gd name="T45" fmla="*/ 5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5" h="104">
                <a:moveTo>
                  <a:pt x="101" y="4"/>
                </a:moveTo>
                <a:cubicBezTo>
                  <a:pt x="105" y="7"/>
                  <a:pt x="105" y="14"/>
                  <a:pt x="101" y="17"/>
                </a:cubicBezTo>
                <a:cubicBezTo>
                  <a:pt x="96" y="22"/>
                  <a:pt x="96" y="22"/>
                  <a:pt x="96" y="22"/>
                </a:cubicBezTo>
                <a:cubicBezTo>
                  <a:pt x="82" y="8"/>
                  <a:pt x="82" y="8"/>
                  <a:pt x="82" y="8"/>
                </a:cubicBezTo>
                <a:cubicBezTo>
                  <a:pt x="87" y="4"/>
                  <a:pt x="87" y="4"/>
                  <a:pt x="87" y="4"/>
                </a:cubicBezTo>
                <a:cubicBezTo>
                  <a:pt x="91" y="0"/>
                  <a:pt x="97" y="0"/>
                  <a:pt x="101" y="4"/>
                </a:cubicBezTo>
                <a:close/>
                <a:moveTo>
                  <a:pt x="32" y="59"/>
                </a:moveTo>
                <a:cubicBezTo>
                  <a:pt x="28" y="77"/>
                  <a:pt x="28" y="77"/>
                  <a:pt x="28" y="77"/>
                </a:cubicBezTo>
                <a:cubicBezTo>
                  <a:pt x="46" y="72"/>
                  <a:pt x="46" y="72"/>
                  <a:pt x="46" y="72"/>
                </a:cubicBezTo>
                <a:cubicBezTo>
                  <a:pt x="92" y="26"/>
                  <a:pt x="92" y="26"/>
                  <a:pt x="92" y="26"/>
                </a:cubicBezTo>
                <a:cubicBezTo>
                  <a:pt x="78" y="13"/>
                  <a:pt x="78" y="13"/>
                  <a:pt x="78" y="13"/>
                </a:cubicBezTo>
                <a:lnTo>
                  <a:pt x="32" y="59"/>
                </a:lnTo>
                <a:close/>
                <a:moveTo>
                  <a:pt x="78" y="50"/>
                </a:moveTo>
                <a:cubicBezTo>
                  <a:pt x="78" y="91"/>
                  <a:pt x="78" y="91"/>
                  <a:pt x="78" y="91"/>
                </a:cubicBezTo>
                <a:cubicBezTo>
                  <a:pt x="13" y="91"/>
                  <a:pt x="13" y="91"/>
                  <a:pt x="13" y="91"/>
                </a:cubicBezTo>
                <a:cubicBezTo>
                  <a:pt x="13" y="27"/>
                  <a:pt x="13" y="27"/>
                  <a:pt x="1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68" y="14"/>
                  <a:pt x="68" y="14"/>
                  <a:pt x="68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04"/>
                  <a:pt x="0" y="104"/>
                  <a:pt x="0" y="104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1" y="37"/>
                  <a:pt x="91" y="37"/>
                  <a:pt x="91" y="37"/>
                </a:cubicBezTo>
                <a:lnTo>
                  <a:pt x="78" y="5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8" name="Freeform 16"/>
          <p:cNvSpPr>
            <a:spLocks noEditPoints="1"/>
          </p:cNvSpPr>
          <p:nvPr/>
        </p:nvSpPr>
        <p:spPr bwMode="auto">
          <a:xfrm>
            <a:off x="6973259" y="1994096"/>
            <a:ext cx="282204" cy="373099"/>
          </a:xfrm>
          <a:custGeom>
            <a:avLst/>
            <a:gdLst>
              <a:gd name="T0" fmla="*/ 71 w 78"/>
              <a:gd name="T1" fmla="*/ 6 h 103"/>
              <a:gd name="T2" fmla="*/ 78 w 78"/>
              <a:gd name="T3" fmla="*/ 6 h 103"/>
              <a:gd name="T4" fmla="*/ 78 w 78"/>
              <a:gd name="T5" fmla="*/ 0 h 103"/>
              <a:gd name="T6" fmla="*/ 0 w 78"/>
              <a:gd name="T7" fmla="*/ 0 h 103"/>
              <a:gd name="T8" fmla="*/ 0 w 78"/>
              <a:gd name="T9" fmla="*/ 6 h 103"/>
              <a:gd name="T10" fmla="*/ 6 w 78"/>
              <a:gd name="T11" fmla="*/ 6 h 103"/>
              <a:gd name="T12" fmla="*/ 6 w 78"/>
              <a:gd name="T13" fmla="*/ 13 h 103"/>
              <a:gd name="T14" fmla="*/ 10 w 78"/>
              <a:gd name="T15" fmla="*/ 13 h 103"/>
              <a:gd name="T16" fmla="*/ 20 w 78"/>
              <a:gd name="T17" fmla="*/ 48 h 103"/>
              <a:gd name="T18" fmla="*/ 25 w 78"/>
              <a:gd name="T19" fmla="*/ 52 h 103"/>
              <a:gd name="T20" fmla="*/ 20 w 78"/>
              <a:gd name="T21" fmla="*/ 55 h 103"/>
              <a:gd name="T22" fmla="*/ 10 w 78"/>
              <a:gd name="T23" fmla="*/ 90 h 103"/>
              <a:gd name="T24" fmla="*/ 6 w 78"/>
              <a:gd name="T25" fmla="*/ 90 h 103"/>
              <a:gd name="T26" fmla="*/ 6 w 78"/>
              <a:gd name="T27" fmla="*/ 97 h 103"/>
              <a:gd name="T28" fmla="*/ 0 w 78"/>
              <a:gd name="T29" fmla="*/ 97 h 103"/>
              <a:gd name="T30" fmla="*/ 0 w 78"/>
              <a:gd name="T31" fmla="*/ 103 h 103"/>
              <a:gd name="T32" fmla="*/ 78 w 78"/>
              <a:gd name="T33" fmla="*/ 103 h 103"/>
              <a:gd name="T34" fmla="*/ 78 w 78"/>
              <a:gd name="T35" fmla="*/ 97 h 103"/>
              <a:gd name="T36" fmla="*/ 71 w 78"/>
              <a:gd name="T37" fmla="*/ 97 h 103"/>
              <a:gd name="T38" fmla="*/ 71 w 78"/>
              <a:gd name="T39" fmla="*/ 90 h 103"/>
              <a:gd name="T40" fmla="*/ 68 w 78"/>
              <a:gd name="T41" fmla="*/ 90 h 103"/>
              <a:gd name="T42" fmla="*/ 58 w 78"/>
              <a:gd name="T43" fmla="*/ 55 h 103"/>
              <a:gd name="T44" fmla="*/ 53 w 78"/>
              <a:gd name="T45" fmla="*/ 52 h 103"/>
              <a:gd name="T46" fmla="*/ 58 w 78"/>
              <a:gd name="T47" fmla="*/ 48 h 103"/>
              <a:gd name="T48" fmla="*/ 68 w 78"/>
              <a:gd name="T49" fmla="*/ 13 h 103"/>
              <a:gd name="T50" fmla="*/ 71 w 78"/>
              <a:gd name="T51" fmla="*/ 13 h 103"/>
              <a:gd name="T52" fmla="*/ 71 w 78"/>
              <a:gd name="T53" fmla="*/ 6 h 103"/>
              <a:gd name="T54" fmla="*/ 62 w 78"/>
              <a:gd name="T55" fmla="*/ 14 h 103"/>
              <a:gd name="T56" fmla="*/ 54 w 78"/>
              <a:gd name="T57" fmla="*/ 43 h 103"/>
              <a:gd name="T58" fmla="*/ 45 w 78"/>
              <a:gd name="T59" fmla="*/ 47 h 103"/>
              <a:gd name="T60" fmla="*/ 45 w 78"/>
              <a:gd name="T61" fmla="*/ 56 h 103"/>
              <a:gd name="T62" fmla="*/ 54 w 78"/>
              <a:gd name="T63" fmla="*/ 60 h 103"/>
              <a:gd name="T64" fmla="*/ 62 w 78"/>
              <a:gd name="T65" fmla="*/ 89 h 103"/>
              <a:gd name="T66" fmla="*/ 61 w 78"/>
              <a:gd name="T67" fmla="*/ 90 h 103"/>
              <a:gd name="T68" fmla="*/ 55 w 78"/>
              <a:gd name="T69" fmla="*/ 90 h 103"/>
              <a:gd name="T70" fmla="*/ 50 w 78"/>
              <a:gd name="T71" fmla="*/ 75 h 103"/>
              <a:gd name="T72" fmla="*/ 42 w 78"/>
              <a:gd name="T73" fmla="*/ 71 h 103"/>
              <a:gd name="T74" fmla="*/ 42 w 78"/>
              <a:gd name="T75" fmla="*/ 45 h 103"/>
              <a:gd name="T76" fmla="*/ 53 w 78"/>
              <a:gd name="T77" fmla="*/ 40 h 103"/>
              <a:gd name="T78" fmla="*/ 59 w 78"/>
              <a:gd name="T79" fmla="*/ 32 h 103"/>
              <a:gd name="T80" fmla="*/ 19 w 78"/>
              <a:gd name="T81" fmla="*/ 32 h 103"/>
              <a:gd name="T82" fmla="*/ 25 w 78"/>
              <a:gd name="T83" fmla="*/ 40 h 103"/>
              <a:gd name="T84" fmla="*/ 36 w 78"/>
              <a:gd name="T85" fmla="*/ 45 h 103"/>
              <a:gd name="T86" fmla="*/ 36 w 78"/>
              <a:gd name="T87" fmla="*/ 71 h 103"/>
              <a:gd name="T88" fmla="*/ 28 w 78"/>
              <a:gd name="T89" fmla="*/ 75 h 103"/>
              <a:gd name="T90" fmla="*/ 23 w 78"/>
              <a:gd name="T91" fmla="*/ 90 h 103"/>
              <a:gd name="T92" fmla="*/ 16 w 78"/>
              <a:gd name="T93" fmla="*/ 90 h 103"/>
              <a:gd name="T94" fmla="*/ 16 w 78"/>
              <a:gd name="T95" fmla="*/ 89 h 103"/>
              <a:gd name="T96" fmla="*/ 24 w 78"/>
              <a:gd name="T97" fmla="*/ 60 h 103"/>
              <a:gd name="T98" fmla="*/ 32 w 78"/>
              <a:gd name="T99" fmla="*/ 56 h 103"/>
              <a:gd name="T100" fmla="*/ 32 w 78"/>
              <a:gd name="T101" fmla="*/ 47 h 103"/>
              <a:gd name="T102" fmla="*/ 24 w 78"/>
              <a:gd name="T103" fmla="*/ 43 h 103"/>
              <a:gd name="T104" fmla="*/ 16 w 78"/>
              <a:gd name="T105" fmla="*/ 14 h 103"/>
              <a:gd name="T106" fmla="*/ 16 w 78"/>
              <a:gd name="T107" fmla="*/ 13 h 103"/>
              <a:gd name="T108" fmla="*/ 61 w 78"/>
              <a:gd name="T109" fmla="*/ 13 h 103"/>
              <a:gd name="T110" fmla="*/ 62 w 78"/>
              <a:gd name="T111" fmla="*/ 1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" h="103">
                <a:moveTo>
                  <a:pt x="71" y="6"/>
                </a:moveTo>
                <a:cubicBezTo>
                  <a:pt x="78" y="6"/>
                  <a:pt x="78" y="6"/>
                  <a:pt x="78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5" y="25"/>
                  <a:pt x="9" y="40"/>
                  <a:pt x="20" y="48"/>
                </a:cubicBezTo>
                <a:cubicBezTo>
                  <a:pt x="21" y="50"/>
                  <a:pt x="23" y="51"/>
                  <a:pt x="25" y="52"/>
                </a:cubicBezTo>
                <a:cubicBezTo>
                  <a:pt x="23" y="52"/>
                  <a:pt x="21" y="53"/>
                  <a:pt x="20" y="55"/>
                </a:cubicBezTo>
                <a:cubicBezTo>
                  <a:pt x="9" y="63"/>
                  <a:pt x="5" y="78"/>
                  <a:pt x="10" y="90"/>
                </a:cubicBezTo>
                <a:cubicBezTo>
                  <a:pt x="6" y="90"/>
                  <a:pt x="6" y="90"/>
                  <a:pt x="6" y="90"/>
                </a:cubicBezTo>
                <a:cubicBezTo>
                  <a:pt x="6" y="97"/>
                  <a:pt x="6" y="97"/>
                  <a:pt x="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3"/>
                  <a:pt x="0" y="103"/>
                  <a:pt x="0" y="103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78" y="97"/>
                  <a:pt x="78" y="97"/>
                  <a:pt x="78" y="97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0"/>
                  <a:pt x="71" y="90"/>
                  <a:pt x="71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73" y="78"/>
                  <a:pt x="69" y="63"/>
                  <a:pt x="58" y="55"/>
                </a:cubicBezTo>
                <a:cubicBezTo>
                  <a:pt x="56" y="53"/>
                  <a:pt x="54" y="52"/>
                  <a:pt x="53" y="52"/>
                </a:cubicBezTo>
                <a:cubicBezTo>
                  <a:pt x="54" y="51"/>
                  <a:pt x="56" y="50"/>
                  <a:pt x="58" y="48"/>
                </a:cubicBezTo>
                <a:cubicBezTo>
                  <a:pt x="69" y="40"/>
                  <a:pt x="73" y="25"/>
                  <a:pt x="68" y="13"/>
                </a:cubicBezTo>
                <a:cubicBezTo>
                  <a:pt x="71" y="13"/>
                  <a:pt x="71" y="13"/>
                  <a:pt x="71" y="13"/>
                </a:cubicBezTo>
                <a:lnTo>
                  <a:pt x="71" y="6"/>
                </a:lnTo>
                <a:close/>
                <a:moveTo>
                  <a:pt x="62" y="14"/>
                </a:moveTo>
                <a:cubicBezTo>
                  <a:pt x="66" y="24"/>
                  <a:pt x="63" y="36"/>
                  <a:pt x="54" y="43"/>
                </a:cubicBezTo>
                <a:cubicBezTo>
                  <a:pt x="51" y="45"/>
                  <a:pt x="48" y="47"/>
                  <a:pt x="45" y="47"/>
                </a:cubicBezTo>
                <a:cubicBezTo>
                  <a:pt x="45" y="56"/>
                  <a:pt x="45" y="56"/>
                  <a:pt x="45" y="56"/>
                </a:cubicBezTo>
                <a:cubicBezTo>
                  <a:pt x="48" y="57"/>
                  <a:pt x="51" y="58"/>
                  <a:pt x="54" y="60"/>
                </a:cubicBezTo>
                <a:cubicBezTo>
                  <a:pt x="63" y="67"/>
                  <a:pt x="66" y="79"/>
                  <a:pt x="62" y="89"/>
                </a:cubicBezTo>
                <a:cubicBezTo>
                  <a:pt x="61" y="90"/>
                  <a:pt x="61" y="90"/>
                  <a:pt x="61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6" y="85"/>
                  <a:pt x="54" y="79"/>
                  <a:pt x="50" y="75"/>
                </a:cubicBezTo>
                <a:cubicBezTo>
                  <a:pt x="47" y="73"/>
                  <a:pt x="45" y="72"/>
                  <a:pt x="42" y="71"/>
                </a:cubicBezTo>
                <a:cubicBezTo>
                  <a:pt x="42" y="45"/>
                  <a:pt x="42" y="45"/>
                  <a:pt x="42" y="45"/>
                </a:cubicBezTo>
                <a:cubicBezTo>
                  <a:pt x="46" y="44"/>
                  <a:pt x="50" y="43"/>
                  <a:pt x="53" y="40"/>
                </a:cubicBezTo>
                <a:cubicBezTo>
                  <a:pt x="55" y="38"/>
                  <a:pt x="57" y="35"/>
                  <a:pt x="5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5"/>
                  <a:pt x="22" y="38"/>
                  <a:pt x="25" y="40"/>
                </a:cubicBezTo>
                <a:cubicBezTo>
                  <a:pt x="28" y="43"/>
                  <a:pt x="32" y="44"/>
                  <a:pt x="36" y="45"/>
                </a:cubicBezTo>
                <a:cubicBezTo>
                  <a:pt x="36" y="71"/>
                  <a:pt x="36" y="71"/>
                  <a:pt x="36" y="71"/>
                </a:cubicBezTo>
                <a:cubicBezTo>
                  <a:pt x="33" y="72"/>
                  <a:pt x="30" y="73"/>
                  <a:pt x="28" y="75"/>
                </a:cubicBezTo>
                <a:cubicBezTo>
                  <a:pt x="24" y="79"/>
                  <a:pt x="22" y="85"/>
                  <a:pt x="23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16" y="89"/>
                  <a:pt x="16" y="89"/>
                  <a:pt x="16" y="89"/>
                </a:cubicBezTo>
                <a:cubicBezTo>
                  <a:pt x="12" y="79"/>
                  <a:pt x="15" y="67"/>
                  <a:pt x="24" y="60"/>
                </a:cubicBezTo>
                <a:cubicBezTo>
                  <a:pt x="26" y="58"/>
                  <a:pt x="29" y="57"/>
                  <a:pt x="32" y="56"/>
                </a:cubicBezTo>
                <a:cubicBezTo>
                  <a:pt x="32" y="47"/>
                  <a:pt x="32" y="47"/>
                  <a:pt x="32" y="47"/>
                </a:cubicBezTo>
                <a:cubicBezTo>
                  <a:pt x="29" y="47"/>
                  <a:pt x="26" y="45"/>
                  <a:pt x="24" y="43"/>
                </a:cubicBezTo>
                <a:cubicBezTo>
                  <a:pt x="15" y="36"/>
                  <a:pt x="12" y="24"/>
                  <a:pt x="16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61" y="13"/>
                  <a:pt x="61" y="13"/>
                  <a:pt x="61" y="13"/>
                </a:cubicBezTo>
                <a:lnTo>
                  <a:pt x="62" y="14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5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6720656" y="2448130"/>
            <a:ext cx="803195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Option 01</a:t>
            </a:r>
            <a:endParaRPr lang="zh-CN" altLang="en-US" sz="14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9440070" y="2448130"/>
            <a:ext cx="803195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Option 02</a:t>
            </a:r>
            <a:endParaRPr lang="zh-CN" altLang="zh-CN" sz="14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6779860" y="5365789"/>
            <a:ext cx="803195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Option 03</a:t>
            </a:r>
            <a:endParaRPr lang="zh-CN" altLang="zh-CN" sz="14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9351264" y="5365789"/>
            <a:ext cx="803194" cy="4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Option 04</a:t>
            </a:r>
            <a:endParaRPr lang="zh-CN" altLang="zh-CN" sz="14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"/>
          <p:cNvSpPr/>
          <p:nvPr/>
        </p:nvSpPr>
        <p:spPr>
          <a:xfrm>
            <a:off x="7750201" y="3601893"/>
            <a:ext cx="1321427" cy="396933"/>
          </a:xfrm>
          <a:prstGeom prst="rect">
            <a:avLst/>
          </a:prstGeom>
        </p:spPr>
        <p:txBody>
          <a:bodyPr wrap="square" lIns="118835" tIns="59387" rIns="118835" bIns="59387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出自【趣你的PPT】(微信:qunideppt)：最优质的PPT资源库"/>
          <p:cNvSpPr/>
          <p:nvPr/>
        </p:nvSpPr>
        <p:spPr bwMode="auto">
          <a:xfrm>
            <a:off x="1393483" y="3818965"/>
            <a:ext cx="83156" cy="164947"/>
          </a:xfrm>
          <a:custGeom>
            <a:avLst/>
            <a:gdLst>
              <a:gd name="T0" fmla="*/ 0 w 61"/>
              <a:gd name="T1" fmla="*/ 18 h 121"/>
              <a:gd name="T2" fmla="*/ 22 w 61"/>
              <a:gd name="T3" fmla="*/ 18 h 121"/>
              <a:gd name="T4" fmla="*/ 22 w 61"/>
              <a:gd name="T5" fmla="*/ 121 h 121"/>
              <a:gd name="T6" fmla="*/ 40 w 61"/>
              <a:gd name="T7" fmla="*/ 121 h 121"/>
              <a:gd name="T8" fmla="*/ 40 w 61"/>
              <a:gd name="T9" fmla="*/ 18 h 121"/>
              <a:gd name="T10" fmla="*/ 61 w 61"/>
              <a:gd name="T11" fmla="*/ 18 h 121"/>
              <a:gd name="T12" fmla="*/ 61 w 61"/>
              <a:gd name="T13" fmla="*/ 0 h 121"/>
              <a:gd name="T14" fmla="*/ 0 w 61"/>
              <a:gd name="T15" fmla="*/ 0 h 121"/>
              <a:gd name="T16" fmla="*/ 0 w 61"/>
              <a:gd name="T17" fmla="*/ 1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21">
                <a:moveTo>
                  <a:pt x="0" y="18"/>
                </a:moveTo>
                <a:lnTo>
                  <a:pt x="22" y="18"/>
                </a:lnTo>
                <a:lnTo>
                  <a:pt x="22" y="121"/>
                </a:lnTo>
                <a:lnTo>
                  <a:pt x="40" y="121"/>
                </a:lnTo>
                <a:lnTo>
                  <a:pt x="40" y="18"/>
                </a:lnTo>
                <a:lnTo>
                  <a:pt x="61" y="18"/>
                </a:lnTo>
                <a:lnTo>
                  <a:pt x="61" y="0"/>
                </a:lnTo>
                <a:lnTo>
                  <a:pt x="0" y="0"/>
                </a:lnTo>
                <a:lnTo>
                  <a:pt x="0" y="1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6" name="出自【趣你的PPT】(微信:qunideppt)：最优质的PPT资源库"/>
          <p:cNvSpPr/>
          <p:nvPr/>
        </p:nvSpPr>
        <p:spPr bwMode="auto">
          <a:xfrm>
            <a:off x="1552977" y="3630844"/>
            <a:ext cx="21811" cy="94060"/>
          </a:xfrm>
          <a:custGeom>
            <a:avLst/>
            <a:gdLst>
              <a:gd name="T0" fmla="*/ 3 w 6"/>
              <a:gd name="T1" fmla="*/ 26 h 26"/>
              <a:gd name="T2" fmla="*/ 5 w 6"/>
              <a:gd name="T3" fmla="*/ 25 h 26"/>
              <a:gd name="T4" fmla="*/ 6 w 6"/>
              <a:gd name="T5" fmla="*/ 23 h 26"/>
              <a:gd name="T6" fmla="*/ 6 w 6"/>
              <a:gd name="T7" fmla="*/ 3 h 26"/>
              <a:gd name="T8" fmla="*/ 5 w 6"/>
              <a:gd name="T9" fmla="*/ 1 h 26"/>
              <a:gd name="T10" fmla="*/ 3 w 6"/>
              <a:gd name="T11" fmla="*/ 0 h 26"/>
              <a:gd name="T12" fmla="*/ 0 w 6"/>
              <a:gd name="T13" fmla="*/ 1 h 26"/>
              <a:gd name="T14" fmla="*/ 0 w 6"/>
              <a:gd name="T15" fmla="*/ 3 h 26"/>
              <a:gd name="T16" fmla="*/ 0 w 6"/>
              <a:gd name="T17" fmla="*/ 23 h 26"/>
              <a:gd name="T18" fmla="*/ 0 w 6"/>
              <a:gd name="T19" fmla="*/ 25 h 26"/>
              <a:gd name="T20" fmla="*/ 3 w 6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" h="26">
                <a:moveTo>
                  <a:pt x="3" y="26"/>
                </a:moveTo>
                <a:cubicBezTo>
                  <a:pt x="4" y="26"/>
                  <a:pt x="5" y="26"/>
                  <a:pt x="5" y="25"/>
                </a:cubicBezTo>
                <a:cubicBezTo>
                  <a:pt x="6" y="25"/>
                  <a:pt x="6" y="24"/>
                  <a:pt x="6" y="23"/>
                </a:cubicBezTo>
                <a:cubicBezTo>
                  <a:pt x="6" y="3"/>
                  <a:pt x="6" y="3"/>
                  <a:pt x="6" y="3"/>
                </a:cubicBezTo>
                <a:cubicBezTo>
                  <a:pt x="6" y="2"/>
                  <a:pt x="6" y="1"/>
                  <a:pt x="5" y="1"/>
                </a:cubicBezTo>
                <a:cubicBezTo>
                  <a:pt x="5" y="0"/>
                  <a:pt x="4" y="0"/>
                  <a:pt x="3" y="0"/>
                </a:cubicBez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4"/>
                  <a:pt x="0" y="25"/>
                  <a:pt x="0" y="25"/>
                </a:cubicBezTo>
                <a:cubicBezTo>
                  <a:pt x="1" y="26"/>
                  <a:pt x="2" y="26"/>
                  <a:pt x="3" y="26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577515" y="3818965"/>
            <a:ext cx="68160" cy="164947"/>
          </a:xfrm>
          <a:custGeom>
            <a:avLst/>
            <a:gdLst>
              <a:gd name="T0" fmla="*/ 13 w 19"/>
              <a:gd name="T1" fmla="*/ 12 h 46"/>
              <a:gd name="T2" fmla="*/ 9 w 19"/>
              <a:gd name="T3" fmla="*/ 12 h 46"/>
              <a:gd name="T4" fmla="*/ 6 w 19"/>
              <a:gd name="T5" fmla="*/ 15 h 46"/>
              <a:gd name="T6" fmla="*/ 6 w 19"/>
              <a:gd name="T7" fmla="*/ 0 h 46"/>
              <a:gd name="T8" fmla="*/ 0 w 19"/>
              <a:gd name="T9" fmla="*/ 0 h 46"/>
              <a:gd name="T10" fmla="*/ 0 w 19"/>
              <a:gd name="T11" fmla="*/ 46 h 46"/>
              <a:gd name="T12" fmla="*/ 6 w 19"/>
              <a:gd name="T13" fmla="*/ 46 h 46"/>
              <a:gd name="T14" fmla="*/ 6 w 19"/>
              <a:gd name="T15" fmla="*/ 43 h 46"/>
              <a:gd name="T16" fmla="*/ 9 w 19"/>
              <a:gd name="T17" fmla="*/ 45 h 46"/>
              <a:gd name="T18" fmla="*/ 13 w 19"/>
              <a:gd name="T19" fmla="*/ 46 h 46"/>
              <a:gd name="T20" fmla="*/ 18 w 19"/>
              <a:gd name="T21" fmla="*/ 44 h 46"/>
              <a:gd name="T22" fmla="*/ 19 w 19"/>
              <a:gd name="T23" fmla="*/ 39 h 46"/>
              <a:gd name="T24" fmla="*/ 19 w 19"/>
              <a:gd name="T25" fmla="*/ 20 h 46"/>
              <a:gd name="T26" fmla="*/ 17 w 19"/>
              <a:gd name="T27" fmla="*/ 14 h 46"/>
              <a:gd name="T28" fmla="*/ 13 w 19"/>
              <a:gd name="T29" fmla="*/ 12 h 46"/>
              <a:gd name="T30" fmla="*/ 12 w 19"/>
              <a:gd name="T31" fmla="*/ 38 h 46"/>
              <a:gd name="T32" fmla="*/ 12 w 19"/>
              <a:gd name="T33" fmla="*/ 40 h 46"/>
              <a:gd name="T34" fmla="*/ 10 w 19"/>
              <a:gd name="T35" fmla="*/ 41 h 46"/>
              <a:gd name="T36" fmla="*/ 8 w 19"/>
              <a:gd name="T37" fmla="*/ 41 h 46"/>
              <a:gd name="T38" fmla="*/ 6 w 19"/>
              <a:gd name="T39" fmla="*/ 39 h 46"/>
              <a:gd name="T40" fmla="*/ 6 w 19"/>
              <a:gd name="T41" fmla="*/ 18 h 46"/>
              <a:gd name="T42" fmla="*/ 8 w 19"/>
              <a:gd name="T43" fmla="*/ 17 h 46"/>
              <a:gd name="T44" fmla="*/ 9 w 19"/>
              <a:gd name="T45" fmla="*/ 17 h 46"/>
              <a:gd name="T46" fmla="*/ 11 w 19"/>
              <a:gd name="T47" fmla="*/ 18 h 46"/>
              <a:gd name="T48" fmla="*/ 12 w 19"/>
              <a:gd name="T49" fmla="*/ 20 h 46"/>
              <a:gd name="T50" fmla="*/ 12 w 19"/>
              <a:gd name="T51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" h="46">
                <a:moveTo>
                  <a:pt x="13" y="12"/>
                </a:moveTo>
                <a:cubicBezTo>
                  <a:pt x="11" y="12"/>
                  <a:pt x="10" y="12"/>
                  <a:pt x="9" y="12"/>
                </a:cubicBezTo>
                <a:cubicBezTo>
                  <a:pt x="8" y="13"/>
                  <a:pt x="7" y="14"/>
                  <a:pt x="6" y="15"/>
                </a:cubicBezTo>
                <a:cubicBezTo>
                  <a:pt x="6" y="0"/>
                  <a:pt x="6" y="0"/>
                  <a:pt x="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"/>
                  <a:pt x="0" y="46"/>
                  <a:pt x="0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6" y="43"/>
                  <a:pt x="6" y="43"/>
                  <a:pt x="6" y="43"/>
                </a:cubicBezTo>
                <a:cubicBezTo>
                  <a:pt x="7" y="44"/>
                  <a:pt x="8" y="45"/>
                  <a:pt x="9" y="45"/>
                </a:cubicBezTo>
                <a:cubicBezTo>
                  <a:pt x="10" y="46"/>
                  <a:pt x="12" y="46"/>
                  <a:pt x="13" y="46"/>
                </a:cubicBezTo>
                <a:cubicBezTo>
                  <a:pt x="15" y="46"/>
                  <a:pt x="16" y="46"/>
                  <a:pt x="18" y="44"/>
                </a:cubicBezTo>
                <a:cubicBezTo>
                  <a:pt x="19" y="43"/>
                  <a:pt x="19" y="41"/>
                  <a:pt x="19" y="39"/>
                </a:cubicBezTo>
                <a:cubicBezTo>
                  <a:pt x="19" y="20"/>
                  <a:pt x="19" y="20"/>
                  <a:pt x="19" y="20"/>
                </a:cubicBezTo>
                <a:cubicBezTo>
                  <a:pt x="19" y="17"/>
                  <a:pt x="19" y="15"/>
                  <a:pt x="17" y="14"/>
                </a:cubicBezTo>
                <a:cubicBezTo>
                  <a:pt x="16" y="12"/>
                  <a:pt x="15" y="12"/>
                  <a:pt x="13" y="12"/>
                </a:cubicBezTo>
                <a:close/>
                <a:moveTo>
                  <a:pt x="12" y="38"/>
                </a:moveTo>
                <a:cubicBezTo>
                  <a:pt x="12" y="39"/>
                  <a:pt x="12" y="40"/>
                  <a:pt x="12" y="40"/>
                </a:cubicBezTo>
                <a:cubicBezTo>
                  <a:pt x="11" y="41"/>
                  <a:pt x="11" y="41"/>
                  <a:pt x="10" y="41"/>
                </a:cubicBezTo>
                <a:cubicBezTo>
                  <a:pt x="9" y="41"/>
                  <a:pt x="9" y="41"/>
                  <a:pt x="8" y="41"/>
                </a:cubicBezTo>
                <a:cubicBezTo>
                  <a:pt x="8" y="40"/>
                  <a:pt x="7" y="40"/>
                  <a:pt x="6" y="39"/>
                </a:cubicBezTo>
                <a:cubicBezTo>
                  <a:pt x="6" y="18"/>
                  <a:pt x="6" y="18"/>
                  <a:pt x="6" y="18"/>
                </a:cubicBezTo>
                <a:cubicBezTo>
                  <a:pt x="7" y="18"/>
                  <a:pt x="7" y="17"/>
                  <a:pt x="8" y="17"/>
                </a:cubicBezTo>
                <a:cubicBezTo>
                  <a:pt x="8" y="17"/>
                  <a:pt x="9" y="17"/>
                  <a:pt x="9" y="17"/>
                </a:cubicBezTo>
                <a:cubicBezTo>
                  <a:pt x="10" y="17"/>
                  <a:pt x="11" y="17"/>
                  <a:pt x="11" y="18"/>
                </a:cubicBezTo>
                <a:cubicBezTo>
                  <a:pt x="12" y="18"/>
                  <a:pt x="12" y="19"/>
                  <a:pt x="12" y="20"/>
                </a:cubicBezTo>
                <a:lnTo>
                  <a:pt x="12" y="3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8" name="出自【趣你的PPT】(微信:qunideppt)：最优质的PPT资源库"/>
          <p:cNvSpPr/>
          <p:nvPr/>
        </p:nvSpPr>
        <p:spPr bwMode="auto">
          <a:xfrm>
            <a:off x="1487544" y="3862588"/>
            <a:ext cx="72250" cy="121324"/>
          </a:xfrm>
          <a:custGeom>
            <a:avLst/>
            <a:gdLst>
              <a:gd name="T0" fmla="*/ 13 w 20"/>
              <a:gd name="T1" fmla="*/ 26 h 34"/>
              <a:gd name="T2" fmla="*/ 11 w 20"/>
              <a:gd name="T3" fmla="*/ 27 h 34"/>
              <a:gd name="T4" fmla="*/ 9 w 20"/>
              <a:gd name="T5" fmla="*/ 28 h 34"/>
              <a:gd name="T6" fmla="*/ 7 w 20"/>
              <a:gd name="T7" fmla="*/ 28 h 34"/>
              <a:gd name="T8" fmla="*/ 7 w 20"/>
              <a:gd name="T9" fmla="*/ 26 h 34"/>
              <a:gd name="T10" fmla="*/ 7 w 20"/>
              <a:gd name="T11" fmla="*/ 0 h 34"/>
              <a:gd name="T12" fmla="*/ 0 w 20"/>
              <a:gd name="T13" fmla="*/ 0 h 34"/>
              <a:gd name="T14" fmla="*/ 0 w 20"/>
              <a:gd name="T15" fmla="*/ 28 h 34"/>
              <a:gd name="T16" fmla="*/ 1 w 20"/>
              <a:gd name="T17" fmla="*/ 33 h 34"/>
              <a:gd name="T18" fmla="*/ 5 w 20"/>
              <a:gd name="T19" fmla="*/ 34 h 34"/>
              <a:gd name="T20" fmla="*/ 9 w 20"/>
              <a:gd name="T21" fmla="*/ 33 h 34"/>
              <a:gd name="T22" fmla="*/ 13 w 20"/>
              <a:gd name="T23" fmla="*/ 30 h 34"/>
              <a:gd name="T24" fmla="*/ 13 w 20"/>
              <a:gd name="T25" fmla="*/ 34 h 34"/>
              <a:gd name="T26" fmla="*/ 20 w 20"/>
              <a:gd name="T27" fmla="*/ 34 h 34"/>
              <a:gd name="T28" fmla="*/ 20 w 20"/>
              <a:gd name="T29" fmla="*/ 0 h 34"/>
              <a:gd name="T30" fmla="*/ 13 w 20"/>
              <a:gd name="T31" fmla="*/ 0 h 34"/>
              <a:gd name="T32" fmla="*/ 13 w 20"/>
              <a:gd name="T33" fmla="*/ 2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4">
                <a:moveTo>
                  <a:pt x="13" y="26"/>
                </a:moveTo>
                <a:cubicBezTo>
                  <a:pt x="12" y="26"/>
                  <a:pt x="11" y="27"/>
                  <a:pt x="11" y="27"/>
                </a:cubicBezTo>
                <a:cubicBezTo>
                  <a:pt x="10" y="28"/>
                  <a:pt x="9" y="28"/>
                  <a:pt x="9" y="28"/>
                </a:cubicBezTo>
                <a:cubicBezTo>
                  <a:pt x="8" y="28"/>
                  <a:pt x="8" y="28"/>
                  <a:pt x="7" y="28"/>
                </a:cubicBezTo>
                <a:cubicBezTo>
                  <a:pt x="7" y="27"/>
                  <a:pt x="7" y="27"/>
                  <a:pt x="7" y="26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2"/>
                  <a:pt x="1" y="33"/>
                </a:cubicBezTo>
                <a:cubicBezTo>
                  <a:pt x="2" y="34"/>
                  <a:pt x="3" y="34"/>
                  <a:pt x="5" y="34"/>
                </a:cubicBezTo>
                <a:cubicBezTo>
                  <a:pt x="6" y="34"/>
                  <a:pt x="8" y="34"/>
                  <a:pt x="9" y="33"/>
                </a:cubicBezTo>
                <a:cubicBezTo>
                  <a:pt x="10" y="32"/>
                  <a:pt x="12" y="31"/>
                  <a:pt x="13" y="30"/>
                </a:cubicBezTo>
                <a:cubicBezTo>
                  <a:pt x="13" y="34"/>
                  <a:pt x="13" y="34"/>
                  <a:pt x="13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0"/>
                  <a:pt x="20" y="0"/>
                  <a:pt x="20" y="0"/>
                </a:cubicBezTo>
                <a:cubicBezTo>
                  <a:pt x="13" y="0"/>
                  <a:pt x="13" y="0"/>
                  <a:pt x="13" y="0"/>
                </a:cubicBezTo>
                <a:lnTo>
                  <a:pt x="13" y="2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171282" y="3419548"/>
            <a:ext cx="781113" cy="781112"/>
          </a:xfrm>
          <a:custGeom>
            <a:avLst/>
            <a:gdLst>
              <a:gd name="T0" fmla="*/ 108 w 217"/>
              <a:gd name="T1" fmla="*/ 0 h 217"/>
              <a:gd name="T2" fmla="*/ 0 w 217"/>
              <a:gd name="T3" fmla="*/ 108 h 217"/>
              <a:gd name="T4" fmla="*/ 108 w 217"/>
              <a:gd name="T5" fmla="*/ 217 h 217"/>
              <a:gd name="T6" fmla="*/ 217 w 217"/>
              <a:gd name="T7" fmla="*/ 108 h 217"/>
              <a:gd name="T8" fmla="*/ 108 w 217"/>
              <a:gd name="T9" fmla="*/ 0 h 217"/>
              <a:gd name="T10" fmla="*/ 126 w 217"/>
              <a:gd name="T11" fmla="*/ 53 h 217"/>
              <a:gd name="T12" fmla="*/ 134 w 217"/>
              <a:gd name="T13" fmla="*/ 53 h 217"/>
              <a:gd name="T14" fmla="*/ 134 w 217"/>
              <a:gd name="T15" fmla="*/ 82 h 217"/>
              <a:gd name="T16" fmla="*/ 134 w 217"/>
              <a:gd name="T17" fmla="*/ 84 h 217"/>
              <a:gd name="T18" fmla="*/ 136 w 217"/>
              <a:gd name="T19" fmla="*/ 84 h 217"/>
              <a:gd name="T20" fmla="*/ 138 w 217"/>
              <a:gd name="T21" fmla="*/ 84 h 217"/>
              <a:gd name="T22" fmla="*/ 140 w 217"/>
              <a:gd name="T23" fmla="*/ 82 h 217"/>
              <a:gd name="T24" fmla="*/ 140 w 217"/>
              <a:gd name="T25" fmla="*/ 53 h 217"/>
              <a:gd name="T26" fmla="*/ 148 w 217"/>
              <a:gd name="T27" fmla="*/ 53 h 217"/>
              <a:gd name="T28" fmla="*/ 148 w 217"/>
              <a:gd name="T29" fmla="*/ 91 h 217"/>
              <a:gd name="T30" fmla="*/ 140 w 217"/>
              <a:gd name="T31" fmla="*/ 91 h 217"/>
              <a:gd name="T32" fmla="*/ 140 w 217"/>
              <a:gd name="T33" fmla="*/ 86 h 217"/>
              <a:gd name="T34" fmla="*/ 136 w 217"/>
              <a:gd name="T35" fmla="*/ 90 h 217"/>
              <a:gd name="T36" fmla="*/ 131 w 217"/>
              <a:gd name="T37" fmla="*/ 91 h 217"/>
              <a:gd name="T38" fmla="*/ 127 w 217"/>
              <a:gd name="T39" fmla="*/ 89 h 217"/>
              <a:gd name="T40" fmla="*/ 126 w 217"/>
              <a:gd name="T41" fmla="*/ 84 h 217"/>
              <a:gd name="T42" fmla="*/ 126 w 217"/>
              <a:gd name="T43" fmla="*/ 53 h 217"/>
              <a:gd name="T44" fmla="*/ 98 w 217"/>
              <a:gd name="T45" fmla="*/ 62 h 217"/>
              <a:gd name="T46" fmla="*/ 101 w 217"/>
              <a:gd name="T47" fmla="*/ 55 h 217"/>
              <a:gd name="T48" fmla="*/ 109 w 217"/>
              <a:gd name="T49" fmla="*/ 52 h 217"/>
              <a:gd name="T50" fmla="*/ 117 w 217"/>
              <a:gd name="T51" fmla="*/ 55 h 217"/>
              <a:gd name="T52" fmla="*/ 120 w 217"/>
              <a:gd name="T53" fmla="*/ 62 h 217"/>
              <a:gd name="T54" fmla="*/ 120 w 217"/>
              <a:gd name="T55" fmla="*/ 81 h 217"/>
              <a:gd name="T56" fmla="*/ 117 w 217"/>
              <a:gd name="T57" fmla="*/ 89 h 217"/>
              <a:gd name="T58" fmla="*/ 109 w 217"/>
              <a:gd name="T59" fmla="*/ 91 h 217"/>
              <a:gd name="T60" fmla="*/ 101 w 217"/>
              <a:gd name="T61" fmla="*/ 89 h 217"/>
              <a:gd name="T62" fmla="*/ 98 w 217"/>
              <a:gd name="T63" fmla="*/ 81 h 217"/>
              <a:gd name="T64" fmla="*/ 98 w 217"/>
              <a:gd name="T65" fmla="*/ 62 h 217"/>
              <a:gd name="T66" fmla="*/ 77 w 217"/>
              <a:gd name="T67" fmla="*/ 40 h 217"/>
              <a:gd name="T68" fmla="*/ 83 w 217"/>
              <a:gd name="T69" fmla="*/ 60 h 217"/>
              <a:gd name="T70" fmla="*/ 83 w 217"/>
              <a:gd name="T71" fmla="*/ 60 h 217"/>
              <a:gd name="T72" fmla="*/ 88 w 217"/>
              <a:gd name="T73" fmla="*/ 40 h 217"/>
              <a:gd name="T74" fmla="*/ 97 w 217"/>
              <a:gd name="T75" fmla="*/ 40 h 217"/>
              <a:gd name="T76" fmla="*/ 87 w 217"/>
              <a:gd name="T77" fmla="*/ 70 h 217"/>
              <a:gd name="T78" fmla="*/ 87 w 217"/>
              <a:gd name="T79" fmla="*/ 91 h 217"/>
              <a:gd name="T80" fmla="*/ 79 w 217"/>
              <a:gd name="T81" fmla="*/ 91 h 217"/>
              <a:gd name="T82" fmla="*/ 79 w 217"/>
              <a:gd name="T83" fmla="*/ 71 h 217"/>
              <a:gd name="T84" fmla="*/ 68 w 217"/>
              <a:gd name="T85" fmla="*/ 40 h 217"/>
              <a:gd name="T86" fmla="*/ 77 w 217"/>
              <a:gd name="T87" fmla="*/ 40 h 217"/>
              <a:gd name="T88" fmla="*/ 177 w 217"/>
              <a:gd name="T89" fmla="*/ 146 h 217"/>
              <a:gd name="T90" fmla="*/ 152 w 217"/>
              <a:gd name="T91" fmla="*/ 171 h 217"/>
              <a:gd name="T92" fmla="*/ 68 w 217"/>
              <a:gd name="T93" fmla="*/ 171 h 217"/>
              <a:gd name="T94" fmla="*/ 43 w 217"/>
              <a:gd name="T95" fmla="*/ 146 h 217"/>
              <a:gd name="T96" fmla="*/ 43 w 217"/>
              <a:gd name="T97" fmla="*/ 127 h 217"/>
              <a:gd name="T98" fmla="*/ 68 w 217"/>
              <a:gd name="T99" fmla="*/ 102 h 217"/>
              <a:gd name="T100" fmla="*/ 152 w 217"/>
              <a:gd name="T101" fmla="*/ 102 h 217"/>
              <a:gd name="T102" fmla="*/ 177 w 217"/>
              <a:gd name="T103" fmla="*/ 127 h 217"/>
              <a:gd name="T104" fmla="*/ 177 w 217"/>
              <a:gd name="T105" fmla="*/ 146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7" h="217">
                <a:moveTo>
                  <a:pt x="108" y="0"/>
                </a:moveTo>
                <a:cubicBezTo>
                  <a:pt x="48" y="0"/>
                  <a:pt x="0" y="48"/>
                  <a:pt x="0" y="108"/>
                </a:cubicBezTo>
                <a:cubicBezTo>
                  <a:pt x="0" y="169"/>
                  <a:pt x="48" y="217"/>
                  <a:pt x="108" y="217"/>
                </a:cubicBezTo>
                <a:cubicBezTo>
                  <a:pt x="169" y="217"/>
                  <a:pt x="217" y="169"/>
                  <a:pt x="217" y="108"/>
                </a:cubicBezTo>
                <a:cubicBezTo>
                  <a:pt x="217" y="48"/>
                  <a:pt x="169" y="0"/>
                  <a:pt x="108" y="0"/>
                </a:cubicBezTo>
                <a:close/>
                <a:moveTo>
                  <a:pt x="126" y="53"/>
                </a:moveTo>
                <a:cubicBezTo>
                  <a:pt x="134" y="53"/>
                  <a:pt x="134" y="53"/>
                  <a:pt x="134" y="53"/>
                </a:cubicBezTo>
                <a:cubicBezTo>
                  <a:pt x="134" y="82"/>
                  <a:pt x="134" y="82"/>
                  <a:pt x="134" y="82"/>
                </a:cubicBezTo>
                <a:cubicBezTo>
                  <a:pt x="134" y="83"/>
                  <a:pt x="134" y="83"/>
                  <a:pt x="134" y="84"/>
                </a:cubicBezTo>
                <a:cubicBezTo>
                  <a:pt x="134" y="84"/>
                  <a:pt x="135" y="84"/>
                  <a:pt x="136" y="84"/>
                </a:cubicBezTo>
                <a:cubicBezTo>
                  <a:pt x="136" y="84"/>
                  <a:pt x="137" y="84"/>
                  <a:pt x="138" y="84"/>
                </a:cubicBezTo>
                <a:cubicBezTo>
                  <a:pt x="139" y="83"/>
                  <a:pt x="139" y="82"/>
                  <a:pt x="140" y="82"/>
                </a:cubicBezTo>
                <a:cubicBezTo>
                  <a:pt x="140" y="53"/>
                  <a:pt x="140" y="53"/>
                  <a:pt x="140" y="53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40" y="91"/>
                  <a:pt x="140" y="91"/>
                  <a:pt x="140" y="91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39" y="88"/>
                  <a:pt x="137" y="89"/>
                  <a:pt x="136" y="90"/>
                </a:cubicBezTo>
                <a:cubicBezTo>
                  <a:pt x="134" y="91"/>
                  <a:pt x="133" y="91"/>
                  <a:pt x="131" y="91"/>
                </a:cubicBezTo>
                <a:cubicBezTo>
                  <a:pt x="130" y="91"/>
                  <a:pt x="128" y="91"/>
                  <a:pt x="127" y="89"/>
                </a:cubicBezTo>
                <a:cubicBezTo>
                  <a:pt x="126" y="88"/>
                  <a:pt x="126" y="87"/>
                  <a:pt x="126" y="84"/>
                </a:cubicBezTo>
                <a:lnTo>
                  <a:pt x="126" y="53"/>
                </a:lnTo>
                <a:close/>
                <a:moveTo>
                  <a:pt x="98" y="62"/>
                </a:moveTo>
                <a:cubicBezTo>
                  <a:pt x="98" y="59"/>
                  <a:pt x="99" y="57"/>
                  <a:pt x="101" y="55"/>
                </a:cubicBezTo>
                <a:cubicBezTo>
                  <a:pt x="103" y="53"/>
                  <a:pt x="106" y="52"/>
                  <a:pt x="109" y="52"/>
                </a:cubicBezTo>
                <a:cubicBezTo>
                  <a:pt x="112" y="52"/>
                  <a:pt x="115" y="53"/>
                  <a:pt x="117" y="55"/>
                </a:cubicBezTo>
                <a:cubicBezTo>
                  <a:pt x="119" y="57"/>
                  <a:pt x="120" y="59"/>
                  <a:pt x="120" y="62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0" y="84"/>
                  <a:pt x="119" y="87"/>
                  <a:pt x="117" y="89"/>
                </a:cubicBezTo>
                <a:cubicBezTo>
                  <a:pt x="115" y="91"/>
                  <a:pt x="112" y="91"/>
                  <a:pt x="109" y="91"/>
                </a:cubicBezTo>
                <a:cubicBezTo>
                  <a:pt x="105" y="91"/>
                  <a:pt x="103" y="91"/>
                  <a:pt x="101" y="89"/>
                </a:cubicBezTo>
                <a:cubicBezTo>
                  <a:pt x="99" y="87"/>
                  <a:pt x="98" y="84"/>
                  <a:pt x="98" y="81"/>
                </a:cubicBezTo>
                <a:lnTo>
                  <a:pt x="98" y="62"/>
                </a:lnTo>
                <a:close/>
                <a:moveTo>
                  <a:pt x="77" y="40"/>
                </a:moveTo>
                <a:cubicBezTo>
                  <a:pt x="83" y="60"/>
                  <a:pt x="83" y="60"/>
                  <a:pt x="83" y="60"/>
                </a:cubicBezTo>
                <a:cubicBezTo>
                  <a:pt x="83" y="60"/>
                  <a:pt x="83" y="60"/>
                  <a:pt x="83" y="60"/>
                </a:cubicBezTo>
                <a:cubicBezTo>
                  <a:pt x="88" y="40"/>
                  <a:pt x="88" y="40"/>
                  <a:pt x="88" y="40"/>
                </a:cubicBezTo>
                <a:cubicBezTo>
                  <a:pt x="97" y="40"/>
                  <a:pt x="97" y="40"/>
                  <a:pt x="97" y="4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91"/>
                  <a:pt x="87" y="91"/>
                  <a:pt x="87" y="91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71"/>
                  <a:pt x="79" y="71"/>
                  <a:pt x="79" y="71"/>
                </a:cubicBezTo>
                <a:cubicBezTo>
                  <a:pt x="68" y="40"/>
                  <a:pt x="68" y="40"/>
                  <a:pt x="68" y="40"/>
                </a:cubicBezTo>
                <a:lnTo>
                  <a:pt x="77" y="40"/>
                </a:lnTo>
                <a:close/>
                <a:moveTo>
                  <a:pt x="177" y="146"/>
                </a:moveTo>
                <a:cubicBezTo>
                  <a:pt x="177" y="160"/>
                  <a:pt x="166" y="171"/>
                  <a:pt x="152" y="171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54" y="171"/>
                  <a:pt x="43" y="160"/>
                  <a:pt x="43" y="146"/>
                </a:cubicBezTo>
                <a:cubicBezTo>
                  <a:pt x="43" y="127"/>
                  <a:pt x="43" y="127"/>
                  <a:pt x="43" y="127"/>
                </a:cubicBezTo>
                <a:cubicBezTo>
                  <a:pt x="43" y="113"/>
                  <a:pt x="54" y="102"/>
                  <a:pt x="68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6" y="102"/>
                  <a:pt x="177" y="113"/>
                  <a:pt x="177" y="127"/>
                </a:cubicBezTo>
                <a:lnTo>
                  <a:pt x="177" y="14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40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660670" y="3858498"/>
            <a:ext cx="72250" cy="129503"/>
          </a:xfrm>
          <a:custGeom>
            <a:avLst/>
            <a:gdLst>
              <a:gd name="T0" fmla="*/ 10 w 20"/>
              <a:gd name="T1" fmla="*/ 0 h 36"/>
              <a:gd name="T2" fmla="*/ 3 w 20"/>
              <a:gd name="T3" fmla="*/ 3 h 36"/>
              <a:gd name="T4" fmla="*/ 0 w 20"/>
              <a:gd name="T5" fmla="*/ 10 h 36"/>
              <a:gd name="T6" fmla="*/ 0 w 20"/>
              <a:gd name="T7" fmla="*/ 25 h 36"/>
              <a:gd name="T8" fmla="*/ 2 w 20"/>
              <a:gd name="T9" fmla="*/ 33 h 36"/>
              <a:gd name="T10" fmla="*/ 9 w 20"/>
              <a:gd name="T11" fmla="*/ 36 h 36"/>
              <a:gd name="T12" fmla="*/ 17 w 20"/>
              <a:gd name="T13" fmla="*/ 33 h 36"/>
              <a:gd name="T14" fmla="*/ 20 w 20"/>
              <a:gd name="T15" fmla="*/ 25 h 36"/>
              <a:gd name="T16" fmla="*/ 20 w 20"/>
              <a:gd name="T17" fmla="*/ 23 h 36"/>
              <a:gd name="T18" fmla="*/ 13 w 20"/>
              <a:gd name="T19" fmla="*/ 23 h 36"/>
              <a:gd name="T20" fmla="*/ 13 w 20"/>
              <a:gd name="T21" fmla="*/ 25 h 36"/>
              <a:gd name="T22" fmla="*/ 12 w 20"/>
              <a:gd name="T23" fmla="*/ 29 h 36"/>
              <a:gd name="T24" fmla="*/ 10 w 20"/>
              <a:gd name="T25" fmla="*/ 30 h 36"/>
              <a:gd name="T26" fmla="*/ 7 w 20"/>
              <a:gd name="T27" fmla="*/ 29 h 36"/>
              <a:gd name="T28" fmla="*/ 7 w 20"/>
              <a:gd name="T29" fmla="*/ 25 h 36"/>
              <a:gd name="T30" fmla="*/ 7 w 20"/>
              <a:gd name="T31" fmla="*/ 19 h 36"/>
              <a:gd name="T32" fmla="*/ 20 w 20"/>
              <a:gd name="T33" fmla="*/ 19 h 36"/>
              <a:gd name="T34" fmla="*/ 20 w 20"/>
              <a:gd name="T35" fmla="*/ 10 h 36"/>
              <a:gd name="T36" fmla="*/ 17 w 20"/>
              <a:gd name="T37" fmla="*/ 3 h 36"/>
              <a:gd name="T38" fmla="*/ 10 w 20"/>
              <a:gd name="T39" fmla="*/ 0 h 36"/>
              <a:gd name="T40" fmla="*/ 13 w 20"/>
              <a:gd name="T41" fmla="*/ 13 h 36"/>
              <a:gd name="T42" fmla="*/ 7 w 20"/>
              <a:gd name="T43" fmla="*/ 13 h 36"/>
              <a:gd name="T44" fmla="*/ 7 w 20"/>
              <a:gd name="T45" fmla="*/ 10 h 36"/>
              <a:gd name="T46" fmla="*/ 7 w 20"/>
              <a:gd name="T47" fmla="*/ 7 h 36"/>
              <a:gd name="T48" fmla="*/ 10 w 20"/>
              <a:gd name="T49" fmla="*/ 6 h 36"/>
              <a:gd name="T50" fmla="*/ 12 w 20"/>
              <a:gd name="T51" fmla="*/ 7 h 36"/>
              <a:gd name="T52" fmla="*/ 13 w 20"/>
              <a:gd name="T53" fmla="*/ 10 h 36"/>
              <a:gd name="T54" fmla="*/ 13 w 20"/>
              <a:gd name="T55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" h="36">
                <a:moveTo>
                  <a:pt x="10" y="0"/>
                </a:moveTo>
                <a:cubicBezTo>
                  <a:pt x="7" y="0"/>
                  <a:pt x="4" y="1"/>
                  <a:pt x="3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8"/>
                  <a:pt x="1" y="31"/>
                  <a:pt x="2" y="33"/>
                </a:cubicBezTo>
                <a:cubicBezTo>
                  <a:pt x="4" y="35"/>
                  <a:pt x="6" y="36"/>
                  <a:pt x="9" y="36"/>
                </a:cubicBezTo>
                <a:cubicBezTo>
                  <a:pt x="13" y="36"/>
                  <a:pt x="15" y="35"/>
                  <a:pt x="17" y="33"/>
                </a:cubicBezTo>
                <a:cubicBezTo>
                  <a:pt x="19" y="31"/>
                  <a:pt x="20" y="29"/>
                  <a:pt x="20" y="25"/>
                </a:cubicBezTo>
                <a:cubicBezTo>
                  <a:pt x="20" y="23"/>
                  <a:pt x="20" y="23"/>
                  <a:pt x="20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7"/>
                  <a:pt x="12" y="28"/>
                  <a:pt x="12" y="29"/>
                </a:cubicBezTo>
                <a:cubicBezTo>
                  <a:pt x="11" y="29"/>
                  <a:pt x="11" y="30"/>
                  <a:pt x="10" y="30"/>
                </a:cubicBezTo>
                <a:cubicBezTo>
                  <a:pt x="8" y="30"/>
                  <a:pt x="8" y="29"/>
                  <a:pt x="7" y="29"/>
                </a:cubicBezTo>
                <a:cubicBezTo>
                  <a:pt x="7" y="28"/>
                  <a:pt x="7" y="27"/>
                  <a:pt x="7" y="25"/>
                </a:cubicBezTo>
                <a:cubicBezTo>
                  <a:pt x="7" y="19"/>
                  <a:pt x="7" y="19"/>
                  <a:pt x="7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7"/>
                  <a:pt x="19" y="4"/>
                  <a:pt x="17" y="3"/>
                </a:cubicBezTo>
                <a:cubicBezTo>
                  <a:pt x="15" y="1"/>
                  <a:pt x="13" y="0"/>
                  <a:pt x="10" y="0"/>
                </a:cubicBezTo>
                <a:close/>
                <a:moveTo>
                  <a:pt x="13" y="13"/>
                </a:moveTo>
                <a:cubicBezTo>
                  <a:pt x="7" y="13"/>
                  <a:pt x="7" y="13"/>
                  <a:pt x="7" y="13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9"/>
                  <a:pt x="7" y="8"/>
                  <a:pt x="7" y="7"/>
                </a:cubicBezTo>
                <a:cubicBezTo>
                  <a:pt x="8" y="6"/>
                  <a:pt x="9" y="6"/>
                  <a:pt x="10" y="6"/>
                </a:cubicBezTo>
                <a:cubicBezTo>
                  <a:pt x="11" y="6"/>
                  <a:pt x="11" y="6"/>
                  <a:pt x="12" y="7"/>
                </a:cubicBezTo>
                <a:cubicBezTo>
                  <a:pt x="12" y="8"/>
                  <a:pt x="13" y="9"/>
                  <a:pt x="13" y="10"/>
                </a:cubicBezTo>
                <a:lnTo>
                  <a:pt x="13" y="13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41" name="出自【趣你的PPT】(微信:qunideppt)：最优质的PPT资源库"/>
          <p:cNvSpPr/>
          <p:nvPr/>
        </p:nvSpPr>
        <p:spPr bwMode="auto">
          <a:xfrm>
            <a:off x="4235971" y="3401145"/>
            <a:ext cx="822009" cy="817919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42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2712831" y="3372518"/>
            <a:ext cx="875173" cy="87517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43" name="出自【趣你的PPT】(微信:qunideppt)：最优质的PPT资源库"/>
          <p:cNvSpPr txBox="1"/>
          <p:nvPr/>
        </p:nvSpPr>
        <p:spPr>
          <a:xfrm>
            <a:off x="837259" y="437970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出自【趣你的PPT】(微信:qunideppt)：最优质的PPT资源库"/>
          <p:cNvSpPr txBox="1"/>
          <p:nvPr/>
        </p:nvSpPr>
        <p:spPr>
          <a:xfrm>
            <a:off x="2398912" y="437970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出自【趣你的PPT】(微信:qunideppt)：最优质的PPT资源库"/>
          <p:cNvSpPr txBox="1"/>
          <p:nvPr/>
        </p:nvSpPr>
        <p:spPr>
          <a:xfrm>
            <a:off x="3960565" y="4379704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Group 72出自【趣你的PPT】(微信:qunideppt)：最优质的PPT资源库"/>
          <p:cNvGrpSpPr/>
          <p:nvPr/>
        </p:nvGrpSpPr>
        <p:grpSpPr>
          <a:xfrm>
            <a:off x="1171282" y="1632682"/>
            <a:ext cx="4550813" cy="897619"/>
            <a:chOff x="1598003" y="1355443"/>
            <a:chExt cx="4550813" cy="897619"/>
          </a:xfrm>
        </p:grpSpPr>
        <p:sp>
          <p:nvSpPr>
            <p:cNvPr id="47" name="出自【趣你的PPT】(微信:qunideppt)：最优质的PPT资源库"/>
            <p:cNvSpPr/>
            <p:nvPr/>
          </p:nvSpPr>
          <p:spPr>
            <a:xfrm>
              <a:off x="1598003" y="1736807"/>
              <a:ext cx="4550813" cy="51625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点击此出编辑文本内容，以表达您的项目详细资料，建议您在展示时采用微软雅黑字体。</a:t>
              </a:r>
              <a:endParaRPr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出自【趣你的PPT】(微信:qunideppt)：最优质的PPT资源库"/>
            <p:cNvSpPr txBox="1"/>
            <p:nvPr/>
          </p:nvSpPr>
          <p:spPr>
            <a:xfrm>
              <a:off x="1598003" y="1355443"/>
              <a:ext cx="2071315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75出自【趣你的PPT】(微信:qunideppt)：最优质的PPT资源库"/>
          <p:cNvGrpSpPr/>
          <p:nvPr/>
        </p:nvGrpSpPr>
        <p:grpSpPr>
          <a:xfrm>
            <a:off x="1171282" y="4999514"/>
            <a:ext cx="4550813" cy="897619"/>
            <a:chOff x="1608240" y="4722275"/>
            <a:chExt cx="4550813" cy="897619"/>
          </a:xfrm>
        </p:grpSpPr>
        <p:sp>
          <p:nvSpPr>
            <p:cNvPr id="50" name="出自【趣你的PPT】(微信:qunideppt)：最优质的PPT资源库"/>
            <p:cNvSpPr/>
            <p:nvPr/>
          </p:nvSpPr>
          <p:spPr>
            <a:xfrm>
              <a:off x="1608240" y="5103639"/>
              <a:ext cx="4550813" cy="51625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</a:pPr>
              <a:r>
                <a:rPr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点击此出编辑文本内容，以表达您的项目详细资料，建议您在展示时采用微软雅黑字体。</a:t>
              </a:r>
              <a:endParaRPr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出自【趣你的PPT】(微信:qunideppt)：最优质的PPT资源库"/>
            <p:cNvSpPr txBox="1"/>
            <p:nvPr/>
          </p:nvSpPr>
          <p:spPr>
            <a:xfrm>
              <a:off x="1608240" y="4722275"/>
              <a:ext cx="2071315" cy="27001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69514" y="4480555"/>
            <a:ext cx="552089" cy="552089"/>
          </a:xfrm>
          <a:prstGeom prst="rect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71"/>
          <p:cNvSpPr>
            <a:spLocks noChangeArrowheads="1"/>
          </p:cNvSpPr>
          <p:nvPr/>
        </p:nvSpPr>
        <p:spPr bwMode="auto">
          <a:xfrm>
            <a:off x="1362617" y="4574983"/>
            <a:ext cx="365883" cy="363232"/>
          </a:xfrm>
          <a:custGeom>
            <a:avLst/>
            <a:gdLst>
              <a:gd name="T0" fmla="*/ 188131 w 609"/>
              <a:gd name="T1" fmla="*/ 130421 h 602"/>
              <a:gd name="T2" fmla="*/ 188131 w 609"/>
              <a:gd name="T3" fmla="*/ 130421 h 602"/>
              <a:gd name="T4" fmla="*/ 180577 w 609"/>
              <a:gd name="T5" fmla="*/ 148123 h 602"/>
              <a:gd name="T6" fmla="*/ 188131 w 609"/>
              <a:gd name="T7" fmla="*/ 181360 h 602"/>
              <a:gd name="T8" fmla="*/ 183095 w 609"/>
              <a:gd name="T9" fmla="*/ 188947 h 602"/>
              <a:gd name="T10" fmla="*/ 150002 w 609"/>
              <a:gd name="T11" fmla="*/ 178831 h 602"/>
              <a:gd name="T12" fmla="*/ 129857 w 609"/>
              <a:gd name="T13" fmla="*/ 188947 h 602"/>
              <a:gd name="T14" fmla="*/ 132375 w 609"/>
              <a:gd name="T15" fmla="*/ 188947 h 602"/>
              <a:gd name="T16" fmla="*/ 111872 w 609"/>
              <a:gd name="T17" fmla="*/ 217127 h 602"/>
              <a:gd name="T18" fmla="*/ 106836 w 609"/>
              <a:gd name="T19" fmla="*/ 217127 h 602"/>
              <a:gd name="T20" fmla="*/ 86332 w 609"/>
              <a:gd name="T21" fmla="*/ 186418 h 602"/>
              <a:gd name="T22" fmla="*/ 68706 w 609"/>
              <a:gd name="T23" fmla="*/ 178831 h 602"/>
              <a:gd name="T24" fmla="*/ 68706 w 609"/>
              <a:gd name="T25" fmla="*/ 181360 h 602"/>
              <a:gd name="T26" fmla="*/ 35612 w 609"/>
              <a:gd name="T27" fmla="*/ 186418 h 602"/>
              <a:gd name="T28" fmla="*/ 30576 w 609"/>
              <a:gd name="T29" fmla="*/ 183889 h 602"/>
              <a:gd name="T30" fmla="*/ 38130 w 609"/>
              <a:gd name="T31" fmla="*/ 148123 h 602"/>
              <a:gd name="T32" fmla="*/ 30576 w 609"/>
              <a:gd name="T33" fmla="*/ 130421 h 602"/>
              <a:gd name="T34" fmla="*/ 0 w 609"/>
              <a:gd name="T35" fmla="*/ 109828 h 602"/>
              <a:gd name="T36" fmla="*/ 0 w 609"/>
              <a:gd name="T37" fmla="*/ 104770 h 602"/>
              <a:gd name="T38" fmla="*/ 30576 w 609"/>
              <a:gd name="T39" fmla="*/ 86706 h 602"/>
              <a:gd name="T40" fmla="*/ 38130 w 609"/>
              <a:gd name="T41" fmla="*/ 66475 h 602"/>
              <a:gd name="T42" fmla="*/ 30576 w 609"/>
              <a:gd name="T43" fmla="*/ 33237 h 602"/>
              <a:gd name="T44" fmla="*/ 35612 w 609"/>
              <a:gd name="T45" fmla="*/ 28180 h 602"/>
              <a:gd name="T46" fmla="*/ 68706 w 609"/>
              <a:gd name="T47" fmla="*/ 35766 h 602"/>
              <a:gd name="T48" fmla="*/ 86332 w 609"/>
              <a:gd name="T49" fmla="*/ 28180 h 602"/>
              <a:gd name="T50" fmla="*/ 106836 w 609"/>
              <a:gd name="T51" fmla="*/ 0 h 602"/>
              <a:gd name="T52" fmla="*/ 111872 w 609"/>
              <a:gd name="T53" fmla="*/ 0 h 602"/>
              <a:gd name="T54" fmla="*/ 132375 w 609"/>
              <a:gd name="T55" fmla="*/ 28180 h 602"/>
              <a:gd name="T56" fmla="*/ 150002 w 609"/>
              <a:gd name="T57" fmla="*/ 35766 h 602"/>
              <a:gd name="T58" fmla="*/ 183095 w 609"/>
              <a:gd name="T59" fmla="*/ 28180 h 602"/>
              <a:gd name="T60" fmla="*/ 188131 w 609"/>
              <a:gd name="T61" fmla="*/ 33237 h 602"/>
              <a:gd name="T62" fmla="*/ 180577 w 609"/>
              <a:gd name="T63" fmla="*/ 66475 h 602"/>
              <a:gd name="T64" fmla="*/ 188131 w 609"/>
              <a:gd name="T65" fmla="*/ 86706 h 602"/>
              <a:gd name="T66" fmla="*/ 218707 w 609"/>
              <a:gd name="T67" fmla="*/ 104770 h 602"/>
              <a:gd name="T68" fmla="*/ 218707 w 609"/>
              <a:gd name="T69" fmla="*/ 109828 h 602"/>
              <a:gd name="T70" fmla="*/ 188131 w 609"/>
              <a:gd name="T71" fmla="*/ 130421 h 602"/>
              <a:gd name="T72" fmla="*/ 109354 w 609"/>
              <a:gd name="T73" fmla="*/ 45882 h 602"/>
              <a:gd name="T74" fmla="*/ 109354 w 609"/>
              <a:gd name="T75" fmla="*/ 45882 h 602"/>
              <a:gd name="T76" fmla="*/ 48202 w 609"/>
              <a:gd name="T77" fmla="*/ 107299 h 602"/>
              <a:gd name="T78" fmla="*/ 109354 w 609"/>
              <a:gd name="T79" fmla="*/ 168716 h 602"/>
              <a:gd name="T80" fmla="*/ 170505 w 609"/>
              <a:gd name="T81" fmla="*/ 107299 h 602"/>
              <a:gd name="T82" fmla="*/ 109354 w 609"/>
              <a:gd name="T83" fmla="*/ 45882 h 602"/>
              <a:gd name="T84" fmla="*/ 109354 w 609"/>
              <a:gd name="T85" fmla="*/ 148123 h 602"/>
              <a:gd name="T86" fmla="*/ 109354 w 609"/>
              <a:gd name="T87" fmla="*/ 148123 h 602"/>
              <a:gd name="T88" fmla="*/ 68706 w 609"/>
              <a:gd name="T89" fmla="*/ 107299 h 602"/>
              <a:gd name="T90" fmla="*/ 109354 w 609"/>
              <a:gd name="T91" fmla="*/ 66475 h 602"/>
              <a:gd name="T92" fmla="*/ 150002 w 609"/>
              <a:gd name="T93" fmla="*/ 107299 h 602"/>
              <a:gd name="T94" fmla="*/ 109354 w 609"/>
              <a:gd name="T95" fmla="*/ 148123 h 602"/>
              <a:gd name="T96" fmla="*/ 109354 w 609"/>
              <a:gd name="T97" fmla="*/ 86706 h 602"/>
              <a:gd name="T98" fmla="*/ 109354 w 609"/>
              <a:gd name="T99" fmla="*/ 86706 h 602"/>
              <a:gd name="T100" fmla="*/ 88850 w 609"/>
              <a:gd name="T101" fmla="*/ 107299 h 602"/>
              <a:gd name="T102" fmla="*/ 109354 w 609"/>
              <a:gd name="T103" fmla="*/ 127530 h 602"/>
              <a:gd name="T104" fmla="*/ 129857 w 609"/>
              <a:gd name="T105" fmla="*/ 107299 h 602"/>
              <a:gd name="T106" fmla="*/ 109354 w 609"/>
              <a:gd name="T107" fmla="*/ 86706 h 60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9" h="602">
                <a:moveTo>
                  <a:pt x="523" y="361"/>
                </a:moveTo>
                <a:lnTo>
                  <a:pt x="523" y="361"/>
                </a:lnTo>
                <a:cubicBezTo>
                  <a:pt x="523" y="382"/>
                  <a:pt x="516" y="396"/>
                  <a:pt x="502" y="410"/>
                </a:cubicBezTo>
                <a:cubicBezTo>
                  <a:pt x="502" y="417"/>
                  <a:pt x="551" y="474"/>
                  <a:pt x="523" y="502"/>
                </a:cubicBezTo>
                <a:cubicBezTo>
                  <a:pt x="509" y="523"/>
                  <a:pt x="509" y="523"/>
                  <a:pt x="509" y="523"/>
                </a:cubicBezTo>
                <a:cubicBezTo>
                  <a:pt x="488" y="544"/>
                  <a:pt x="431" y="509"/>
                  <a:pt x="417" y="495"/>
                </a:cubicBezTo>
                <a:cubicBezTo>
                  <a:pt x="403" y="509"/>
                  <a:pt x="382" y="516"/>
                  <a:pt x="361" y="523"/>
                </a:cubicBezTo>
                <a:cubicBezTo>
                  <a:pt x="368" y="523"/>
                  <a:pt x="368" y="523"/>
                  <a:pt x="368" y="523"/>
                </a:cubicBezTo>
                <a:cubicBezTo>
                  <a:pt x="368" y="523"/>
                  <a:pt x="354" y="601"/>
                  <a:pt x="311" y="601"/>
                </a:cubicBezTo>
                <a:cubicBezTo>
                  <a:pt x="297" y="601"/>
                  <a:pt x="297" y="601"/>
                  <a:pt x="297" y="601"/>
                </a:cubicBezTo>
                <a:cubicBezTo>
                  <a:pt x="262" y="601"/>
                  <a:pt x="247" y="530"/>
                  <a:pt x="240" y="516"/>
                </a:cubicBezTo>
                <a:cubicBezTo>
                  <a:pt x="226" y="516"/>
                  <a:pt x="205" y="509"/>
                  <a:pt x="191" y="495"/>
                </a:cubicBezTo>
                <a:cubicBezTo>
                  <a:pt x="191" y="502"/>
                  <a:pt x="191" y="502"/>
                  <a:pt x="191" y="502"/>
                </a:cubicBezTo>
                <a:cubicBezTo>
                  <a:pt x="191" y="502"/>
                  <a:pt x="127" y="551"/>
                  <a:pt x="99" y="516"/>
                </a:cubicBezTo>
                <a:cubicBezTo>
                  <a:pt x="85" y="509"/>
                  <a:pt x="85" y="509"/>
                  <a:pt x="85" y="509"/>
                </a:cubicBezTo>
                <a:cubicBezTo>
                  <a:pt x="64" y="481"/>
                  <a:pt x="99" y="424"/>
                  <a:pt x="106" y="410"/>
                </a:cubicBezTo>
                <a:cubicBezTo>
                  <a:pt x="99" y="396"/>
                  <a:pt x="92" y="382"/>
                  <a:pt x="85" y="361"/>
                </a:cubicBezTo>
                <a:cubicBezTo>
                  <a:pt x="71" y="361"/>
                  <a:pt x="0" y="339"/>
                  <a:pt x="0" y="304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255"/>
                  <a:pt x="71" y="240"/>
                  <a:pt x="85" y="240"/>
                </a:cubicBezTo>
                <a:cubicBezTo>
                  <a:pt x="92" y="219"/>
                  <a:pt x="99" y="205"/>
                  <a:pt x="106" y="184"/>
                </a:cubicBezTo>
                <a:cubicBezTo>
                  <a:pt x="99" y="177"/>
                  <a:pt x="57" y="113"/>
                  <a:pt x="85" y="92"/>
                </a:cubicBezTo>
                <a:cubicBezTo>
                  <a:pt x="99" y="78"/>
                  <a:pt x="99" y="78"/>
                  <a:pt x="99" y="78"/>
                </a:cubicBezTo>
                <a:cubicBezTo>
                  <a:pt x="120" y="50"/>
                  <a:pt x="177" y="92"/>
                  <a:pt x="191" y="99"/>
                </a:cubicBezTo>
                <a:cubicBezTo>
                  <a:pt x="205" y="92"/>
                  <a:pt x="226" y="85"/>
                  <a:pt x="240" y="78"/>
                </a:cubicBezTo>
                <a:cubicBezTo>
                  <a:pt x="247" y="64"/>
                  <a:pt x="269" y="0"/>
                  <a:pt x="297" y="0"/>
                </a:cubicBezTo>
                <a:cubicBezTo>
                  <a:pt x="311" y="0"/>
                  <a:pt x="311" y="0"/>
                  <a:pt x="311" y="0"/>
                </a:cubicBezTo>
                <a:cubicBezTo>
                  <a:pt x="346" y="0"/>
                  <a:pt x="361" y="57"/>
                  <a:pt x="368" y="78"/>
                </a:cubicBezTo>
                <a:cubicBezTo>
                  <a:pt x="382" y="85"/>
                  <a:pt x="403" y="92"/>
                  <a:pt x="417" y="99"/>
                </a:cubicBezTo>
                <a:cubicBezTo>
                  <a:pt x="431" y="92"/>
                  <a:pt x="488" y="57"/>
                  <a:pt x="509" y="78"/>
                </a:cubicBezTo>
                <a:cubicBezTo>
                  <a:pt x="523" y="92"/>
                  <a:pt x="523" y="92"/>
                  <a:pt x="523" y="92"/>
                </a:cubicBezTo>
                <a:cubicBezTo>
                  <a:pt x="551" y="120"/>
                  <a:pt x="516" y="170"/>
                  <a:pt x="502" y="184"/>
                </a:cubicBezTo>
                <a:cubicBezTo>
                  <a:pt x="516" y="205"/>
                  <a:pt x="523" y="219"/>
                  <a:pt x="523" y="240"/>
                </a:cubicBezTo>
                <a:cubicBezTo>
                  <a:pt x="530" y="240"/>
                  <a:pt x="608" y="248"/>
                  <a:pt x="608" y="290"/>
                </a:cubicBezTo>
                <a:cubicBezTo>
                  <a:pt x="608" y="304"/>
                  <a:pt x="608" y="304"/>
                  <a:pt x="608" y="304"/>
                </a:cubicBezTo>
                <a:cubicBezTo>
                  <a:pt x="608" y="339"/>
                  <a:pt x="544" y="353"/>
                  <a:pt x="523" y="361"/>
                </a:cubicBezTo>
                <a:close/>
                <a:moveTo>
                  <a:pt x="304" y="127"/>
                </a:moveTo>
                <a:lnTo>
                  <a:pt x="304" y="127"/>
                </a:lnTo>
                <a:cubicBezTo>
                  <a:pt x="212" y="127"/>
                  <a:pt x="134" y="205"/>
                  <a:pt x="134" y="297"/>
                </a:cubicBezTo>
                <a:cubicBezTo>
                  <a:pt x="134" y="396"/>
                  <a:pt x="212" y="467"/>
                  <a:pt x="304" y="467"/>
                </a:cubicBezTo>
                <a:cubicBezTo>
                  <a:pt x="396" y="467"/>
                  <a:pt x="474" y="396"/>
                  <a:pt x="474" y="297"/>
                </a:cubicBezTo>
                <a:cubicBezTo>
                  <a:pt x="474" y="205"/>
                  <a:pt x="396" y="127"/>
                  <a:pt x="304" y="127"/>
                </a:cubicBezTo>
                <a:close/>
                <a:moveTo>
                  <a:pt x="304" y="410"/>
                </a:moveTo>
                <a:lnTo>
                  <a:pt x="304" y="410"/>
                </a:lnTo>
                <a:cubicBezTo>
                  <a:pt x="240" y="410"/>
                  <a:pt x="191" y="361"/>
                  <a:pt x="191" y="297"/>
                </a:cubicBezTo>
                <a:cubicBezTo>
                  <a:pt x="191" y="233"/>
                  <a:pt x="240" y="184"/>
                  <a:pt x="304" y="184"/>
                </a:cubicBezTo>
                <a:cubicBezTo>
                  <a:pt x="368" y="184"/>
                  <a:pt x="417" y="233"/>
                  <a:pt x="417" y="297"/>
                </a:cubicBezTo>
                <a:cubicBezTo>
                  <a:pt x="417" y="361"/>
                  <a:pt x="368" y="410"/>
                  <a:pt x="304" y="410"/>
                </a:cubicBezTo>
                <a:close/>
                <a:moveTo>
                  <a:pt x="304" y="240"/>
                </a:moveTo>
                <a:lnTo>
                  <a:pt x="304" y="240"/>
                </a:lnTo>
                <a:cubicBezTo>
                  <a:pt x="276" y="240"/>
                  <a:pt x="247" y="269"/>
                  <a:pt x="247" y="297"/>
                </a:cubicBezTo>
                <a:cubicBezTo>
                  <a:pt x="247" y="332"/>
                  <a:pt x="276" y="353"/>
                  <a:pt x="304" y="353"/>
                </a:cubicBezTo>
                <a:cubicBezTo>
                  <a:pt x="332" y="353"/>
                  <a:pt x="361" y="332"/>
                  <a:pt x="361" y="297"/>
                </a:cubicBezTo>
                <a:cubicBezTo>
                  <a:pt x="361" y="269"/>
                  <a:pt x="332" y="240"/>
                  <a:pt x="304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90169" y="4480556"/>
            <a:ext cx="552089" cy="552089"/>
          </a:xfrm>
          <a:prstGeom prst="rect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8"/>
          <p:cNvSpPr>
            <a:spLocks noChangeArrowheads="1"/>
          </p:cNvSpPr>
          <p:nvPr/>
        </p:nvSpPr>
        <p:spPr bwMode="auto">
          <a:xfrm>
            <a:off x="2784597" y="4574985"/>
            <a:ext cx="363232" cy="363231"/>
          </a:xfrm>
          <a:custGeom>
            <a:avLst/>
            <a:gdLst>
              <a:gd name="T0" fmla="*/ 107295 w 602"/>
              <a:gd name="T1" fmla="*/ 217126 h 602"/>
              <a:gd name="T2" fmla="*/ 107295 w 602"/>
              <a:gd name="T3" fmla="*/ 217126 h 602"/>
              <a:gd name="T4" fmla="*/ 0 w 602"/>
              <a:gd name="T5" fmla="*/ 109827 h 602"/>
              <a:gd name="T6" fmla="*/ 107295 w 602"/>
              <a:gd name="T7" fmla="*/ 0 h 602"/>
              <a:gd name="T8" fmla="*/ 217119 w 602"/>
              <a:gd name="T9" fmla="*/ 109827 h 602"/>
              <a:gd name="T10" fmla="*/ 107295 w 602"/>
              <a:gd name="T11" fmla="*/ 217126 h 602"/>
              <a:gd name="T12" fmla="*/ 107295 w 602"/>
              <a:gd name="T13" fmla="*/ 20593 h 602"/>
              <a:gd name="T14" fmla="*/ 107295 w 602"/>
              <a:gd name="T15" fmla="*/ 20593 h 602"/>
              <a:gd name="T16" fmla="*/ 20592 w 602"/>
              <a:gd name="T17" fmla="*/ 109827 h 602"/>
              <a:gd name="T18" fmla="*/ 107295 w 602"/>
              <a:gd name="T19" fmla="*/ 196533 h 602"/>
              <a:gd name="T20" fmla="*/ 196527 w 602"/>
              <a:gd name="T21" fmla="*/ 109827 h 602"/>
              <a:gd name="T22" fmla="*/ 107295 w 602"/>
              <a:gd name="T23" fmla="*/ 20593 h 602"/>
              <a:gd name="T24" fmla="*/ 107295 w 602"/>
              <a:gd name="T25" fmla="*/ 173773 h 602"/>
              <a:gd name="T26" fmla="*/ 107295 w 602"/>
              <a:gd name="T27" fmla="*/ 173773 h 602"/>
              <a:gd name="T28" fmla="*/ 43351 w 602"/>
              <a:gd name="T29" fmla="*/ 109827 h 602"/>
              <a:gd name="T30" fmla="*/ 107295 w 602"/>
              <a:gd name="T31" fmla="*/ 43353 h 602"/>
              <a:gd name="T32" fmla="*/ 173767 w 602"/>
              <a:gd name="T33" fmla="*/ 109827 h 602"/>
              <a:gd name="T34" fmla="*/ 107295 w 602"/>
              <a:gd name="T35" fmla="*/ 173773 h 602"/>
              <a:gd name="T36" fmla="*/ 107295 w 602"/>
              <a:gd name="T37" fmla="*/ 63946 h 602"/>
              <a:gd name="T38" fmla="*/ 107295 w 602"/>
              <a:gd name="T39" fmla="*/ 63946 h 602"/>
              <a:gd name="T40" fmla="*/ 63943 w 602"/>
              <a:gd name="T41" fmla="*/ 109827 h 602"/>
              <a:gd name="T42" fmla="*/ 107295 w 602"/>
              <a:gd name="T43" fmla="*/ 153180 h 602"/>
              <a:gd name="T44" fmla="*/ 153175 w 602"/>
              <a:gd name="T45" fmla="*/ 109827 h 602"/>
              <a:gd name="T46" fmla="*/ 107295 w 602"/>
              <a:gd name="T47" fmla="*/ 63946 h 602"/>
              <a:gd name="T48" fmla="*/ 107295 w 602"/>
              <a:gd name="T49" fmla="*/ 130420 h 602"/>
              <a:gd name="T50" fmla="*/ 107295 w 602"/>
              <a:gd name="T51" fmla="*/ 130420 h 602"/>
              <a:gd name="T52" fmla="*/ 86703 w 602"/>
              <a:gd name="T53" fmla="*/ 109827 h 602"/>
              <a:gd name="T54" fmla="*/ 107295 w 602"/>
              <a:gd name="T55" fmla="*/ 89596 h 602"/>
              <a:gd name="T56" fmla="*/ 127887 w 602"/>
              <a:gd name="T57" fmla="*/ 109827 h 602"/>
              <a:gd name="T58" fmla="*/ 107295 w 602"/>
              <a:gd name="T59" fmla="*/ 130420 h 6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7"/>
                  <a:pt x="0" y="304"/>
                </a:cubicBezTo>
                <a:cubicBezTo>
                  <a:pt x="0" y="135"/>
                  <a:pt x="135" y="0"/>
                  <a:pt x="297" y="0"/>
                </a:cubicBezTo>
                <a:cubicBezTo>
                  <a:pt x="467" y="0"/>
                  <a:pt x="601" y="135"/>
                  <a:pt x="601" y="304"/>
                </a:cubicBezTo>
                <a:cubicBezTo>
                  <a:pt x="601" y="467"/>
                  <a:pt x="467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3" y="57"/>
                  <a:pt x="57" y="170"/>
                  <a:pt x="57" y="304"/>
                </a:cubicBezTo>
                <a:cubicBezTo>
                  <a:pt x="57" y="439"/>
                  <a:pt x="163" y="544"/>
                  <a:pt x="297" y="544"/>
                </a:cubicBezTo>
                <a:cubicBezTo>
                  <a:pt x="431" y="544"/>
                  <a:pt x="544" y="439"/>
                  <a:pt x="544" y="304"/>
                </a:cubicBezTo>
                <a:cubicBezTo>
                  <a:pt x="544" y="170"/>
                  <a:pt x="431" y="57"/>
                  <a:pt x="297" y="57"/>
                </a:cubicBezTo>
                <a:close/>
                <a:moveTo>
                  <a:pt x="297" y="481"/>
                </a:moveTo>
                <a:lnTo>
                  <a:pt x="297" y="481"/>
                </a:lnTo>
                <a:cubicBezTo>
                  <a:pt x="198" y="481"/>
                  <a:pt x="120" y="403"/>
                  <a:pt x="120" y="304"/>
                </a:cubicBezTo>
                <a:cubicBezTo>
                  <a:pt x="120" y="205"/>
                  <a:pt x="198" y="120"/>
                  <a:pt x="297" y="120"/>
                </a:cubicBezTo>
                <a:cubicBezTo>
                  <a:pt x="396" y="120"/>
                  <a:pt x="481" y="205"/>
                  <a:pt x="481" y="304"/>
                </a:cubicBezTo>
                <a:cubicBezTo>
                  <a:pt x="481" y="403"/>
                  <a:pt x="396" y="481"/>
                  <a:pt x="297" y="481"/>
                </a:cubicBezTo>
                <a:close/>
                <a:moveTo>
                  <a:pt x="297" y="177"/>
                </a:moveTo>
                <a:lnTo>
                  <a:pt x="297" y="177"/>
                </a:lnTo>
                <a:cubicBezTo>
                  <a:pt x="233" y="177"/>
                  <a:pt x="177" y="233"/>
                  <a:pt x="177" y="304"/>
                </a:cubicBezTo>
                <a:cubicBezTo>
                  <a:pt x="177" y="368"/>
                  <a:pt x="233" y="424"/>
                  <a:pt x="297" y="424"/>
                </a:cubicBezTo>
                <a:cubicBezTo>
                  <a:pt x="368" y="424"/>
                  <a:pt x="424" y="368"/>
                  <a:pt x="424" y="304"/>
                </a:cubicBezTo>
                <a:cubicBezTo>
                  <a:pt x="424" y="233"/>
                  <a:pt x="368" y="177"/>
                  <a:pt x="297" y="177"/>
                </a:cubicBezTo>
                <a:close/>
                <a:moveTo>
                  <a:pt x="297" y="361"/>
                </a:moveTo>
                <a:lnTo>
                  <a:pt x="297" y="361"/>
                </a:lnTo>
                <a:cubicBezTo>
                  <a:pt x="269" y="361"/>
                  <a:pt x="240" y="333"/>
                  <a:pt x="240" y="304"/>
                </a:cubicBezTo>
                <a:cubicBezTo>
                  <a:pt x="240" y="269"/>
                  <a:pt x="269" y="248"/>
                  <a:pt x="297" y="248"/>
                </a:cubicBezTo>
                <a:cubicBezTo>
                  <a:pt x="332" y="248"/>
                  <a:pt x="354" y="269"/>
                  <a:pt x="354" y="304"/>
                </a:cubicBezTo>
                <a:cubicBezTo>
                  <a:pt x="354" y="333"/>
                  <a:pt x="332" y="361"/>
                  <a:pt x="297" y="3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16149" y="4480557"/>
            <a:ext cx="552089" cy="552089"/>
          </a:xfrm>
          <a:prstGeom prst="rect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7"/>
          <p:cNvSpPr>
            <a:spLocks noChangeArrowheads="1"/>
          </p:cNvSpPr>
          <p:nvPr/>
        </p:nvSpPr>
        <p:spPr bwMode="auto">
          <a:xfrm>
            <a:off x="4210578" y="4597522"/>
            <a:ext cx="363231" cy="318159"/>
          </a:xfrm>
          <a:custGeom>
            <a:avLst/>
            <a:gdLst>
              <a:gd name="T0" fmla="*/ 212060 w 602"/>
              <a:gd name="T1" fmla="*/ 103681 h 531"/>
              <a:gd name="T2" fmla="*/ 112352 w 602"/>
              <a:gd name="T3" fmla="*/ 144579 h 531"/>
              <a:gd name="T4" fmla="*/ 112352 w 602"/>
              <a:gd name="T5" fmla="*/ 144579 h 531"/>
              <a:gd name="T6" fmla="*/ 109823 w 602"/>
              <a:gd name="T7" fmla="*/ 147090 h 531"/>
              <a:gd name="T8" fmla="*/ 104766 w 602"/>
              <a:gd name="T9" fmla="*/ 144579 h 531"/>
              <a:gd name="T10" fmla="*/ 104766 w 602"/>
              <a:gd name="T11" fmla="*/ 144579 h 531"/>
              <a:gd name="T12" fmla="*/ 5419 w 602"/>
              <a:gd name="T13" fmla="*/ 103681 h 531"/>
              <a:gd name="T14" fmla="*/ 10477 w 602"/>
              <a:gd name="T15" fmla="*/ 86102 h 531"/>
              <a:gd name="T16" fmla="*/ 15534 w 602"/>
              <a:gd name="T17" fmla="*/ 86102 h 531"/>
              <a:gd name="T18" fmla="*/ 15534 w 602"/>
              <a:gd name="T19" fmla="*/ 86102 h 531"/>
              <a:gd name="T20" fmla="*/ 204474 w 602"/>
              <a:gd name="T21" fmla="*/ 86102 h 531"/>
              <a:gd name="T22" fmla="*/ 204474 w 602"/>
              <a:gd name="T23" fmla="*/ 86102 h 531"/>
              <a:gd name="T24" fmla="*/ 207002 w 602"/>
              <a:gd name="T25" fmla="*/ 86102 h 531"/>
              <a:gd name="T26" fmla="*/ 212060 w 602"/>
              <a:gd name="T27" fmla="*/ 103681 h 531"/>
              <a:gd name="T28" fmla="*/ 212060 w 602"/>
              <a:gd name="T29" fmla="*/ 60630 h 531"/>
              <a:gd name="T30" fmla="*/ 112352 w 602"/>
              <a:gd name="T31" fmla="*/ 101169 h 531"/>
              <a:gd name="T32" fmla="*/ 112352 w 602"/>
              <a:gd name="T33" fmla="*/ 101169 h 531"/>
              <a:gd name="T34" fmla="*/ 109823 w 602"/>
              <a:gd name="T35" fmla="*/ 101169 h 531"/>
              <a:gd name="T36" fmla="*/ 104766 w 602"/>
              <a:gd name="T37" fmla="*/ 101169 h 531"/>
              <a:gd name="T38" fmla="*/ 104766 w 602"/>
              <a:gd name="T39" fmla="*/ 101169 h 531"/>
              <a:gd name="T40" fmla="*/ 5419 w 602"/>
              <a:gd name="T41" fmla="*/ 60630 h 531"/>
              <a:gd name="T42" fmla="*/ 5419 w 602"/>
              <a:gd name="T43" fmla="*/ 43051 h 531"/>
              <a:gd name="T44" fmla="*/ 104766 w 602"/>
              <a:gd name="T45" fmla="*/ 2511 h 531"/>
              <a:gd name="T46" fmla="*/ 104766 w 602"/>
              <a:gd name="T47" fmla="*/ 2511 h 531"/>
              <a:gd name="T48" fmla="*/ 109823 w 602"/>
              <a:gd name="T49" fmla="*/ 0 h 531"/>
              <a:gd name="T50" fmla="*/ 112352 w 602"/>
              <a:gd name="T51" fmla="*/ 2511 h 531"/>
              <a:gd name="T52" fmla="*/ 112352 w 602"/>
              <a:gd name="T53" fmla="*/ 2511 h 531"/>
              <a:gd name="T54" fmla="*/ 212060 w 602"/>
              <a:gd name="T55" fmla="*/ 43051 h 531"/>
              <a:gd name="T56" fmla="*/ 212060 w 602"/>
              <a:gd name="T57" fmla="*/ 60630 h 531"/>
              <a:gd name="T58" fmla="*/ 10477 w 602"/>
              <a:gd name="T59" fmla="*/ 129153 h 531"/>
              <a:gd name="T60" fmla="*/ 15534 w 602"/>
              <a:gd name="T61" fmla="*/ 129153 h 531"/>
              <a:gd name="T62" fmla="*/ 15534 w 602"/>
              <a:gd name="T63" fmla="*/ 129153 h 531"/>
              <a:gd name="T64" fmla="*/ 204474 w 602"/>
              <a:gd name="T65" fmla="*/ 129153 h 531"/>
              <a:gd name="T66" fmla="*/ 204474 w 602"/>
              <a:gd name="T67" fmla="*/ 129153 h 531"/>
              <a:gd name="T68" fmla="*/ 207002 w 602"/>
              <a:gd name="T69" fmla="*/ 129153 h 531"/>
              <a:gd name="T70" fmla="*/ 212060 w 602"/>
              <a:gd name="T71" fmla="*/ 149602 h 531"/>
              <a:gd name="T72" fmla="*/ 112352 w 602"/>
              <a:gd name="T73" fmla="*/ 190141 h 531"/>
              <a:gd name="T74" fmla="*/ 112352 w 602"/>
              <a:gd name="T75" fmla="*/ 190141 h 531"/>
              <a:gd name="T76" fmla="*/ 109823 w 602"/>
              <a:gd name="T77" fmla="*/ 190141 h 531"/>
              <a:gd name="T78" fmla="*/ 104766 w 602"/>
              <a:gd name="T79" fmla="*/ 190141 h 531"/>
              <a:gd name="T80" fmla="*/ 104766 w 602"/>
              <a:gd name="T81" fmla="*/ 190141 h 531"/>
              <a:gd name="T82" fmla="*/ 5419 w 602"/>
              <a:gd name="T83" fmla="*/ 149602 h 531"/>
              <a:gd name="T84" fmla="*/ 10477 w 602"/>
              <a:gd name="T85" fmla="*/ 129153 h 53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31">
                <a:moveTo>
                  <a:pt x="587" y="289"/>
                </a:moveTo>
                <a:lnTo>
                  <a:pt x="587" y="289"/>
                </a:lnTo>
                <a:cubicBezTo>
                  <a:pt x="311" y="403"/>
                  <a:pt x="311" y="403"/>
                  <a:pt x="311" y="403"/>
                </a:cubicBezTo>
                <a:cubicBezTo>
                  <a:pt x="311" y="410"/>
                  <a:pt x="304" y="410"/>
                  <a:pt x="304" y="410"/>
                </a:cubicBezTo>
                <a:cubicBezTo>
                  <a:pt x="297" y="410"/>
                  <a:pt x="297" y="410"/>
                  <a:pt x="290" y="403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7" y="289"/>
                  <a:pt x="0" y="275"/>
                  <a:pt x="0" y="268"/>
                </a:cubicBezTo>
                <a:cubicBezTo>
                  <a:pt x="0" y="247"/>
                  <a:pt x="15" y="240"/>
                  <a:pt x="29" y="240"/>
                </a:cubicBezTo>
                <a:cubicBezTo>
                  <a:pt x="36" y="240"/>
                  <a:pt x="36" y="240"/>
                  <a:pt x="43" y="240"/>
                </a:cubicBezTo>
                <a:cubicBezTo>
                  <a:pt x="304" y="346"/>
                  <a:pt x="304" y="346"/>
                  <a:pt x="304" y="346"/>
                </a:cubicBezTo>
                <a:cubicBezTo>
                  <a:pt x="566" y="240"/>
                  <a:pt x="566" y="240"/>
                  <a:pt x="566" y="240"/>
                </a:cubicBezTo>
                <a:lnTo>
                  <a:pt x="573" y="240"/>
                </a:lnTo>
                <a:cubicBezTo>
                  <a:pt x="594" y="240"/>
                  <a:pt x="601" y="247"/>
                  <a:pt x="601" y="268"/>
                </a:cubicBezTo>
                <a:cubicBezTo>
                  <a:pt x="601" y="275"/>
                  <a:pt x="594" y="289"/>
                  <a:pt x="587" y="289"/>
                </a:cubicBezTo>
                <a:close/>
                <a:moveTo>
                  <a:pt x="587" y="169"/>
                </a:moveTo>
                <a:lnTo>
                  <a:pt x="587" y="169"/>
                </a:lnTo>
                <a:cubicBezTo>
                  <a:pt x="311" y="282"/>
                  <a:pt x="311" y="282"/>
                  <a:pt x="311" y="282"/>
                </a:cubicBezTo>
                <a:lnTo>
                  <a:pt x="304" y="282"/>
                </a:lnTo>
                <a:cubicBezTo>
                  <a:pt x="297" y="282"/>
                  <a:pt x="297" y="282"/>
                  <a:pt x="290" y="282"/>
                </a:cubicBezTo>
                <a:cubicBezTo>
                  <a:pt x="15" y="169"/>
                  <a:pt x="15" y="169"/>
                  <a:pt x="15" y="169"/>
                </a:cubicBezTo>
                <a:cubicBezTo>
                  <a:pt x="7" y="162"/>
                  <a:pt x="0" y="155"/>
                  <a:pt x="0" y="141"/>
                </a:cubicBezTo>
                <a:cubicBezTo>
                  <a:pt x="0" y="134"/>
                  <a:pt x="7" y="120"/>
                  <a:pt x="15" y="120"/>
                </a:cubicBezTo>
                <a:cubicBezTo>
                  <a:pt x="290" y="7"/>
                  <a:pt x="290" y="7"/>
                  <a:pt x="290" y="7"/>
                </a:cubicBezTo>
                <a:cubicBezTo>
                  <a:pt x="297" y="0"/>
                  <a:pt x="297" y="0"/>
                  <a:pt x="304" y="0"/>
                </a:cubicBezTo>
                <a:cubicBezTo>
                  <a:pt x="304" y="0"/>
                  <a:pt x="311" y="0"/>
                  <a:pt x="311" y="7"/>
                </a:cubicBezTo>
                <a:cubicBezTo>
                  <a:pt x="587" y="120"/>
                  <a:pt x="587" y="120"/>
                  <a:pt x="587" y="120"/>
                </a:cubicBezTo>
                <a:cubicBezTo>
                  <a:pt x="594" y="120"/>
                  <a:pt x="601" y="134"/>
                  <a:pt x="601" y="141"/>
                </a:cubicBezTo>
                <a:cubicBezTo>
                  <a:pt x="601" y="155"/>
                  <a:pt x="594" y="162"/>
                  <a:pt x="587" y="169"/>
                </a:cubicBezTo>
                <a:close/>
                <a:moveTo>
                  <a:pt x="29" y="360"/>
                </a:moveTo>
                <a:lnTo>
                  <a:pt x="29" y="360"/>
                </a:lnTo>
                <a:cubicBezTo>
                  <a:pt x="36" y="360"/>
                  <a:pt x="36" y="360"/>
                  <a:pt x="43" y="360"/>
                </a:cubicBezTo>
                <a:cubicBezTo>
                  <a:pt x="304" y="473"/>
                  <a:pt x="304" y="473"/>
                  <a:pt x="304" y="473"/>
                </a:cubicBezTo>
                <a:cubicBezTo>
                  <a:pt x="566" y="360"/>
                  <a:pt x="566" y="360"/>
                  <a:pt x="566" y="360"/>
                </a:cubicBezTo>
                <a:lnTo>
                  <a:pt x="573" y="360"/>
                </a:lnTo>
                <a:cubicBezTo>
                  <a:pt x="594" y="360"/>
                  <a:pt x="601" y="374"/>
                  <a:pt x="601" y="388"/>
                </a:cubicBezTo>
                <a:cubicBezTo>
                  <a:pt x="601" y="403"/>
                  <a:pt x="594" y="410"/>
                  <a:pt x="587" y="417"/>
                </a:cubicBezTo>
                <a:cubicBezTo>
                  <a:pt x="311" y="530"/>
                  <a:pt x="311" y="530"/>
                  <a:pt x="311" y="530"/>
                </a:cubicBezTo>
                <a:lnTo>
                  <a:pt x="304" y="530"/>
                </a:lnTo>
                <a:cubicBezTo>
                  <a:pt x="297" y="530"/>
                  <a:pt x="297" y="530"/>
                  <a:pt x="290" y="530"/>
                </a:cubicBezTo>
                <a:cubicBezTo>
                  <a:pt x="15" y="417"/>
                  <a:pt x="15" y="417"/>
                  <a:pt x="15" y="417"/>
                </a:cubicBezTo>
                <a:cubicBezTo>
                  <a:pt x="7" y="410"/>
                  <a:pt x="0" y="403"/>
                  <a:pt x="0" y="388"/>
                </a:cubicBezTo>
                <a:cubicBezTo>
                  <a:pt x="0" y="374"/>
                  <a:pt x="15" y="360"/>
                  <a:pt x="29" y="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45113" y="4480557"/>
            <a:ext cx="552089" cy="552089"/>
          </a:xfrm>
          <a:prstGeom prst="rect">
            <a:avLst/>
          </a:prstGeom>
          <a:solidFill>
            <a:srgbClr val="3B8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39"/>
          <p:cNvSpPr>
            <a:spLocks noChangeArrowheads="1"/>
          </p:cNvSpPr>
          <p:nvPr/>
        </p:nvSpPr>
        <p:spPr bwMode="auto">
          <a:xfrm>
            <a:off x="5640867" y="4592219"/>
            <a:ext cx="360580" cy="328765"/>
          </a:xfrm>
          <a:custGeom>
            <a:avLst/>
            <a:gdLst>
              <a:gd name="T0" fmla="*/ 205475 w 601"/>
              <a:gd name="T1" fmla="*/ 165844 h 546"/>
              <a:gd name="T2" fmla="*/ 205475 w 601"/>
              <a:gd name="T3" fmla="*/ 165844 h 546"/>
              <a:gd name="T4" fmla="*/ 157339 w 601"/>
              <a:gd name="T5" fmla="*/ 165844 h 546"/>
              <a:gd name="T6" fmla="*/ 157339 w 601"/>
              <a:gd name="T7" fmla="*/ 165844 h 546"/>
              <a:gd name="T8" fmla="*/ 81184 w 601"/>
              <a:gd name="T9" fmla="*/ 165844 h 546"/>
              <a:gd name="T10" fmla="*/ 81184 w 601"/>
              <a:gd name="T11" fmla="*/ 165844 h 546"/>
              <a:gd name="T12" fmla="*/ 70767 w 601"/>
              <a:gd name="T13" fmla="*/ 165844 h 546"/>
              <a:gd name="T14" fmla="*/ 70767 w 601"/>
              <a:gd name="T15" fmla="*/ 165844 h 546"/>
              <a:gd name="T16" fmla="*/ 68252 w 601"/>
              <a:gd name="T17" fmla="*/ 165844 h 546"/>
              <a:gd name="T18" fmla="*/ 40592 w 601"/>
              <a:gd name="T19" fmla="*/ 193966 h 546"/>
              <a:gd name="T20" fmla="*/ 32689 w 601"/>
              <a:gd name="T21" fmla="*/ 196489 h 546"/>
              <a:gd name="T22" fmla="*/ 32689 w 601"/>
              <a:gd name="T23" fmla="*/ 196489 h 546"/>
              <a:gd name="T24" fmla="*/ 32689 w 601"/>
              <a:gd name="T25" fmla="*/ 196489 h 546"/>
              <a:gd name="T26" fmla="*/ 32689 w 601"/>
              <a:gd name="T27" fmla="*/ 196489 h 546"/>
              <a:gd name="T28" fmla="*/ 25145 w 601"/>
              <a:gd name="T29" fmla="*/ 193966 h 546"/>
              <a:gd name="T30" fmla="*/ 25145 w 601"/>
              <a:gd name="T31" fmla="*/ 193966 h 546"/>
              <a:gd name="T32" fmla="*/ 25145 w 601"/>
              <a:gd name="T33" fmla="*/ 191442 h 546"/>
              <a:gd name="T34" fmla="*/ 25145 w 601"/>
              <a:gd name="T35" fmla="*/ 191442 h 546"/>
              <a:gd name="T36" fmla="*/ 22631 w 601"/>
              <a:gd name="T37" fmla="*/ 191442 h 546"/>
              <a:gd name="T38" fmla="*/ 22631 w 601"/>
              <a:gd name="T39" fmla="*/ 188558 h 546"/>
              <a:gd name="T40" fmla="*/ 22631 w 601"/>
              <a:gd name="T41" fmla="*/ 188558 h 546"/>
              <a:gd name="T42" fmla="*/ 22631 w 601"/>
              <a:gd name="T43" fmla="*/ 186034 h 546"/>
              <a:gd name="T44" fmla="*/ 22631 w 601"/>
              <a:gd name="T45" fmla="*/ 186034 h 546"/>
              <a:gd name="T46" fmla="*/ 22631 w 601"/>
              <a:gd name="T47" fmla="*/ 165844 h 546"/>
              <a:gd name="T48" fmla="*/ 20116 w 601"/>
              <a:gd name="T49" fmla="*/ 165844 h 546"/>
              <a:gd name="T50" fmla="*/ 20116 w 601"/>
              <a:gd name="T51" fmla="*/ 165844 h 546"/>
              <a:gd name="T52" fmla="*/ 10058 w 601"/>
              <a:gd name="T53" fmla="*/ 165844 h 546"/>
              <a:gd name="T54" fmla="*/ 0 w 601"/>
              <a:gd name="T55" fmla="*/ 155749 h 546"/>
              <a:gd name="T56" fmla="*/ 0 w 601"/>
              <a:gd name="T57" fmla="*/ 10455 h 546"/>
              <a:gd name="T58" fmla="*/ 10058 w 601"/>
              <a:gd name="T59" fmla="*/ 0 h 546"/>
              <a:gd name="T60" fmla="*/ 205475 w 601"/>
              <a:gd name="T61" fmla="*/ 0 h 546"/>
              <a:gd name="T62" fmla="*/ 215533 w 601"/>
              <a:gd name="T63" fmla="*/ 10455 h 546"/>
              <a:gd name="T64" fmla="*/ 215533 w 601"/>
              <a:gd name="T65" fmla="*/ 155749 h 546"/>
              <a:gd name="T66" fmla="*/ 205475 w 601"/>
              <a:gd name="T67" fmla="*/ 165844 h 546"/>
              <a:gd name="T68" fmla="*/ 55679 w 601"/>
              <a:gd name="T69" fmla="*/ 63814 h 546"/>
              <a:gd name="T70" fmla="*/ 55679 w 601"/>
              <a:gd name="T71" fmla="*/ 63814 h 546"/>
              <a:gd name="T72" fmla="*/ 35204 w 601"/>
              <a:gd name="T73" fmla="*/ 84364 h 546"/>
              <a:gd name="T74" fmla="*/ 55679 w 601"/>
              <a:gd name="T75" fmla="*/ 104554 h 546"/>
              <a:gd name="T76" fmla="*/ 75796 w 601"/>
              <a:gd name="T77" fmla="*/ 84364 h 546"/>
              <a:gd name="T78" fmla="*/ 55679 w 601"/>
              <a:gd name="T79" fmla="*/ 63814 h 546"/>
              <a:gd name="T80" fmla="*/ 106330 w 601"/>
              <a:gd name="T81" fmla="*/ 63814 h 546"/>
              <a:gd name="T82" fmla="*/ 106330 w 601"/>
              <a:gd name="T83" fmla="*/ 63814 h 546"/>
              <a:gd name="T84" fmla="*/ 86213 w 601"/>
              <a:gd name="T85" fmla="*/ 84364 h 546"/>
              <a:gd name="T86" fmla="*/ 106330 w 601"/>
              <a:gd name="T87" fmla="*/ 104554 h 546"/>
              <a:gd name="T88" fmla="*/ 126805 w 601"/>
              <a:gd name="T89" fmla="*/ 84364 h 546"/>
              <a:gd name="T90" fmla="*/ 106330 w 601"/>
              <a:gd name="T91" fmla="*/ 63814 h 546"/>
              <a:gd name="T92" fmla="*/ 157339 w 601"/>
              <a:gd name="T93" fmla="*/ 63814 h 546"/>
              <a:gd name="T94" fmla="*/ 157339 w 601"/>
              <a:gd name="T95" fmla="*/ 63814 h 546"/>
              <a:gd name="T96" fmla="*/ 136863 w 601"/>
              <a:gd name="T97" fmla="*/ 84364 h 546"/>
              <a:gd name="T98" fmla="*/ 157339 w 601"/>
              <a:gd name="T99" fmla="*/ 104554 h 546"/>
              <a:gd name="T100" fmla="*/ 177455 w 601"/>
              <a:gd name="T101" fmla="*/ 84364 h 546"/>
              <a:gd name="T102" fmla="*/ 157339 w 601"/>
              <a:gd name="T103" fmla="*/ 63814 h 54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01" h="546">
                <a:moveTo>
                  <a:pt x="572" y="460"/>
                </a:moveTo>
                <a:lnTo>
                  <a:pt x="572" y="460"/>
                </a:lnTo>
                <a:cubicBezTo>
                  <a:pt x="438" y="460"/>
                  <a:pt x="438" y="460"/>
                  <a:pt x="438" y="460"/>
                </a:cubicBezTo>
                <a:cubicBezTo>
                  <a:pt x="226" y="460"/>
                  <a:pt x="226" y="460"/>
                  <a:pt x="226" y="460"/>
                </a:cubicBezTo>
                <a:cubicBezTo>
                  <a:pt x="197" y="460"/>
                  <a:pt x="197" y="460"/>
                  <a:pt x="197" y="460"/>
                </a:cubicBezTo>
                <a:cubicBezTo>
                  <a:pt x="190" y="460"/>
                  <a:pt x="190" y="460"/>
                  <a:pt x="190" y="460"/>
                </a:cubicBezTo>
                <a:cubicBezTo>
                  <a:pt x="113" y="538"/>
                  <a:pt x="113" y="538"/>
                  <a:pt x="113" y="538"/>
                </a:cubicBezTo>
                <a:cubicBezTo>
                  <a:pt x="106" y="545"/>
                  <a:pt x="98" y="545"/>
                  <a:pt x="91" y="545"/>
                </a:cubicBezTo>
                <a:cubicBezTo>
                  <a:pt x="84" y="545"/>
                  <a:pt x="77" y="545"/>
                  <a:pt x="70" y="538"/>
                </a:cubicBezTo>
                <a:lnTo>
                  <a:pt x="70" y="531"/>
                </a:lnTo>
                <a:cubicBezTo>
                  <a:pt x="63" y="531"/>
                  <a:pt x="63" y="531"/>
                  <a:pt x="63" y="531"/>
                </a:cubicBezTo>
                <a:cubicBezTo>
                  <a:pt x="63" y="523"/>
                  <a:pt x="63" y="523"/>
                  <a:pt x="63" y="523"/>
                </a:cubicBezTo>
                <a:lnTo>
                  <a:pt x="63" y="516"/>
                </a:lnTo>
                <a:cubicBezTo>
                  <a:pt x="63" y="460"/>
                  <a:pt x="63" y="460"/>
                  <a:pt x="63" y="460"/>
                </a:cubicBezTo>
                <a:cubicBezTo>
                  <a:pt x="56" y="460"/>
                  <a:pt x="56" y="460"/>
                  <a:pt x="56" y="460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7" y="460"/>
                  <a:pt x="0" y="446"/>
                  <a:pt x="0" y="43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8"/>
                  <a:pt x="7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86" y="0"/>
                  <a:pt x="600" y="8"/>
                  <a:pt x="600" y="29"/>
                </a:cubicBezTo>
                <a:cubicBezTo>
                  <a:pt x="600" y="432"/>
                  <a:pt x="600" y="432"/>
                  <a:pt x="600" y="432"/>
                </a:cubicBezTo>
                <a:cubicBezTo>
                  <a:pt x="600" y="446"/>
                  <a:pt x="586" y="460"/>
                  <a:pt x="572" y="460"/>
                </a:cubicBezTo>
                <a:close/>
                <a:moveTo>
                  <a:pt x="155" y="177"/>
                </a:moveTo>
                <a:lnTo>
                  <a:pt x="155" y="177"/>
                </a:lnTo>
                <a:cubicBezTo>
                  <a:pt x="127" y="177"/>
                  <a:pt x="98" y="205"/>
                  <a:pt x="98" y="234"/>
                </a:cubicBezTo>
                <a:cubicBezTo>
                  <a:pt x="98" y="262"/>
                  <a:pt x="127" y="290"/>
                  <a:pt x="155" y="290"/>
                </a:cubicBezTo>
                <a:cubicBezTo>
                  <a:pt x="190" y="290"/>
                  <a:pt x="211" y="262"/>
                  <a:pt x="211" y="234"/>
                </a:cubicBezTo>
                <a:cubicBezTo>
                  <a:pt x="211" y="205"/>
                  <a:pt x="190" y="177"/>
                  <a:pt x="155" y="177"/>
                </a:cubicBezTo>
                <a:close/>
                <a:moveTo>
                  <a:pt x="296" y="177"/>
                </a:moveTo>
                <a:lnTo>
                  <a:pt x="296" y="177"/>
                </a:lnTo>
                <a:cubicBezTo>
                  <a:pt x="268" y="177"/>
                  <a:pt x="240" y="205"/>
                  <a:pt x="240" y="234"/>
                </a:cubicBezTo>
                <a:cubicBezTo>
                  <a:pt x="240" y="262"/>
                  <a:pt x="268" y="290"/>
                  <a:pt x="296" y="290"/>
                </a:cubicBezTo>
                <a:cubicBezTo>
                  <a:pt x="332" y="290"/>
                  <a:pt x="353" y="262"/>
                  <a:pt x="353" y="234"/>
                </a:cubicBezTo>
                <a:cubicBezTo>
                  <a:pt x="353" y="205"/>
                  <a:pt x="332" y="177"/>
                  <a:pt x="296" y="177"/>
                </a:cubicBezTo>
                <a:close/>
                <a:moveTo>
                  <a:pt x="438" y="177"/>
                </a:moveTo>
                <a:lnTo>
                  <a:pt x="438" y="177"/>
                </a:lnTo>
                <a:cubicBezTo>
                  <a:pt x="409" y="177"/>
                  <a:pt x="381" y="205"/>
                  <a:pt x="381" y="234"/>
                </a:cubicBezTo>
                <a:cubicBezTo>
                  <a:pt x="381" y="262"/>
                  <a:pt x="409" y="290"/>
                  <a:pt x="438" y="290"/>
                </a:cubicBezTo>
                <a:cubicBezTo>
                  <a:pt x="473" y="290"/>
                  <a:pt x="494" y="262"/>
                  <a:pt x="494" y="234"/>
                </a:cubicBezTo>
                <a:cubicBezTo>
                  <a:pt x="494" y="205"/>
                  <a:pt x="473" y="177"/>
                  <a:pt x="438" y="1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pic>
        <p:nvPicPr>
          <p:cNvPr id="18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974077" y="2000615"/>
            <a:ext cx="4340219" cy="357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27"/>
          <p:cNvSpPr>
            <a:spLocks noChangeArrowheads="1"/>
          </p:cNvSpPr>
          <p:nvPr/>
        </p:nvSpPr>
        <p:spPr bwMode="auto">
          <a:xfrm>
            <a:off x="1193556" y="2161589"/>
            <a:ext cx="4903646" cy="141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457200" algn="just">
              <a:lnSpc>
                <a:spcPct val="120000"/>
              </a:lnSpc>
              <a:spcBef>
                <a:spcPct val="0"/>
              </a:spcBef>
              <a:buNone/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</a:t>
            </a: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20000"/>
              </a:lnSpc>
              <a:spcBef>
                <a:spcPct val="0"/>
              </a:spcBef>
              <a:buNone/>
            </a:pPr>
            <a:endParaRPr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Rectangle 21"/>
          <p:cNvSpPr/>
          <p:nvPr/>
        </p:nvSpPr>
        <p:spPr bwMode="auto">
          <a:xfrm>
            <a:off x="1269514" y="1748469"/>
            <a:ext cx="2283528" cy="41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单击添加标题</a:t>
            </a:r>
            <a:endParaRPr lang="en-US" altLang="zh-CN" sz="20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pitchFamily="34" charset="0"/>
              <a:sym typeface="Bebas Neue" panose="020B0606020202050201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64"/>
          <a:stretch>
            <a:fillRect/>
          </a:stretch>
        </p:blipFill>
        <p:spPr>
          <a:xfrm>
            <a:off x="7193280" y="2214882"/>
            <a:ext cx="3881120" cy="2213770"/>
          </a:xfrm>
          <a:custGeom>
            <a:avLst/>
            <a:gdLst>
              <a:gd name="connsiteX0" fmla="*/ 0 w 3881120"/>
              <a:gd name="connsiteY0" fmla="*/ 0 h 2213770"/>
              <a:gd name="connsiteX1" fmla="*/ 3881120 w 3881120"/>
              <a:gd name="connsiteY1" fmla="*/ 0 h 2213770"/>
              <a:gd name="connsiteX2" fmla="*/ 3881120 w 3881120"/>
              <a:gd name="connsiteY2" fmla="*/ 2213770 h 2213770"/>
              <a:gd name="connsiteX3" fmla="*/ 0 w 3881120"/>
              <a:gd name="connsiteY3" fmla="*/ 2213770 h 221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1120" h="2213770">
                <a:moveTo>
                  <a:pt x="0" y="0"/>
                </a:moveTo>
                <a:lnTo>
                  <a:pt x="3881120" y="0"/>
                </a:lnTo>
                <a:lnTo>
                  <a:pt x="3881120" y="2213770"/>
                </a:lnTo>
                <a:lnTo>
                  <a:pt x="0" y="2213770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7" name="Freeform 6"/>
          <p:cNvSpPr>
            <a:spLocks noEditPoints="1"/>
          </p:cNvSpPr>
          <p:nvPr/>
        </p:nvSpPr>
        <p:spPr bwMode="auto">
          <a:xfrm>
            <a:off x="1026470" y="1490728"/>
            <a:ext cx="1895637" cy="1348393"/>
          </a:xfrm>
          <a:custGeom>
            <a:avLst/>
            <a:gdLst>
              <a:gd name="T0" fmla="*/ 1421248 w 293"/>
              <a:gd name="T1" fmla="*/ 909409 h 208"/>
              <a:gd name="T2" fmla="*/ 1319384 w 293"/>
              <a:gd name="T3" fmla="*/ 1011535 h 208"/>
              <a:gd name="T4" fmla="*/ 101864 w 293"/>
              <a:gd name="T5" fmla="*/ 1011535 h 208"/>
              <a:gd name="T6" fmla="*/ 0 w 293"/>
              <a:gd name="T7" fmla="*/ 909409 h 208"/>
              <a:gd name="T8" fmla="*/ 0 w 293"/>
              <a:gd name="T9" fmla="*/ 102126 h 208"/>
              <a:gd name="T10" fmla="*/ 101864 w 293"/>
              <a:gd name="T11" fmla="*/ 0 h 208"/>
              <a:gd name="T12" fmla="*/ 1319384 w 293"/>
              <a:gd name="T13" fmla="*/ 0 h 208"/>
              <a:gd name="T14" fmla="*/ 1421248 w 293"/>
              <a:gd name="T15" fmla="*/ 102126 h 208"/>
              <a:gd name="T16" fmla="*/ 1421248 w 293"/>
              <a:gd name="T17" fmla="*/ 909409 h 208"/>
              <a:gd name="T18" fmla="*/ 1275728 w 293"/>
              <a:gd name="T19" fmla="*/ 111852 h 208"/>
              <a:gd name="T20" fmla="*/ 140670 w 293"/>
              <a:gd name="T21" fmla="*/ 111852 h 208"/>
              <a:gd name="T22" fmla="*/ 140670 w 293"/>
              <a:gd name="T23" fmla="*/ 885093 h 208"/>
              <a:gd name="T24" fmla="*/ 1275728 w 293"/>
              <a:gd name="T25" fmla="*/ 885093 h 208"/>
              <a:gd name="T26" fmla="*/ 1275728 w 293"/>
              <a:gd name="T27" fmla="*/ 111852 h 20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93"/>
              <a:gd name="T43" fmla="*/ 0 h 208"/>
              <a:gd name="T44" fmla="*/ 293 w 293"/>
              <a:gd name="T45" fmla="*/ 208 h 20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93" h="208">
                <a:moveTo>
                  <a:pt x="293" y="187"/>
                </a:moveTo>
                <a:cubicBezTo>
                  <a:pt x="293" y="199"/>
                  <a:pt x="284" y="208"/>
                  <a:pt x="27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9" y="208"/>
                  <a:pt x="0" y="199"/>
                  <a:pt x="0" y="187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9"/>
                  <a:pt x="9" y="0"/>
                  <a:pt x="21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84" y="0"/>
                  <a:pt x="293" y="9"/>
                  <a:pt x="293" y="21"/>
                </a:cubicBezTo>
                <a:lnTo>
                  <a:pt x="293" y="187"/>
                </a:lnTo>
                <a:close/>
                <a:moveTo>
                  <a:pt x="263" y="23"/>
                </a:moveTo>
                <a:cubicBezTo>
                  <a:pt x="29" y="23"/>
                  <a:pt x="29" y="23"/>
                  <a:pt x="29" y="23"/>
                </a:cubicBezTo>
                <a:cubicBezTo>
                  <a:pt x="29" y="182"/>
                  <a:pt x="29" y="182"/>
                  <a:pt x="29" y="182"/>
                </a:cubicBezTo>
                <a:cubicBezTo>
                  <a:pt x="263" y="182"/>
                  <a:pt x="263" y="182"/>
                  <a:pt x="263" y="182"/>
                </a:cubicBezTo>
                <a:lnTo>
                  <a:pt x="263" y="23"/>
                </a:lnTo>
                <a:close/>
              </a:path>
            </a:pathLst>
          </a:custGeom>
          <a:solidFill>
            <a:srgbClr val="3B8A97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8" name="Freeform 7"/>
          <p:cNvSpPr>
            <a:spLocks noEditPoints="1"/>
          </p:cNvSpPr>
          <p:nvPr/>
        </p:nvSpPr>
        <p:spPr bwMode="auto">
          <a:xfrm>
            <a:off x="812800" y="2929561"/>
            <a:ext cx="2355851" cy="243917"/>
          </a:xfrm>
          <a:custGeom>
            <a:avLst/>
            <a:gdLst>
              <a:gd name="T0" fmla="*/ 1766291 w 364"/>
              <a:gd name="T1" fmla="*/ 91491 h 38"/>
              <a:gd name="T2" fmla="*/ 1674095 w 364"/>
              <a:gd name="T3" fmla="*/ 182981 h 38"/>
              <a:gd name="T4" fmla="*/ 92197 w 364"/>
              <a:gd name="T5" fmla="*/ 182981 h 38"/>
              <a:gd name="T6" fmla="*/ 0 w 364"/>
              <a:gd name="T7" fmla="*/ 91491 h 38"/>
              <a:gd name="T8" fmla="*/ 0 w 364"/>
              <a:gd name="T9" fmla="*/ 91491 h 38"/>
              <a:gd name="T10" fmla="*/ 92197 w 364"/>
              <a:gd name="T11" fmla="*/ 0 h 38"/>
              <a:gd name="T12" fmla="*/ 1674095 w 364"/>
              <a:gd name="T13" fmla="*/ 0 h 38"/>
              <a:gd name="T14" fmla="*/ 1766291 w 364"/>
              <a:gd name="T15" fmla="*/ 91491 h 38"/>
              <a:gd name="T16" fmla="*/ 504655 w 364"/>
              <a:gd name="T17" fmla="*/ 48153 h 38"/>
              <a:gd name="T18" fmla="*/ 242622 w 364"/>
              <a:gd name="T19" fmla="*/ 48153 h 38"/>
              <a:gd name="T20" fmla="*/ 242622 w 364"/>
              <a:gd name="T21" fmla="*/ 134828 h 38"/>
              <a:gd name="T22" fmla="*/ 504655 w 364"/>
              <a:gd name="T23" fmla="*/ 134828 h 38"/>
              <a:gd name="T24" fmla="*/ 504655 w 364"/>
              <a:gd name="T25" fmla="*/ 48153 h 38"/>
              <a:gd name="T26" fmla="*/ 1348981 w 364"/>
              <a:gd name="T27" fmla="*/ 38522 h 38"/>
              <a:gd name="T28" fmla="*/ 1295604 w 364"/>
              <a:gd name="T29" fmla="*/ 86675 h 38"/>
              <a:gd name="T30" fmla="*/ 1348981 w 364"/>
              <a:gd name="T31" fmla="*/ 130013 h 38"/>
              <a:gd name="T32" fmla="*/ 1402358 w 364"/>
              <a:gd name="T33" fmla="*/ 86675 h 38"/>
              <a:gd name="T34" fmla="*/ 1348981 w 364"/>
              <a:gd name="T35" fmla="*/ 38522 h 38"/>
              <a:gd name="T36" fmla="*/ 1513964 w 364"/>
              <a:gd name="T37" fmla="*/ 38522 h 38"/>
              <a:gd name="T38" fmla="*/ 1460587 w 364"/>
              <a:gd name="T39" fmla="*/ 81860 h 38"/>
              <a:gd name="T40" fmla="*/ 1513964 w 364"/>
              <a:gd name="T41" fmla="*/ 130013 h 38"/>
              <a:gd name="T42" fmla="*/ 1567341 w 364"/>
              <a:gd name="T43" fmla="*/ 81860 h 38"/>
              <a:gd name="T44" fmla="*/ 1513964 w 364"/>
              <a:gd name="T45" fmla="*/ 38522 h 3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64"/>
              <a:gd name="T70" fmla="*/ 0 h 38"/>
              <a:gd name="T71" fmla="*/ 364 w 364"/>
              <a:gd name="T72" fmla="*/ 38 h 3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64" h="38">
                <a:moveTo>
                  <a:pt x="364" y="19"/>
                </a:moveTo>
                <a:cubicBezTo>
                  <a:pt x="364" y="29"/>
                  <a:pt x="355" y="38"/>
                  <a:pt x="345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9" y="38"/>
                  <a:pt x="0" y="29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8"/>
                  <a:pt x="9" y="0"/>
                  <a:pt x="19" y="0"/>
                </a:cubicBezTo>
                <a:cubicBezTo>
                  <a:pt x="345" y="0"/>
                  <a:pt x="345" y="0"/>
                  <a:pt x="345" y="0"/>
                </a:cubicBezTo>
                <a:cubicBezTo>
                  <a:pt x="355" y="0"/>
                  <a:pt x="364" y="8"/>
                  <a:pt x="364" y="19"/>
                </a:cubicBezTo>
                <a:close/>
                <a:moveTo>
                  <a:pt x="104" y="10"/>
                </a:moveTo>
                <a:cubicBezTo>
                  <a:pt x="50" y="10"/>
                  <a:pt x="50" y="10"/>
                  <a:pt x="50" y="10"/>
                </a:cubicBezTo>
                <a:cubicBezTo>
                  <a:pt x="50" y="28"/>
                  <a:pt x="50" y="28"/>
                  <a:pt x="50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10"/>
                </a:lnTo>
                <a:close/>
                <a:moveTo>
                  <a:pt x="278" y="8"/>
                </a:moveTo>
                <a:cubicBezTo>
                  <a:pt x="272" y="8"/>
                  <a:pt x="267" y="13"/>
                  <a:pt x="267" y="18"/>
                </a:cubicBezTo>
                <a:cubicBezTo>
                  <a:pt x="267" y="23"/>
                  <a:pt x="272" y="27"/>
                  <a:pt x="278" y="27"/>
                </a:cubicBezTo>
                <a:cubicBezTo>
                  <a:pt x="284" y="27"/>
                  <a:pt x="289" y="23"/>
                  <a:pt x="289" y="18"/>
                </a:cubicBezTo>
                <a:cubicBezTo>
                  <a:pt x="289" y="13"/>
                  <a:pt x="284" y="8"/>
                  <a:pt x="278" y="8"/>
                </a:cubicBezTo>
                <a:close/>
                <a:moveTo>
                  <a:pt x="312" y="8"/>
                </a:moveTo>
                <a:cubicBezTo>
                  <a:pt x="306" y="8"/>
                  <a:pt x="301" y="12"/>
                  <a:pt x="301" y="17"/>
                </a:cubicBezTo>
                <a:cubicBezTo>
                  <a:pt x="301" y="22"/>
                  <a:pt x="306" y="27"/>
                  <a:pt x="312" y="27"/>
                </a:cubicBezTo>
                <a:cubicBezTo>
                  <a:pt x="318" y="27"/>
                  <a:pt x="323" y="22"/>
                  <a:pt x="323" y="17"/>
                </a:cubicBezTo>
                <a:cubicBezTo>
                  <a:pt x="323" y="12"/>
                  <a:pt x="318" y="8"/>
                  <a:pt x="312" y="8"/>
                </a:cubicBezTo>
                <a:close/>
              </a:path>
            </a:pathLst>
          </a:custGeom>
          <a:solidFill>
            <a:srgbClr val="3B8A97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9" name="矩形 13"/>
          <p:cNvSpPr>
            <a:spLocks noChangeArrowheads="1"/>
          </p:cNvSpPr>
          <p:nvPr/>
        </p:nvSpPr>
        <p:spPr bwMode="auto">
          <a:xfrm>
            <a:off x="1495967" y="1959557"/>
            <a:ext cx="95410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4" name="Freeform 8"/>
          <p:cNvSpPr>
            <a:spLocks noEditPoints="1"/>
          </p:cNvSpPr>
          <p:nvPr/>
        </p:nvSpPr>
        <p:spPr bwMode="auto">
          <a:xfrm>
            <a:off x="9234904" y="1490727"/>
            <a:ext cx="1898377" cy="1345653"/>
          </a:xfrm>
          <a:custGeom>
            <a:avLst/>
            <a:gdLst>
              <a:gd name="T0" fmla="*/ 1423302 w 293"/>
              <a:gd name="T1" fmla="*/ 912414 h 208"/>
              <a:gd name="T2" fmla="*/ 1321291 w 293"/>
              <a:gd name="T3" fmla="*/ 1009479 h 208"/>
              <a:gd name="T4" fmla="*/ 97154 w 293"/>
              <a:gd name="T5" fmla="*/ 1009479 h 208"/>
              <a:gd name="T6" fmla="*/ 0 w 293"/>
              <a:gd name="T7" fmla="*/ 912414 h 208"/>
              <a:gd name="T8" fmla="*/ 0 w 293"/>
              <a:gd name="T9" fmla="*/ 101919 h 208"/>
              <a:gd name="T10" fmla="*/ 97154 w 293"/>
              <a:gd name="T11" fmla="*/ 0 h 208"/>
              <a:gd name="T12" fmla="*/ 1321291 w 293"/>
              <a:gd name="T13" fmla="*/ 0 h 208"/>
              <a:gd name="T14" fmla="*/ 1423302 w 293"/>
              <a:gd name="T15" fmla="*/ 101919 h 208"/>
              <a:gd name="T16" fmla="*/ 1423302 w 293"/>
              <a:gd name="T17" fmla="*/ 912414 h 208"/>
              <a:gd name="T18" fmla="*/ 1277571 w 293"/>
              <a:gd name="T19" fmla="*/ 111625 h 208"/>
              <a:gd name="T20" fmla="*/ 140873 w 293"/>
              <a:gd name="T21" fmla="*/ 111625 h 208"/>
              <a:gd name="T22" fmla="*/ 140873 w 293"/>
              <a:gd name="T23" fmla="*/ 883294 h 208"/>
              <a:gd name="T24" fmla="*/ 1277571 w 293"/>
              <a:gd name="T25" fmla="*/ 883294 h 208"/>
              <a:gd name="T26" fmla="*/ 1277571 w 293"/>
              <a:gd name="T27" fmla="*/ 111625 h 20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93"/>
              <a:gd name="T43" fmla="*/ 0 h 208"/>
              <a:gd name="T44" fmla="*/ 293 w 293"/>
              <a:gd name="T45" fmla="*/ 208 h 20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93" h="208">
                <a:moveTo>
                  <a:pt x="293" y="188"/>
                </a:moveTo>
                <a:cubicBezTo>
                  <a:pt x="293" y="199"/>
                  <a:pt x="283" y="208"/>
                  <a:pt x="272" y="208"/>
                </a:cubicBezTo>
                <a:cubicBezTo>
                  <a:pt x="20" y="208"/>
                  <a:pt x="20" y="208"/>
                  <a:pt x="20" y="208"/>
                </a:cubicBezTo>
                <a:cubicBezTo>
                  <a:pt x="9" y="208"/>
                  <a:pt x="0" y="199"/>
                  <a:pt x="0" y="188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0"/>
                  <a:pt x="9" y="0"/>
                  <a:pt x="20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83" y="0"/>
                  <a:pt x="293" y="10"/>
                  <a:pt x="293" y="21"/>
                </a:cubicBezTo>
                <a:lnTo>
                  <a:pt x="293" y="188"/>
                </a:lnTo>
                <a:close/>
                <a:moveTo>
                  <a:pt x="263" y="23"/>
                </a:moveTo>
                <a:cubicBezTo>
                  <a:pt x="29" y="23"/>
                  <a:pt x="29" y="23"/>
                  <a:pt x="29" y="23"/>
                </a:cubicBezTo>
                <a:cubicBezTo>
                  <a:pt x="29" y="182"/>
                  <a:pt x="29" y="182"/>
                  <a:pt x="29" y="182"/>
                </a:cubicBezTo>
                <a:cubicBezTo>
                  <a:pt x="263" y="182"/>
                  <a:pt x="263" y="182"/>
                  <a:pt x="263" y="182"/>
                </a:cubicBezTo>
                <a:lnTo>
                  <a:pt x="263" y="23"/>
                </a:lnTo>
                <a:close/>
              </a:path>
            </a:pathLst>
          </a:custGeom>
          <a:solidFill>
            <a:srgbClr val="3B8A97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5" name="Freeform 9"/>
          <p:cNvSpPr>
            <a:spLocks noEditPoints="1"/>
          </p:cNvSpPr>
          <p:nvPr/>
        </p:nvSpPr>
        <p:spPr bwMode="auto">
          <a:xfrm>
            <a:off x="9021233" y="2926821"/>
            <a:ext cx="2355851" cy="246657"/>
          </a:xfrm>
          <a:custGeom>
            <a:avLst/>
            <a:gdLst>
              <a:gd name="T0" fmla="*/ 1766291 w 364"/>
              <a:gd name="T1" fmla="*/ 92519 h 38"/>
              <a:gd name="T2" fmla="*/ 1674095 w 364"/>
              <a:gd name="T3" fmla="*/ 185037 h 38"/>
              <a:gd name="T4" fmla="*/ 92197 w 364"/>
              <a:gd name="T5" fmla="*/ 185037 h 38"/>
              <a:gd name="T6" fmla="*/ 0 w 364"/>
              <a:gd name="T7" fmla="*/ 92519 h 38"/>
              <a:gd name="T8" fmla="*/ 0 w 364"/>
              <a:gd name="T9" fmla="*/ 92519 h 38"/>
              <a:gd name="T10" fmla="*/ 92197 w 364"/>
              <a:gd name="T11" fmla="*/ 0 h 38"/>
              <a:gd name="T12" fmla="*/ 1674095 w 364"/>
              <a:gd name="T13" fmla="*/ 0 h 38"/>
              <a:gd name="T14" fmla="*/ 1766291 w 364"/>
              <a:gd name="T15" fmla="*/ 92519 h 38"/>
              <a:gd name="T16" fmla="*/ 504655 w 364"/>
              <a:gd name="T17" fmla="*/ 53563 h 38"/>
              <a:gd name="T18" fmla="*/ 242622 w 364"/>
              <a:gd name="T19" fmla="*/ 53563 h 38"/>
              <a:gd name="T20" fmla="*/ 242622 w 364"/>
              <a:gd name="T21" fmla="*/ 136343 h 38"/>
              <a:gd name="T22" fmla="*/ 504655 w 364"/>
              <a:gd name="T23" fmla="*/ 136343 h 38"/>
              <a:gd name="T24" fmla="*/ 504655 w 364"/>
              <a:gd name="T25" fmla="*/ 53563 h 38"/>
              <a:gd name="T26" fmla="*/ 1348981 w 364"/>
              <a:gd name="T27" fmla="*/ 43825 h 38"/>
              <a:gd name="T28" fmla="*/ 1295604 w 364"/>
              <a:gd name="T29" fmla="*/ 87649 h 38"/>
              <a:gd name="T30" fmla="*/ 1348981 w 364"/>
              <a:gd name="T31" fmla="*/ 136343 h 38"/>
              <a:gd name="T32" fmla="*/ 1402358 w 364"/>
              <a:gd name="T33" fmla="*/ 87649 h 38"/>
              <a:gd name="T34" fmla="*/ 1348981 w 364"/>
              <a:gd name="T35" fmla="*/ 43825 h 38"/>
              <a:gd name="T36" fmla="*/ 1513964 w 364"/>
              <a:gd name="T37" fmla="*/ 38955 h 38"/>
              <a:gd name="T38" fmla="*/ 1455734 w 364"/>
              <a:gd name="T39" fmla="*/ 87649 h 38"/>
              <a:gd name="T40" fmla="*/ 1513964 w 364"/>
              <a:gd name="T41" fmla="*/ 131474 h 38"/>
              <a:gd name="T42" fmla="*/ 1567341 w 364"/>
              <a:gd name="T43" fmla="*/ 87649 h 38"/>
              <a:gd name="T44" fmla="*/ 1513964 w 364"/>
              <a:gd name="T45" fmla="*/ 38955 h 3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64"/>
              <a:gd name="T70" fmla="*/ 0 h 38"/>
              <a:gd name="T71" fmla="*/ 364 w 364"/>
              <a:gd name="T72" fmla="*/ 38 h 3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64" h="38">
                <a:moveTo>
                  <a:pt x="364" y="19"/>
                </a:moveTo>
                <a:cubicBezTo>
                  <a:pt x="364" y="30"/>
                  <a:pt x="355" y="38"/>
                  <a:pt x="345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8" y="38"/>
                  <a:pt x="0" y="30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9" y="0"/>
                </a:cubicBezTo>
                <a:cubicBezTo>
                  <a:pt x="345" y="0"/>
                  <a:pt x="345" y="0"/>
                  <a:pt x="345" y="0"/>
                </a:cubicBezTo>
                <a:cubicBezTo>
                  <a:pt x="355" y="0"/>
                  <a:pt x="364" y="9"/>
                  <a:pt x="364" y="19"/>
                </a:cubicBezTo>
                <a:close/>
                <a:moveTo>
                  <a:pt x="104" y="11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28"/>
                  <a:pt x="50" y="28"/>
                  <a:pt x="50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11"/>
                </a:lnTo>
                <a:close/>
                <a:moveTo>
                  <a:pt x="278" y="9"/>
                </a:moveTo>
                <a:cubicBezTo>
                  <a:pt x="272" y="9"/>
                  <a:pt x="267" y="13"/>
                  <a:pt x="267" y="18"/>
                </a:cubicBezTo>
                <a:cubicBezTo>
                  <a:pt x="267" y="24"/>
                  <a:pt x="272" y="28"/>
                  <a:pt x="278" y="28"/>
                </a:cubicBezTo>
                <a:cubicBezTo>
                  <a:pt x="284" y="28"/>
                  <a:pt x="289" y="24"/>
                  <a:pt x="289" y="18"/>
                </a:cubicBezTo>
                <a:cubicBezTo>
                  <a:pt x="289" y="13"/>
                  <a:pt x="284" y="9"/>
                  <a:pt x="278" y="9"/>
                </a:cubicBezTo>
                <a:close/>
                <a:moveTo>
                  <a:pt x="312" y="8"/>
                </a:moveTo>
                <a:cubicBezTo>
                  <a:pt x="305" y="8"/>
                  <a:pt x="300" y="12"/>
                  <a:pt x="300" y="18"/>
                </a:cubicBezTo>
                <a:cubicBezTo>
                  <a:pt x="300" y="23"/>
                  <a:pt x="305" y="27"/>
                  <a:pt x="312" y="27"/>
                </a:cubicBezTo>
                <a:cubicBezTo>
                  <a:pt x="318" y="27"/>
                  <a:pt x="323" y="23"/>
                  <a:pt x="323" y="18"/>
                </a:cubicBezTo>
                <a:cubicBezTo>
                  <a:pt x="323" y="12"/>
                  <a:pt x="318" y="8"/>
                  <a:pt x="312" y="8"/>
                </a:cubicBezTo>
                <a:close/>
              </a:path>
            </a:pathLst>
          </a:custGeom>
          <a:solidFill>
            <a:srgbClr val="3B8A97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6" name="矩形 14"/>
          <p:cNvSpPr>
            <a:spLocks noChangeArrowheads="1"/>
          </p:cNvSpPr>
          <p:nvPr/>
        </p:nvSpPr>
        <p:spPr bwMode="auto">
          <a:xfrm>
            <a:off x="9706939" y="1978931"/>
            <a:ext cx="954107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1" name="Freeform 10"/>
          <p:cNvSpPr>
            <a:spLocks noEditPoints="1"/>
          </p:cNvSpPr>
          <p:nvPr/>
        </p:nvSpPr>
        <p:spPr bwMode="auto">
          <a:xfrm>
            <a:off x="5130687" y="1494961"/>
            <a:ext cx="1890159" cy="1341169"/>
          </a:xfrm>
          <a:custGeom>
            <a:avLst/>
            <a:gdLst>
              <a:gd name="T0" fmla="*/ 1417141 w 292"/>
              <a:gd name="T1" fmla="*/ 908230 h 207"/>
              <a:gd name="T2" fmla="*/ 1320077 w 292"/>
              <a:gd name="T3" fmla="*/ 1005367 h 207"/>
              <a:gd name="T4" fmla="*/ 97064 w 292"/>
              <a:gd name="T5" fmla="*/ 1005367 h 207"/>
              <a:gd name="T6" fmla="*/ 0 w 292"/>
              <a:gd name="T7" fmla="*/ 908230 h 207"/>
              <a:gd name="T8" fmla="*/ 0 w 292"/>
              <a:gd name="T9" fmla="*/ 97137 h 207"/>
              <a:gd name="T10" fmla="*/ 97064 w 292"/>
              <a:gd name="T11" fmla="*/ 0 h 207"/>
              <a:gd name="T12" fmla="*/ 1320077 w 292"/>
              <a:gd name="T13" fmla="*/ 0 h 207"/>
              <a:gd name="T14" fmla="*/ 1417141 w 292"/>
              <a:gd name="T15" fmla="*/ 97137 h 207"/>
              <a:gd name="T16" fmla="*/ 1417141 w 292"/>
              <a:gd name="T17" fmla="*/ 908230 h 207"/>
              <a:gd name="T18" fmla="*/ 1276398 w 292"/>
              <a:gd name="T19" fmla="*/ 106851 h 207"/>
              <a:gd name="T20" fmla="*/ 140743 w 292"/>
              <a:gd name="T21" fmla="*/ 106851 h 207"/>
              <a:gd name="T22" fmla="*/ 140743 w 292"/>
              <a:gd name="T23" fmla="*/ 883946 h 207"/>
              <a:gd name="T24" fmla="*/ 1276398 w 292"/>
              <a:gd name="T25" fmla="*/ 883946 h 207"/>
              <a:gd name="T26" fmla="*/ 1276398 w 292"/>
              <a:gd name="T27" fmla="*/ 106851 h 20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92"/>
              <a:gd name="T43" fmla="*/ 0 h 207"/>
              <a:gd name="T44" fmla="*/ 292 w 292"/>
              <a:gd name="T45" fmla="*/ 207 h 20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92" h="207">
                <a:moveTo>
                  <a:pt x="292" y="187"/>
                </a:moveTo>
                <a:cubicBezTo>
                  <a:pt x="292" y="198"/>
                  <a:pt x="283" y="207"/>
                  <a:pt x="272" y="207"/>
                </a:cubicBezTo>
                <a:cubicBezTo>
                  <a:pt x="20" y="207"/>
                  <a:pt x="20" y="207"/>
                  <a:pt x="20" y="207"/>
                </a:cubicBezTo>
                <a:cubicBezTo>
                  <a:pt x="9" y="207"/>
                  <a:pt x="0" y="198"/>
                  <a:pt x="0" y="187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83" y="0"/>
                  <a:pt x="292" y="9"/>
                  <a:pt x="292" y="20"/>
                </a:cubicBezTo>
                <a:lnTo>
                  <a:pt x="292" y="187"/>
                </a:lnTo>
                <a:close/>
                <a:moveTo>
                  <a:pt x="263" y="22"/>
                </a:moveTo>
                <a:cubicBezTo>
                  <a:pt x="29" y="22"/>
                  <a:pt x="29" y="22"/>
                  <a:pt x="29" y="22"/>
                </a:cubicBezTo>
                <a:cubicBezTo>
                  <a:pt x="29" y="182"/>
                  <a:pt x="29" y="182"/>
                  <a:pt x="29" y="182"/>
                </a:cubicBezTo>
                <a:cubicBezTo>
                  <a:pt x="263" y="182"/>
                  <a:pt x="263" y="182"/>
                  <a:pt x="263" y="182"/>
                </a:cubicBezTo>
                <a:lnTo>
                  <a:pt x="263" y="22"/>
                </a:lnTo>
                <a:close/>
              </a:path>
            </a:pathLst>
          </a:custGeom>
          <a:solidFill>
            <a:srgbClr val="32727C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2" name="Freeform 11"/>
          <p:cNvSpPr>
            <a:spLocks noEditPoints="1"/>
          </p:cNvSpPr>
          <p:nvPr/>
        </p:nvSpPr>
        <p:spPr bwMode="auto">
          <a:xfrm>
            <a:off x="4917018" y="2926637"/>
            <a:ext cx="2355849" cy="246841"/>
          </a:xfrm>
          <a:custGeom>
            <a:avLst/>
            <a:gdLst>
              <a:gd name="T0" fmla="*/ 1766291 w 364"/>
              <a:gd name="T1" fmla="*/ 92519 h 38"/>
              <a:gd name="T2" fmla="*/ 1674095 w 364"/>
              <a:gd name="T3" fmla="*/ 185037 h 38"/>
              <a:gd name="T4" fmla="*/ 92197 w 364"/>
              <a:gd name="T5" fmla="*/ 185037 h 38"/>
              <a:gd name="T6" fmla="*/ 0 w 364"/>
              <a:gd name="T7" fmla="*/ 92519 h 38"/>
              <a:gd name="T8" fmla="*/ 0 w 364"/>
              <a:gd name="T9" fmla="*/ 92519 h 38"/>
              <a:gd name="T10" fmla="*/ 92197 w 364"/>
              <a:gd name="T11" fmla="*/ 0 h 38"/>
              <a:gd name="T12" fmla="*/ 1674095 w 364"/>
              <a:gd name="T13" fmla="*/ 0 h 38"/>
              <a:gd name="T14" fmla="*/ 1766291 w 364"/>
              <a:gd name="T15" fmla="*/ 92519 h 38"/>
              <a:gd name="T16" fmla="*/ 504655 w 364"/>
              <a:gd name="T17" fmla="*/ 53563 h 38"/>
              <a:gd name="T18" fmla="*/ 242622 w 364"/>
              <a:gd name="T19" fmla="*/ 53563 h 38"/>
              <a:gd name="T20" fmla="*/ 242622 w 364"/>
              <a:gd name="T21" fmla="*/ 136343 h 38"/>
              <a:gd name="T22" fmla="*/ 504655 w 364"/>
              <a:gd name="T23" fmla="*/ 136343 h 38"/>
              <a:gd name="T24" fmla="*/ 504655 w 364"/>
              <a:gd name="T25" fmla="*/ 53563 h 38"/>
              <a:gd name="T26" fmla="*/ 1348981 w 364"/>
              <a:gd name="T27" fmla="*/ 43825 h 38"/>
              <a:gd name="T28" fmla="*/ 1295604 w 364"/>
              <a:gd name="T29" fmla="*/ 87649 h 38"/>
              <a:gd name="T30" fmla="*/ 1348981 w 364"/>
              <a:gd name="T31" fmla="*/ 136343 h 38"/>
              <a:gd name="T32" fmla="*/ 1402358 w 364"/>
              <a:gd name="T33" fmla="*/ 87649 h 38"/>
              <a:gd name="T34" fmla="*/ 1348981 w 364"/>
              <a:gd name="T35" fmla="*/ 43825 h 38"/>
              <a:gd name="T36" fmla="*/ 1513964 w 364"/>
              <a:gd name="T37" fmla="*/ 38955 h 38"/>
              <a:gd name="T38" fmla="*/ 1455734 w 364"/>
              <a:gd name="T39" fmla="*/ 87649 h 38"/>
              <a:gd name="T40" fmla="*/ 1513964 w 364"/>
              <a:gd name="T41" fmla="*/ 131474 h 38"/>
              <a:gd name="T42" fmla="*/ 1567341 w 364"/>
              <a:gd name="T43" fmla="*/ 87649 h 38"/>
              <a:gd name="T44" fmla="*/ 1513964 w 364"/>
              <a:gd name="T45" fmla="*/ 38955 h 3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64"/>
              <a:gd name="T70" fmla="*/ 0 h 38"/>
              <a:gd name="T71" fmla="*/ 364 w 364"/>
              <a:gd name="T72" fmla="*/ 38 h 3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64" h="38">
                <a:moveTo>
                  <a:pt x="364" y="19"/>
                </a:moveTo>
                <a:cubicBezTo>
                  <a:pt x="364" y="30"/>
                  <a:pt x="355" y="38"/>
                  <a:pt x="345" y="38"/>
                </a:cubicBezTo>
                <a:cubicBezTo>
                  <a:pt x="19" y="38"/>
                  <a:pt x="19" y="38"/>
                  <a:pt x="19" y="38"/>
                </a:cubicBezTo>
                <a:cubicBezTo>
                  <a:pt x="8" y="38"/>
                  <a:pt x="0" y="30"/>
                  <a:pt x="0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8" y="0"/>
                  <a:pt x="19" y="0"/>
                </a:cubicBezTo>
                <a:cubicBezTo>
                  <a:pt x="345" y="0"/>
                  <a:pt x="345" y="0"/>
                  <a:pt x="345" y="0"/>
                </a:cubicBezTo>
                <a:cubicBezTo>
                  <a:pt x="355" y="0"/>
                  <a:pt x="364" y="9"/>
                  <a:pt x="364" y="19"/>
                </a:cubicBezTo>
                <a:close/>
                <a:moveTo>
                  <a:pt x="104" y="11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28"/>
                  <a:pt x="50" y="28"/>
                  <a:pt x="50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11"/>
                </a:lnTo>
                <a:close/>
                <a:moveTo>
                  <a:pt x="278" y="9"/>
                </a:moveTo>
                <a:cubicBezTo>
                  <a:pt x="272" y="9"/>
                  <a:pt x="267" y="13"/>
                  <a:pt x="267" y="18"/>
                </a:cubicBezTo>
                <a:cubicBezTo>
                  <a:pt x="267" y="24"/>
                  <a:pt x="272" y="28"/>
                  <a:pt x="278" y="28"/>
                </a:cubicBezTo>
                <a:cubicBezTo>
                  <a:pt x="284" y="28"/>
                  <a:pt x="289" y="24"/>
                  <a:pt x="289" y="18"/>
                </a:cubicBezTo>
                <a:cubicBezTo>
                  <a:pt x="289" y="13"/>
                  <a:pt x="284" y="9"/>
                  <a:pt x="278" y="9"/>
                </a:cubicBezTo>
                <a:close/>
                <a:moveTo>
                  <a:pt x="312" y="8"/>
                </a:moveTo>
                <a:cubicBezTo>
                  <a:pt x="305" y="8"/>
                  <a:pt x="300" y="12"/>
                  <a:pt x="300" y="18"/>
                </a:cubicBezTo>
                <a:cubicBezTo>
                  <a:pt x="300" y="23"/>
                  <a:pt x="305" y="27"/>
                  <a:pt x="312" y="27"/>
                </a:cubicBezTo>
                <a:cubicBezTo>
                  <a:pt x="318" y="27"/>
                  <a:pt x="323" y="23"/>
                  <a:pt x="323" y="18"/>
                </a:cubicBezTo>
                <a:cubicBezTo>
                  <a:pt x="323" y="12"/>
                  <a:pt x="318" y="8"/>
                  <a:pt x="312" y="8"/>
                </a:cubicBezTo>
                <a:close/>
              </a:path>
            </a:pathLst>
          </a:custGeom>
          <a:solidFill>
            <a:srgbClr val="32727C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3" name="矩形 15"/>
          <p:cNvSpPr>
            <a:spLocks noChangeArrowheads="1"/>
          </p:cNvSpPr>
          <p:nvPr/>
        </p:nvSpPr>
        <p:spPr bwMode="auto">
          <a:xfrm>
            <a:off x="5605593" y="1991756"/>
            <a:ext cx="954107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499773" y="4382837"/>
            <a:ext cx="0" cy="1526116"/>
          </a:xfrm>
          <a:prstGeom prst="line">
            <a:avLst/>
          </a:prstGeom>
          <a:ln w="19050">
            <a:solidFill>
              <a:srgbClr val="327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12801" y="3804202"/>
            <a:ext cx="10564284" cy="0"/>
          </a:xfrm>
          <a:prstGeom prst="line">
            <a:avLst/>
          </a:prstGeom>
          <a:ln>
            <a:solidFill>
              <a:srgbClr val="32727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9" name="AutoShape 4"/>
          <p:cNvSpPr>
            <a:spLocks noChangeAspect="1" noChangeArrowheads="1" noTextEdit="1"/>
          </p:cNvSpPr>
          <p:nvPr/>
        </p:nvSpPr>
        <p:spPr bwMode="auto">
          <a:xfrm>
            <a:off x="5118101" y="4357519"/>
            <a:ext cx="2021417" cy="14033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10" name="Freeform 6"/>
          <p:cNvSpPr>
            <a:spLocks noEditPoints="1"/>
          </p:cNvSpPr>
          <p:nvPr/>
        </p:nvSpPr>
        <p:spPr bwMode="auto">
          <a:xfrm>
            <a:off x="5130118" y="4357520"/>
            <a:ext cx="1997381" cy="1415364"/>
          </a:xfrm>
          <a:custGeom>
            <a:avLst/>
            <a:gdLst>
              <a:gd name="T0" fmla="*/ 95 w 175"/>
              <a:gd name="T1" fmla="*/ 67 h 124"/>
              <a:gd name="T2" fmla="*/ 499 w 175"/>
              <a:gd name="T3" fmla="*/ 67 h 124"/>
              <a:gd name="T4" fmla="*/ 499 w 175"/>
              <a:gd name="T5" fmla="*/ 67 h 124"/>
              <a:gd name="T6" fmla="*/ 499 w 175"/>
              <a:gd name="T7" fmla="*/ 33 h 124"/>
              <a:gd name="T8" fmla="*/ 532 w 175"/>
              <a:gd name="T9" fmla="*/ 0 h 124"/>
              <a:gd name="T10" fmla="*/ 689 w 175"/>
              <a:gd name="T11" fmla="*/ 0 h 124"/>
              <a:gd name="T12" fmla="*/ 722 w 175"/>
              <a:gd name="T13" fmla="*/ 33 h 124"/>
              <a:gd name="T14" fmla="*/ 722 w 175"/>
              <a:gd name="T15" fmla="*/ 67 h 124"/>
              <a:gd name="T16" fmla="*/ 722 w 175"/>
              <a:gd name="T17" fmla="*/ 67 h 124"/>
              <a:gd name="T18" fmla="*/ 741 w 175"/>
              <a:gd name="T19" fmla="*/ 67 h 124"/>
              <a:gd name="T20" fmla="*/ 831 w 175"/>
              <a:gd name="T21" fmla="*/ 157 h 124"/>
              <a:gd name="T22" fmla="*/ 831 w 175"/>
              <a:gd name="T23" fmla="*/ 494 h 124"/>
              <a:gd name="T24" fmla="*/ 741 w 175"/>
              <a:gd name="T25" fmla="*/ 589 h 124"/>
              <a:gd name="T26" fmla="*/ 95 w 175"/>
              <a:gd name="T27" fmla="*/ 589 h 124"/>
              <a:gd name="T28" fmla="*/ 0 w 175"/>
              <a:gd name="T29" fmla="*/ 494 h 124"/>
              <a:gd name="T30" fmla="*/ 0 w 175"/>
              <a:gd name="T31" fmla="*/ 157 h 124"/>
              <a:gd name="T32" fmla="*/ 95 w 175"/>
              <a:gd name="T33" fmla="*/ 67 h 124"/>
              <a:gd name="T34" fmla="*/ 546 w 175"/>
              <a:gd name="T35" fmla="*/ 67 h 124"/>
              <a:gd name="T36" fmla="*/ 670 w 175"/>
              <a:gd name="T37" fmla="*/ 67 h 124"/>
              <a:gd name="T38" fmla="*/ 670 w 175"/>
              <a:gd name="T39" fmla="*/ 19 h 124"/>
              <a:gd name="T40" fmla="*/ 546 w 175"/>
              <a:gd name="T41" fmla="*/ 19 h 124"/>
              <a:gd name="T42" fmla="*/ 546 w 175"/>
              <a:gd name="T43" fmla="*/ 67 h 124"/>
              <a:gd name="T44" fmla="*/ 427 w 175"/>
              <a:gd name="T45" fmla="*/ 128 h 124"/>
              <a:gd name="T46" fmla="*/ 228 w 175"/>
              <a:gd name="T47" fmla="*/ 328 h 124"/>
              <a:gd name="T48" fmla="*/ 427 w 175"/>
              <a:gd name="T49" fmla="*/ 527 h 124"/>
              <a:gd name="T50" fmla="*/ 627 w 175"/>
              <a:gd name="T51" fmla="*/ 328 h 124"/>
              <a:gd name="T52" fmla="*/ 427 w 175"/>
              <a:gd name="T53" fmla="*/ 128 h 124"/>
              <a:gd name="T54" fmla="*/ 565 w 175"/>
              <a:gd name="T55" fmla="*/ 328 h 124"/>
              <a:gd name="T56" fmla="*/ 427 w 175"/>
              <a:gd name="T57" fmla="*/ 195 h 124"/>
              <a:gd name="T58" fmla="*/ 294 w 175"/>
              <a:gd name="T59" fmla="*/ 328 h 124"/>
              <a:gd name="T60" fmla="*/ 427 w 175"/>
              <a:gd name="T61" fmla="*/ 466 h 124"/>
              <a:gd name="T62" fmla="*/ 565 w 175"/>
              <a:gd name="T63" fmla="*/ 328 h 124"/>
              <a:gd name="T64" fmla="*/ 427 w 175"/>
              <a:gd name="T65" fmla="*/ 166 h 124"/>
              <a:gd name="T66" fmla="*/ 266 w 175"/>
              <a:gd name="T67" fmla="*/ 328 h 124"/>
              <a:gd name="T68" fmla="*/ 427 w 175"/>
              <a:gd name="T69" fmla="*/ 494 h 124"/>
              <a:gd name="T70" fmla="*/ 589 w 175"/>
              <a:gd name="T71" fmla="*/ 328 h 124"/>
              <a:gd name="T72" fmla="*/ 427 w 175"/>
              <a:gd name="T73" fmla="*/ 166 h 12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75"/>
              <a:gd name="T112" fmla="*/ 0 h 124"/>
              <a:gd name="T113" fmla="*/ 175 w 175"/>
              <a:gd name="T114" fmla="*/ 124 h 12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75" h="124">
                <a:moveTo>
                  <a:pt x="20" y="14"/>
                </a:moveTo>
                <a:cubicBezTo>
                  <a:pt x="105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7"/>
                  <a:pt x="105" y="7"/>
                  <a:pt x="105" y="7"/>
                </a:cubicBezTo>
                <a:cubicBezTo>
                  <a:pt x="105" y="3"/>
                  <a:pt x="108" y="0"/>
                  <a:pt x="112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49" y="0"/>
                  <a:pt x="152" y="3"/>
                  <a:pt x="152" y="7"/>
                </a:cubicBezTo>
                <a:cubicBezTo>
                  <a:pt x="152" y="14"/>
                  <a:pt x="152" y="14"/>
                  <a:pt x="152" y="14"/>
                </a:cubicBezTo>
                <a:cubicBezTo>
                  <a:pt x="152" y="14"/>
                  <a:pt x="152" y="14"/>
                  <a:pt x="152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67" y="14"/>
                  <a:pt x="175" y="23"/>
                  <a:pt x="175" y="33"/>
                </a:cubicBezTo>
                <a:cubicBezTo>
                  <a:pt x="175" y="104"/>
                  <a:pt x="175" y="104"/>
                  <a:pt x="175" y="104"/>
                </a:cubicBezTo>
                <a:cubicBezTo>
                  <a:pt x="175" y="115"/>
                  <a:pt x="167" y="124"/>
                  <a:pt x="156" y="124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9" y="124"/>
                  <a:pt x="0" y="115"/>
                  <a:pt x="0" y="10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23"/>
                  <a:pt x="9" y="14"/>
                  <a:pt x="20" y="14"/>
                </a:cubicBezTo>
                <a:close/>
                <a:moveTo>
                  <a:pt x="115" y="14"/>
                </a:moveTo>
                <a:cubicBezTo>
                  <a:pt x="141" y="14"/>
                  <a:pt x="141" y="14"/>
                  <a:pt x="141" y="14"/>
                </a:cubicBezTo>
                <a:cubicBezTo>
                  <a:pt x="141" y="4"/>
                  <a:pt x="141" y="4"/>
                  <a:pt x="141" y="4"/>
                </a:cubicBezTo>
                <a:cubicBezTo>
                  <a:pt x="115" y="4"/>
                  <a:pt x="115" y="4"/>
                  <a:pt x="115" y="4"/>
                </a:cubicBezTo>
                <a:cubicBezTo>
                  <a:pt x="115" y="14"/>
                  <a:pt x="115" y="14"/>
                  <a:pt x="115" y="14"/>
                </a:cubicBezTo>
                <a:close/>
                <a:moveTo>
                  <a:pt x="90" y="27"/>
                </a:moveTo>
                <a:cubicBezTo>
                  <a:pt x="67" y="27"/>
                  <a:pt x="48" y="46"/>
                  <a:pt x="48" y="69"/>
                </a:cubicBezTo>
                <a:cubicBezTo>
                  <a:pt x="48" y="92"/>
                  <a:pt x="67" y="111"/>
                  <a:pt x="90" y="111"/>
                </a:cubicBezTo>
                <a:cubicBezTo>
                  <a:pt x="113" y="111"/>
                  <a:pt x="132" y="92"/>
                  <a:pt x="132" y="69"/>
                </a:cubicBezTo>
                <a:cubicBezTo>
                  <a:pt x="132" y="46"/>
                  <a:pt x="113" y="27"/>
                  <a:pt x="90" y="27"/>
                </a:cubicBezTo>
                <a:close/>
                <a:moveTo>
                  <a:pt x="119" y="69"/>
                </a:moveTo>
                <a:cubicBezTo>
                  <a:pt x="119" y="53"/>
                  <a:pt x="106" y="41"/>
                  <a:pt x="90" y="41"/>
                </a:cubicBezTo>
                <a:cubicBezTo>
                  <a:pt x="74" y="41"/>
                  <a:pt x="62" y="53"/>
                  <a:pt x="62" y="69"/>
                </a:cubicBezTo>
                <a:cubicBezTo>
                  <a:pt x="62" y="85"/>
                  <a:pt x="74" y="98"/>
                  <a:pt x="90" y="98"/>
                </a:cubicBezTo>
                <a:cubicBezTo>
                  <a:pt x="106" y="98"/>
                  <a:pt x="119" y="85"/>
                  <a:pt x="119" y="69"/>
                </a:cubicBezTo>
                <a:close/>
                <a:moveTo>
                  <a:pt x="90" y="35"/>
                </a:moveTo>
                <a:cubicBezTo>
                  <a:pt x="71" y="35"/>
                  <a:pt x="56" y="50"/>
                  <a:pt x="56" y="69"/>
                </a:cubicBezTo>
                <a:cubicBezTo>
                  <a:pt x="56" y="88"/>
                  <a:pt x="71" y="104"/>
                  <a:pt x="90" y="104"/>
                </a:cubicBezTo>
                <a:cubicBezTo>
                  <a:pt x="109" y="104"/>
                  <a:pt x="124" y="88"/>
                  <a:pt x="124" y="69"/>
                </a:cubicBezTo>
                <a:cubicBezTo>
                  <a:pt x="124" y="50"/>
                  <a:pt x="109" y="35"/>
                  <a:pt x="90" y="35"/>
                </a:cubicBezTo>
                <a:close/>
              </a:path>
            </a:pathLst>
          </a:custGeom>
          <a:solidFill>
            <a:srgbClr val="32727C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/>
          <p:nvPr/>
        </p:nvSpPr>
        <p:spPr>
          <a:xfrm>
            <a:off x="7666387" y="4777890"/>
            <a:ext cx="3926172" cy="589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621790">
              <a:lnSpc>
                <a:spcPct val="120000"/>
              </a:lnSpc>
              <a:spcBef>
                <a:spcPct val="20000"/>
              </a:spcBef>
            </a:pPr>
            <a:r>
              <a:rPr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出自【趣你的PPT】(微信:qunideppt)：最优质的PPT资源库"/>
          <p:cNvSpPr txBox="1"/>
          <p:nvPr/>
        </p:nvSpPr>
        <p:spPr>
          <a:xfrm>
            <a:off x="7666388" y="4307838"/>
            <a:ext cx="2761753" cy="3938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6217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135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2135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4807373" y="4382837"/>
            <a:ext cx="0" cy="1526116"/>
          </a:xfrm>
          <a:prstGeom prst="line">
            <a:avLst/>
          </a:prstGeom>
          <a:ln w="19050">
            <a:solidFill>
              <a:srgbClr val="3272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出自【趣你的PPT】(微信:qunideppt)：最优质的PPT资源库"/>
          <p:cNvSpPr/>
          <p:nvPr/>
        </p:nvSpPr>
        <p:spPr>
          <a:xfrm>
            <a:off x="719830" y="4777890"/>
            <a:ext cx="3926172" cy="589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621790">
              <a:lnSpc>
                <a:spcPct val="120000"/>
              </a:lnSpc>
              <a:spcBef>
                <a:spcPct val="20000"/>
              </a:spcBef>
            </a:pPr>
            <a:r>
              <a:rPr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出自【趣你的PPT】(微信:qunideppt)：最优质的PPT资源库"/>
          <p:cNvSpPr txBox="1"/>
          <p:nvPr/>
        </p:nvSpPr>
        <p:spPr>
          <a:xfrm>
            <a:off x="1884249" y="4307838"/>
            <a:ext cx="2761753" cy="3938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6217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135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2135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62896" y="2720504"/>
            <a:ext cx="886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62896" y="3551501"/>
            <a:ext cx="8866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en-US" altLang="zh-CN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23086" y="4099344"/>
            <a:ext cx="514582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33678" y="1704841"/>
            <a:ext cx="2324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7"/>
          <p:cNvSpPr>
            <a:spLocks noEditPoints="1"/>
          </p:cNvSpPr>
          <p:nvPr/>
        </p:nvSpPr>
        <p:spPr bwMode="auto">
          <a:xfrm>
            <a:off x="4925485" y="3558117"/>
            <a:ext cx="2510367" cy="1270000"/>
          </a:xfrm>
          <a:custGeom>
            <a:avLst/>
            <a:gdLst>
              <a:gd name="T0" fmla="*/ 571325 w 435"/>
              <a:gd name="T1" fmla="*/ 0 h 220"/>
              <a:gd name="T2" fmla="*/ 385211 w 435"/>
              <a:gd name="T3" fmla="*/ 454602 h 220"/>
              <a:gd name="T4" fmla="*/ 0 w 435"/>
              <a:gd name="T5" fmla="*/ 636443 h 220"/>
              <a:gd name="T6" fmla="*/ 181785 w 435"/>
              <a:gd name="T7" fmla="*/ 952500 h 220"/>
              <a:gd name="T8" fmla="*/ 463119 w 435"/>
              <a:gd name="T9" fmla="*/ 723034 h 220"/>
              <a:gd name="T10" fmla="*/ 1233542 w 435"/>
              <a:gd name="T11" fmla="*/ 952500 h 220"/>
              <a:gd name="T12" fmla="*/ 1705318 w 435"/>
              <a:gd name="T13" fmla="*/ 952500 h 220"/>
              <a:gd name="T14" fmla="*/ 1882775 w 435"/>
              <a:gd name="T15" fmla="*/ 181841 h 220"/>
              <a:gd name="T16" fmla="*/ 125518 w 435"/>
              <a:gd name="T17" fmla="*/ 684068 h 220"/>
              <a:gd name="T18" fmla="*/ 125518 w 435"/>
              <a:gd name="T19" fmla="*/ 562841 h 220"/>
              <a:gd name="T20" fmla="*/ 125518 w 435"/>
              <a:gd name="T21" fmla="*/ 684068 h 220"/>
              <a:gd name="T22" fmla="*/ 605951 w 435"/>
              <a:gd name="T23" fmla="*/ 415636 h 220"/>
              <a:gd name="T24" fmla="*/ 437150 w 435"/>
              <a:gd name="T25" fmla="*/ 355023 h 220"/>
              <a:gd name="T26" fmla="*/ 502073 w 435"/>
              <a:gd name="T27" fmla="*/ 186170 h 220"/>
              <a:gd name="T28" fmla="*/ 670874 w 435"/>
              <a:gd name="T29" fmla="*/ 246784 h 220"/>
              <a:gd name="T30" fmla="*/ 956536 w 435"/>
              <a:gd name="T31" fmla="*/ 355023 h 220"/>
              <a:gd name="T32" fmla="*/ 792064 w 435"/>
              <a:gd name="T33" fmla="*/ 415636 h 220"/>
              <a:gd name="T34" fmla="*/ 727141 w 435"/>
              <a:gd name="T35" fmla="*/ 246784 h 220"/>
              <a:gd name="T36" fmla="*/ 895941 w 435"/>
              <a:gd name="T37" fmla="*/ 186170 h 220"/>
              <a:gd name="T38" fmla="*/ 956536 w 435"/>
              <a:gd name="T39" fmla="*/ 355023 h 220"/>
              <a:gd name="T40" fmla="*/ 1181604 w 435"/>
              <a:gd name="T41" fmla="*/ 415636 h 220"/>
              <a:gd name="T42" fmla="*/ 1017131 w 435"/>
              <a:gd name="T43" fmla="*/ 355023 h 220"/>
              <a:gd name="T44" fmla="*/ 1077726 w 435"/>
              <a:gd name="T45" fmla="*/ 186170 h 220"/>
              <a:gd name="T46" fmla="*/ 1246527 w 435"/>
              <a:gd name="T47" fmla="*/ 246784 h 220"/>
              <a:gd name="T48" fmla="*/ 1536518 w 435"/>
              <a:gd name="T49" fmla="*/ 355023 h 220"/>
              <a:gd name="T50" fmla="*/ 1367717 w 435"/>
              <a:gd name="T51" fmla="*/ 415636 h 220"/>
              <a:gd name="T52" fmla="*/ 1302794 w 435"/>
              <a:gd name="T53" fmla="*/ 246784 h 220"/>
              <a:gd name="T54" fmla="*/ 1471594 w 435"/>
              <a:gd name="T55" fmla="*/ 186170 h 220"/>
              <a:gd name="T56" fmla="*/ 1536518 w 435"/>
              <a:gd name="T57" fmla="*/ 355023 h 220"/>
              <a:gd name="T58" fmla="*/ 1761585 w 435"/>
              <a:gd name="T59" fmla="*/ 415636 h 220"/>
              <a:gd name="T60" fmla="*/ 1592784 w 435"/>
              <a:gd name="T61" fmla="*/ 355023 h 220"/>
              <a:gd name="T62" fmla="*/ 1653379 w 435"/>
              <a:gd name="T63" fmla="*/ 186170 h 220"/>
              <a:gd name="T64" fmla="*/ 1822180 w 435"/>
              <a:gd name="T65" fmla="*/ 246784 h 22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35"/>
              <a:gd name="T100" fmla="*/ 0 h 220"/>
              <a:gd name="T101" fmla="*/ 435 w 435"/>
              <a:gd name="T102" fmla="*/ 220 h 22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35" h="220">
                <a:moveTo>
                  <a:pt x="393" y="0"/>
                </a:moveTo>
                <a:cubicBezTo>
                  <a:pt x="132" y="0"/>
                  <a:pt x="132" y="0"/>
                  <a:pt x="132" y="0"/>
                </a:cubicBezTo>
                <a:cubicBezTo>
                  <a:pt x="108" y="0"/>
                  <a:pt x="89" y="19"/>
                  <a:pt x="89" y="42"/>
                </a:cubicBezTo>
                <a:cubicBezTo>
                  <a:pt x="89" y="105"/>
                  <a:pt x="89" y="105"/>
                  <a:pt x="89" y="105"/>
                </a:cubicBezTo>
                <a:cubicBezTo>
                  <a:pt x="42" y="105"/>
                  <a:pt x="42" y="105"/>
                  <a:pt x="42" y="105"/>
                </a:cubicBezTo>
                <a:cubicBezTo>
                  <a:pt x="19" y="105"/>
                  <a:pt x="0" y="124"/>
                  <a:pt x="0" y="147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1"/>
                  <a:pt x="19" y="220"/>
                  <a:pt x="42" y="220"/>
                </a:cubicBezTo>
                <a:cubicBezTo>
                  <a:pt x="53" y="220"/>
                  <a:pt x="53" y="220"/>
                  <a:pt x="53" y="220"/>
                </a:cubicBezTo>
                <a:cubicBezTo>
                  <a:pt x="53" y="191"/>
                  <a:pt x="77" y="167"/>
                  <a:pt x="107" y="167"/>
                </a:cubicBezTo>
                <a:cubicBezTo>
                  <a:pt x="136" y="167"/>
                  <a:pt x="160" y="191"/>
                  <a:pt x="161" y="220"/>
                </a:cubicBezTo>
                <a:cubicBezTo>
                  <a:pt x="285" y="220"/>
                  <a:pt x="285" y="220"/>
                  <a:pt x="285" y="220"/>
                </a:cubicBezTo>
                <a:cubicBezTo>
                  <a:pt x="286" y="191"/>
                  <a:pt x="310" y="167"/>
                  <a:pt x="340" y="167"/>
                </a:cubicBezTo>
                <a:cubicBezTo>
                  <a:pt x="369" y="167"/>
                  <a:pt x="393" y="191"/>
                  <a:pt x="394" y="220"/>
                </a:cubicBezTo>
                <a:cubicBezTo>
                  <a:pt x="417" y="219"/>
                  <a:pt x="435" y="201"/>
                  <a:pt x="435" y="177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5" y="19"/>
                  <a:pt x="416" y="0"/>
                  <a:pt x="393" y="0"/>
                </a:cubicBezTo>
                <a:close/>
                <a:moveTo>
                  <a:pt x="29" y="158"/>
                </a:moveTo>
                <a:cubicBezTo>
                  <a:pt x="21" y="158"/>
                  <a:pt x="15" y="152"/>
                  <a:pt x="15" y="144"/>
                </a:cubicBezTo>
                <a:cubicBezTo>
                  <a:pt x="15" y="136"/>
                  <a:pt x="21" y="130"/>
                  <a:pt x="29" y="130"/>
                </a:cubicBezTo>
                <a:cubicBezTo>
                  <a:pt x="36" y="130"/>
                  <a:pt x="42" y="136"/>
                  <a:pt x="42" y="144"/>
                </a:cubicBezTo>
                <a:cubicBezTo>
                  <a:pt x="42" y="152"/>
                  <a:pt x="36" y="158"/>
                  <a:pt x="29" y="158"/>
                </a:cubicBezTo>
                <a:close/>
                <a:moveTo>
                  <a:pt x="155" y="82"/>
                </a:moveTo>
                <a:cubicBezTo>
                  <a:pt x="155" y="90"/>
                  <a:pt x="148" y="96"/>
                  <a:pt x="140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08" y="96"/>
                  <a:pt x="101" y="90"/>
                  <a:pt x="101" y="82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49"/>
                  <a:pt x="108" y="43"/>
                  <a:pt x="116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8" y="43"/>
                  <a:pt x="155" y="49"/>
                  <a:pt x="155" y="57"/>
                </a:cubicBezTo>
                <a:lnTo>
                  <a:pt x="155" y="82"/>
                </a:lnTo>
                <a:close/>
                <a:moveTo>
                  <a:pt x="221" y="82"/>
                </a:moveTo>
                <a:cubicBezTo>
                  <a:pt x="221" y="90"/>
                  <a:pt x="215" y="96"/>
                  <a:pt x="207" y="96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75" y="96"/>
                  <a:pt x="168" y="90"/>
                  <a:pt x="168" y="82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49"/>
                  <a:pt x="175" y="43"/>
                  <a:pt x="183" y="43"/>
                </a:cubicBezTo>
                <a:cubicBezTo>
                  <a:pt x="207" y="43"/>
                  <a:pt x="207" y="43"/>
                  <a:pt x="207" y="43"/>
                </a:cubicBezTo>
                <a:cubicBezTo>
                  <a:pt x="215" y="43"/>
                  <a:pt x="221" y="49"/>
                  <a:pt x="221" y="57"/>
                </a:cubicBezTo>
                <a:lnTo>
                  <a:pt x="221" y="82"/>
                </a:lnTo>
                <a:close/>
                <a:moveTo>
                  <a:pt x="288" y="82"/>
                </a:moveTo>
                <a:cubicBezTo>
                  <a:pt x="288" y="90"/>
                  <a:pt x="282" y="96"/>
                  <a:pt x="273" y="96"/>
                </a:cubicBezTo>
                <a:cubicBezTo>
                  <a:pt x="249" y="96"/>
                  <a:pt x="249" y="96"/>
                  <a:pt x="249" y="96"/>
                </a:cubicBezTo>
                <a:cubicBezTo>
                  <a:pt x="241" y="96"/>
                  <a:pt x="235" y="90"/>
                  <a:pt x="235" y="82"/>
                </a:cubicBezTo>
                <a:cubicBezTo>
                  <a:pt x="235" y="57"/>
                  <a:pt x="235" y="57"/>
                  <a:pt x="235" y="57"/>
                </a:cubicBezTo>
                <a:cubicBezTo>
                  <a:pt x="235" y="49"/>
                  <a:pt x="241" y="43"/>
                  <a:pt x="249" y="43"/>
                </a:cubicBezTo>
                <a:cubicBezTo>
                  <a:pt x="273" y="43"/>
                  <a:pt x="273" y="43"/>
                  <a:pt x="273" y="43"/>
                </a:cubicBezTo>
                <a:cubicBezTo>
                  <a:pt x="282" y="43"/>
                  <a:pt x="288" y="49"/>
                  <a:pt x="288" y="57"/>
                </a:cubicBezTo>
                <a:lnTo>
                  <a:pt x="288" y="82"/>
                </a:lnTo>
                <a:close/>
                <a:moveTo>
                  <a:pt x="355" y="82"/>
                </a:moveTo>
                <a:cubicBezTo>
                  <a:pt x="355" y="90"/>
                  <a:pt x="348" y="96"/>
                  <a:pt x="340" y="96"/>
                </a:cubicBezTo>
                <a:cubicBezTo>
                  <a:pt x="316" y="96"/>
                  <a:pt x="316" y="96"/>
                  <a:pt x="316" y="96"/>
                </a:cubicBezTo>
                <a:cubicBezTo>
                  <a:pt x="308" y="96"/>
                  <a:pt x="301" y="90"/>
                  <a:pt x="301" y="82"/>
                </a:cubicBezTo>
                <a:cubicBezTo>
                  <a:pt x="301" y="57"/>
                  <a:pt x="301" y="57"/>
                  <a:pt x="301" y="57"/>
                </a:cubicBezTo>
                <a:cubicBezTo>
                  <a:pt x="301" y="49"/>
                  <a:pt x="308" y="43"/>
                  <a:pt x="316" y="43"/>
                </a:cubicBezTo>
                <a:cubicBezTo>
                  <a:pt x="340" y="43"/>
                  <a:pt x="340" y="43"/>
                  <a:pt x="340" y="43"/>
                </a:cubicBezTo>
                <a:cubicBezTo>
                  <a:pt x="348" y="43"/>
                  <a:pt x="355" y="49"/>
                  <a:pt x="355" y="57"/>
                </a:cubicBezTo>
                <a:lnTo>
                  <a:pt x="355" y="82"/>
                </a:lnTo>
                <a:close/>
                <a:moveTo>
                  <a:pt x="421" y="82"/>
                </a:moveTo>
                <a:cubicBezTo>
                  <a:pt x="421" y="90"/>
                  <a:pt x="415" y="96"/>
                  <a:pt x="407" y="96"/>
                </a:cubicBezTo>
                <a:cubicBezTo>
                  <a:pt x="382" y="96"/>
                  <a:pt x="382" y="96"/>
                  <a:pt x="382" y="96"/>
                </a:cubicBezTo>
                <a:cubicBezTo>
                  <a:pt x="374" y="96"/>
                  <a:pt x="368" y="90"/>
                  <a:pt x="368" y="82"/>
                </a:cubicBezTo>
                <a:cubicBezTo>
                  <a:pt x="368" y="57"/>
                  <a:pt x="368" y="57"/>
                  <a:pt x="368" y="57"/>
                </a:cubicBezTo>
                <a:cubicBezTo>
                  <a:pt x="368" y="49"/>
                  <a:pt x="374" y="43"/>
                  <a:pt x="382" y="43"/>
                </a:cubicBezTo>
                <a:cubicBezTo>
                  <a:pt x="407" y="43"/>
                  <a:pt x="407" y="43"/>
                  <a:pt x="407" y="43"/>
                </a:cubicBezTo>
                <a:cubicBezTo>
                  <a:pt x="415" y="43"/>
                  <a:pt x="421" y="49"/>
                  <a:pt x="421" y="57"/>
                </a:cubicBezTo>
                <a:lnTo>
                  <a:pt x="421" y="82"/>
                </a:lnTo>
                <a:close/>
              </a:path>
            </a:pathLst>
          </a:custGeom>
          <a:solidFill>
            <a:srgbClr val="3B8A97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39" name="Freeform 8"/>
          <p:cNvSpPr/>
          <p:nvPr/>
        </p:nvSpPr>
        <p:spPr bwMode="auto">
          <a:xfrm>
            <a:off x="5507567" y="4199467"/>
            <a:ext cx="1928284" cy="50800"/>
          </a:xfrm>
          <a:custGeom>
            <a:avLst/>
            <a:gdLst>
              <a:gd name="T0" fmla="*/ 1446213 w 334"/>
              <a:gd name="T1" fmla="*/ 0 h 9"/>
              <a:gd name="T2" fmla="*/ 21650 w 334"/>
              <a:gd name="T3" fmla="*/ 0 h 9"/>
              <a:gd name="T4" fmla="*/ 0 w 334"/>
              <a:gd name="T5" fmla="*/ 16933 h 9"/>
              <a:gd name="T6" fmla="*/ 21650 w 334"/>
              <a:gd name="T7" fmla="*/ 38100 h 9"/>
              <a:gd name="T8" fmla="*/ 1446213 w 334"/>
              <a:gd name="T9" fmla="*/ 38100 h 9"/>
              <a:gd name="T10" fmla="*/ 1446213 w 334"/>
              <a:gd name="T11" fmla="*/ 0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4"/>
              <a:gd name="T19" fmla="*/ 0 h 9"/>
              <a:gd name="T20" fmla="*/ 334 w 334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4" h="9">
                <a:moveTo>
                  <a:pt x="334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"/>
                  <a:pt x="2" y="9"/>
                  <a:pt x="5" y="9"/>
                </a:cubicBezTo>
                <a:cubicBezTo>
                  <a:pt x="334" y="9"/>
                  <a:pt x="334" y="9"/>
                  <a:pt x="334" y="9"/>
                </a:cubicBezTo>
                <a:lnTo>
                  <a:pt x="33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0" name="Freeform 9"/>
          <p:cNvSpPr/>
          <p:nvPr/>
        </p:nvSpPr>
        <p:spPr bwMode="auto">
          <a:xfrm>
            <a:off x="5507567" y="4417485"/>
            <a:ext cx="1928284" cy="52916"/>
          </a:xfrm>
          <a:custGeom>
            <a:avLst/>
            <a:gdLst>
              <a:gd name="T0" fmla="*/ 1446213 w 334"/>
              <a:gd name="T1" fmla="*/ 0 h 9"/>
              <a:gd name="T2" fmla="*/ 21650 w 334"/>
              <a:gd name="T3" fmla="*/ 0 h 9"/>
              <a:gd name="T4" fmla="*/ 0 w 334"/>
              <a:gd name="T5" fmla="*/ 17639 h 9"/>
              <a:gd name="T6" fmla="*/ 21650 w 334"/>
              <a:gd name="T7" fmla="*/ 39688 h 9"/>
              <a:gd name="T8" fmla="*/ 1446213 w 334"/>
              <a:gd name="T9" fmla="*/ 39688 h 9"/>
              <a:gd name="T10" fmla="*/ 1446213 w 334"/>
              <a:gd name="T11" fmla="*/ 0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4"/>
              <a:gd name="T19" fmla="*/ 0 h 9"/>
              <a:gd name="T20" fmla="*/ 334 w 334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4" h="9">
                <a:moveTo>
                  <a:pt x="334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"/>
                  <a:pt x="2" y="9"/>
                  <a:pt x="5" y="9"/>
                </a:cubicBezTo>
                <a:cubicBezTo>
                  <a:pt x="334" y="9"/>
                  <a:pt x="334" y="9"/>
                  <a:pt x="334" y="9"/>
                </a:cubicBezTo>
                <a:lnTo>
                  <a:pt x="33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1" name="Freeform 10"/>
          <p:cNvSpPr>
            <a:spLocks noEditPoints="1"/>
          </p:cNvSpPr>
          <p:nvPr/>
        </p:nvSpPr>
        <p:spPr bwMode="auto">
          <a:xfrm>
            <a:off x="5306484" y="4601633"/>
            <a:ext cx="465667" cy="467784"/>
          </a:xfrm>
          <a:custGeom>
            <a:avLst/>
            <a:gdLst>
              <a:gd name="T0" fmla="*/ 176781 w 81"/>
              <a:gd name="T1" fmla="*/ 0 h 81"/>
              <a:gd name="T2" fmla="*/ 0 w 81"/>
              <a:gd name="T3" fmla="*/ 173253 h 81"/>
              <a:gd name="T4" fmla="*/ 176781 w 81"/>
              <a:gd name="T5" fmla="*/ 350838 h 81"/>
              <a:gd name="T6" fmla="*/ 349250 w 81"/>
              <a:gd name="T7" fmla="*/ 173253 h 81"/>
              <a:gd name="T8" fmla="*/ 176781 w 81"/>
              <a:gd name="T9" fmla="*/ 0 h 81"/>
              <a:gd name="T10" fmla="*/ 176781 w 81"/>
              <a:gd name="T11" fmla="*/ 264211 h 81"/>
              <a:gd name="T12" fmla="*/ 86235 w 81"/>
              <a:gd name="T13" fmla="*/ 173253 h 81"/>
              <a:gd name="T14" fmla="*/ 176781 w 81"/>
              <a:gd name="T15" fmla="*/ 86627 h 81"/>
              <a:gd name="T16" fmla="*/ 263015 w 81"/>
              <a:gd name="T17" fmla="*/ 173253 h 81"/>
              <a:gd name="T18" fmla="*/ 176781 w 81"/>
              <a:gd name="T19" fmla="*/ 264211 h 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1"/>
              <a:gd name="T31" fmla="*/ 0 h 81"/>
              <a:gd name="T32" fmla="*/ 81 w 81"/>
              <a:gd name="T33" fmla="*/ 81 h 8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1" h="81">
                <a:moveTo>
                  <a:pt x="41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3"/>
                  <a:pt x="18" y="81"/>
                  <a:pt x="41" y="81"/>
                </a:cubicBezTo>
                <a:cubicBezTo>
                  <a:pt x="63" y="81"/>
                  <a:pt x="81" y="63"/>
                  <a:pt x="81" y="40"/>
                </a:cubicBezTo>
                <a:cubicBezTo>
                  <a:pt x="81" y="18"/>
                  <a:pt x="63" y="0"/>
                  <a:pt x="41" y="0"/>
                </a:cubicBezTo>
                <a:close/>
                <a:moveTo>
                  <a:pt x="41" y="61"/>
                </a:moveTo>
                <a:cubicBezTo>
                  <a:pt x="30" y="61"/>
                  <a:pt x="20" y="52"/>
                  <a:pt x="20" y="40"/>
                </a:cubicBezTo>
                <a:cubicBezTo>
                  <a:pt x="20" y="29"/>
                  <a:pt x="30" y="20"/>
                  <a:pt x="41" y="20"/>
                </a:cubicBezTo>
                <a:cubicBezTo>
                  <a:pt x="52" y="20"/>
                  <a:pt x="61" y="29"/>
                  <a:pt x="61" y="40"/>
                </a:cubicBezTo>
                <a:cubicBezTo>
                  <a:pt x="61" y="52"/>
                  <a:pt x="52" y="61"/>
                  <a:pt x="41" y="61"/>
                </a:cubicBezTo>
                <a:close/>
              </a:path>
            </a:pathLst>
          </a:custGeom>
          <a:solidFill>
            <a:srgbClr val="3B8A97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2" name="Freeform 11"/>
          <p:cNvSpPr>
            <a:spLocks noEditPoints="1"/>
          </p:cNvSpPr>
          <p:nvPr/>
        </p:nvSpPr>
        <p:spPr bwMode="auto">
          <a:xfrm>
            <a:off x="6650567" y="4601633"/>
            <a:ext cx="467784" cy="467784"/>
          </a:xfrm>
          <a:custGeom>
            <a:avLst/>
            <a:gdLst>
              <a:gd name="T0" fmla="*/ 177585 w 81"/>
              <a:gd name="T1" fmla="*/ 0 h 81"/>
              <a:gd name="T2" fmla="*/ 0 w 81"/>
              <a:gd name="T3" fmla="*/ 173253 h 81"/>
              <a:gd name="T4" fmla="*/ 177585 w 81"/>
              <a:gd name="T5" fmla="*/ 350838 h 81"/>
              <a:gd name="T6" fmla="*/ 350838 w 81"/>
              <a:gd name="T7" fmla="*/ 173253 h 81"/>
              <a:gd name="T8" fmla="*/ 177585 w 81"/>
              <a:gd name="T9" fmla="*/ 0 h 81"/>
              <a:gd name="T10" fmla="*/ 177585 w 81"/>
              <a:gd name="T11" fmla="*/ 264211 h 81"/>
              <a:gd name="T12" fmla="*/ 86627 w 81"/>
              <a:gd name="T13" fmla="*/ 173253 h 81"/>
              <a:gd name="T14" fmla="*/ 177585 w 81"/>
              <a:gd name="T15" fmla="*/ 86627 h 81"/>
              <a:gd name="T16" fmla="*/ 264211 w 81"/>
              <a:gd name="T17" fmla="*/ 173253 h 81"/>
              <a:gd name="T18" fmla="*/ 177585 w 81"/>
              <a:gd name="T19" fmla="*/ 264211 h 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1"/>
              <a:gd name="T31" fmla="*/ 0 h 81"/>
              <a:gd name="T32" fmla="*/ 81 w 81"/>
              <a:gd name="T33" fmla="*/ 81 h 8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1" h="81">
                <a:moveTo>
                  <a:pt x="41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3"/>
                  <a:pt x="18" y="81"/>
                  <a:pt x="41" y="81"/>
                </a:cubicBezTo>
                <a:cubicBezTo>
                  <a:pt x="63" y="81"/>
                  <a:pt x="81" y="63"/>
                  <a:pt x="81" y="40"/>
                </a:cubicBezTo>
                <a:cubicBezTo>
                  <a:pt x="81" y="18"/>
                  <a:pt x="63" y="0"/>
                  <a:pt x="41" y="0"/>
                </a:cubicBezTo>
                <a:close/>
                <a:moveTo>
                  <a:pt x="41" y="61"/>
                </a:moveTo>
                <a:cubicBezTo>
                  <a:pt x="29" y="61"/>
                  <a:pt x="20" y="52"/>
                  <a:pt x="20" y="40"/>
                </a:cubicBezTo>
                <a:cubicBezTo>
                  <a:pt x="20" y="29"/>
                  <a:pt x="29" y="20"/>
                  <a:pt x="41" y="20"/>
                </a:cubicBezTo>
                <a:cubicBezTo>
                  <a:pt x="52" y="20"/>
                  <a:pt x="61" y="29"/>
                  <a:pt x="61" y="40"/>
                </a:cubicBezTo>
                <a:cubicBezTo>
                  <a:pt x="61" y="52"/>
                  <a:pt x="52" y="61"/>
                  <a:pt x="41" y="61"/>
                </a:cubicBezTo>
                <a:close/>
              </a:path>
            </a:pathLst>
          </a:custGeom>
          <a:solidFill>
            <a:srgbClr val="3B8A97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3" name="Freeform 12"/>
          <p:cNvSpPr/>
          <p:nvPr/>
        </p:nvSpPr>
        <p:spPr bwMode="auto">
          <a:xfrm>
            <a:off x="2571751" y="2074333"/>
            <a:ext cx="1176867" cy="1204384"/>
          </a:xfrm>
          <a:custGeom>
            <a:avLst/>
            <a:gdLst>
              <a:gd name="T0" fmla="*/ 432672 w 204"/>
              <a:gd name="T1" fmla="*/ 371688 h 209"/>
              <a:gd name="T2" fmla="*/ 436998 w 204"/>
              <a:gd name="T3" fmla="*/ 358722 h 209"/>
              <a:gd name="T4" fmla="*/ 752849 w 204"/>
              <a:gd name="T5" fmla="*/ 56185 h 209"/>
              <a:gd name="T6" fmla="*/ 631701 w 204"/>
              <a:gd name="T7" fmla="*/ 0 h 209"/>
              <a:gd name="T8" fmla="*/ 549493 w 204"/>
              <a:gd name="T9" fmla="*/ 64829 h 209"/>
              <a:gd name="T10" fmla="*/ 458632 w 204"/>
              <a:gd name="T11" fmla="*/ 21610 h 209"/>
              <a:gd name="T12" fmla="*/ 428345 w 204"/>
              <a:gd name="T13" fmla="*/ 34576 h 209"/>
              <a:gd name="T14" fmla="*/ 441325 w 204"/>
              <a:gd name="T15" fmla="*/ 64829 h 209"/>
              <a:gd name="T16" fmla="*/ 510552 w 204"/>
              <a:gd name="T17" fmla="*/ 95083 h 209"/>
              <a:gd name="T18" fmla="*/ 402385 w 204"/>
              <a:gd name="T19" fmla="*/ 177200 h 209"/>
              <a:gd name="T20" fmla="*/ 311524 w 204"/>
              <a:gd name="T21" fmla="*/ 133981 h 209"/>
              <a:gd name="T22" fmla="*/ 281237 w 204"/>
              <a:gd name="T23" fmla="*/ 142624 h 209"/>
              <a:gd name="T24" fmla="*/ 289890 w 204"/>
              <a:gd name="T25" fmla="*/ 172878 h 209"/>
              <a:gd name="T26" fmla="*/ 363444 w 204"/>
              <a:gd name="T27" fmla="*/ 207454 h 209"/>
              <a:gd name="T28" fmla="*/ 268256 w 204"/>
              <a:gd name="T29" fmla="*/ 276605 h 209"/>
              <a:gd name="T30" fmla="*/ 263930 w 204"/>
              <a:gd name="T31" fmla="*/ 285249 h 209"/>
              <a:gd name="T32" fmla="*/ 116821 w 204"/>
              <a:gd name="T33" fmla="*/ 203132 h 209"/>
              <a:gd name="T34" fmla="*/ 17307 w 204"/>
              <a:gd name="T35" fmla="*/ 237707 h 209"/>
              <a:gd name="T36" fmla="*/ 51921 w 204"/>
              <a:gd name="T37" fmla="*/ 337112 h 209"/>
              <a:gd name="T38" fmla="*/ 207682 w 204"/>
              <a:gd name="T39" fmla="*/ 406264 h 209"/>
              <a:gd name="T40" fmla="*/ 203356 w 204"/>
              <a:gd name="T41" fmla="*/ 414907 h 209"/>
              <a:gd name="T42" fmla="*/ 207682 w 204"/>
              <a:gd name="T43" fmla="*/ 501346 h 209"/>
              <a:gd name="T44" fmla="*/ 147108 w 204"/>
              <a:gd name="T45" fmla="*/ 471093 h 209"/>
              <a:gd name="T46" fmla="*/ 121148 w 204"/>
              <a:gd name="T47" fmla="*/ 484059 h 209"/>
              <a:gd name="T48" fmla="*/ 129801 w 204"/>
              <a:gd name="T49" fmla="*/ 514312 h 209"/>
              <a:gd name="T50" fmla="*/ 212009 w 204"/>
              <a:gd name="T51" fmla="*/ 553210 h 209"/>
              <a:gd name="T52" fmla="*/ 220663 w 204"/>
              <a:gd name="T53" fmla="*/ 661259 h 209"/>
              <a:gd name="T54" fmla="*/ 155762 w 204"/>
              <a:gd name="T55" fmla="*/ 631005 h 209"/>
              <a:gd name="T56" fmla="*/ 125475 w 204"/>
              <a:gd name="T57" fmla="*/ 643971 h 209"/>
              <a:gd name="T58" fmla="*/ 134128 w 204"/>
              <a:gd name="T59" fmla="*/ 669903 h 209"/>
              <a:gd name="T60" fmla="*/ 224989 w 204"/>
              <a:gd name="T61" fmla="*/ 713122 h 209"/>
              <a:gd name="T62" fmla="*/ 229316 w 204"/>
              <a:gd name="T63" fmla="*/ 847103 h 209"/>
              <a:gd name="T64" fmla="*/ 350464 w 204"/>
              <a:gd name="T65" fmla="*/ 903288 h 209"/>
              <a:gd name="T66" fmla="*/ 372098 w 204"/>
              <a:gd name="T67" fmla="*/ 492703 h 209"/>
              <a:gd name="T68" fmla="*/ 380751 w 204"/>
              <a:gd name="T69" fmla="*/ 475415 h 209"/>
              <a:gd name="T70" fmla="*/ 618720 w 204"/>
              <a:gd name="T71" fmla="*/ 579142 h 209"/>
              <a:gd name="T72" fmla="*/ 653334 w 204"/>
              <a:gd name="T73" fmla="*/ 592108 h 209"/>
              <a:gd name="T74" fmla="*/ 661988 w 204"/>
              <a:gd name="T75" fmla="*/ 730410 h 209"/>
              <a:gd name="T76" fmla="*/ 718235 w 204"/>
              <a:gd name="T77" fmla="*/ 773629 h 209"/>
              <a:gd name="T78" fmla="*/ 761502 w 204"/>
              <a:gd name="T79" fmla="*/ 618039 h 209"/>
              <a:gd name="T80" fmla="*/ 783136 w 204"/>
              <a:gd name="T81" fmla="*/ 570498 h 209"/>
              <a:gd name="T82" fmla="*/ 882650 w 204"/>
              <a:gd name="T83" fmla="*/ 427873 h 209"/>
              <a:gd name="T84" fmla="*/ 813423 w 204"/>
              <a:gd name="T85" fmla="*/ 414907 h 209"/>
              <a:gd name="T86" fmla="*/ 692275 w 204"/>
              <a:gd name="T87" fmla="*/ 509990 h 209"/>
              <a:gd name="T88" fmla="*/ 657661 w 204"/>
              <a:gd name="T89" fmla="*/ 492703 h 209"/>
              <a:gd name="T90" fmla="*/ 432672 w 204"/>
              <a:gd name="T91" fmla="*/ 371688 h 20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04"/>
              <a:gd name="T139" fmla="*/ 0 h 209"/>
              <a:gd name="T140" fmla="*/ 204 w 204"/>
              <a:gd name="T141" fmla="*/ 209 h 209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04" h="209">
                <a:moveTo>
                  <a:pt x="100" y="86"/>
                </a:moveTo>
                <a:cubicBezTo>
                  <a:pt x="101" y="83"/>
                  <a:pt x="101" y="83"/>
                  <a:pt x="101" y="83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46" y="0"/>
                  <a:pt x="146" y="0"/>
                  <a:pt x="146" y="0"/>
                </a:cubicBezTo>
                <a:cubicBezTo>
                  <a:pt x="127" y="15"/>
                  <a:pt x="127" y="15"/>
                  <a:pt x="127" y="15"/>
                </a:cubicBezTo>
                <a:cubicBezTo>
                  <a:pt x="106" y="5"/>
                  <a:pt x="106" y="5"/>
                  <a:pt x="106" y="5"/>
                </a:cubicBezTo>
                <a:cubicBezTo>
                  <a:pt x="104" y="4"/>
                  <a:pt x="101" y="5"/>
                  <a:pt x="99" y="8"/>
                </a:cubicBezTo>
                <a:cubicBezTo>
                  <a:pt x="98" y="10"/>
                  <a:pt x="99" y="13"/>
                  <a:pt x="102" y="15"/>
                </a:cubicBezTo>
                <a:cubicBezTo>
                  <a:pt x="118" y="22"/>
                  <a:pt x="118" y="22"/>
                  <a:pt x="118" y="22"/>
                </a:cubicBezTo>
                <a:cubicBezTo>
                  <a:pt x="93" y="41"/>
                  <a:pt x="93" y="41"/>
                  <a:pt x="93" y="41"/>
                </a:cubicBezTo>
                <a:cubicBezTo>
                  <a:pt x="72" y="31"/>
                  <a:pt x="72" y="31"/>
                  <a:pt x="72" y="31"/>
                </a:cubicBezTo>
                <a:cubicBezTo>
                  <a:pt x="69" y="30"/>
                  <a:pt x="66" y="31"/>
                  <a:pt x="65" y="33"/>
                </a:cubicBezTo>
                <a:cubicBezTo>
                  <a:pt x="64" y="36"/>
                  <a:pt x="65" y="39"/>
                  <a:pt x="67" y="40"/>
                </a:cubicBezTo>
                <a:cubicBezTo>
                  <a:pt x="84" y="48"/>
                  <a:pt x="84" y="48"/>
                  <a:pt x="84" y="48"/>
                </a:cubicBezTo>
                <a:cubicBezTo>
                  <a:pt x="62" y="64"/>
                  <a:pt x="62" y="64"/>
                  <a:pt x="62" y="64"/>
                </a:cubicBezTo>
                <a:cubicBezTo>
                  <a:pt x="61" y="66"/>
                  <a:pt x="61" y="66"/>
                  <a:pt x="61" y="66"/>
                </a:cubicBezTo>
                <a:cubicBezTo>
                  <a:pt x="27" y="47"/>
                  <a:pt x="27" y="47"/>
                  <a:pt x="27" y="47"/>
                </a:cubicBezTo>
                <a:cubicBezTo>
                  <a:pt x="18" y="43"/>
                  <a:pt x="8" y="47"/>
                  <a:pt x="4" y="55"/>
                </a:cubicBezTo>
                <a:cubicBezTo>
                  <a:pt x="0" y="64"/>
                  <a:pt x="3" y="74"/>
                  <a:pt x="12" y="78"/>
                </a:cubicBezTo>
                <a:cubicBezTo>
                  <a:pt x="48" y="94"/>
                  <a:pt x="48" y="94"/>
                  <a:pt x="48" y="94"/>
                </a:cubicBezTo>
                <a:cubicBezTo>
                  <a:pt x="47" y="96"/>
                  <a:pt x="47" y="96"/>
                  <a:pt x="47" y="96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34" y="109"/>
                  <a:pt x="34" y="109"/>
                  <a:pt x="34" y="109"/>
                </a:cubicBezTo>
                <a:cubicBezTo>
                  <a:pt x="32" y="108"/>
                  <a:pt x="29" y="109"/>
                  <a:pt x="28" y="112"/>
                </a:cubicBezTo>
                <a:cubicBezTo>
                  <a:pt x="26" y="114"/>
                  <a:pt x="28" y="117"/>
                  <a:pt x="30" y="119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36" y="146"/>
                  <a:pt x="36" y="146"/>
                  <a:pt x="36" y="146"/>
                </a:cubicBezTo>
                <a:cubicBezTo>
                  <a:pt x="33" y="145"/>
                  <a:pt x="30" y="146"/>
                  <a:pt x="29" y="149"/>
                </a:cubicBezTo>
                <a:cubicBezTo>
                  <a:pt x="28" y="151"/>
                  <a:pt x="29" y="154"/>
                  <a:pt x="31" y="155"/>
                </a:cubicBezTo>
                <a:cubicBezTo>
                  <a:pt x="52" y="165"/>
                  <a:pt x="52" y="165"/>
                  <a:pt x="52" y="165"/>
                </a:cubicBezTo>
                <a:cubicBezTo>
                  <a:pt x="53" y="196"/>
                  <a:pt x="53" y="196"/>
                  <a:pt x="53" y="196"/>
                </a:cubicBezTo>
                <a:cubicBezTo>
                  <a:pt x="81" y="209"/>
                  <a:pt x="81" y="209"/>
                  <a:pt x="81" y="209"/>
                </a:cubicBezTo>
                <a:cubicBezTo>
                  <a:pt x="86" y="114"/>
                  <a:pt x="86" y="114"/>
                  <a:pt x="86" y="114"/>
                </a:cubicBezTo>
                <a:cubicBezTo>
                  <a:pt x="88" y="110"/>
                  <a:pt x="88" y="110"/>
                  <a:pt x="88" y="110"/>
                </a:cubicBezTo>
                <a:cubicBezTo>
                  <a:pt x="143" y="134"/>
                  <a:pt x="143" y="134"/>
                  <a:pt x="143" y="134"/>
                </a:cubicBezTo>
                <a:cubicBezTo>
                  <a:pt x="146" y="135"/>
                  <a:pt x="149" y="136"/>
                  <a:pt x="151" y="137"/>
                </a:cubicBezTo>
                <a:cubicBezTo>
                  <a:pt x="153" y="169"/>
                  <a:pt x="153" y="169"/>
                  <a:pt x="153" y="169"/>
                </a:cubicBezTo>
                <a:cubicBezTo>
                  <a:pt x="166" y="179"/>
                  <a:pt x="166" y="179"/>
                  <a:pt x="166" y="179"/>
                </a:cubicBezTo>
                <a:cubicBezTo>
                  <a:pt x="176" y="143"/>
                  <a:pt x="176" y="143"/>
                  <a:pt x="176" y="143"/>
                </a:cubicBezTo>
                <a:cubicBezTo>
                  <a:pt x="181" y="132"/>
                  <a:pt x="181" y="132"/>
                  <a:pt x="181" y="132"/>
                </a:cubicBezTo>
                <a:cubicBezTo>
                  <a:pt x="204" y="99"/>
                  <a:pt x="204" y="99"/>
                  <a:pt x="204" y="99"/>
                </a:cubicBezTo>
                <a:cubicBezTo>
                  <a:pt x="188" y="96"/>
                  <a:pt x="188" y="96"/>
                  <a:pt x="188" y="96"/>
                </a:cubicBezTo>
                <a:cubicBezTo>
                  <a:pt x="160" y="118"/>
                  <a:pt x="160" y="118"/>
                  <a:pt x="160" y="118"/>
                </a:cubicBezTo>
                <a:cubicBezTo>
                  <a:pt x="158" y="116"/>
                  <a:pt x="155" y="115"/>
                  <a:pt x="152" y="114"/>
                </a:cubicBezTo>
                <a:lnTo>
                  <a:pt x="100" y="86"/>
                </a:lnTo>
                <a:close/>
              </a:path>
            </a:pathLst>
          </a:custGeom>
          <a:solidFill>
            <a:srgbClr val="32727C">
              <a:alpha val="95000"/>
            </a:srgbClr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4" name="Freeform 13"/>
          <p:cNvSpPr/>
          <p:nvPr/>
        </p:nvSpPr>
        <p:spPr bwMode="auto">
          <a:xfrm>
            <a:off x="2571751" y="2362200"/>
            <a:ext cx="1026583" cy="916517"/>
          </a:xfrm>
          <a:custGeom>
            <a:avLst/>
            <a:gdLst>
              <a:gd name="T0" fmla="*/ 34604 w 178"/>
              <a:gd name="T1" fmla="*/ 0 h 159"/>
              <a:gd name="T2" fmla="*/ 17302 w 178"/>
              <a:gd name="T3" fmla="*/ 21616 h 159"/>
              <a:gd name="T4" fmla="*/ 51906 w 178"/>
              <a:gd name="T5" fmla="*/ 121049 h 159"/>
              <a:gd name="T6" fmla="*/ 207624 w 178"/>
              <a:gd name="T7" fmla="*/ 190221 h 159"/>
              <a:gd name="T8" fmla="*/ 203298 w 178"/>
              <a:gd name="T9" fmla="*/ 198867 h 159"/>
              <a:gd name="T10" fmla="*/ 207624 w 178"/>
              <a:gd name="T11" fmla="*/ 285331 h 159"/>
              <a:gd name="T12" fmla="*/ 147067 w 178"/>
              <a:gd name="T13" fmla="*/ 255068 h 159"/>
              <a:gd name="T14" fmla="*/ 121114 w 178"/>
              <a:gd name="T15" fmla="*/ 268038 h 159"/>
              <a:gd name="T16" fmla="*/ 129765 w 178"/>
              <a:gd name="T17" fmla="*/ 298300 h 159"/>
              <a:gd name="T18" fmla="*/ 211949 w 178"/>
              <a:gd name="T19" fmla="*/ 337209 h 159"/>
              <a:gd name="T20" fmla="*/ 220600 w 178"/>
              <a:gd name="T21" fmla="*/ 445289 h 159"/>
              <a:gd name="T22" fmla="*/ 155718 w 178"/>
              <a:gd name="T23" fmla="*/ 415027 h 159"/>
              <a:gd name="T24" fmla="*/ 125439 w 178"/>
              <a:gd name="T25" fmla="*/ 427996 h 159"/>
              <a:gd name="T26" fmla="*/ 134090 w 178"/>
              <a:gd name="T27" fmla="*/ 453935 h 159"/>
              <a:gd name="T28" fmla="*/ 224926 w 178"/>
              <a:gd name="T29" fmla="*/ 497167 h 159"/>
              <a:gd name="T30" fmla="*/ 229251 w 178"/>
              <a:gd name="T31" fmla="*/ 631186 h 159"/>
              <a:gd name="T32" fmla="*/ 350365 w 178"/>
              <a:gd name="T33" fmla="*/ 687388 h 159"/>
              <a:gd name="T34" fmla="*/ 371993 w 178"/>
              <a:gd name="T35" fmla="*/ 276685 h 159"/>
              <a:gd name="T36" fmla="*/ 380644 w 178"/>
              <a:gd name="T37" fmla="*/ 259392 h 159"/>
              <a:gd name="T38" fmla="*/ 618546 w 178"/>
              <a:gd name="T39" fmla="*/ 363148 h 159"/>
              <a:gd name="T40" fmla="*/ 653150 w 178"/>
              <a:gd name="T41" fmla="*/ 376118 h 159"/>
              <a:gd name="T42" fmla="*/ 661801 w 178"/>
              <a:gd name="T43" fmla="*/ 514460 h 159"/>
              <a:gd name="T44" fmla="*/ 718032 w 178"/>
              <a:gd name="T45" fmla="*/ 557692 h 159"/>
              <a:gd name="T46" fmla="*/ 769938 w 178"/>
              <a:gd name="T47" fmla="*/ 380441 h 159"/>
              <a:gd name="T48" fmla="*/ 34604 w 178"/>
              <a:gd name="T49" fmla="*/ 0 h 15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78"/>
              <a:gd name="T76" fmla="*/ 0 h 159"/>
              <a:gd name="T77" fmla="*/ 178 w 178"/>
              <a:gd name="T78" fmla="*/ 159 h 15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78" h="159">
                <a:moveTo>
                  <a:pt x="8" y="0"/>
                </a:moveTo>
                <a:cubicBezTo>
                  <a:pt x="6" y="2"/>
                  <a:pt x="5" y="3"/>
                  <a:pt x="4" y="5"/>
                </a:cubicBezTo>
                <a:cubicBezTo>
                  <a:pt x="0" y="14"/>
                  <a:pt x="3" y="24"/>
                  <a:pt x="12" y="28"/>
                </a:cubicBezTo>
                <a:cubicBezTo>
                  <a:pt x="48" y="44"/>
                  <a:pt x="48" y="44"/>
                  <a:pt x="48" y="44"/>
                </a:cubicBezTo>
                <a:cubicBezTo>
                  <a:pt x="47" y="46"/>
                  <a:pt x="47" y="46"/>
                  <a:pt x="47" y="46"/>
                </a:cubicBezTo>
                <a:cubicBezTo>
                  <a:pt x="48" y="66"/>
                  <a:pt x="48" y="66"/>
                  <a:pt x="48" y="66"/>
                </a:cubicBezTo>
                <a:cubicBezTo>
                  <a:pt x="34" y="59"/>
                  <a:pt x="34" y="59"/>
                  <a:pt x="34" y="59"/>
                </a:cubicBezTo>
                <a:cubicBezTo>
                  <a:pt x="32" y="58"/>
                  <a:pt x="29" y="59"/>
                  <a:pt x="28" y="62"/>
                </a:cubicBezTo>
                <a:cubicBezTo>
                  <a:pt x="26" y="64"/>
                  <a:pt x="28" y="67"/>
                  <a:pt x="30" y="69"/>
                </a:cubicBezTo>
                <a:cubicBezTo>
                  <a:pt x="49" y="78"/>
                  <a:pt x="49" y="78"/>
                  <a:pt x="49" y="78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36" y="96"/>
                  <a:pt x="36" y="96"/>
                  <a:pt x="36" y="96"/>
                </a:cubicBezTo>
                <a:cubicBezTo>
                  <a:pt x="33" y="95"/>
                  <a:pt x="30" y="96"/>
                  <a:pt x="29" y="99"/>
                </a:cubicBezTo>
                <a:cubicBezTo>
                  <a:pt x="28" y="101"/>
                  <a:pt x="29" y="104"/>
                  <a:pt x="31" y="105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81" y="159"/>
                  <a:pt x="81" y="159"/>
                  <a:pt x="81" y="159"/>
                </a:cubicBezTo>
                <a:cubicBezTo>
                  <a:pt x="86" y="64"/>
                  <a:pt x="86" y="64"/>
                  <a:pt x="86" y="64"/>
                </a:cubicBezTo>
                <a:cubicBezTo>
                  <a:pt x="88" y="60"/>
                  <a:pt x="88" y="60"/>
                  <a:pt x="88" y="60"/>
                </a:cubicBezTo>
                <a:cubicBezTo>
                  <a:pt x="143" y="84"/>
                  <a:pt x="143" y="84"/>
                  <a:pt x="143" y="84"/>
                </a:cubicBezTo>
                <a:cubicBezTo>
                  <a:pt x="146" y="85"/>
                  <a:pt x="149" y="86"/>
                  <a:pt x="151" y="87"/>
                </a:cubicBezTo>
                <a:cubicBezTo>
                  <a:pt x="153" y="119"/>
                  <a:pt x="153" y="119"/>
                  <a:pt x="153" y="119"/>
                </a:cubicBezTo>
                <a:cubicBezTo>
                  <a:pt x="166" y="129"/>
                  <a:pt x="166" y="129"/>
                  <a:pt x="166" y="129"/>
                </a:cubicBezTo>
                <a:cubicBezTo>
                  <a:pt x="178" y="88"/>
                  <a:pt x="178" y="88"/>
                  <a:pt x="178" y="88"/>
                </a:cubicBezTo>
                <a:cubicBezTo>
                  <a:pt x="141" y="62"/>
                  <a:pt x="16" y="5"/>
                  <a:pt x="8" y="0"/>
                </a:cubicBezTo>
                <a:close/>
              </a:path>
            </a:pathLst>
          </a:custGeom>
          <a:solidFill>
            <a:srgbClr val="32727C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0" name="Freeform 17"/>
          <p:cNvSpPr/>
          <p:nvPr/>
        </p:nvSpPr>
        <p:spPr bwMode="auto">
          <a:xfrm>
            <a:off x="831852" y="1816101"/>
            <a:ext cx="1212849" cy="404284"/>
          </a:xfrm>
          <a:custGeom>
            <a:avLst/>
            <a:gdLst>
              <a:gd name="T0" fmla="*/ 210 w 210"/>
              <a:gd name="T1" fmla="*/ 70 h 70"/>
              <a:gd name="T2" fmla="*/ 162 w 210"/>
              <a:gd name="T3" fmla="*/ 24 h 70"/>
              <a:gd name="T4" fmla="*/ 150 w 210"/>
              <a:gd name="T5" fmla="*/ 26 h 70"/>
              <a:gd name="T6" fmla="*/ 109 w 210"/>
              <a:gd name="T7" fmla="*/ 0 h 70"/>
              <a:gd name="T8" fmla="*/ 65 w 210"/>
              <a:gd name="T9" fmla="*/ 31 h 70"/>
              <a:gd name="T10" fmla="*/ 46 w 210"/>
              <a:gd name="T11" fmla="*/ 27 h 70"/>
              <a:gd name="T12" fmla="*/ 0 w 210"/>
              <a:gd name="T13" fmla="*/ 70 h 70"/>
              <a:gd name="T14" fmla="*/ 210 w 210"/>
              <a:gd name="T15" fmla="*/ 7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0" h="70">
                <a:moveTo>
                  <a:pt x="210" y="70"/>
                </a:moveTo>
                <a:cubicBezTo>
                  <a:pt x="209" y="44"/>
                  <a:pt x="188" y="24"/>
                  <a:pt x="162" y="24"/>
                </a:cubicBezTo>
                <a:cubicBezTo>
                  <a:pt x="158" y="24"/>
                  <a:pt x="154" y="25"/>
                  <a:pt x="150" y="26"/>
                </a:cubicBezTo>
                <a:cubicBezTo>
                  <a:pt x="142" y="10"/>
                  <a:pt x="127" y="0"/>
                  <a:pt x="109" y="0"/>
                </a:cubicBezTo>
                <a:cubicBezTo>
                  <a:pt x="88" y="0"/>
                  <a:pt x="71" y="13"/>
                  <a:pt x="65" y="31"/>
                </a:cubicBezTo>
                <a:cubicBezTo>
                  <a:pt x="59" y="28"/>
                  <a:pt x="53" y="27"/>
                  <a:pt x="46" y="27"/>
                </a:cubicBezTo>
                <a:cubicBezTo>
                  <a:pt x="22" y="27"/>
                  <a:pt x="1" y="46"/>
                  <a:pt x="0" y="70"/>
                </a:cubicBezTo>
                <a:lnTo>
                  <a:pt x="210" y="70"/>
                </a:lnTo>
                <a:close/>
              </a:path>
            </a:pathLst>
          </a:custGeom>
          <a:solidFill>
            <a:srgbClr val="32727C">
              <a:alpha val="65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1" name="Freeform 18"/>
          <p:cNvSpPr/>
          <p:nvPr/>
        </p:nvSpPr>
        <p:spPr bwMode="auto">
          <a:xfrm>
            <a:off x="3591984" y="1502834"/>
            <a:ext cx="751416" cy="249767"/>
          </a:xfrm>
          <a:custGeom>
            <a:avLst/>
            <a:gdLst>
              <a:gd name="T0" fmla="*/ 130 w 130"/>
              <a:gd name="T1" fmla="*/ 43 h 43"/>
              <a:gd name="T2" fmla="*/ 100 w 130"/>
              <a:gd name="T3" fmla="*/ 15 h 43"/>
              <a:gd name="T4" fmla="*/ 93 w 130"/>
              <a:gd name="T5" fmla="*/ 16 h 43"/>
              <a:gd name="T6" fmla="*/ 67 w 130"/>
              <a:gd name="T7" fmla="*/ 0 h 43"/>
              <a:gd name="T8" fmla="*/ 40 w 130"/>
              <a:gd name="T9" fmla="*/ 19 h 43"/>
              <a:gd name="T10" fmla="*/ 28 w 130"/>
              <a:gd name="T11" fmla="*/ 17 h 43"/>
              <a:gd name="T12" fmla="*/ 0 w 130"/>
              <a:gd name="T13" fmla="*/ 43 h 43"/>
              <a:gd name="T14" fmla="*/ 130 w 130"/>
              <a:gd name="T1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0" h="43">
                <a:moveTo>
                  <a:pt x="130" y="43"/>
                </a:moveTo>
                <a:cubicBezTo>
                  <a:pt x="129" y="28"/>
                  <a:pt x="116" y="15"/>
                  <a:pt x="100" y="15"/>
                </a:cubicBezTo>
                <a:cubicBezTo>
                  <a:pt x="98" y="15"/>
                  <a:pt x="95" y="15"/>
                  <a:pt x="93" y="16"/>
                </a:cubicBezTo>
                <a:cubicBezTo>
                  <a:pt x="88" y="6"/>
                  <a:pt x="78" y="0"/>
                  <a:pt x="67" y="0"/>
                </a:cubicBezTo>
                <a:cubicBezTo>
                  <a:pt x="55" y="0"/>
                  <a:pt x="44" y="8"/>
                  <a:pt x="40" y="19"/>
                </a:cubicBezTo>
                <a:cubicBezTo>
                  <a:pt x="37" y="17"/>
                  <a:pt x="33" y="17"/>
                  <a:pt x="28" y="17"/>
                </a:cubicBezTo>
                <a:cubicBezTo>
                  <a:pt x="13" y="17"/>
                  <a:pt x="1" y="28"/>
                  <a:pt x="0" y="43"/>
                </a:cubicBezTo>
                <a:lnTo>
                  <a:pt x="130" y="43"/>
                </a:lnTo>
                <a:close/>
              </a:path>
            </a:pathLst>
          </a:custGeom>
          <a:solidFill>
            <a:srgbClr val="32727C">
              <a:alpha val="65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2" name="Freeform 19"/>
          <p:cNvSpPr/>
          <p:nvPr/>
        </p:nvSpPr>
        <p:spPr bwMode="auto">
          <a:xfrm>
            <a:off x="4959351" y="3143251"/>
            <a:ext cx="749300" cy="254000"/>
          </a:xfrm>
          <a:custGeom>
            <a:avLst/>
            <a:gdLst>
              <a:gd name="T0" fmla="*/ 130 w 130"/>
              <a:gd name="T1" fmla="*/ 44 h 44"/>
              <a:gd name="T2" fmla="*/ 100 w 130"/>
              <a:gd name="T3" fmla="*/ 16 h 44"/>
              <a:gd name="T4" fmla="*/ 93 w 130"/>
              <a:gd name="T5" fmla="*/ 17 h 44"/>
              <a:gd name="T6" fmla="*/ 67 w 130"/>
              <a:gd name="T7" fmla="*/ 0 h 44"/>
              <a:gd name="T8" fmla="*/ 40 w 130"/>
              <a:gd name="T9" fmla="*/ 20 h 44"/>
              <a:gd name="T10" fmla="*/ 28 w 130"/>
              <a:gd name="T11" fmla="*/ 17 h 44"/>
              <a:gd name="T12" fmla="*/ 0 w 130"/>
              <a:gd name="T13" fmla="*/ 44 h 44"/>
              <a:gd name="T14" fmla="*/ 130 w 130"/>
              <a:gd name="T1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0" h="44">
                <a:moveTo>
                  <a:pt x="130" y="44"/>
                </a:moveTo>
                <a:cubicBezTo>
                  <a:pt x="129" y="28"/>
                  <a:pt x="116" y="16"/>
                  <a:pt x="100" y="16"/>
                </a:cubicBezTo>
                <a:cubicBezTo>
                  <a:pt x="98" y="16"/>
                  <a:pt x="95" y="16"/>
                  <a:pt x="93" y="17"/>
                </a:cubicBezTo>
                <a:cubicBezTo>
                  <a:pt x="88" y="7"/>
                  <a:pt x="78" y="0"/>
                  <a:pt x="67" y="0"/>
                </a:cubicBezTo>
                <a:cubicBezTo>
                  <a:pt x="55" y="0"/>
                  <a:pt x="44" y="8"/>
                  <a:pt x="40" y="20"/>
                </a:cubicBezTo>
                <a:cubicBezTo>
                  <a:pt x="37" y="18"/>
                  <a:pt x="33" y="17"/>
                  <a:pt x="28" y="17"/>
                </a:cubicBezTo>
                <a:cubicBezTo>
                  <a:pt x="13" y="17"/>
                  <a:pt x="1" y="29"/>
                  <a:pt x="0" y="44"/>
                </a:cubicBezTo>
                <a:lnTo>
                  <a:pt x="130" y="44"/>
                </a:lnTo>
                <a:close/>
              </a:path>
            </a:pathLst>
          </a:custGeom>
          <a:solidFill>
            <a:srgbClr val="32727C">
              <a:alpha val="65000"/>
            </a:srgb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957" name="组合 2067"/>
          <p:cNvGrpSpPr/>
          <p:nvPr/>
        </p:nvGrpSpPr>
        <p:grpSpPr bwMode="auto">
          <a:xfrm>
            <a:off x="8028518" y="4832351"/>
            <a:ext cx="1993903" cy="1132415"/>
            <a:chOff x="7421194" y="3621438"/>
            <a:chExt cx="1494208" cy="849671"/>
          </a:xfrm>
          <a:solidFill>
            <a:srgbClr val="404040"/>
          </a:solidFill>
        </p:grpSpPr>
        <p:sp>
          <p:nvSpPr>
            <p:cNvPr id="2066" name="椭圆 2065"/>
            <p:cNvSpPr/>
            <p:nvPr/>
          </p:nvSpPr>
          <p:spPr>
            <a:xfrm>
              <a:off x="7671816" y="3662730"/>
              <a:ext cx="1243586" cy="80837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7" name="等腰三角形 2066"/>
            <p:cNvSpPr/>
            <p:nvPr/>
          </p:nvSpPr>
          <p:spPr>
            <a:xfrm rot="18116057">
              <a:off x="7533667" y="3508965"/>
              <a:ext cx="238226" cy="46317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958" name="Freeform 16"/>
          <p:cNvSpPr>
            <a:spLocks noEditPoints="1"/>
          </p:cNvSpPr>
          <p:nvPr/>
        </p:nvSpPr>
        <p:spPr bwMode="auto">
          <a:xfrm>
            <a:off x="8771125" y="5008210"/>
            <a:ext cx="843120" cy="835729"/>
          </a:xfrm>
          <a:custGeom>
            <a:avLst/>
            <a:gdLst>
              <a:gd name="T0" fmla="*/ 631825 w 146"/>
              <a:gd name="T1" fmla="*/ 315694 h 145"/>
              <a:gd name="T2" fmla="*/ 545274 w 146"/>
              <a:gd name="T3" fmla="*/ 99465 h 145"/>
              <a:gd name="T4" fmla="*/ 73569 w 146"/>
              <a:gd name="T5" fmla="*/ 164334 h 145"/>
              <a:gd name="T6" fmla="*/ 514981 w 146"/>
              <a:gd name="T7" fmla="*/ 142711 h 145"/>
              <a:gd name="T8" fmla="*/ 164448 w 146"/>
              <a:gd name="T9" fmla="*/ 95141 h 145"/>
              <a:gd name="T10" fmla="*/ 164448 w 146"/>
              <a:gd name="T11" fmla="*/ 116763 h 145"/>
              <a:gd name="T12" fmla="*/ 186085 w 146"/>
              <a:gd name="T13" fmla="*/ 237851 h 145"/>
              <a:gd name="T14" fmla="*/ 242344 w 146"/>
              <a:gd name="T15" fmla="*/ 190281 h 145"/>
              <a:gd name="T16" fmla="*/ 285620 w 146"/>
              <a:gd name="T17" fmla="*/ 164334 h 145"/>
              <a:gd name="T18" fmla="*/ 289947 w 146"/>
              <a:gd name="T19" fmla="*/ 160009 h 145"/>
              <a:gd name="T20" fmla="*/ 307257 w 146"/>
              <a:gd name="T21" fmla="*/ 160009 h 145"/>
              <a:gd name="T22" fmla="*/ 311585 w 146"/>
              <a:gd name="T23" fmla="*/ 160009 h 145"/>
              <a:gd name="T24" fmla="*/ 289947 w 146"/>
              <a:gd name="T25" fmla="*/ 125413 h 145"/>
              <a:gd name="T26" fmla="*/ 233689 w 146"/>
              <a:gd name="T27" fmla="*/ 151360 h 145"/>
              <a:gd name="T28" fmla="*/ 250999 w 146"/>
              <a:gd name="T29" fmla="*/ 108114 h 145"/>
              <a:gd name="T30" fmla="*/ 268309 w 146"/>
              <a:gd name="T31" fmla="*/ 95141 h 145"/>
              <a:gd name="T32" fmla="*/ 281292 w 146"/>
              <a:gd name="T33" fmla="*/ 103790 h 145"/>
              <a:gd name="T34" fmla="*/ 294275 w 146"/>
              <a:gd name="T35" fmla="*/ 69193 h 145"/>
              <a:gd name="T36" fmla="*/ 246671 w 146"/>
              <a:gd name="T37" fmla="*/ 69193 h 145"/>
              <a:gd name="T38" fmla="*/ 212051 w 146"/>
              <a:gd name="T39" fmla="*/ 90816 h 145"/>
              <a:gd name="T40" fmla="*/ 199068 w 146"/>
              <a:gd name="T41" fmla="*/ 64869 h 145"/>
              <a:gd name="T42" fmla="*/ 199068 w 146"/>
              <a:gd name="T43" fmla="*/ 95141 h 145"/>
              <a:gd name="T44" fmla="*/ 506325 w 146"/>
              <a:gd name="T45" fmla="*/ 99465 h 145"/>
              <a:gd name="T46" fmla="*/ 506325 w 146"/>
              <a:gd name="T47" fmla="*/ 129737 h 145"/>
              <a:gd name="T48" fmla="*/ 458722 w 146"/>
              <a:gd name="T49" fmla="*/ 172983 h 145"/>
              <a:gd name="T50" fmla="*/ 441412 w 146"/>
              <a:gd name="T51" fmla="*/ 211904 h 145"/>
              <a:gd name="T52" fmla="*/ 501998 w 146"/>
              <a:gd name="T53" fmla="*/ 185957 h 145"/>
              <a:gd name="T54" fmla="*/ 527963 w 146"/>
              <a:gd name="T55" fmla="*/ 198930 h 145"/>
              <a:gd name="T56" fmla="*/ 536618 w 146"/>
              <a:gd name="T57" fmla="*/ 185957 h 145"/>
              <a:gd name="T58" fmla="*/ 584222 w 146"/>
              <a:gd name="T59" fmla="*/ 211904 h 145"/>
              <a:gd name="T60" fmla="*/ 536618 w 146"/>
              <a:gd name="T61" fmla="*/ 233527 h 145"/>
              <a:gd name="T62" fmla="*/ 441412 w 146"/>
              <a:gd name="T63" fmla="*/ 216229 h 145"/>
              <a:gd name="T64" fmla="*/ 398136 w 146"/>
              <a:gd name="T65" fmla="*/ 285422 h 145"/>
              <a:gd name="T66" fmla="*/ 476032 w 146"/>
              <a:gd name="T67" fmla="*/ 332992 h 145"/>
              <a:gd name="T68" fmla="*/ 519308 w 146"/>
              <a:gd name="T69" fmla="*/ 441106 h 145"/>
              <a:gd name="T70" fmla="*/ 51931 w 146"/>
              <a:gd name="T71" fmla="*/ 203255 h 145"/>
              <a:gd name="T72" fmla="*/ 73569 w 146"/>
              <a:gd name="T73" fmla="*/ 242176 h 145"/>
              <a:gd name="T74" fmla="*/ 129827 w 146"/>
              <a:gd name="T75" fmla="*/ 298396 h 145"/>
              <a:gd name="T76" fmla="*/ 194741 w 146"/>
              <a:gd name="T77" fmla="*/ 328667 h 145"/>
              <a:gd name="T78" fmla="*/ 212051 w 146"/>
              <a:gd name="T79" fmla="*/ 419483 h 145"/>
              <a:gd name="T80" fmla="*/ 255327 w 146"/>
              <a:gd name="T81" fmla="*/ 566519 h 145"/>
              <a:gd name="T82" fmla="*/ 281292 w 146"/>
              <a:gd name="T83" fmla="*/ 549221 h 145"/>
              <a:gd name="T84" fmla="*/ 281292 w 146"/>
              <a:gd name="T85" fmla="*/ 518949 h 145"/>
              <a:gd name="T86" fmla="*/ 350533 w 146"/>
              <a:gd name="T87" fmla="*/ 445431 h 145"/>
              <a:gd name="T88" fmla="*/ 302930 w 146"/>
              <a:gd name="T89" fmla="*/ 358939 h 145"/>
              <a:gd name="T90" fmla="*/ 242344 w 146"/>
              <a:gd name="T91" fmla="*/ 320018 h 145"/>
              <a:gd name="T92" fmla="*/ 168775 w 146"/>
              <a:gd name="T93" fmla="*/ 276773 h 145"/>
              <a:gd name="T94" fmla="*/ 181758 w 146"/>
              <a:gd name="T95" fmla="*/ 138386 h 145"/>
              <a:gd name="T96" fmla="*/ 194741 w 146"/>
              <a:gd name="T97" fmla="*/ 168658 h 145"/>
              <a:gd name="T98" fmla="*/ 220706 w 146"/>
              <a:gd name="T99" fmla="*/ 177307 h 145"/>
              <a:gd name="T100" fmla="*/ 220706 w 146"/>
              <a:gd name="T101" fmla="*/ 168658 h 145"/>
              <a:gd name="T102" fmla="*/ 212051 w 146"/>
              <a:gd name="T103" fmla="*/ 185957 h 145"/>
              <a:gd name="T104" fmla="*/ 190413 w 146"/>
              <a:gd name="T105" fmla="*/ 181632 h 145"/>
              <a:gd name="T106" fmla="*/ 225034 w 146"/>
              <a:gd name="T107" fmla="*/ 177307 h 14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46"/>
              <a:gd name="T163" fmla="*/ 0 h 145"/>
              <a:gd name="T164" fmla="*/ 146 w 146"/>
              <a:gd name="T165" fmla="*/ 145 h 14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46" h="145">
                <a:moveTo>
                  <a:pt x="16" y="28"/>
                </a:moveTo>
                <a:cubicBezTo>
                  <a:pt x="6" y="41"/>
                  <a:pt x="0" y="56"/>
                  <a:pt x="0" y="73"/>
                </a:cubicBezTo>
                <a:cubicBezTo>
                  <a:pt x="0" y="113"/>
                  <a:pt x="33" y="145"/>
                  <a:pt x="73" y="145"/>
                </a:cubicBezTo>
                <a:cubicBezTo>
                  <a:pt x="101" y="145"/>
                  <a:pt x="126" y="129"/>
                  <a:pt x="138" y="106"/>
                </a:cubicBezTo>
                <a:cubicBezTo>
                  <a:pt x="140" y="101"/>
                  <a:pt x="142" y="95"/>
                  <a:pt x="144" y="90"/>
                </a:cubicBezTo>
                <a:cubicBezTo>
                  <a:pt x="144" y="88"/>
                  <a:pt x="144" y="87"/>
                  <a:pt x="145" y="85"/>
                </a:cubicBezTo>
                <a:cubicBezTo>
                  <a:pt x="145" y="81"/>
                  <a:pt x="146" y="77"/>
                  <a:pt x="146" y="73"/>
                </a:cubicBezTo>
                <a:cubicBezTo>
                  <a:pt x="146" y="72"/>
                  <a:pt x="146" y="72"/>
                  <a:pt x="146" y="72"/>
                </a:cubicBezTo>
                <a:cubicBezTo>
                  <a:pt x="146" y="70"/>
                  <a:pt x="146" y="68"/>
                  <a:pt x="145" y="66"/>
                </a:cubicBezTo>
                <a:cubicBezTo>
                  <a:pt x="145" y="59"/>
                  <a:pt x="143" y="52"/>
                  <a:pt x="141" y="46"/>
                </a:cubicBezTo>
                <a:cubicBezTo>
                  <a:pt x="141" y="46"/>
                  <a:pt x="141" y="46"/>
                  <a:pt x="141" y="46"/>
                </a:cubicBezTo>
                <a:cubicBezTo>
                  <a:pt x="140" y="45"/>
                  <a:pt x="140" y="45"/>
                  <a:pt x="140" y="45"/>
                </a:cubicBezTo>
                <a:cubicBezTo>
                  <a:pt x="140" y="45"/>
                  <a:pt x="140" y="45"/>
                  <a:pt x="140" y="45"/>
                </a:cubicBezTo>
                <a:cubicBezTo>
                  <a:pt x="137" y="37"/>
                  <a:pt x="132" y="30"/>
                  <a:pt x="126" y="23"/>
                </a:cubicBezTo>
                <a:cubicBezTo>
                  <a:pt x="126" y="23"/>
                  <a:pt x="126" y="23"/>
                  <a:pt x="125" y="22"/>
                </a:cubicBezTo>
                <a:cubicBezTo>
                  <a:pt x="124" y="21"/>
                  <a:pt x="123" y="20"/>
                  <a:pt x="122" y="19"/>
                </a:cubicBezTo>
                <a:cubicBezTo>
                  <a:pt x="109" y="7"/>
                  <a:pt x="92" y="0"/>
                  <a:pt x="73" y="0"/>
                </a:cubicBezTo>
                <a:cubicBezTo>
                  <a:pt x="54" y="0"/>
                  <a:pt x="37" y="7"/>
                  <a:pt x="24" y="19"/>
                </a:cubicBezTo>
                <a:cubicBezTo>
                  <a:pt x="21" y="22"/>
                  <a:pt x="18" y="25"/>
                  <a:pt x="16" y="28"/>
                </a:cubicBezTo>
                <a:close/>
                <a:moveTo>
                  <a:pt x="17" y="37"/>
                </a:moveTo>
                <a:cubicBezTo>
                  <a:pt x="17" y="38"/>
                  <a:pt x="17" y="38"/>
                  <a:pt x="17" y="38"/>
                </a:cubicBezTo>
                <a:cubicBezTo>
                  <a:pt x="14" y="42"/>
                  <a:pt x="14" y="42"/>
                  <a:pt x="14" y="42"/>
                </a:cubicBezTo>
                <a:cubicBezTo>
                  <a:pt x="15" y="40"/>
                  <a:pt x="16" y="39"/>
                  <a:pt x="17" y="37"/>
                </a:cubicBezTo>
                <a:close/>
                <a:moveTo>
                  <a:pt x="122" y="30"/>
                </a:moveTo>
                <a:cubicBezTo>
                  <a:pt x="122" y="27"/>
                  <a:pt x="122" y="27"/>
                  <a:pt x="122" y="27"/>
                </a:cubicBezTo>
                <a:cubicBezTo>
                  <a:pt x="123" y="28"/>
                  <a:pt x="124" y="29"/>
                  <a:pt x="125" y="31"/>
                </a:cubicBezTo>
                <a:cubicBezTo>
                  <a:pt x="124" y="33"/>
                  <a:pt x="124" y="33"/>
                  <a:pt x="124" y="33"/>
                </a:cubicBezTo>
                <a:cubicBezTo>
                  <a:pt x="119" y="33"/>
                  <a:pt x="119" y="33"/>
                  <a:pt x="119" y="33"/>
                </a:cubicBezTo>
                <a:cubicBezTo>
                  <a:pt x="119" y="32"/>
                  <a:pt x="119" y="32"/>
                  <a:pt x="119" y="32"/>
                </a:cubicBezTo>
                <a:lnTo>
                  <a:pt x="122" y="30"/>
                </a:lnTo>
                <a:close/>
                <a:moveTo>
                  <a:pt x="34" y="22"/>
                </a:moveTo>
                <a:cubicBezTo>
                  <a:pt x="34" y="22"/>
                  <a:pt x="34" y="22"/>
                  <a:pt x="34" y="22"/>
                </a:cubicBezTo>
                <a:cubicBezTo>
                  <a:pt x="35" y="22"/>
                  <a:pt x="35" y="22"/>
                  <a:pt x="35" y="22"/>
                </a:cubicBezTo>
                <a:cubicBezTo>
                  <a:pt x="35" y="22"/>
                  <a:pt x="35" y="22"/>
                  <a:pt x="35" y="22"/>
                </a:cubicBezTo>
                <a:cubicBezTo>
                  <a:pt x="38" y="22"/>
                  <a:pt x="38" y="22"/>
                  <a:pt x="38" y="22"/>
                </a:cubicBezTo>
                <a:cubicBezTo>
                  <a:pt x="38" y="23"/>
                  <a:pt x="38" y="23"/>
                  <a:pt x="38" y="23"/>
                </a:cubicBezTo>
                <a:cubicBezTo>
                  <a:pt x="37" y="24"/>
                  <a:pt x="37" y="24"/>
                  <a:pt x="37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2"/>
                  <a:pt x="34" y="22"/>
                  <a:pt x="34" y="22"/>
                </a:cubicBezTo>
                <a:close/>
                <a:moveTo>
                  <a:pt x="36" y="25"/>
                </a:moveTo>
                <a:cubicBezTo>
                  <a:pt x="36" y="25"/>
                  <a:pt x="38" y="25"/>
                  <a:pt x="38" y="25"/>
                </a:cubicBezTo>
                <a:cubicBezTo>
                  <a:pt x="38" y="25"/>
                  <a:pt x="38" y="27"/>
                  <a:pt x="38" y="27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6"/>
                  <a:pt x="34" y="26"/>
                  <a:pt x="34" y="26"/>
                </a:cubicBezTo>
                <a:lnTo>
                  <a:pt x="36" y="25"/>
                </a:lnTo>
                <a:close/>
                <a:moveTo>
                  <a:pt x="29" y="60"/>
                </a:moveTo>
                <a:cubicBezTo>
                  <a:pt x="31" y="57"/>
                  <a:pt x="31" y="57"/>
                  <a:pt x="31" y="57"/>
                </a:cubicBezTo>
                <a:cubicBezTo>
                  <a:pt x="35" y="55"/>
                  <a:pt x="35" y="55"/>
                  <a:pt x="35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7"/>
                  <a:pt x="43" y="57"/>
                  <a:pt x="43" y="57"/>
                </a:cubicBezTo>
                <a:cubicBezTo>
                  <a:pt x="46" y="59"/>
                  <a:pt x="46" y="59"/>
                  <a:pt x="46" y="59"/>
                </a:cubicBezTo>
                <a:cubicBezTo>
                  <a:pt x="46" y="55"/>
                  <a:pt x="46" y="55"/>
                  <a:pt x="46" y="55"/>
                </a:cubicBezTo>
                <a:cubicBezTo>
                  <a:pt x="48" y="53"/>
                  <a:pt x="48" y="53"/>
                  <a:pt x="48" y="53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48"/>
                  <a:pt x="52" y="48"/>
                  <a:pt x="52" y="48"/>
                </a:cubicBezTo>
                <a:cubicBezTo>
                  <a:pt x="56" y="44"/>
                  <a:pt x="56" y="44"/>
                  <a:pt x="56" y="44"/>
                </a:cubicBezTo>
                <a:cubicBezTo>
                  <a:pt x="61" y="41"/>
                  <a:pt x="61" y="41"/>
                  <a:pt x="6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3" y="38"/>
                  <a:pt x="63" y="38"/>
                  <a:pt x="63" y="38"/>
                </a:cubicBezTo>
                <a:cubicBezTo>
                  <a:pt x="64" y="38"/>
                  <a:pt x="64" y="38"/>
                  <a:pt x="64" y="38"/>
                </a:cubicBezTo>
                <a:cubicBezTo>
                  <a:pt x="65" y="39"/>
                  <a:pt x="65" y="39"/>
                  <a:pt x="65" y="39"/>
                </a:cubicBezTo>
                <a:cubicBezTo>
                  <a:pt x="66" y="38"/>
                  <a:pt x="66" y="38"/>
                  <a:pt x="66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5" y="38"/>
                  <a:pt x="65" y="38"/>
                  <a:pt x="65" y="38"/>
                </a:cubicBezTo>
                <a:cubicBezTo>
                  <a:pt x="64" y="37"/>
                  <a:pt x="64" y="37"/>
                  <a:pt x="64" y="37"/>
                </a:cubicBezTo>
                <a:cubicBezTo>
                  <a:pt x="64" y="36"/>
                  <a:pt x="64" y="36"/>
                  <a:pt x="64" y="36"/>
                </a:cubicBezTo>
                <a:cubicBezTo>
                  <a:pt x="64" y="35"/>
                  <a:pt x="64" y="35"/>
                  <a:pt x="64" y="35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7" y="37"/>
                  <a:pt x="67" y="37"/>
                  <a:pt x="67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70" y="36"/>
                  <a:pt x="70" y="36"/>
                  <a:pt x="70" y="36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6"/>
                  <a:pt x="71" y="36"/>
                  <a:pt x="71" y="36"/>
                </a:cubicBezTo>
                <a:cubicBezTo>
                  <a:pt x="71" y="37"/>
                  <a:pt x="71" y="37"/>
                  <a:pt x="71" y="37"/>
                </a:cubicBezTo>
                <a:cubicBezTo>
                  <a:pt x="70" y="38"/>
                  <a:pt x="70" y="38"/>
                  <a:pt x="70" y="38"/>
                </a:cubicBezTo>
                <a:cubicBezTo>
                  <a:pt x="71" y="39"/>
                  <a:pt x="71" y="39"/>
                  <a:pt x="71" y="39"/>
                </a:cubicBezTo>
                <a:cubicBezTo>
                  <a:pt x="74" y="40"/>
                  <a:pt x="74" y="40"/>
                  <a:pt x="74" y="40"/>
                </a:cubicBezTo>
                <a:cubicBezTo>
                  <a:pt x="74" y="40"/>
                  <a:pt x="74" y="40"/>
                  <a:pt x="74" y="40"/>
                </a:cubicBezTo>
                <a:cubicBezTo>
                  <a:pt x="75" y="40"/>
                  <a:pt x="75" y="40"/>
                  <a:pt x="75" y="40"/>
                </a:cubicBezTo>
                <a:cubicBezTo>
                  <a:pt x="75" y="38"/>
                  <a:pt x="75" y="38"/>
                  <a:pt x="75" y="38"/>
                </a:cubicBezTo>
                <a:cubicBezTo>
                  <a:pt x="72" y="37"/>
                  <a:pt x="72" y="37"/>
                  <a:pt x="72" y="37"/>
                </a:cubicBezTo>
                <a:cubicBezTo>
                  <a:pt x="72" y="36"/>
                  <a:pt x="72" y="36"/>
                  <a:pt x="72" y="36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3"/>
                  <a:pt x="75" y="33"/>
                  <a:pt x="75" y="33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27"/>
                  <a:pt x="72" y="27"/>
                  <a:pt x="72" y="27"/>
                </a:cubicBezTo>
                <a:cubicBezTo>
                  <a:pt x="68" y="29"/>
                  <a:pt x="68" y="29"/>
                  <a:pt x="68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7" y="26"/>
                  <a:pt x="67" y="26"/>
                  <a:pt x="67" y="26"/>
                </a:cubicBezTo>
                <a:cubicBezTo>
                  <a:pt x="63" y="25"/>
                  <a:pt x="63" y="25"/>
                  <a:pt x="63" y="2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31"/>
                  <a:pt x="61" y="31"/>
                  <a:pt x="61" y="31"/>
                </a:cubicBezTo>
                <a:cubicBezTo>
                  <a:pt x="57" y="32"/>
                  <a:pt x="57" y="32"/>
                  <a:pt x="57" y="32"/>
                </a:cubicBezTo>
                <a:cubicBezTo>
                  <a:pt x="56" y="35"/>
                  <a:pt x="56" y="35"/>
                  <a:pt x="56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54" y="32"/>
                  <a:pt x="54" y="32"/>
                  <a:pt x="54" y="32"/>
                </a:cubicBezTo>
                <a:cubicBezTo>
                  <a:pt x="51" y="31"/>
                  <a:pt x="51" y="31"/>
                  <a:pt x="51" y="31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28"/>
                  <a:pt x="49" y="28"/>
                  <a:pt x="49" y="2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4"/>
                  <a:pt x="59" y="24"/>
                  <a:pt x="59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2"/>
                  <a:pt x="60" y="22"/>
                  <a:pt x="60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64" y="21"/>
                  <a:pt x="64" y="21"/>
                  <a:pt x="64" y="21"/>
                </a:cubicBezTo>
                <a:cubicBezTo>
                  <a:pt x="64" y="21"/>
                  <a:pt x="64" y="21"/>
                  <a:pt x="64" y="21"/>
                </a:cubicBezTo>
                <a:cubicBezTo>
                  <a:pt x="64" y="21"/>
                  <a:pt x="64" y="21"/>
                  <a:pt x="64" y="21"/>
                </a:cubicBezTo>
                <a:cubicBezTo>
                  <a:pt x="64" y="20"/>
                  <a:pt x="64" y="20"/>
                  <a:pt x="64" y="20"/>
                </a:cubicBezTo>
                <a:cubicBezTo>
                  <a:pt x="68" y="20"/>
                  <a:pt x="68" y="20"/>
                  <a:pt x="68" y="20"/>
                </a:cubicBezTo>
                <a:cubicBezTo>
                  <a:pt x="70" y="21"/>
                  <a:pt x="70" y="21"/>
                  <a:pt x="70" y="21"/>
                </a:cubicBezTo>
                <a:cubicBezTo>
                  <a:pt x="65" y="24"/>
                  <a:pt x="65" y="24"/>
                  <a:pt x="65" y="24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3"/>
                  <a:pt x="73" y="23"/>
                  <a:pt x="73" y="23"/>
                </a:cubicBezTo>
                <a:cubicBezTo>
                  <a:pt x="75" y="23"/>
                  <a:pt x="75" y="23"/>
                  <a:pt x="75" y="23"/>
                </a:cubicBezTo>
                <a:cubicBezTo>
                  <a:pt x="76" y="22"/>
                  <a:pt x="76" y="22"/>
                  <a:pt x="76" y="22"/>
                </a:cubicBezTo>
                <a:cubicBezTo>
                  <a:pt x="74" y="21"/>
                  <a:pt x="74" y="21"/>
                  <a:pt x="74" y="21"/>
                </a:cubicBezTo>
                <a:cubicBezTo>
                  <a:pt x="74" y="19"/>
                  <a:pt x="74" y="19"/>
                  <a:pt x="74" y="19"/>
                </a:cubicBezTo>
                <a:cubicBezTo>
                  <a:pt x="68" y="16"/>
                  <a:pt x="68" y="16"/>
                  <a:pt x="68" y="16"/>
                </a:cubicBezTo>
                <a:cubicBezTo>
                  <a:pt x="64" y="16"/>
                  <a:pt x="64" y="16"/>
                  <a:pt x="64" y="16"/>
                </a:cubicBezTo>
                <a:cubicBezTo>
                  <a:pt x="61" y="18"/>
                  <a:pt x="61" y="18"/>
                  <a:pt x="61" y="18"/>
                </a:cubicBezTo>
                <a:cubicBezTo>
                  <a:pt x="62" y="21"/>
                  <a:pt x="62" y="21"/>
                  <a:pt x="62" y="21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19"/>
                  <a:pt x="59" y="19"/>
                  <a:pt x="59" y="19"/>
                </a:cubicBezTo>
                <a:cubicBezTo>
                  <a:pt x="61" y="16"/>
                  <a:pt x="61" y="16"/>
                  <a:pt x="61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5" y="18"/>
                  <a:pt x="55" y="18"/>
                </a:cubicBezTo>
                <a:cubicBezTo>
                  <a:pt x="57" y="18"/>
                  <a:pt x="57" y="18"/>
                  <a:pt x="57" y="18"/>
                </a:cubicBezTo>
                <a:cubicBezTo>
                  <a:pt x="56" y="20"/>
                  <a:pt x="56" y="20"/>
                  <a:pt x="56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3" y="21"/>
                  <a:pt x="53" y="21"/>
                  <a:pt x="53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49" y="21"/>
                  <a:pt x="49" y="19"/>
                  <a:pt x="49" y="19"/>
                </a:cubicBezTo>
                <a:cubicBezTo>
                  <a:pt x="48" y="19"/>
                  <a:pt x="52" y="19"/>
                  <a:pt x="52" y="19"/>
                </a:cubicBezTo>
                <a:cubicBezTo>
                  <a:pt x="54" y="17"/>
                  <a:pt x="54" y="17"/>
                  <a:pt x="54" y="17"/>
                </a:cubicBezTo>
                <a:cubicBezTo>
                  <a:pt x="53" y="16"/>
                  <a:pt x="53" y="16"/>
                  <a:pt x="53" y="16"/>
                </a:cubicBezTo>
                <a:cubicBezTo>
                  <a:pt x="51" y="18"/>
                  <a:pt x="51" y="18"/>
                  <a:pt x="51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6" y="15"/>
                  <a:pt x="46" y="15"/>
                  <a:pt x="46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39" y="18"/>
                  <a:pt x="39" y="18"/>
                  <a:pt x="39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43" y="19"/>
                  <a:pt x="43" y="19"/>
                  <a:pt x="43" y="19"/>
                </a:cubicBezTo>
                <a:cubicBezTo>
                  <a:pt x="42" y="20"/>
                  <a:pt x="42" y="20"/>
                  <a:pt x="42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2"/>
                  <a:pt x="46" y="22"/>
                  <a:pt x="46" y="22"/>
                </a:cubicBezTo>
                <a:cubicBezTo>
                  <a:pt x="42" y="21"/>
                  <a:pt x="42" y="21"/>
                  <a:pt x="42" y="21"/>
                </a:cubicBezTo>
                <a:cubicBezTo>
                  <a:pt x="42" y="20"/>
                  <a:pt x="42" y="20"/>
                  <a:pt x="42" y="20"/>
                </a:cubicBezTo>
                <a:cubicBezTo>
                  <a:pt x="39" y="20"/>
                  <a:pt x="39" y="20"/>
                  <a:pt x="39" y="20"/>
                </a:cubicBezTo>
                <a:cubicBezTo>
                  <a:pt x="37" y="19"/>
                  <a:pt x="37" y="19"/>
                  <a:pt x="37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45" y="11"/>
                  <a:pt x="58" y="6"/>
                  <a:pt x="73" y="6"/>
                </a:cubicBezTo>
                <a:cubicBezTo>
                  <a:pt x="90" y="6"/>
                  <a:pt x="105" y="12"/>
                  <a:pt x="117" y="23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2" y="27"/>
                  <a:pt x="112" y="27"/>
                  <a:pt x="112" y="27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4" y="29"/>
                  <a:pt x="114" y="29"/>
                  <a:pt x="114" y="29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5" y="33"/>
                  <a:pt x="115" y="33"/>
                  <a:pt x="115" y="33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0" y="37"/>
                  <a:pt x="110" y="37"/>
                  <a:pt x="110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6" y="40"/>
                  <a:pt x="106" y="40"/>
                  <a:pt x="106" y="40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7" y="42"/>
                  <a:pt x="107" y="42"/>
                  <a:pt x="107" y="42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0" y="42"/>
                  <a:pt x="100" y="42"/>
                  <a:pt x="100" y="42"/>
                </a:cubicBezTo>
                <a:cubicBezTo>
                  <a:pt x="100" y="44"/>
                  <a:pt x="100" y="44"/>
                  <a:pt x="100" y="44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9"/>
                  <a:pt x="102" y="49"/>
                  <a:pt x="102" y="49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6" y="41"/>
                  <a:pt x="116" y="41"/>
                  <a:pt x="116" y="41"/>
                </a:cubicBezTo>
                <a:cubicBezTo>
                  <a:pt x="116" y="43"/>
                  <a:pt x="116" y="43"/>
                  <a:pt x="116" y="43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21" y="47"/>
                  <a:pt x="121" y="47"/>
                  <a:pt x="121" y="47"/>
                </a:cubicBezTo>
                <a:cubicBezTo>
                  <a:pt x="118" y="47"/>
                  <a:pt x="118" y="47"/>
                  <a:pt x="118" y="47"/>
                </a:cubicBezTo>
                <a:cubicBezTo>
                  <a:pt x="119" y="48"/>
                  <a:pt x="119" y="48"/>
                  <a:pt x="119" y="48"/>
                </a:cubicBezTo>
                <a:cubicBezTo>
                  <a:pt x="121" y="48"/>
                  <a:pt x="121" y="48"/>
                  <a:pt x="121" y="48"/>
                </a:cubicBezTo>
                <a:cubicBezTo>
                  <a:pt x="122" y="48"/>
                  <a:pt x="122" y="48"/>
                  <a:pt x="122" y="48"/>
                </a:cubicBezTo>
                <a:cubicBezTo>
                  <a:pt x="122" y="46"/>
                  <a:pt x="122" y="46"/>
                  <a:pt x="122" y="46"/>
                </a:cubicBezTo>
                <a:cubicBezTo>
                  <a:pt x="123" y="45"/>
                  <a:pt x="123" y="45"/>
                  <a:pt x="123" y="45"/>
                </a:cubicBezTo>
                <a:cubicBezTo>
                  <a:pt x="122" y="45"/>
                  <a:pt x="122" y="45"/>
                  <a:pt x="122" y="45"/>
                </a:cubicBezTo>
                <a:cubicBezTo>
                  <a:pt x="119" y="43"/>
                  <a:pt x="119" y="43"/>
                  <a:pt x="119" y="43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2" y="41"/>
                  <a:pt x="122" y="41"/>
                  <a:pt x="122" y="41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46"/>
                  <a:pt x="124" y="46"/>
                  <a:pt x="124" y="46"/>
                </a:cubicBezTo>
                <a:cubicBezTo>
                  <a:pt x="127" y="49"/>
                  <a:pt x="127" y="49"/>
                  <a:pt x="127" y="49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7"/>
                  <a:pt x="130" y="47"/>
                  <a:pt x="130" y="47"/>
                </a:cubicBezTo>
                <a:cubicBezTo>
                  <a:pt x="132" y="49"/>
                  <a:pt x="132" y="49"/>
                  <a:pt x="132" y="49"/>
                </a:cubicBezTo>
                <a:cubicBezTo>
                  <a:pt x="135" y="49"/>
                  <a:pt x="135" y="49"/>
                  <a:pt x="135" y="49"/>
                </a:cubicBezTo>
                <a:cubicBezTo>
                  <a:pt x="136" y="50"/>
                  <a:pt x="136" y="52"/>
                  <a:pt x="137" y="54"/>
                </a:cubicBezTo>
                <a:cubicBezTo>
                  <a:pt x="137" y="54"/>
                  <a:pt x="137" y="54"/>
                  <a:pt x="137" y="54"/>
                </a:cubicBezTo>
                <a:cubicBezTo>
                  <a:pt x="131" y="54"/>
                  <a:pt x="131" y="54"/>
                  <a:pt x="131" y="54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4"/>
                  <a:pt x="125" y="54"/>
                  <a:pt x="125" y="54"/>
                </a:cubicBezTo>
                <a:cubicBezTo>
                  <a:pt x="124" y="54"/>
                  <a:pt x="124" y="54"/>
                  <a:pt x="124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7" y="48"/>
                  <a:pt x="117" y="48"/>
                  <a:pt x="117" y="48"/>
                </a:cubicBezTo>
                <a:cubicBezTo>
                  <a:pt x="109" y="49"/>
                  <a:pt x="109" y="49"/>
                  <a:pt x="109" y="49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56"/>
                  <a:pt x="99" y="56"/>
                  <a:pt x="99" y="56"/>
                </a:cubicBezTo>
                <a:cubicBezTo>
                  <a:pt x="91" y="61"/>
                  <a:pt x="91" y="61"/>
                  <a:pt x="91" y="61"/>
                </a:cubicBezTo>
                <a:cubicBezTo>
                  <a:pt x="92" y="63"/>
                  <a:pt x="92" y="63"/>
                  <a:pt x="92" y="63"/>
                </a:cubicBezTo>
                <a:cubicBezTo>
                  <a:pt x="93" y="63"/>
                  <a:pt x="93" y="63"/>
                  <a:pt x="93" y="63"/>
                </a:cubicBezTo>
                <a:cubicBezTo>
                  <a:pt x="93" y="65"/>
                  <a:pt x="93" y="65"/>
                  <a:pt x="93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71"/>
                  <a:pt x="92" y="71"/>
                  <a:pt x="92" y="71"/>
                </a:cubicBezTo>
                <a:cubicBezTo>
                  <a:pt x="98" y="79"/>
                  <a:pt x="98" y="79"/>
                  <a:pt x="98" y="79"/>
                </a:cubicBezTo>
                <a:cubicBezTo>
                  <a:pt x="101" y="79"/>
                  <a:pt x="101" y="79"/>
                  <a:pt x="101" y="79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12" y="78"/>
                  <a:pt x="112" y="78"/>
                  <a:pt x="112" y="78"/>
                </a:cubicBezTo>
                <a:cubicBezTo>
                  <a:pt x="116" y="79"/>
                  <a:pt x="116" y="79"/>
                  <a:pt x="116" y="79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20" y="93"/>
                  <a:pt x="120" y="93"/>
                  <a:pt x="120" y="93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100"/>
                  <a:pt x="118" y="100"/>
                  <a:pt x="118" y="100"/>
                </a:cubicBezTo>
                <a:cubicBezTo>
                  <a:pt x="120" y="102"/>
                  <a:pt x="120" y="102"/>
                  <a:pt x="120" y="102"/>
                </a:cubicBezTo>
                <a:cubicBezTo>
                  <a:pt x="120" y="107"/>
                  <a:pt x="120" y="107"/>
                  <a:pt x="120" y="107"/>
                </a:cubicBezTo>
                <a:cubicBezTo>
                  <a:pt x="123" y="110"/>
                  <a:pt x="123" y="110"/>
                  <a:pt x="123" y="110"/>
                </a:cubicBezTo>
                <a:cubicBezTo>
                  <a:pt x="123" y="115"/>
                  <a:pt x="123" y="115"/>
                  <a:pt x="123" y="115"/>
                </a:cubicBezTo>
                <a:cubicBezTo>
                  <a:pt x="125" y="115"/>
                  <a:pt x="125" y="115"/>
                  <a:pt x="125" y="115"/>
                </a:cubicBezTo>
                <a:cubicBezTo>
                  <a:pt x="112" y="130"/>
                  <a:pt x="94" y="139"/>
                  <a:pt x="73" y="139"/>
                </a:cubicBezTo>
                <a:cubicBezTo>
                  <a:pt x="36" y="139"/>
                  <a:pt x="6" y="110"/>
                  <a:pt x="6" y="73"/>
                </a:cubicBezTo>
                <a:cubicBezTo>
                  <a:pt x="6" y="64"/>
                  <a:pt x="8" y="55"/>
                  <a:pt x="12" y="47"/>
                </a:cubicBezTo>
                <a:cubicBezTo>
                  <a:pt x="12" y="51"/>
                  <a:pt x="12" y="51"/>
                  <a:pt x="12" y="51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57"/>
                  <a:pt x="14" y="57"/>
                  <a:pt x="14" y="57"/>
                </a:cubicBezTo>
                <a:cubicBezTo>
                  <a:pt x="17" y="62"/>
                  <a:pt x="17" y="62"/>
                  <a:pt x="17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0"/>
                  <a:pt x="20" y="60"/>
                  <a:pt x="20" y="6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3"/>
                  <a:pt x="17" y="53"/>
                  <a:pt x="17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9" y="57"/>
                  <a:pt x="19" y="57"/>
                  <a:pt x="19" y="57"/>
                </a:cubicBezTo>
                <a:cubicBezTo>
                  <a:pt x="22" y="62"/>
                  <a:pt x="22" y="62"/>
                  <a:pt x="22" y="62"/>
                </a:cubicBezTo>
                <a:cubicBezTo>
                  <a:pt x="21" y="64"/>
                  <a:pt x="21" y="64"/>
                  <a:pt x="21" y="64"/>
                </a:cubicBezTo>
                <a:cubicBezTo>
                  <a:pt x="24" y="67"/>
                  <a:pt x="24" y="67"/>
                  <a:pt x="24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8"/>
                  <a:pt x="30" y="68"/>
                  <a:pt x="30" y="68"/>
                </a:cubicBezTo>
                <a:cubicBezTo>
                  <a:pt x="32" y="68"/>
                  <a:pt x="32" y="68"/>
                  <a:pt x="32" y="68"/>
                </a:cubicBezTo>
                <a:cubicBezTo>
                  <a:pt x="32" y="70"/>
                  <a:pt x="32" y="70"/>
                  <a:pt x="32" y="70"/>
                </a:cubicBezTo>
                <a:cubicBezTo>
                  <a:pt x="33" y="70"/>
                  <a:pt x="33" y="70"/>
                  <a:pt x="33" y="70"/>
                </a:cubicBezTo>
                <a:cubicBezTo>
                  <a:pt x="36" y="71"/>
                  <a:pt x="36" y="71"/>
                  <a:pt x="36" y="71"/>
                </a:cubicBezTo>
                <a:cubicBezTo>
                  <a:pt x="40" y="75"/>
                  <a:pt x="40" y="75"/>
                  <a:pt x="40" y="75"/>
                </a:cubicBezTo>
                <a:cubicBezTo>
                  <a:pt x="45" y="76"/>
                  <a:pt x="45" y="76"/>
                  <a:pt x="45" y="76"/>
                </a:cubicBezTo>
                <a:cubicBezTo>
                  <a:pt x="46" y="80"/>
                  <a:pt x="46" y="80"/>
                  <a:pt x="46" y="80"/>
                </a:cubicBezTo>
                <a:cubicBezTo>
                  <a:pt x="42" y="82"/>
                  <a:pt x="42" y="82"/>
                  <a:pt x="42" y="82"/>
                </a:cubicBezTo>
                <a:cubicBezTo>
                  <a:pt x="42" y="86"/>
                  <a:pt x="42" y="86"/>
                  <a:pt x="42" y="86"/>
                </a:cubicBezTo>
                <a:cubicBezTo>
                  <a:pt x="42" y="88"/>
                  <a:pt x="42" y="88"/>
                  <a:pt x="42" y="88"/>
                </a:cubicBezTo>
                <a:cubicBezTo>
                  <a:pt x="47" y="95"/>
                  <a:pt x="47" y="95"/>
                  <a:pt x="47" y="95"/>
                </a:cubicBezTo>
                <a:cubicBezTo>
                  <a:pt x="47" y="97"/>
                  <a:pt x="47" y="97"/>
                  <a:pt x="47" y="97"/>
                </a:cubicBezTo>
                <a:cubicBezTo>
                  <a:pt x="47" y="97"/>
                  <a:pt x="49" y="97"/>
                  <a:pt x="49" y="97"/>
                </a:cubicBezTo>
                <a:cubicBezTo>
                  <a:pt x="49" y="97"/>
                  <a:pt x="53" y="100"/>
                  <a:pt x="53" y="100"/>
                </a:cubicBezTo>
                <a:cubicBezTo>
                  <a:pt x="53" y="112"/>
                  <a:pt x="53" y="112"/>
                  <a:pt x="53" y="112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4" y="117"/>
                  <a:pt x="54" y="117"/>
                  <a:pt x="54" y="117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6" y="126"/>
                  <a:pt x="56" y="126"/>
                  <a:pt x="56" y="126"/>
                </a:cubicBezTo>
                <a:cubicBezTo>
                  <a:pt x="59" y="131"/>
                  <a:pt x="59" y="131"/>
                  <a:pt x="59" y="131"/>
                </a:cubicBezTo>
                <a:cubicBezTo>
                  <a:pt x="63" y="134"/>
                  <a:pt x="63" y="134"/>
                  <a:pt x="63" y="134"/>
                </a:cubicBezTo>
                <a:cubicBezTo>
                  <a:pt x="67" y="135"/>
                  <a:pt x="67" y="135"/>
                  <a:pt x="67" y="135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4" y="131"/>
                  <a:pt x="64" y="131"/>
                  <a:pt x="64" y="131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5" y="128"/>
                  <a:pt x="65" y="128"/>
                  <a:pt x="65" y="128"/>
                </a:cubicBezTo>
                <a:cubicBezTo>
                  <a:pt x="65" y="127"/>
                  <a:pt x="65" y="127"/>
                  <a:pt x="65" y="127"/>
                </a:cubicBezTo>
                <a:cubicBezTo>
                  <a:pt x="63" y="127"/>
                  <a:pt x="63" y="127"/>
                  <a:pt x="63" y="127"/>
                </a:cubicBezTo>
                <a:cubicBezTo>
                  <a:pt x="62" y="125"/>
                  <a:pt x="62" y="125"/>
                  <a:pt x="62" y="125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2" y="122"/>
                  <a:pt x="62" y="122"/>
                  <a:pt x="62" y="122"/>
                </a:cubicBezTo>
                <a:cubicBezTo>
                  <a:pt x="62" y="121"/>
                  <a:pt x="62" y="121"/>
                  <a:pt x="62" y="121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4" y="111"/>
                  <a:pt x="74" y="111"/>
                  <a:pt x="74" y="111"/>
                </a:cubicBezTo>
                <a:cubicBezTo>
                  <a:pt x="73" y="107"/>
                  <a:pt x="73" y="107"/>
                  <a:pt x="73" y="107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95"/>
                  <a:pt x="82" y="95"/>
                  <a:pt x="82" y="95"/>
                </a:cubicBezTo>
                <a:cubicBezTo>
                  <a:pt x="85" y="91"/>
                  <a:pt x="85" y="91"/>
                  <a:pt x="85" y="91"/>
                </a:cubicBezTo>
                <a:cubicBezTo>
                  <a:pt x="85" y="89"/>
                  <a:pt x="85" y="89"/>
                  <a:pt x="85" y="89"/>
                </a:cubicBezTo>
                <a:cubicBezTo>
                  <a:pt x="82" y="88"/>
                  <a:pt x="82" y="88"/>
                  <a:pt x="82" y="88"/>
                </a:cubicBezTo>
                <a:cubicBezTo>
                  <a:pt x="81" y="85"/>
                  <a:pt x="81" y="85"/>
                  <a:pt x="81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0" y="83"/>
                  <a:pt x="70" y="83"/>
                  <a:pt x="70" y="83"/>
                </a:cubicBezTo>
                <a:cubicBezTo>
                  <a:pt x="70" y="80"/>
                  <a:pt x="70" y="80"/>
                  <a:pt x="70" y="80"/>
                </a:cubicBezTo>
                <a:cubicBezTo>
                  <a:pt x="68" y="77"/>
                  <a:pt x="68" y="77"/>
                  <a:pt x="68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2" y="73"/>
                  <a:pt x="62" y="73"/>
                  <a:pt x="62" y="73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3"/>
                  <a:pt x="60" y="73"/>
                  <a:pt x="60" y="73"/>
                </a:cubicBezTo>
                <a:cubicBezTo>
                  <a:pt x="56" y="74"/>
                  <a:pt x="56" y="74"/>
                  <a:pt x="56" y="74"/>
                </a:cubicBezTo>
                <a:cubicBezTo>
                  <a:pt x="54" y="71"/>
                  <a:pt x="54" y="71"/>
                  <a:pt x="54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47" y="75"/>
                  <a:pt x="47" y="75"/>
                  <a:pt x="47" y="75"/>
                </a:cubicBezTo>
                <a:cubicBezTo>
                  <a:pt x="41" y="74"/>
                  <a:pt x="41" y="74"/>
                  <a:pt x="41" y="74"/>
                </a:cubicBezTo>
                <a:cubicBezTo>
                  <a:pt x="41" y="68"/>
                  <a:pt x="41" y="68"/>
                  <a:pt x="41" y="68"/>
                </a:cubicBezTo>
                <a:cubicBezTo>
                  <a:pt x="37" y="67"/>
                  <a:pt x="37" y="67"/>
                  <a:pt x="37" y="67"/>
                </a:cubicBezTo>
                <a:cubicBezTo>
                  <a:pt x="39" y="64"/>
                  <a:pt x="39" y="64"/>
                  <a:pt x="39" y="64"/>
                </a:cubicBezTo>
                <a:cubicBezTo>
                  <a:pt x="38" y="62"/>
                  <a:pt x="38" y="62"/>
                  <a:pt x="38" y="62"/>
                </a:cubicBezTo>
                <a:cubicBezTo>
                  <a:pt x="33" y="66"/>
                  <a:pt x="33" y="66"/>
                  <a:pt x="33" y="66"/>
                </a:cubicBezTo>
                <a:cubicBezTo>
                  <a:pt x="30" y="65"/>
                  <a:pt x="30" y="65"/>
                  <a:pt x="30" y="65"/>
                </a:cubicBezTo>
                <a:cubicBezTo>
                  <a:pt x="29" y="63"/>
                  <a:pt x="29" y="63"/>
                  <a:pt x="29" y="63"/>
                </a:cubicBezTo>
                <a:lnTo>
                  <a:pt x="29" y="60"/>
                </a:lnTo>
                <a:close/>
                <a:moveTo>
                  <a:pt x="40" y="33"/>
                </a:moveTo>
                <a:cubicBezTo>
                  <a:pt x="42" y="32"/>
                  <a:pt x="42" y="32"/>
                  <a:pt x="42" y="32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5"/>
                  <a:pt x="43" y="35"/>
                  <a:pt x="43" y="35"/>
                </a:cubicBezTo>
                <a:cubicBezTo>
                  <a:pt x="41" y="35"/>
                  <a:pt x="41" y="35"/>
                  <a:pt x="41" y="35"/>
                </a:cubicBezTo>
                <a:lnTo>
                  <a:pt x="40" y="33"/>
                </a:lnTo>
                <a:close/>
                <a:moveTo>
                  <a:pt x="49" y="38"/>
                </a:moveTo>
                <a:cubicBezTo>
                  <a:pt x="49" y="39"/>
                  <a:pt x="49" y="39"/>
                  <a:pt x="49" y="39"/>
                </a:cubicBezTo>
                <a:cubicBezTo>
                  <a:pt x="45" y="39"/>
                  <a:pt x="45" y="39"/>
                  <a:pt x="45" y="39"/>
                </a:cubicBezTo>
                <a:cubicBezTo>
                  <a:pt x="44" y="39"/>
                  <a:pt x="44" y="39"/>
                  <a:pt x="44" y="39"/>
                </a:cubicBezTo>
                <a:cubicBezTo>
                  <a:pt x="44" y="38"/>
                  <a:pt x="44" y="38"/>
                  <a:pt x="44" y="38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51" y="40"/>
                </a:moveTo>
                <a:cubicBezTo>
                  <a:pt x="51" y="41"/>
                  <a:pt x="51" y="41"/>
                  <a:pt x="51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2"/>
                  <a:pt x="49" y="40"/>
                  <a:pt x="49" y="40"/>
                </a:cubicBezTo>
                <a:cubicBezTo>
                  <a:pt x="51" y="40"/>
                  <a:pt x="51" y="40"/>
                  <a:pt x="51" y="40"/>
                </a:cubicBezTo>
                <a:close/>
                <a:moveTo>
                  <a:pt x="50" y="39"/>
                </a:moveTo>
                <a:cubicBezTo>
                  <a:pt x="50" y="38"/>
                  <a:pt x="50" y="38"/>
                  <a:pt x="50" y="38"/>
                </a:cubicBezTo>
                <a:cubicBezTo>
                  <a:pt x="51" y="39"/>
                  <a:pt x="51" y="39"/>
                  <a:pt x="51" y="39"/>
                </a:cubicBezTo>
                <a:lnTo>
                  <a:pt x="50" y="39"/>
                </a:lnTo>
                <a:close/>
                <a:moveTo>
                  <a:pt x="51" y="43"/>
                </a:moveTo>
                <a:cubicBezTo>
                  <a:pt x="51" y="44"/>
                  <a:pt x="51" y="44"/>
                  <a:pt x="51" y="44"/>
                </a:cubicBezTo>
                <a:cubicBezTo>
                  <a:pt x="50" y="45"/>
                  <a:pt x="50" y="45"/>
                  <a:pt x="50" y="45"/>
                </a:cubicBezTo>
                <a:cubicBezTo>
                  <a:pt x="48" y="45"/>
                  <a:pt x="48" y="45"/>
                  <a:pt x="48" y="45"/>
                </a:cubicBezTo>
                <a:cubicBezTo>
                  <a:pt x="48" y="43"/>
                  <a:pt x="48" y="43"/>
                  <a:pt x="48" y="43"/>
                </a:cubicBezTo>
                <a:cubicBezTo>
                  <a:pt x="49" y="43"/>
                  <a:pt x="49" y="43"/>
                  <a:pt x="49" y="43"/>
                </a:cubicBezTo>
                <a:cubicBezTo>
                  <a:pt x="49" y="43"/>
                  <a:pt x="49" y="43"/>
                  <a:pt x="49" y="43"/>
                </a:cubicBezTo>
                <a:lnTo>
                  <a:pt x="51" y="43"/>
                </a:lnTo>
                <a:close/>
                <a:moveTo>
                  <a:pt x="45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5" y="44"/>
                  <a:pt x="45" y="44"/>
                  <a:pt x="45" y="44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2"/>
                  <a:pt x="44" y="42"/>
                  <a:pt x="44" y="42"/>
                </a:cubicBezTo>
                <a:lnTo>
                  <a:pt x="45" y="40"/>
                </a:lnTo>
                <a:close/>
                <a:moveTo>
                  <a:pt x="54" y="42"/>
                </a:moveTo>
                <a:cubicBezTo>
                  <a:pt x="54" y="44"/>
                  <a:pt x="54" y="44"/>
                  <a:pt x="54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lnTo>
                  <a:pt x="54" y="42"/>
                </a:lnTo>
                <a:close/>
                <a:moveTo>
                  <a:pt x="52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41"/>
                  <a:pt x="53" y="41"/>
                  <a:pt x="53" y="41"/>
                </a:cubicBezTo>
                <a:lnTo>
                  <a:pt x="52" y="4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出自【趣你的PPT】(微信:qunideppt)：最优质的PPT资源库"/>
          <p:cNvSpPr/>
          <p:nvPr/>
        </p:nvSpPr>
        <p:spPr>
          <a:xfrm>
            <a:off x="7118352" y="1920724"/>
            <a:ext cx="3986529" cy="589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621790">
              <a:lnSpc>
                <a:spcPct val="120000"/>
              </a:lnSpc>
              <a:spcBef>
                <a:spcPct val="20000"/>
              </a:spcBef>
            </a:pPr>
            <a:r>
              <a:rPr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出自【趣你的PPT】(微信:qunideppt)：最优质的PPT资源库"/>
          <p:cNvSpPr txBox="1"/>
          <p:nvPr/>
        </p:nvSpPr>
        <p:spPr>
          <a:xfrm>
            <a:off x="7118352" y="1485962"/>
            <a:ext cx="276175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6217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20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出自【趣你的PPT】(微信:qunideppt)：最优质的PPT资源库"/>
          <p:cNvSpPr/>
          <p:nvPr/>
        </p:nvSpPr>
        <p:spPr>
          <a:xfrm>
            <a:off x="889668" y="5074648"/>
            <a:ext cx="3905853" cy="5899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621790">
              <a:lnSpc>
                <a:spcPct val="120000"/>
              </a:lnSpc>
              <a:spcBef>
                <a:spcPct val="20000"/>
              </a:spcBef>
            </a:pPr>
            <a:r>
              <a:rPr sz="16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6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出自【趣你的PPT】(微信:qunideppt)：最优质的PPT资源库"/>
          <p:cNvSpPr txBox="1"/>
          <p:nvPr/>
        </p:nvSpPr>
        <p:spPr>
          <a:xfrm>
            <a:off x="889668" y="4653573"/>
            <a:ext cx="276175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62179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20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出自【趣你的PPT】(微信:qunideppt)：最优质的PPT资源库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718992"/>
            <a:ext cx="5567054" cy="502237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676769" y="4103201"/>
            <a:ext cx="1830388" cy="1295400"/>
            <a:chOff x="6676769" y="4103201"/>
            <a:chExt cx="1830388" cy="1295400"/>
          </a:xfrm>
        </p:grpSpPr>
        <p:sp>
          <p:nvSpPr>
            <p:cNvPr id="17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97482" y="4433401"/>
              <a:ext cx="889000" cy="763588"/>
            </a:xfrm>
            <a:custGeom>
              <a:avLst/>
              <a:gdLst>
                <a:gd name="T0" fmla="*/ 92 w 781"/>
                <a:gd name="T1" fmla="*/ 558 h 670"/>
                <a:gd name="T2" fmla="*/ 100 w 781"/>
                <a:gd name="T3" fmla="*/ 529 h 670"/>
                <a:gd name="T4" fmla="*/ 115 w 781"/>
                <a:gd name="T5" fmla="*/ 580 h 670"/>
                <a:gd name="T6" fmla="*/ 86 w 781"/>
                <a:gd name="T7" fmla="*/ 595 h 670"/>
                <a:gd name="T8" fmla="*/ 65 w 781"/>
                <a:gd name="T9" fmla="*/ 621 h 670"/>
                <a:gd name="T10" fmla="*/ 2 w 781"/>
                <a:gd name="T11" fmla="*/ 605 h 670"/>
                <a:gd name="T12" fmla="*/ 36 w 781"/>
                <a:gd name="T13" fmla="*/ 664 h 670"/>
                <a:gd name="T14" fmla="*/ 65 w 781"/>
                <a:gd name="T15" fmla="*/ 659 h 670"/>
                <a:gd name="T16" fmla="*/ 80 w 781"/>
                <a:gd name="T17" fmla="*/ 649 h 670"/>
                <a:gd name="T18" fmla="*/ 84 w 781"/>
                <a:gd name="T19" fmla="*/ 649 h 670"/>
                <a:gd name="T20" fmla="*/ 114 w 781"/>
                <a:gd name="T21" fmla="*/ 657 h 670"/>
                <a:gd name="T22" fmla="*/ 124 w 781"/>
                <a:gd name="T23" fmla="*/ 658 h 670"/>
                <a:gd name="T24" fmla="*/ 170 w 781"/>
                <a:gd name="T25" fmla="*/ 662 h 670"/>
                <a:gd name="T26" fmla="*/ 215 w 781"/>
                <a:gd name="T27" fmla="*/ 660 h 670"/>
                <a:gd name="T28" fmla="*/ 287 w 781"/>
                <a:gd name="T29" fmla="*/ 639 h 670"/>
                <a:gd name="T30" fmla="*/ 307 w 781"/>
                <a:gd name="T31" fmla="*/ 626 h 670"/>
                <a:gd name="T32" fmla="*/ 246 w 781"/>
                <a:gd name="T33" fmla="*/ 559 h 670"/>
                <a:gd name="T34" fmla="*/ 178 w 781"/>
                <a:gd name="T35" fmla="*/ 523 h 670"/>
                <a:gd name="T36" fmla="*/ 248 w 781"/>
                <a:gd name="T37" fmla="*/ 427 h 670"/>
                <a:gd name="T38" fmla="*/ 338 w 781"/>
                <a:gd name="T39" fmla="*/ 616 h 670"/>
                <a:gd name="T40" fmla="*/ 417 w 781"/>
                <a:gd name="T41" fmla="*/ 569 h 670"/>
                <a:gd name="T42" fmla="*/ 426 w 781"/>
                <a:gd name="T43" fmla="*/ 523 h 670"/>
                <a:gd name="T44" fmla="*/ 407 w 781"/>
                <a:gd name="T45" fmla="*/ 513 h 670"/>
                <a:gd name="T46" fmla="*/ 378 w 781"/>
                <a:gd name="T47" fmla="*/ 492 h 670"/>
                <a:gd name="T48" fmla="*/ 353 w 781"/>
                <a:gd name="T49" fmla="*/ 468 h 670"/>
                <a:gd name="T50" fmla="*/ 340 w 781"/>
                <a:gd name="T51" fmla="*/ 471 h 670"/>
                <a:gd name="T52" fmla="*/ 294 w 781"/>
                <a:gd name="T53" fmla="*/ 454 h 670"/>
                <a:gd name="T54" fmla="*/ 279 w 781"/>
                <a:gd name="T55" fmla="*/ 443 h 670"/>
                <a:gd name="T56" fmla="*/ 759 w 781"/>
                <a:gd name="T57" fmla="*/ 347 h 670"/>
                <a:gd name="T58" fmla="*/ 705 w 781"/>
                <a:gd name="T59" fmla="*/ 410 h 670"/>
                <a:gd name="T60" fmla="*/ 705 w 781"/>
                <a:gd name="T61" fmla="*/ 423 h 670"/>
                <a:gd name="T62" fmla="*/ 743 w 781"/>
                <a:gd name="T63" fmla="*/ 399 h 670"/>
                <a:gd name="T64" fmla="*/ 781 w 781"/>
                <a:gd name="T65" fmla="*/ 387 h 670"/>
                <a:gd name="T66" fmla="*/ 759 w 781"/>
                <a:gd name="T67" fmla="*/ 347 h 670"/>
                <a:gd name="T68" fmla="*/ 194 w 781"/>
                <a:gd name="T69" fmla="*/ 50 h 670"/>
                <a:gd name="T70" fmla="*/ 207 w 781"/>
                <a:gd name="T71" fmla="*/ 47 h 670"/>
                <a:gd name="T72" fmla="*/ 101 w 781"/>
                <a:gd name="T73" fmla="*/ 2 h 670"/>
                <a:gd name="T74" fmla="*/ 76 w 781"/>
                <a:gd name="T75" fmla="*/ 2 h 670"/>
                <a:gd name="T76" fmla="*/ 0 w 781"/>
                <a:gd name="T77" fmla="*/ 52 h 670"/>
                <a:gd name="T78" fmla="*/ 46 w 781"/>
                <a:gd name="T79" fmla="*/ 72 h 670"/>
                <a:gd name="T80" fmla="*/ 87 w 781"/>
                <a:gd name="T81" fmla="*/ 27 h 670"/>
                <a:gd name="T82" fmla="*/ 226 w 781"/>
                <a:gd name="T83" fmla="*/ 0 h 670"/>
                <a:gd name="T84" fmla="*/ 235 w 781"/>
                <a:gd name="T85" fmla="*/ 10 h 670"/>
                <a:gd name="T86" fmla="*/ 238 w 781"/>
                <a:gd name="T87" fmla="*/ 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81" h="670">
                  <a:moveTo>
                    <a:pt x="96" y="528"/>
                  </a:moveTo>
                  <a:cubicBezTo>
                    <a:pt x="90" y="528"/>
                    <a:pt x="85" y="532"/>
                    <a:pt x="83" y="539"/>
                  </a:cubicBezTo>
                  <a:cubicBezTo>
                    <a:pt x="80" y="547"/>
                    <a:pt x="83" y="555"/>
                    <a:pt x="92" y="558"/>
                  </a:cubicBezTo>
                  <a:cubicBezTo>
                    <a:pt x="96" y="560"/>
                    <a:pt x="101" y="560"/>
                    <a:pt x="105" y="560"/>
                  </a:cubicBezTo>
                  <a:cubicBezTo>
                    <a:pt x="105" y="556"/>
                    <a:pt x="105" y="552"/>
                    <a:pt x="105" y="548"/>
                  </a:cubicBezTo>
                  <a:cubicBezTo>
                    <a:pt x="103" y="542"/>
                    <a:pt x="102" y="536"/>
                    <a:pt x="100" y="529"/>
                  </a:cubicBezTo>
                  <a:cubicBezTo>
                    <a:pt x="98" y="528"/>
                    <a:pt x="97" y="528"/>
                    <a:pt x="96" y="528"/>
                  </a:cubicBezTo>
                  <a:moveTo>
                    <a:pt x="178" y="523"/>
                  </a:moveTo>
                  <a:cubicBezTo>
                    <a:pt x="142" y="523"/>
                    <a:pt x="128" y="552"/>
                    <a:pt x="115" y="580"/>
                  </a:cubicBezTo>
                  <a:cubicBezTo>
                    <a:pt x="110" y="590"/>
                    <a:pt x="107" y="596"/>
                    <a:pt x="97" y="596"/>
                  </a:cubicBezTo>
                  <a:cubicBezTo>
                    <a:pt x="96" y="596"/>
                    <a:pt x="93" y="596"/>
                    <a:pt x="91" y="595"/>
                  </a:cubicBezTo>
                  <a:cubicBezTo>
                    <a:pt x="89" y="595"/>
                    <a:pt x="87" y="595"/>
                    <a:pt x="86" y="595"/>
                  </a:cubicBezTo>
                  <a:cubicBezTo>
                    <a:pt x="79" y="595"/>
                    <a:pt x="74" y="599"/>
                    <a:pt x="73" y="608"/>
                  </a:cubicBezTo>
                  <a:cubicBezTo>
                    <a:pt x="73" y="613"/>
                    <a:pt x="70" y="618"/>
                    <a:pt x="69" y="622"/>
                  </a:cubicBezTo>
                  <a:cubicBezTo>
                    <a:pt x="67" y="622"/>
                    <a:pt x="65" y="622"/>
                    <a:pt x="65" y="621"/>
                  </a:cubicBezTo>
                  <a:cubicBezTo>
                    <a:pt x="57" y="603"/>
                    <a:pt x="52" y="596"/>
                    <a:pt x="40" y="596"/>
                  </a:cubicBezTo>
                  <a:cubicBezTo>
                    <a:pt x="35" y="596"/>
                    <a:pt x="28" y="598"/>
                    <a:pt x="19" y="600"/>
                  </a:cubicBezTo>
                  <a:cubicBezTo>
                    <a:pt x="13" y="601"/>
                    <a:pt x="7" y="603"/>
                    <a:pt x="2" y="605"/>
                  </a:cubicBezTo>
                  <a:cubicBezTo>
                    <a:pt x="4" y="607"/>
                    <a:pt x="6" y="609"/>
                    <a:pt x="8" y="611"/>
                  </a:cubicBezTo>
                  <a:cubicBezTo>
                    <a:pt x="15" y="619"/>
                    <a:pt x="24" y="627"/>
                    <a:pt x="23" y="640"/>
                  </a:cubicBezTo>
                  <a:cubicBezTo>
                    <a:pt x="22" y="651"/>
                    <a:pt x="30" y="657"/>
                    <a:pt x="36" y="664"/>
                  </a:cubicBezTo>
                  <a:cubicBezTo>
                    <a:pt x="39" y="668"/>
                    <a:pt x="43" y="670"/>
                    <a:pt x="47" y="670"/>
                  </a:cubicBezTo>
                  <a:cubicBezTo>
                    <a:pt x="51" y="670"/>
                    <a:pt x="54" y="668"/>
                    <a:pt x="56" y="664"/>
                  </a:cubicBezTo>
                  <a:cubicBezTo>
                    <a:pt x="59" y="660"/>
                    <a:pt x="61" y="659"/>
                    <a:pt x="65" y="659"/>
                  </a:cubicBezTo>
                  <a:cubicBezTo>
                    <a:pt x="68" y="658"/>
                    <a:pt x="71" y="658"/>
                    <a:pt x="74" y="657"/>
                  </a:cubicBezTo>
                  <a:cubicBezTo>
                    <a:pt x="73" y="655"/>
                    <a:pt x="73" y="653"/>
                    <a:pt x="72" y="650"/>
                  </a:cubicBezTo>
                  <a:cubicBezTo>
                    <a:pt x="75" y="650"/>
                    <a:pt x="78" y="649"/>
                    <a:pt x="80" y="649"/>
                  </a:cubicBezTo>
                  <a:cubicBezTo>
                    <a:pt x="80" y="649"/>
                    <a:pt x="80" y="649"/>
                    <a:pt x="81" y="649"/>
                  </a:cubicBezTo>
                  <a:cubicBezTo>
                    <a:pt x="81" y="649"/>
                    <a:pt x="81" y="649"/>
                    <a:pt x="81" y="649"/>
                  </a:cubicBezTo>
                  <a:cubicBezTo>
                    <a:pt x="82" y="649"/>
                    <a:pt x="83" y="649"/>
                    <a:pt x="84" y="649"/>
                  </a:cubicBezTo>
                  <a:cubicBezTo>
                    <a:pt x="85" y="649"/>
                    <a:pt x="85" y="649"/>
                    <a:pt x="86" y="649"/>
                  </a:cubicBezTo>
                  <a:cubicBezTo>
                    <a:pt x="89" y="649"/>
                    <a:pt x="92" y="649"/>
                    <a:pt x="94" y="650"/>
                  </a:cubicBezTo>
                  <a:cubicBezTo>
                    <a:pt x="100" y="653"/>
                    <a:pt x="107" y="657"/>
                    <a:pt x="114" y="657"/>
                  </a:cubicBezTo>
                  <a:cubicBezTo>
                    <a:pt x="115" y="657"/>
                    <a:pt x="117" y="657"/>
                    <a:pt x="118" y="657"/>
                  </a:cubicBezTo>
                  <a:cubicBezTo>
                    <a:pt x="118" y="657"/>
                    <a:pt x="119" y="657"/>
                    <a:pt x="119" y="657"/>
                  </a:cubicBezTo>
                  <a:cubicBezTo>
                    <a:pt x="121" y="657"/>
                    <a:pt x="123" y="658"/>
                    <a:pt x="124" y="658"/>
                  </a:cubicBezTo>
                  <a:cubicBezTo>
                    <a:pt x="133" y="660"/>
                    <a:pt x="142" y="663"/>
                    <a:pt x="151" y="664"/>
                  </a:cubicBezTo>
                  <a:cubicBezTo>
                    <a:pt x="152" y="664"/>
                    <a:pt x="153" y="664"/>
                    <a:pt x="154" y="664"/>
                  </a:cubicBezTo>
                  <a:cubicBezTo>
                    <a:pt x="159" y="664"/>
                    <a:pt x="164" y="662"/>
                    <a:pt x="170" y="662"/>
                  </a:cubicBezTo>
                  <a:cubicBezTo>
                    <a:pt x="179" y="660"/>
                    <a:pt x="188" y="659"/>
                    <a:pt x="197" y="659"/>
                  </a:cubicBezTo>
                  <a:cubicBezTo>
                    <a:pt x="202" y="659"/>
                    <a:pt x="208" y="660"/>
                    <a:pt x="213" y="660"/>
                  </a:cubicBezTo>
                  <a:cubicBezTo>
                    <a:pt x="214" y="660"/>
                    <a:pt x="215" y="660"/>
                    <a:pt x="215" y="660"/>
                  </a:cubicBezTo>
                  <a:cubicBezTo>
                    <a:pt x="220" y="660"/>
                    <a:pt x="225" y="659"/>
                    <a:pt x="230" y="658"/>
                  </a:cubicBezTo>
                  <a:cubicBezTo>
                    <a:pt x="239" y="656"/>
                    <a:pt x="249" y="656"/>
                    <a:pt x="256" y="651"/>
                  </a:cubicBezTo>
                  <a:cubicBezTo>
                    <a:pt x="266" y="645"/>
                    <a:pt x="277" y="644"/>
                    <a:pt x="287" y="639"/>
                  </a:cubicBezTo>
                  <a:cubicBezTo>
                    <a:pt x="289" y="638"/>
                    <a:pt x="293" y="638"/>
                    <a:pt x="296" y="637"/>
                  </a:cubicBezTo>
                  <a:cubicBezTo>
                    <a:pt x="297" y="636"/>
                    <a:pt x="296" y="633"/>
                    <a:pt x="297" y="632"/>
                  </a:cubicBezTo>
                  <a:cubicBezTo>
                    <a:pt x="301" y="631"/>
                    <a:pt x="304" y="628"/>
                    <a:pt x="307" y="626"/>
                  </a:cubicBezTo>
                  <a:cubicBezTo>
                    <a:pt x="296" y="623"/>
                    <a:pt x="285" y="620"/>
                    <a:pt x="277" y="610"/>
                  </a:cubicBezTo>
                  <a:cubicBezTo>
                    <a:pt x="270" y="601"/>
                    <a:pt x="266" y="591"/>
                    <a:pt x="260" y="581"/>
                  </a:cubicBezTo>
                  <a:cubicBezTo>
                    <a:pt x="255" y="574"/>
                    <a:pt x="251" y="566"/>
                    <a:pt x="246" y="559"/>
                  </a:cubicBezTo>
                  <a:cubicBezTo>
                    <a:pt x="243" y="555"/>
                    <a:pt x="238" y="552"/>
                    <a:pt x="235" y="548"/>
                  </a:cubicBezTo>
                  <a:cubicBezTo>
                    <a:pt x="221" y="530"/>
                    <a:pt x="202" y="523"/>
                    <a:pt x="181" y="523"/>
                  </a:cubicBezTo>
                  <a:cubicBezTo>
                    <a:pt x="180" y="523"/>
                    <a:pt x="179" y="523"/>
                    <a:pt x="178" y="523"/>
                  </a:cubicBezTo>
                  <a:moveTo>
                    <a:pt x="258" y="417"/>
                  </a:moveTo>
                  <a:cubicBezTo>
                    <a:pt x="254" y="417"/>
                    <a:pt x="251" y="418"/>
                    <a:pt x="247" y="421"/>
                  </a:cubicBezTo>
                  <a:cubicBezTo>
                    <a:pt x="247" y="423"/>
                    <a:pt x="248" y="425"/>
                    <a:pt x="248" y="427"/>
                  </a:cubicBezTo>
                  <a:cubicBezTo>
                    <a:pt x="255" y="444"/>
                    <a:pt x="256" y="461"/>
                    <a:pt x="251" y="479"/>
                  </a:cubicBezTo>
                  <a:cubicBezTo>
                    <a:pt x="243" y="508"/>
                    <a:pt x="264" y="545"/>
                    <a:pt x="292" y="555"/>
                  </a:cubicBezTo>
                  <a:cubicBezTo>
                    <a:pt x="318" y="563"/>
                    <a:pt x="338" y="590"/>
                    <a:pt x="338" y="616"/>
                  </a:cubicBezTo>
                  <a:cubicBezTo>
                    <a:pt x="340" y="616"/>
                    <a:pt x="342" y="615"/>
                    <a:pt x="343" y="614"/>
                  </a:cubicBezTo>
                  <a:cubicBezTo>
                    <a:pt x="357" y="609"/>
                    <a:pt x="372" y="605"/>
                    <a:pt x="384" y="597"/>
                  </a:cubicBezTo>
                  <a:cubicBezTo>
                    <a:pt x="397" y="590"/>
                    <a:pt x="407" y="579"/>
                    <a:pt x="417" y="569"/>
                  </a:cubicBezTo>
                  <a:cubicBezTo>
                    <a:pt x="418" y="568"/>
                    <a:pt x="420" y="567"/>
                    <a:pt x="421" y="565"/>
                  </a:cubicBezTo>
                  <a:cubicBezTo>
                    <a:pt x="419" y="558"/>
                    <a:pt x="420" y="551"/>
                    <a:pt x="422" y="544"/>
                  </a:cubicBezTo>
                  <a:cubicBezTo>
                    <a:pt x="424" y="537"/>
                    <a:pt x="425" y="530"/>
                    <a:pt x="426" y="523"/>
                  </a:cubicBezTo>
                  <a:cubicBezTo>
                    <a:pt x="427" y="516"/>
                    <a:pt x="425" y="513"/>
                    <a:pt x="418" y="513"/>
                  </a:cubicBezTo>
                  <a:cubicBezTo>
                    <a:pt x="418" y="513"/>
                    <a:pt x="417" y="513"/>
                    <a:pt x="416" y="513"/>
                  </a:cubicBezTo>
                  <a:cubicBezTo>
                    <a:pt x="413" y="513"/>
                    <a:pt x="410" y="513"/>
                    <a:pt x="407" y="513"/>
                  </a:cubicBezTo>
                  <a:cubicBezTo>
                    <a:pt x="401" y="513"/>
                    <a:pt x="399" y="511"/>
                    <a:pt x="395" y="504"/>
                  </a:cubicBezTo>
                  <a:cubicBezTo>
                    <a:pt x="390" y="504"/>
                    <a:pt x="384" y="503"/>
                    <a:pt x="380" y="499"/>
                  </a:cubicBezTo>
                  <a:cubicBezTo>
                    <a:pt x="379" y="497"/>
                    <a:pt x="379" y="494"/>
                    <a:pt x="378" y="492"/>
                  </a:cubicBezTo>
                  <a:cubicBezTo>
                    <a:pt x="376" y="489"/>
                    <a:pt x="375" y="486"/>
                    <a:pt x="376" y="482"/>
                  </a:cubicBezTo>
                  <a:cubicBezTo>
                    <a:pt x="371" y="479"/>
                    <a:pt x="366" y="475"/>
                    <a:pt x="361" y="472"/>
                  </a:cubicBezTo>
                  <a:cubicBezTo>
                    <a:pt x="359" y="470"/>
                    <a:pt x="356" y="468"/>
                    <a:pt x="353" y="468"/>
                  </a:cubicBezTo>
                  <a:cubicBezTo>
                    <a:pt x="351" y="468"/>
                    <a:pt x="349" y="468"/>
                    <a:pt x="347" y="470"/>
                  </a:cubicBezTo>
                  <a:cubicBezTo>
                    <a:pt x="346" y="471"/>
                    <a:pt x="344" y="472"/>
                    <a:pt x="342" y="472"/>
                  </a:cubicBezTo>
                  <a:cubicBezTo>
                    <a:pt x="341" y="472"/>
                    <a:pt x="340" y="472"/>
                    <a:pt x="340" y="471"/>
                  </a:cubicBezTo>
                  <a:cubicBezTo>
                    <a:pt x="333" y="469"/>
                    <a:pt x="327" y="467"/>
                    <a:pt x="321" y="464"/>
                  </a:cubicBezTo>
                  <a:cubicBezTo>
                    <a:pt x="312" y="460"/>
                    <a:pt x="303" y="455"/>
                    <a:pt x="294" y="451"/>
                  </a:cubicBezTo>
                  <a:cubicBezTo>
                    <a:pt x="294" y="452"/>
                    <a:pt x="294" y="453"/>
                    <a:pt x="294" y="454"/>
                  </a:cubicBezTo>
                  <a:cubicBezTo>
                    <a:pt x="290" y="455"/>
                    <a:pt x="285" y="457"/>
                    <a:pt x="281" y="457"/>
                  </a:cubicBezTo>
                  <a:cubicBezTo>
                    <a:pt x="280" y="457"/>
                    <a:pt x="280" y="457"/>
                    <a:pt x="279" y="457"/>
                  </a:cubicBezTo>
                  <a:cubicBezTo>
                    <a:pt x="271" y="454"/>
                    <a:pt x="278" y="448"/>
                    <a:pt x="279" y="443"/>
                  </a:cubicBezTo>
                  <a:cubicBezTo>
                    <a:pt x="280" y="433"/>
                    <a:pt x="276" y="425"/>
                    <a:pt x="267" y="420"/>
                  </a:cubicBezTo>
                  <a:cubicBezTo>
                    <a:pt x="264" y="418"/>
                    <a:pt x="261" y="417"/>
                    <a:pt x="258" y="417"/>
                  </a:cubicBezTo>
                  <a:moveTo>
                    <a:pt x="759" y="347"/>
                  </a:moveTo>
                  <a:cubicBezTo>
                    <a:pt x="758" y="348"/>
                    <a:pt x="759" y="350"/>
                    <a:pt x="760" y="352"/>
                  </a:cubicBezTo>
                  <a:cubicBezTo>
                    <a:pt x="764" y="360"/>
                    <a:pt x="760" y="363"/>
                    <a:pt x="755" y="365"/>
                  </a:cubicBezTo>
                  <a:cubicBezTo>
                    <a:pt x="734" y="376"/>
                    <a:pt x="716" y="389"/>
                    <a:pt x="705" y="410"/>
                  </a:cubicBezTo>
                  <a:cubicBezTo>
                    <a:pt x="703" y="414"/>
                    <a:pt x="702" y="418"/>
                    <a:pt x="701" y="423"/>
                  </a:cubicBezTo>
                  <a:cubicBezTo>
                    <a:pt x="701" y="423"/>
                    <a:pt x="701" y="423"/>
                    <a:pt x="701" y="423"/>
                  </a:cubicBezTo>
                  <a:cubicBezTo>
                    <a:pt x="702" y="423"/>
                    <a:pt x="704" y="423"/>
                    <a:pt x="705" y="423"/>
                  </a:cubicBezTo>
                  <a:cubicBezTo>
                    <a:pt x="708" y="423"/>
                    <a:pt x="711" y="422"/>
                    <a:pt x="712" y="418"/>
                  </a:cubicBezTo>
                  <a:cubicBezTo>
                    <a:pt x="715" y="404"/>
                    <a:pt x="721" y="397"/>
                    <a:pt x="732" y="397"/>
                  </a:cubicBezTo>
                  <a:cubicBezTo>
                    <a:pt x="735" y="397"/>
                    <a:pt x="739" y="398"/>
                    <a:pt x="743" y="399"/>
                  </a:cubicBezTo>
                  <a:cubicBezTo>
                    <a:pt x="745" y="400"/>
                    <a:pt x="747" y="400"/>
                    <a:pt x="748" y="400"/>
                  </a:cubicBezTo>
                  <a:cubicBezTo>
                    <a:pt x="750" y="400"/>
                    <a:pt x="751" y="400"/>
                    <a:pt x="752" y="400"/>
                  </a:cubicBezTo>
                  <a:cubicBezTo>
                    <a:pt x="761" y="396"/>
                    <a:pt x="771" y="391"/>
                    <a:pt x="781" y="387"/>
                  </a:cubicBezTo>
                  <a:cubicBezTo>
                    <a:pt x="780" y="382"/>
                    <a:pt x="778" y="378"/>
                    <a:pt x="778" y="375"/>
                  </a:cubicBezTo>
                  <a:cubicBezTo>
                    <a:pt x="779" y="363"/>
                    <a:pt x="774" y="353"/>
                    <a:pt x="764" y="349"/>
                  </a:cubicBezTo>
                  <a:cubicBezTo>
                    <a:pt x="762" y="348"/>
                    <a:pt x="760" y="347"/>
                    <a:pt x="759" y="347"/>
                  </a:cubicBezTo>
                  <a:moveTo>
                    <a:pt x="203" y="45"/>
                  </a:moveTo>
                  <a:cubicBezTo>
                    <a:pt x="201" y="45"/>
                    <a:pt x="200" y="45"/>
                    <a:pt x="199" y="45"/>
                  </a:cubicBezTo>
                  <a:cubicBezTo>
                    <a:pt x="197" y="46"/>
                    <a:pt x="196" y="48"/>
                    <a:pt x="194" y="50"/>
                  </a:cubicBezTo>
                  <a:cubicBezTo>
                    <a:pt x="196" y="52"/>
                    <a:pt x="197" y="52"/>
                    <a:pt x="198" y="52"/>
                  </a:cubicBezTo>
                  <a:cubicBezTo>
                    <a:pt x="200" y="52"/>
                    <a:pt x="201" y="51"/>
                    <a:pt x="203" y="51"/>
                  </a:cubicBezTo>
                  <a:cubicBezTo>
                    <a:pt x="204" y="50"/>
                    <a:pt x="206" y="48"/>
                    <a:pt x="207" y="47"/>
                  </a:cubicBezTo>
                  <a:cubicBezTo>
                    <a:pt x="207" y="47"/>
                    <a:pt x="206" y="45"/>
                    <a:pt x="205" y="45"/>
                  </a:cubicBezTo>
                  <a:cubicBezTo>
                    <a:pt x="204" y="45"/>
                    <a:pt x="204" y="45"/>
                    <a:pt x="203" y="45"/>
                  </a:cubicBezTo>
                  <a:moveTo>
                    <a:pt x="101" y="2"/>
                  </a:moveTo>
                  <a:cubicBezTo>
                    <a:pt x="98" y="3"/>
                    <a:pt x="94" y="3"/>
                    <a:pt x="89" y="3"/>
                  </a:cubicBezTo>
                  <a:cubicBezTo>
                    <a:pt x="86" y="3"/>
                    <a:pt x="83" y="3"/>
                    <a:pt x="80" y="2"/>
                  </a:cubicBezTo>
                  <a:cubicBezTo>
                    <a:pt x="78" y="2"/>
                    <a:pt x="77" y="2"/>
                    <a:pt x="76" y="2"/>
                  </a:cubicBezTo>
                  <a:cubicBezTo>
                    <a:pt x="68" y="2"/>
                    <a:pt x="63" y="5"/>
                    <a:pt x="58" y="11"/>
                  </a:cubicBezTo>
                  <a:cubicBezTo>
                    <a:pt x="51" y="22"/>
                    <a:pt x="39" y="27"/>
                    <a:pt x="28" y="32"/>
                  </a:cubicBezTo>
                  <a:cubicBezTo>
                    <a:pt x="18" y="37"/>
                    <a:pt x="7" y="41"/>
                    <a:pt x="0" y="52"/>
                  </a:cubicBezTo>
                  <a:cubicBezTo>
                    <a:pt x="3" y="55"/>
                    <a:pt x="8" y="57"/>
                    <a:pt x="15" y="58"/>
                  </a:cubicBezTo>
                  <a:cubicBezTo>
                    <a:pt x="20" y="59"/>
                    <a:pt x="26" y="62"/>
                    <a:pt x="30" y="66"/>
                  </a:cubicBezTo>
                  <a:cubicBezTo>
                    <a:pt x="35" y="71"/>
                    <a:pt x="40" y="72"/>
                    <a:pt x="46" y="72"/>
                  </a:cubicBezTo>
                  <a:cubicBezTo>
                    <a:pt x="50" y="72"/>
                    <a:pt x="54" y="71"/>
                    <a:pt x="58" y="70"/>
                  </a:cubicBezTo>
                  <a:cubicBezTo>
                    <a:pt x="67" y="68"/>
                    <a:pt x="72" y="63"/>
                    <a:pt x="72" y="53"/>
                  </a:cubicBezTo>
                  <a:cubicBezTo>
                    <a:pt x="73" y="42"/>
                    <a:pt x="80" y="35"/>
                    <a:pt x="87" y="27"/>
                  </a:cubicBezTo>
                  <a:cubicBezTo>
                    <a:pt x="93" y="20"/>
                    <a:pt x="98" y="11"/>
                    <a:pt x="102" y="2"/>
                  </a:cubicBezTo>
                  <a:cubicBezTo>
                    <a:pt x="102" y="2"/>
                    <a:pt x="102" y="2"/>
                    <a:pt x="101" y="2"/>
                  </a:cubicBezTo>
                  <a:moveTo>
                    <a:pt x="226" y="0"/>
                  </a:moveTo>
                  <a:cubicBezTo>
                    <a:pt x="226" y="2"/>
                    <a:pt x="227" y="5"/>
                    <a:pt x="228" y="7"/>
                  </a:cubicBezTo>
                  <a:cubicBezTo>
                    <a:pt x="229" y="10"/>
                    <a:pt x="231" y="11"/>
                    <a:pt x="233" y="11"/>
                  </a:cubicBezTo>
                  <a:cubicBezTo>
                    <a:pt x="234" y="11"/>
                    <a:pt x="235" y="10"/>
                    <a:pt x="235" y="10"/>
                  </a:cubicBezTo>
                  <a:cubicBezTo>
                    <a:pt x="236" y="10"/>
                    <a:pt x="237" y="10"/>
                    <a:pt x="238" y="10"/>
                  </a:cubicBezTo>
                  <a:cubicBezTo>
                    <a:pt x="238" y="10"/>
                    <a:pt x="239" y="10"/>
                    <a:pt x="239" y="10"/>
                  </a:cubicBezTo>
                  <a:cubicBezTo>
                    <a:pt x="238" y="8"/>
                    <a:pt x="238" y="6"/>
                    <a:pt x="238" y="5"/>
                  </a:cubicBezTo>
                  <a:cubicBezTo>
                    <a:pt x="238" y="4"/>
                    <a:pt x="239" y="4"/>
                    <a:pt x="239" y="3"/>
                  </a:cubicBezTo>
                  <a:cubicBezTo>
                    <a:pt x="234" y="2"/>
                    <a:pt x="230" y="1"/>
                    <a:pt x="22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403844" y="4163526"/>
              <a:ext cx="568325" cy="304800"/>
            </a:xfrm>
            <a:custGeom>
              <a:avLst/>
              <a:gdLst>
                <a:gd name="T0" fmla="*/ 0 w 499"/>
                <a:gd name="T1" fmla="*/ 233 h 268"/>
                <a:gd name="T2" fmla="*/ 16 w 499"/>
                <a:gd name="T3" fmla="*/ 216 h 268"/>
                <a:gd name="T4" fmla="*/ 341 w 499"/>
                <a:gd name="T5" fmla="*/ 157 h 268"/>
                <a:gd name="T6" fmla="*/ 321 w 499"/>
                <a:gd name="T7" fmla="*/ 217 h 268"/>
                <a:gd name="T8" fmla="*/ 357 w 499"/>
                <a:gd name="T9" fmla="*/ 170 h 268"/>
                <a:gd name="T10" fmla="*/ 422 w 499"/>
                <a:gd name="T11" fmla="*/ 92 h 268"/>
                <a:gd name="T12" fmla="*/ 376 w 499"/>
                <a:gd name="T13" fmla="*/ 140 h 268"/>
                <a:gd name="T14" fmla="*/ 374 w 499"/>
                <a:gd name="T15" fmla="*/ 240 h 268"/>
                <a:gd name="T16" fmla="*/ 412 w 499"/>
                <a:gd name="T17" fmla="*/ 235 h 268"/>
                <a:gd name="T18" fmla="*/ 424 w 499"/>
                <a:gd name="T19" fmla="*/ 203 h 268"/>
                <a:gd name="T20" fmla="*/ 499 w 499"/>
                <a:gd name="T21" fmla="*/ 147 h 268"/>
                <a:gd name="T22" fmla="*/ 439 w 499"/>
                <a:gd name="T23" fmla="*/ 178 h 268"/>
                <a:gd name="T24" fmla="*/ 393 w 499"/>
                <a:gd name="T25" fmla="*/ 195 h 268"/>
                <a:gd name="T26" fmla="*/ 397 w 499"/>
                <a:gd name="T27" fmla="*/ 130 h 268"/>
                <a:gd name="T28" fmla="*/ 423 w 499"/>
                <a:gd name="T29" fmla="*/ 97 h 268"/>
                <a:gd name="T30" fmla="*/ 427 w 499"/>
                <a:gd name="T31" fmla="*/ 91 h 268"/>
                <a:gd name="T32" fmla="*/ 244 w 499"/>
                <a:gd name="T33" fmla="*/ 208 h 268"/>
                <a:gd name="T34" fmla="*/ 248 w 499"/>
                <a:gd name="T35" fmla="*/ 182 h 268"/>
                <a:gd name="T36" fmla="*/ 279 w 499"/>
                <a:gd name="T37" fmla="*/ 189 h 268"/>
                <a:gd name="T38" fmla="*/ 277 w 499"/>
                <a:gd name="T39" fmla="*/ 204 h 268"/>
                <a:gd name="T40" fmla="*/ 248 w 499"/>
                <a:gd name="T41" fmla="*/ 209 h 268"/>
                <a:gd name="T42" fmla="*/ 165 w 499"/>
                <a:gd name="T43" fmla="*/ 164 h 268"/>
                <a:gd name="T44" fmla="*/ 170 w 499"/>
                <a:gd name="T45" fmla="*/ 164 h 268"/>
                <a:gd name="T46" fmla="*/ 337 w 499"/>
                <a:gd name="T47" fmla="*/ 4 h 268"/>
                <a:gd name="T48" fmla="*/ 310 w 499"/>
                <a:gd name="T49" fmla="*/ 45 h 268"/>
                <a:gd name="T50" fmla="*/ 315 w 499"/>
                <a:gd name="T51" fmla="*/ 87 h 268"/>
                <a:gd name="T52" fmla="*/ 334 w 499"/>
                <a:gd name="T53" fmla="*/ 70 h 268"/>
                <a:gd name="T54" fmla="*/ 292 w 499"/>
                <a:gd name="T55" fmla="*/ 136 h 268"/>
                <a:gd name="T56" fmla="*/ 256 w 499"/>
                <a:gd name="T57" fmla="*/ 119 h 268"/>
                <a:gd name="T58" fmla="*/ 228 w 499"/>
                <a:gd name="T59" fmla="*/ 86 h 268"/>
                <a:gd name="T60" fmla="*/ 203 w 499"/>
                <a:gd name="T61" fmla="*/ 60 h 268"/>
                <a:gd name="T62" fmla="*/ 203 w 499"/>
                <a:gd name="T63" fmla="*/ 71 h 268"/>
                <a:gd name="T64" fmla="*/ 173 w 499"/>
                <a:gd name="T65" fmla="*/ 110 h 268"/>
                <a:gd name="T66" fmla="*/ 136 w 499"/>
                <a:gd name="T67" fmla="*/ 87 h 268"/>
                <a:gd name="T68" fmla="*/ 132 w 499"/>
                <a:gd name="T69" fmla="*/ 108 h 268"/>
                <a:gd name="T70" fmla="*/ 136 w 499"/>
                <a:gd name="T71" fmla="*/ 116 h 268"/>
                <a:gd name="T72" fmla="*/ 121 w 499"/>
                <a:gd name="T73" fmla="*/ 133 h 268"/>
                <a:gd name="T74" fmla="*/ 85 w 499"/>
                <a:gd name="T75" fmla="*/ 127 h 268"/>
                <a:gd name="T76" fmla="*/ 60 w 499"/>
                <a:gd name="T77" fmla="*/ 125 h 268"/>
                <a:gd name="T78" fmla="*/ 37 w 499"/>
                <a:gd name="T79" fmla="*/ 118 h 268"/>
                <a:gd name="T80" fmla="*/ 27 w 499"/>
                <a:gd name="T81" fmla="*/ 137 h 268"/>
                <a:gd name="T82" fmla="*/ 16 w 499"/>
                <a:gd name="T83" fmla="*/ 152 h 268"/>
                <a:gd name="T84" fmla="*/ 24 w 499"/>
                <a:gd name="T85" fmla="*/ 174 h 268"/>
                <a:gd name="T86" fmla="*/ 47 w 499"/>
                <a:gd name="T87" fmla="*/ 180 h 268"/>
                <a:gd name="T88" fmla="*/ 114 w 499"/>
                <a:gd name="T89" fmla="*/ 235 h 268"/>
                <a:gd name="T90" fmla="*/ 127 w 499"/>
                <a:gd name="T91" fmla="*/ 227 h 268"/>
                <a:gd name="T92" fmla="*/ 139 w 499"/>
                <a:gd name="T93" fmla="*/ 224 h 268"/>
                <a:gd name="T94" fmla="*/ 163 w 499"/>
                <a:gd name="T95" fmla="*/ 246 h 268"/>
                <a:gd name="T96" fmla="*/ 227 w 499"/>
                <a:gd name="T97" fmla="*/ 267 h 268"/>
                <a:gd name="T98" fmla="*/ 291 w 499"/>
                <a:gd name="T99" fmla="*/ 222 h 268"/>
                <a:gd name="T100" fmla="*/ 343 w 499"/>
                <a:gd name="T101" fmla="*/ 114 h 268"/>
                <a:gd name="T102" fmla="*/ 369 w 499"/>
                <a:gd name="T103" fmla="*/ 82 h 268"/>
                <a:gd name="T104" fmla="*/ 404 w 499"/>
                <a:gd name="T105" fmla="*/ 18 h 268"/>
                <a:gd name="T106" fmla="*/ 360 w 499"/>
                <a:gd name="T107" fmla="*/ 29 h 268"/>
                <a:gd name="T108" fmla="*/ 334 w 499"/>
                <a:gd name="T109" fmla="*/ 28 h 268"/>
                <a:gd name="T110" fmla="*/ 342 w 499"/>
                <a:gd name="T111" fmla="*/ 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9" h="268">
                  <a:moveTo>
                    <a:pt x="12" y="216"/>
                  </a:moveTo>
                  <a:cubicBezTo>
                    <a:pt x="9" y="216"/>
                    <a:pt x="5" y="216"/>
                    <a:pt x="3" y="220"/>
                  </a:cubicBezTo>
                  <a:cubicBezTo>
                    <a:pt x="3" y="221"/>
                    <a:pt x="1" y="223"/>
                    <a:pt x="2" y="224"/>
                  </a:cubicBezTo>
                  <a:cubicBezTo>
                    <a:pt x="4" y="228"/>
                    <a:pt x="0" y="230"/>
                    <a:pt x="0" y="233"/>
                  </a:cubicBezTo>
                  <a:cubicBezTo>
                    <a:pt x="3" y="235"/>
                    <a:pt x="5" y="237"/>
                    <a:pt x="7" y="239"/>
                  </a:cubicBezTo>
                  <a:cubicBezTo>
                    <a:pt x="8" y="239"/>
                    <a:pt x="8" y="239"/>
                    <a:pt x="8" y="239"/>
                  </a:cubicBezTo>
                  <a:cubicBezTo>
                    <a:pt x="9" y="237"/>
                    <a:pt x="9" y="235"/>
                    <a:pt x="10" y="234"/>
                  </a:cubicBezTo>
                  <a:cubicBezTo>
                    <a:pt x="12" y="228"/>
                    <a:pt x="14" y="222"/>
                    <a:pt x="16" y="216"/>
                  </a:cubicBezTo>
                  <a:cubicBezTo>
                    <a:pt x="15" y="216"/>
                    <a:pt x="13" y="216"/>
                    <a:pt x="12" y="216"/>
                  </a:cubicBezTo>
                  <a:moveTo>
                    <a:pt x="347" y="153"/>
                  </a:moveTo>
                  <a:cubicBezTo>
                    <a:pt x="347" y="153"/>
                    <a:pt x="347" y="153"/>
                    <a:pt x="347" y="153"/>
                  </a:cubicBezTo>
                  <a:cubicBezTo>
                    <a:pt x="345" y="153"/>
                    <a:pt x="343" y="155"/>
                    <a:pt x="341" y="157"/>
                  </a:cubicBezTo>
                  <a:cubicBezTo>
                    <a:pt x="333" y="173"/>
                    <a:pt x="325" y="190"/>
                    <a:pt x="316" y="206"/>
                  </a:cubicBezTo>
                  <a:cubicBezTo>
                    <a:pt x="313" y="210"/>
                    <a:pt x="314" y="213"/>
                    <a:pt x="318" y="216"/>
                  </a:cubicBezTo>
                  <a:cubicBezTo>
                    <a:pt x="318" y="217"/>
                    <a:pt x="319" y="217"/>
                    <a:pt x="319" y="217"/>
                  </a:cubicBezTo>
                  <a:cubicBezTo>
                    <a:pt x="320" y="217"/>
                    <a:pt x="320" y="217"/>
                    <a:pt x="321" y="217"/>
                  </a:cubicBezTo>
                  <a:cubicBezTo>
                    <a:pt x="321" y="218"/>
                    <a:pt x="321" y="218"/>
                    <a:pt x="320" y="218"/>
                  </a:cubicBezTo>
                  <a:cubicBezTo>
                    <a:pt x="323" y="219"/>
                    <a:pt x="326" y="220"/>
                    <a:pt x="329" y="220"/>
                  </a:cubicBezTo>
                  <a:cubicBezTo>
                    <a:pt x="338" y="220"/>
                    <a:pt x="346" y="215"/>
                    <a:pt x="349" y="207"/>
                  </a:cubicBezTo>
                  <a:cubicBezTo>
                    <a:pt x="352" y="196"/>
                    <a:pt x="354" y="184"/>
                    <a:pt x="357" y="170"/>
                  </a:cubicBezTo>
                  <a:cubicBezTo>
                    <a:pt x="356" y="166"/>
                    <a:pt x="355" y="161"/>
                    <a:pt x="353" y="157"/>
                  </a:cubicBezTo>
                  <a:cubicBezTo>
                    <a:pt x="352" y="155"/>
                    <a:pt x="349" y="153"/>
                    <a:pt x="347" y="153"/>
                  </a:cubicBezTo>
                  <a:moveTo>
                    <a:pt x="425" y="91"/>
                  </a:moveTo>
                  <a:cubicBezTo>
                    <a:pt x="424" y="91"/>
                    <a:pt x="423" y="91"/>
                    <a:pt x="422" y="92"/>
                  </a:cubicBezTo>
                  <a:cubicBezTo>
                    <a:pt x="417" y="96"/>
                    <a:pt x="412" y="101"/>
                    <a:pt x="406" y="104"/>
                  </a:cubicBezTo>
                  <a:cubicBezTo>
                    <a:pt x="400" y="107"/>
                    <a:pt x="397" y="111"/>
                    <a:pt x="398" y="118"/>
                  </a:cubicBezTo>
                  <a:cubicBezTo>
                    <a:pt x="397" y="119"/>
                    <a:pt x="395" y="119"/>
                    <a:pt x="394" y="120"/>
                  </a:cubicBezTo>
                  <a:cubicBezTo>
                    <a:pt x="388" y="127"/>
                    <a:pt x="382" y="134"/>
                    <a:pt x="376" y="140"/>
                  </a:cubicBezTo>
                  <a:cubicBezTo>
                    <a:pt x="376" y="140"/>
                    <a:pt x="376" y="141"/>
                    <a:pt x="376" y="141"/>
                  </a:cubicBezTo>
                  <a:cubicBezTo>
                    <a:pt x="365" y="155"/>
                    <a:pt x="369" y="172"/>
                    <a:pt x="367" y="188"/>
                  </a:cubicBezTo>
                  <a:cubicBezTo>
                    <a:pt x="366" y="199"/>
                    <a:pt x="367" y="210"/>
                    <a:pt x="365" y="221"/>
                  </a:cubicBezTo>
                  <a:cubicBezTo>
                    <a:pt x="364" y="229"/>
                    <a:pt x="369" y="235"/>
                    <a:pt x="374" y="240"/>
                  </a:cubicBezTo>
                  <a:cubicBezTo>
                    <a:pt x="377" y="243"/>
                    <a:pt x="381" y="249"/>
                    <a:pt x="385" y="249"/>
                  </a:cubicBezTo>
                  <a:cubicBezTo>
                    <a:pt x="385" y="249"/>
                    <a:pt x="385" y="249"/>
                    <a:pt x="385" y="249"/>
                  </a:cubicBezTo>
                  <a:cubicBezTo>
                    <a:pt x="388" y="249"/>
                    <a:pt x="392" y="243"/>
                    <a:pt x="396" y="241"/>
                  </a:cubicBezTo>
                  <a:cubicBezTo>
                    <a:pt x="401" y="239"/>
                    <a:pt x="406" y="237"/>
                    <a:pt x="412" y="235"/>
                  </a:cubicBezTo>
                  <a:cubicBezTo>
                    <a:pt x="412" y="234"/>
                    <a:pt x="412" y="232"/>
                    <a:pt x="412" y="231"/>
                  </a:cubicBezTo>
                  <a:cubicBezTo>
                    <a:pt x="411" y="230"/>
                    <a:pt x="412" y="228"/>
                    <a:pt x="413" y="226"/>
                  </a:cubicBezTo>
                  <a:cubicBezTo>
                    <a:pt x="415" y="221"/>
                    <a:pt x="418" y="216"/>
                    <a:pt x="420" y="211"/>
                  </a:cubicBezTo>
                  <a:cubicBezTo>
                    <a:pt x="421" y="208"/>
                    <a:pt x="422" y="205"/>
                    <a:pt x="424" y="203"/>
                  </a:cubicBezTo>
                  <a:cubicBezTo>
                    <a:pt x="432" y="196"/>
                    <a:pt x="441" y="193"/>
                    <a:pt x="448" y="185"/>
                  </a:cubicBezTo>
                  <a:cubicBezTo>
                    <a:pt x="453" y="180"/>
                    <a:pt x="460" y="176"/>
                    <a:pt x="466" y="171"/>
                  </a:cubicBezTo>
                  <a:cubicBezTo>
                    <a:pt x="474" y="165"/>
                    <a:pt x="483" y="159"/>
                    <a:pt x="491" y="153"/>
                  </a:cubicBezTo>
                  <a:cubicBezTo>
                    <a:pt x="494" y="151"/>
                    <a:pt x="496" y="149"/>
                    <a:pt x="499" y="147"/>
                  </a:cubicBezTo>
                  <a:cubicBezTo>
                    <a:pt x="499" y="147"/>
                    <a:pt x="499" y="146"/>
                    <a:pt x="499" y="145"/>
                  </a:cubicBezTo>
                  <a:cubicBezTo>
                    <a:pt x="493" y="148"/>
                    <a:pt x="487" y="150"/>
                    <a:pt x="481" y="153"/>
                  </a:cubicBezTo>
                  <a:cubicBezTo>
                    <a:pt x="473" y="158"/>
                    <a:pt x="465" y="162"/>
                    <a:pt x="456" y="167"/>
                  </a:cubicBezTo>
                  <a:cubicBezTo>
                    <a:pt x="450" y="170"/>
                    <a:pt x="445" y="174"/>
                    <a:pt x="439" y="178"/>
                  </a:cubicBezTo>
                  <a:cubicBezTo>
                    <a:pt x="434" y="181"/>
                    <a:pt x="428" y="184"/>
                    <a:pt x="424" y="189"/>
                  </a:cubicBezTo>
                  <a:cubicBezTo>
                    <a:pt x="419" y="194"/>
                    <a:pt x="414" y="197"/>
                    <a:pt x="408" y="198"/>
                  </a:cubicBezTo>
                  <a:cubicBezTo>
                    <a:pt x="406" y="199"/>
                    <a:pt x="403" y="200"/>
                    <a:pt x="400" y="200"/>
                  </a:cubicBezTo>
                  <a:cubicBezTo>
                    <a:pt x="398" y="200"/>
                    <a:pt x="395" y="199"/>
                    <a:pt x="393" y="195"/>
                  </a:cubicBezTo>
                  <a:cubicBezTo>
                    <a:pt x="390" y="191"/>
                    <a:pt x="386" y="188"/>
                    <a:pt x="380" y="187"/>
                  </a:cubicBezTo>
                  <a:cubicBezTo>
                    <a:pt x="371" y="186"/>
                    <a:pt x="367" y="175"/>
                    <a:pt x="372" y="167"/>
                  </a:cubicBezTo>
                  <a:cubicBezTo>
                    <a:pt x="375" y="162"/>
                    <a:pt x="379" y="158"/>
                    <a:pt x="383" y="153"/>
                  </a:cubicBezTo>
                  <a:cubicBezTo>
                    <a:pt x="388" y="145"/>
                    <a:pt x="392" y="137"/>
                    <a:pt x="397" y="130"/>
                  </a:cubicBezTo>
                  <a:cubicBezTo>
                    <a:pt x="398" y="128"/>
                    <a:pt x="400" y="126"/>
                    <a:pt x="400" y="124"/>
                  </a:cubicBezTo>
                  <a:cubicBezTo>
                    <a:pt x="399" y="119"/>
                    <a:pt x="403" y="117"/>
                    <a:pt x="406" y="115"/>
                  </a:cubicBezTo>
                  <a:cubicBezTo>
                    <a:pt x="410" y="111"/>
                    <a:pt x="414" y="107"/>
                    <a:pt x="418" y="103"/>
                  </a:cubicBezTo>
                  <a:cubicBezTo>
                    <a:pt x="420" y="101"/>
                    <a:pt x="421" y="99"/>
                    <a:pt x="423" y="97"/>
                  </a:cubicBezTo>
                  <a:cubicBezTo>
                    <a:pt x="423" y="97"/>
                    <a:pt x="423" y="97"/>
                    <a:pt x="424" y="97"/>
                  </a:cubicBezTo>
                  <a:cubicBezTo>
                    <a:pt x="424" y="96"/>
                    <a:pt x="423" y="95"/>
                    <a:pt x="423" y="94"/>
                  </a:cubicBezTo>
                  <a:cubicBezTo>
                    <a:pt x="425" y="93"/>
                    <a:pt x="426" y="92"/>
                    <a:pt x="427" y="91"/>
                  </a:cubicBezTo>
                  <a:cubicBezTo>
                    <a:pt x="427" y="91"/>
                    <a:pt x="427" y="91"/>
                    <a:pt x="427" y="91"/>
                  </a:cubicBezTo>
                  <a:cubicBezTo>
                    <a:pt x="426" y="91"/>
                    <a:pt x="426" y="91"/>
                    <a:pt x="426" y="91"/>
                  </a:cubicBezTo>
                  <a:cubicBezTo>
                    <a:pt x="425" y="91"/>
                    <a:pt x="425" y="91"/>
                    <a:pt x="425" y="91"/>
                  </a:cubicBezTo>
                  <a:moveTo>
                    <a:pt x="248" y="209"/>
                  </a:moveTo>
                  <a:cubicBezTo>
                    <a:pt x="247" y="209"/>
                    <a:pt x="245" y="209"/>
                    <a:pt x="244" y="208"/>
                  </a:cubicBezTo>
                  <a:cubicBezTo>
                    <a:pt x="242" y="205"/>
                    <a:pt x="241" y="203"/>
                    <a:pt x="239" y="200"/>
                  </a:cubicBezTo>
                  <a:cubicBezTo>
                    <a:pt x="241" y="199"/>
                    <a:pt x="243" y="199"/>
                    <a:pt x="245" y="198"/>
                  </a:cubicBezTo>
                  <a:cubicBezTo>
                    <a:pt x="249" y="195"/>
                    <a:pt x="252" y="193"/>
                    <a:pt x="249" y="188"/>
                  </a:cubicBezTo>
                  <a:cubicBezTo>
                    <a:pt x="248" y="186"/>
                    <a:pt x="247" y="182"/>
                    <a:pt x="248" y="182"/>
                  </a:cubicBezTo>
                  <a:cubicBezTo>
                    <a:pt x="249" y="180"/>
                    <a:pt x="252" y="179"/>
                    <a:pt x="254" y="179"/>
                  </a:cubicBezTo>
                  <a:cubicBezTo>
                    <a:pt x="254" y="179"/>
                    <a:pt x="255" y="179"/>
                    <a:pt x="255" y="179"/>
                  </a:cubicBezTo>
                  <a:cubicBezTo>
                    <a:pt x="264" y="182"/>
                    <a:pt x="272" y="184"/>
                    <a:pt x="280" y="187"/>
                  </a:cubicBezTo>
                  <a:cubicBezTo>
                    <a:pt x="279" y="188"/>
                    <a:pt x="279" y="188"/>
                    <a:pt x="279" y="189"/>
                  </a:cubicBezTo>
                  <a:cubicBezTo>
                    <a:pt x="280" y="191"/>
                    <a:pt x="281" y="194"/>
                    <a:pt x="282" y="197"/>
                  </a:cubicBezTo>
                  <a:cubicBezTo>
                    <a:pt x="283" y="199"/>
                    <a:pt x="283" y="201"/>
                    <a:pt x="283" y="203"/>
                  </a:cubicBezTo>
                  <a:cubicBezTo>
                    <a:pt x="282" y="203"/>
                    <a:pt x="280" y="204"/>
                    <a:pt x="279" y="204"/>
                  </a:cubicBezTo>
                  <a:cubicBezTo>
                    <a:pt x="278" y="204"/>
                    <a:pt x="278" y="204"/>
                    <a:pt x="277" y="204"/>
                  </a:cubicBezTo>
                  <a:cubicBezTo>
                    <a:pt x="273" y="203"/>
                    <a:pt x="270" y="201"/>
                    <a:pt x="266" y="199"/>
                  </a:cubicBezTo>
                  <a:cubicBezTo>
                    <a:pt x="265" y="199"/>
                    <a:pt x="264" y="199"/>
                    <a:pt x="263" y="199"/>
                  </a:cubicBezTo>
                  <a:cubicBezTo>
                    <a:pt x="260" y="199"/>
                    <a:pt x="257" y="202"/>
                    <a:pt x="255" y="205"/>
                  </a:cubicBezTo>
                  <a:cubicBezTo>
                    <a:pt x="254" y="207"/>
                    <a:pt x="251" y="209"/>
                    <a:pt x="248" y="209"/>
                  </a:cubicBezTo>
                  <a:moveTo>
                    <a:pt x="160" y="189"/>
                  </a:moveTo>
                  <a:cubicBezTo>
                    <a:pt x="150" y="177"/>
                    <a:pt x="156" y="169"/>
                    <a:pt x="163" y="160"/>
                  </a:cubicBezTo>
                  <a:cubicBezTo>
                    <a:pt x="164" y="161"/>
                    <a:pt x="164" y="162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6" y="164"/>
                    <a:pt x="166" y="164"/>
                    <a:pt x="167" y="164"/>
                  </a:cubicBezTo>
                  <a:cubicBezTo>
                    <a:pt x="168" y="164"/>
                    <a:pt x="168" y="164"/>
                    <a:pt x="169" y="164"/>
                  </a:cubicBezTo>
                  <a:cubicBezTo>
                    <a:pt x="169" y="164"/>
                    <a:pt x="170" y="164"/>
                    <a:pt x="170" y="164"/>
                  </a:cubicBezTo>
                  <a:cubicBezTo>
                    <a:pt x="171" y="167"/>
                    <a:pt x="174" y="171"/>
                    <a:pt x="173" y="173"/>
                  </a:cubicBezTo>
                  <a:cubicBezTo>
                    <a:pt x="169" y="178"/>
                    <a:pt x="164" y="183"/>
                    <a:pt x="160" y="189"/>
                  </a:cubicBezTo>
                  <a:moveTo>
                    <a:pt x="338" y="0"/>
                  </a:moveTo>
                  <a:cubicBezTo>
                    <a:pt x="337" y="0"/>
                    <a:pt x="336" y="1"/>
                    <a:pt x="337" y="4"/>
                  </a:cubicBezTo>
                  <a:cubicBezTo>
                    <a:pt x="337" y="5"/>
                    <a:pt x="336" y="6"/>
                    <a:pt x="336" y="6"/>
                  </a:cubicBezTo>
                  <a:cubicBezTo>
                    <a:pt x="334" y="9"/>
                    <a:pt x="332" y="12"/>
                    <a:pt x="330" y="15"/>
                  </a:cubicBezTo>
                  <a:cubicBezTo>
                    <a:pt x="329" y="18"/>
                    <a:pt x="328" y="22"/>
                    <a:pt x="326" y="26"/>
                  </a:cubicBezTo>
                  <a:cubicBezTo>
                    <a:pt x="321" y="32"/>
                    <a:pt x="316" y="38"/>
                    <a:pt x="310" y="45"/>
                  </a:cubicBezTo>
                  <a:cubicBezTo>
                    <a:pt x="306" y="50"/>
                    <a:pt x="302" y="55"/>
                    <a:pt x="303" y="62"/>
                  </a:cubicBezTo>
                  <a:cubicBezTo>
                    <a:pt x="304" y="62"/>
                    <a:pt x="305" y="61"/>
                    <a:pt x="306" y="61"/>
                  </a:cubicBezTo>
                  <a:cubicBezTo>
                    <a:pt x="307" y="67"/>
                    <a:pt x="308" y="73"/>
                    <a:pt x="308" y="79"/>
                  </a:cubicBezTo>
                  <a:cubicBezTo>
                    <a:pt x="310" y="82"/>
                    <a:pt x="311" y="87"/>
                    <a:pt x="315" y="87"/>
                  </a:cubicBezTo>
                  <a:cubicBezTo>
                    <a:pt x="316" y="87"/>
                    <a:pt x="318" y="87"/>
                    <a:pt x="320" y="85"/>
                  </a:cubicBezTo>
                  <a:cubicBezTo>
                    <a:pt x="317" y="81"/>
                    <a:pt x="321" y="77"/>
                    <a:pt x="322" y="74"/>
                  </a:cubicBezTo>
                  <a:cubicBezTo>
                    <a:pt x="324" y="69"/>
                    <a:pt x="326" y="67"/>
                    <a:pt x="328" y="67"/>
                  </a:cubicBezTo>
                  <a:cubicBezTo>
                    <a:pt x="330" y="67"/>
                    <a:pt x="332" y="68"/>
                    <a:pt x="334" y="70"/>
                  </a:cubicBezTo>
                  <a:cubicBezTo>
                    <a:pt x="334" y="73"/>
                    <a:pt x="335" y="77"/>
                    <a:pt x="334" y="79"/>
                  </a:cubicBezTo>
                  <a:cubicBezTo>
                    <a:pt x="331" y="86"/>
                    <a:pt x="328" y="92"/>
                    <a:pt x="324" y="98"/>
                  </a:cubicBezTo>
                  <a:cubicBezTo>
                    <a:pt x="319" y="105"/>
                    <a:pt x="314" y="112"/>
                    <a:pt x="307" y="116"/>
                  </a:cubicBezTo>
                  <a:cubicBezTo>
                    <a:pt x="299" y="121"/>
                    <a:pt x="297" y="129"/>
                    <a:pt x="292" y="136"/>
                  </a:cubicBezTo>
                  <a:cubicBezTo>
                    <a:pt x="289" y="139"/>
                    <a:pt x="285" y="142"/>
                    <a:pt x="281" y="142"/>
                  </a:cubicBezTo>
                  <a:cubicBezTo>
                    <a:pt x="278" y="142"/>
                    <a:pt x="275" y="141"/>
                    <a:pt x="273" y="138"/>
                  </a:cubicBezTo>
                  <a:cubicBezTo>
                    <a:pt x="270" y="135"/>
                    <a:pt x="269" y="131"/>
                    <a:pt x="266" y="128"/>
                  </a:cubicBezTo>
                  <a:cubicBezTo>
                    <a:pt x="263" y="125"/>
                    <a:pt x="259" y="122"/>
                    <a:pt x="256" y="119"/>
                  </a:cubicBezTo>
                  <a:cubicBezTo>
                    <a:pt x="253" y="118"/>
                    <a:pt x="251" y="115"/>
                    <a:pt x="248" y="115"/>
                  </a:cubicBezTo>
                  <a:cubicBezTo>
                    <a:pt x="244" y="115"/>
                    <a:pt x="240" y="115"/>
                    <a:pt x="237" y="111"/>
                  </a:cubicBezTo>
                  <a:cubicBezTo>
                    <a:pt x="235" y="108"/>
                    <a:pt x="232" y="105"/>
                    <a:pt x="231" y="101"/>
                  </a:cubicBezTo>
                  <a:cubicBezTo>
                    <a:pt x="230" y="96"/>
                    <a:pt x="229" y="91"/>
                    <a:pt x="228" y="86"/>
                  </a:cubicBezTo>
                  <a:cubicBezTo>
                    <a:pt x="228" y="84"/>
                    <a:pt x="228" y="81"/>
                    <a:pt x="227" y="78"/>
                  </a:cubicBezTo>
                  <a:cubicBezTo>
                    <a:pt x="221" y="71"/>
                    <a:pt x="227" y="61"/>
                    <a:pt x="222" y="54"/>
                  </a:cubicBezTo>
                  <a:cubicBezTo>
                    <a:pt x="220" y="52"/>
                    <a:pt x="217" y="51"/>
                    <a:pt x="216" y="51"/>
                  </a:cubicBezTo>
                  <a:cubicBezTo>
                    <a:pt x="210" y="51"/>
                    <a:pt x="207" y="56"/>
                    <a:pt x="203" y="60"/>
                  </a:cubicBezTo>
                  <a:cubicBezTo>
                    <a:pt x="209" y="62"/>
                    <a:pt x="203" y="65"/>
                    <a:pt x="203" y="68"/>
                  </a:cubicBezTo>
                  <a:cubicBezTo>
                    <a:pt x="204" y="69"/>
                    <a:pt x="205" y="69"/>
                    <a:pt x="207" y="71"/>
                  </a:cubicBezTo>
                  <a:cubicBezTo>
                    <a:pt x="205" y="71"/>
                    <a:pt x="204" y="70"/>
                    <a:pt x="204" y="70"/>
                  </a:cubicBezTo>
                  <a:cubicBezTo>
                    <a:pt x="203" y="70"/>
                    <a:pt x="203" y="70"/>
                    <a:pt x="203" y="71"/>
                  </a:cubicBezTo>
                  <a:cubicBezTo>
                    <a:pt x="201" y="75"/>
                    <a:pt x="199" y="80"/>
                    <a:pt x="196" y="84"/>
                  </a:cubicBezTo>
                  <a:cubicBezTo>
                    <a:pt x="195" y="86"/>
                    <a:pt x="191" y="88"/>
                    <a:pt x="191" y="90"/>
                  </a:cubicBezTo>
                  <a:cubicBezTo>
                    <a:pt x="192" y="97"/>
                    <a:pt x="187" y="100"/>
                    <a:pt x="184" y="104"/>
                  </a:cubicBezTo>
                  <a:cubicBezTo>
                    <a:pt x="180" y="108"/>
                    <a:pt x="176" y="110"/>
                    <a:pt x="173" y="110"/>
                  </a:cubicBezTo>
                  <a:cubicBezTo>
                    <a:pt x="168" y="110"/>
                    <a:pt x="164" y="108"/>
                    <a:pt x="161" y="103"/>
                  </a:cubicBezTo>
                  <a:cubicBezTo>
                    <a:pt x="159" y="101"/>
                    <a:pt x="158" y="96"/>
                    <a:pt x="155" y="95"/>
                  </a:cubicBezTo>
                  <a:cubicBezTo>
                    <a:pt x="149" y="92"/>
                    <a:pt x="146" y="88"/>
                    <a:pt x="144" y="81"/>
                  </a:cubicBezTo>
                  <a:cubicBezTo>
                    <a:pt x="141" y="84"/>
                    <a:pt x="135" y="87"/>
                    <a:pt x="136" y="87"/>
                  </a:cubicBezTo>
                  <a:cubicBezTo>
                    <a:pt x="138" y="93"/>
                    <a:pt x="133" y="100"/>
                    <a:pt x="142" y="104"/>
                  </a:cubicBezTo>
                  <a:cubicBezTo>
                    <a:pt x="139" y="106"/>
                    <a:pt x="136" y="109"/>
                    <a:pt x="135" y="109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4" y="108"/>
                    <a:pt x="133" y="108"/>
                    <a:pt x="132" y="108"/>
                  </a:cubicBezTo>
                  <a:cubicBezTo>
                    <a:pt x="130" y="108"/>
                    <a:pt x="129" y="111"/>
                    <a:pt x="126" y="113"/>
                  </a:cubicBezTo>
                  <a:cubicBezTo>
                    <a:pt x="129" y="114"/>
                    <a:pt x="131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5" y="116"/>
                    <a:pt x="135" y="116"/>
                    <a:pt x="136" y="116"/>
                  </a:cubicBezTo>
                  <a:cubicBezTo>
                    <a:pt x="139" y="116"/>
                    <a:pt x="138" y="118"/>
                    <a:pt x="139" y="120"/>
                  </a:cubicBezTo>
                  <a:cubicBezTo>
                    <a:pt x="138" y="120"/>
                    <a:pt x="137" y="120"/>
                    <a:pt x="136" y="121"/>
                  </a:cubicBezTo>
                  <a:cubicBezTo>
                    <a:pt x="137" y="126"/>
                    <a:pt x="135" y="131"/>
                    <a:pt x="130" y="132"/>
                  </a:cubicBezTo>
                  <a:cubicBezTo>
                    <a:pt x="127" y="132"/>
                    <a:pt x="124" y="133"/>
                    <a:pt x="121" y="133"/>
                  </a:cubicBezTo>
                  <a:cubicBezTo>
                    <a:pt x="118" y="133"/>
                    <a:pt x="116" y="133"/>
                    <a:pt x="114" y="132"/>
                  </a:cubicBezTo>
                  <a:cubicBezTo>
                    <a:pt x="105" y="131"/>
                    <a:pt x="96" y="127"/>
                    <a:pt x="87" y="127"/>
                  </a:cubicBezTo>
                  <a:cubicBezTo>
                    <a:pt x="87" y="127"/>
                    <a:pt x="87" y="127"/>
                    <a:pt x="86" y="127"/>
                  </a:cubicBezTo>
                  <a:cubicBezTo>
                    <a:pt x="86" y="127"/>
                    <a:pt x="86" y="127"/>
                    <a:pt x="85" y="127"/>
                  </a:cubicBezTo>
                  <a:cubicBezTo>
                    <a:pt x="77" y="127"/>
                    <a:pt x="77" y="125"/>
                    <a:pt x="79" y="118"/>
                  </a:cubicBezTo>
                  <a:cubicBezTo>
                    <a:pt x="76" y="118"/>
                    <a:pt x="74" y="118"/>
                    <a:pt x="72" y="119"/>
                  </a:cubicBezTo>
                  <a:cubicBezTo>
                    <a:pt x="68" y="121"/>
                    <a:pt x="65" y="123"/>
                    <a:pt x="61" y="125"/>
                  </a:cubicBezTo>
                  <a:cubicBezTo>
                    <a:pt x="61" y="125"/>
                    <a:pt x="60" y="125"/>
                    <a:pt x="60" y="125"/>
                  </a:cubicBezTo>
                  <a:cubicBezTo>
                    <a:pt x="58" y="125"/>
                    <a:pt x="56" y="124"/>
                    <a:pt x="55" y="124"/>
                  </a:cubicBezTo>
                  <a:cubicBezTo>
                    <a:pt x="53" y="118"/>
                    <a:pt x="47" y="118"/>
                    <a:pt x="42" y="118"/>
                  </a:cubicBezTo>
                  <a:cubicBezTo>
                    <a:pt x="43" y="116"/>
                    <a:pt x="44" y="115"/>
                    <a:pt x="46" y="112"/>
                  </a:cubicBezTo>
                  <a:cubicBezTo>
                    <a:pt x="42" y="114"/>
                    <a:pt x="40" y="116"/>
                    <a:pt x="37" y="118"/>
                  </a:cubicBezTo>
                  <a:cubicBezTo>
                    <a:pt x="37" y="119"/>
                    <a:pt x="38" y="120"/>
                    <a:pt x="39" y="121"/>
                  </a:cubicBezTo>
                  <a:cubicBezTo>
                    <a:pt x="34" y="124"/>
                    <a:pt x="29" y="127"/>
                    <a:pt x="24" y="130"/>
                  </a:cubicBezTo>
                  <a:cubicBezTo>
                    <a:pt x="23" y="131"/>
                    <a:pt x="23" y="133"/>
                    <a:pt x="23" y="135"/>
                  </a:cubicBezTo>
                  <a:cubicBezTo>
                    <a:pt x="23" y="136"/>
                    <a:pt x="25" y="137"/>
                    <a:pt x="27" y="137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32" y="136"/>
                    <a:pt x="36" y="134"/>
                    <a:pt x="40" y="133"/>
                  </a:cubicBezTo>
                  <a:cubicBezTo>
                    <a:pt x="42" y="142"/>
                    <a:pt x="41" y="145"/>
                    <a:pt x="34" y="145"/>
                  </a:cubicBezTo>
                  <a:cubicBezTo>
                    <a:pt x="27" y="146"/>
                    <a:pt x="22" y="149"/>
                    <a:pt x="16" y="152"/>
                  </a:cubicBezTo>
                  <a:cubicBezTo>
                    <a:pt x="15" y="153"/>
                    <a:pt x="14" y="154"/>
                    <a:pt x="14" y="155"/>
                  </a:cubicBezTo>
                  <a:cubicBezTo>
                    <a:pt x="14" y="159"/>
                    <a:pt x="15" y="162"/>
                    <a:pt x="16" y="166"/>
                  </a:cubicBezTo>
                  <a:cubicBezTo>
                    <a:pt x="17" y="167"/>
                    <a:pt x="20" y="167"/>
                    <a:pt x="21" y="168"/>
                  </a:cubicBezTo>
                  <a:cubicBezTo>
                    <a:pt x="22" y="170"/>
                    <a:pt x="23" y="172"/>
                    <a:pt x="24" y="174"/>
                  </a:cubicBezTo>
                  <a:cubicBezTo>
                    <a:pt x="27" y="177"/>
                    <a:pt x="31" y="179"/>
                    <a:pt x="34" y="182"/>
                  </a:cubicBezTo>
                  <a:cubicBezTo>
                    <a:pt x="35" y="183"/>
                    <a:pt x="36" y="184"/>
                    <a:pt x="37" y="185"/>
                  </a:cubicBezTo>
                  <a:cubicBezTo>
                    <a:pt x="37" y="184"/>
                    <a:pt x="38" y="184"/>
                    <a:pt x="38" y="184"/>
                  </a:cubicBezTo>
                  <a:cubicBezTo>
                    <a:pt x="42" y="181"/>
                    <a:pt x="45" y="180"/>
                    <a:pt x="47" y="180"/>
                  </a:cubicBezTo>
                  <a:cubicBezTo>
                    <a:pt x="51" y="180"/>
                    <a:pt x="53" y="183"/>
                    <a:pt x="54" y="189"/>
                  </a:cubicBezTo>
                  <a:cubicBezTo>
                    <a:pt x="55" y="198"/>
                    <a:pt x="54" y="207"/>
                    <a:pt x="55" y="216"/>
                  </a:cubicBezTo>
                  <a:cubicBezTo>
                    <a:pt x="55" y="219"/>
                    <a:pt x="54" y="223"/>
                    <a:pt x="54" y="226"/>
                  </a:cubicBezTo>
                  <a:cubicBezTo>
                    <a:pt x="74" y="229"/>
                    <a:pt x="94" y="232"/>
                    <a:pt x="114" y="235"/>
                  </a:cubicBezTo>
                  <a:cubicBezTo>
                    <a:pt x="118" y="235"/>
                    <a:pt x="122" y="235"/>
                    <a:pt x="126" y="236"/>
                  </a:cubicBezTo>
                  <a:cubicBezTo>
                    <a:pt x="128" y="236"/>
                    <a:pt x="130" y="237"/>
                    <a:pt x="132" y="237"/>
                  </a:cubicBezTo>
                  <a:cubicBezTo>
                    <a:pt x="131" y="235"/>
                    <a:pt x="131" y="234"/>
                    <a:pt x="131" y="232"/>
                  </a:cubicBezTo>
                  <a:cubicBezTo>
                    <a:pt x="130" y="230"/>
                    <a:pt x="128" y="228"/>
                    <a:pt x="127" y="227"/>
                  </a:cubicBezTo>
                  <a:cubicBezTo>
                    <a:pt x="124" y="224"/>
                    <a:pt x="125" y="222"/>
                    <a:pt x="127" y="221"/>
                  </a:cubicBezTo>
                  <a:cubicBezTo>
                    <a:pt x="129" y="220"/>
                    <a:pt x="131" y="218"/>
                    <a:pt x="133" y="218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7" y="218"/>
                    <a:pt x="140" y="219"/>
                    <a:pt x="139" y="224"/>
                  </a:cubicBezTo>
                  <a:cubicBezTo>
                    <a:pt x="139" y="225"/>
                    <a:pt x="140" y="227"/>
                    <a:pt x="141" y="228"/>
                  </a:cubicBezTo>
                  <a:cubicBezTo>
                    <a:pt x="143" y="232"/>
                    <a:pt x="146" y="235"/>
                    <a:pt x="145" y="240"/>
                  </a:cubicBezTo>
                  <a:cubicBezTo>
                    <a:pt x="147" y="240"/>
                    <a:pt x="150" y="241"/>
                    <a:pt x="152" y="242"/>
                  </a:cubicBezTo>
                  <a:cubicBezTo>
                    <a:pt x="156" y="243"/>
                    <a:pt x="159" y="244"/>
                    <a:pt x="163" y="246"/>
                  </a:cubicBezTo>
                  <a:cubicBezTo>
                    <a:pt x="165" y="246"/>
                    <a:pt x="167" y="246"/>
                    <a:pt x="168" y="247"/>
                  </a:cubicBezTo>
                  <a:cubicBezTo>
                    <a:pt x="177" y="258"/>
                    <a:pt x="190" y="257"/>
                    <a:pt x="201" y="260"/>
                  </a:cubicBezTo>
                  <a:cubicBezTo>
                    <a:pt x="210" y="263"/>
                    <a:pt x="218" y="265"/>
                    <a:pt x="226" y="268"/>
                  </a:cubicBezTo>
                  <a:cubicBezTo>
                    <a:pt x="226" y="268"/>
                    <a:pt x="227" y="267"/>
                    <a:pt x="227" y="267"/>
                  </a:cubicBezTo>
                  <a:cubicBezTo>
                    <a:pt x="227" y="267"/>
                    <a:pt x="227" y="266"/>
                    <a:pt x="227" y="266"/>
                  </a:cubicBezTo>
                  <a:cubicBezTo>
                    <a:pt x="227" y="266"/>
                    <a:pt x="229" y="264"/>
                    <a:pt x="230" y="264"/>
                  </a:cubicBezTo>
                  <a:cubicBezTo>
                    <a:pt x="236" y="258"/>
                    <a:pt x="243" y="254"/>
                    <a:pt x="250" y="250"/>
                  </a:cubicBezTo>
                  <a:cubicBezTo>
                    <a:pt x="263" y="241"/>
                    <a:pt x="277" y="232"/>
                    <a:pt x="291" y="222"/>
                  </a:cubicBezTo>
                  <a:cubicBezTo>
                    <a:pt x="294" y="220"/>
                    <a:pt x="297" y="215"/>
                    <a:pt x="297" y="211"/>
                  </a:cubicBezTo>
                  <a:cubicBezTo>
                    <a:pt x="295" y="199"/>
                    <a:pt x="303" y="192"/>
                    <a:pt x="307" y="182"/>
                  </a:cubicBezTo>
                  <a:cubicBezTo>
                    <a:pt x="310" y="173"/>
                    <a:pt x="314" y="164"/>
                    <a:pt x="316" y="155"/>
                  </a:cubicBezTo>
                  <a:cubicBezTo>
                    <a:pt x="320" y="138"/>
                    <a:pt x="327" y="123"/>
                    <a:pt x="343" y="114"/>
                  </a:cubicBezTo>
                  <a:cubicBezTo>
                    <a:pt x="343" y="113"/>
                    <a:pt x="344" y="112"/>
                    <a:pt x="345" y="112"/>
                  </a:cubicBezTo>
                  <a:cubicBezTo>
                    <a:pt x="348" y="112"/>
                    <a:pt x="350" y="112"/>
                    <a:pt x="353" y="112"/>
                  </a:cubicBezTo>
                  <a:cubicBezTo>
                    <a:pt x="356" y="105"/>
                    <a:pt x="358" y="98"/>
                    <a:pt x="363" y="92"/>
                  </a:cubicBezTo>
                  <a:cubicBezTo>
                    <a:pt x="366" y="89"/>
                    <a:pt x="367" y="85"/>
                    <a:pt x="369" y="82"/>
                  </a:cubicBezTo>
                  <a:cubicBezTo>
                    <a:pt x="370" y="79"/>
                    <a:pt x="371" y="75"/>
                    <a:pt x="373" y="73"/>
                  </a:cubicBezTo>
                  <a:cubicBezTo>
                    <a:pt x="377" y="69"/>
                    <a:pt x="380" y="65"/>
                    <a:pt x="384" y="62"/>
                  </a:cubicBezTo>
                  <a:cubicBezTo>
                    <a:pt x="392" y="56"/>
                    <a:pt x="394" y="48"/>
                    <a:pt x="397" y="40"/>
                  </a:cubicBezTo>
                  <a:cubicBezTo>
                    <a:pt x="400" y="33"/>
                    <a:pt x="402" y="26"/>
                    <a:pt x="404" y="18"/>
                  </a:cubicBezTo>
                  <a:cubicBezTo>
                    <a:pt x="406" y="11"/>
                    <a:pt x="402" y="4"/>
                    <a:pt x="395" y="4"/>
                  </a:cubicBezTo>
                  <a:cubicBezTo>
                    <a:pt x="395" y="4"/>
                    <a:pt x="394" y="4"/>
                    <a:pt x="393" y="5"/>
                  </a:cubicBezTo>
                  <a:cubicBezTo>
                    <a:pt x="386" y="6"/>
                    <a:pt x="379" y="10"/>
                    <a:pt x="373" y="16"/>
                  </a:cubicBezTo>
                  <a:cubicBezTo>
                    <a:pt x="369" y="20"/>
                    <a:pt x="364" y="25"/>
                    <a:pt x="360" y="29"/>
                  </a:cubicBezTo>
                  <a:cubicBezTo>
                    <a:pt x="355" y="34"/>
                    <a:pt x="350" y="39"/>
                    <a:pt x="345" y="43"/>
                  </a:cubicBezTo>
                  <a:cubicBezTo>
                    <a:pt x="344" y="44"/>
                    <a:pt x="342" y="46"/>
                    <a:pt x="340" y="46"/>
                  </a:cubicBezTo>
                  <a:cubicBezTo>
                    <a:pt x="339" y="46"/>
                    <a:pt x="338" y="45"/>
                    <a:pt x="337" y="44"/>
                  </a:cubicBezTo>
                  <a:cubicBezTo>
                    <a:pt x="334" y="39"/>
                    <a:pt x="329" y="34"/>
                    <a:pt x="334" y="28"/>
                  </a:cubicBezTo>
                  <a:cubicBezTo>
                    <a:pt x="336" y="25"/>
                    <a:pt x="338" y="23"/>
                    <a:pt x="340" y="20"/>
                  </a:cubicBezTo>
                  <a:cubicBezTo>
                    <a:pt x="341" y="18"/>
                    <a:pt x="341" y="17"/>
                    <a:pt x="342" y="15"/>
                  </a:cubicBezTo>
                  <a:cubicBezTo>
                    <a:pt x="343" y="12"/>
                    <a:pt x="343" y="9"/>
                    <a:pt x="345" y="6"/>
                  </a:cubicBezTo>
                  <a:cubicBezTo>
                    <a:pt x="347" y="2"/>
                    <a:pt x="346" y="1"/>
                    <a:pt x="342" y="1"/>
                  </a:cubicBezTo>
                  <a:cubicBezTo>
                    <a:pt x="341" y="1"/>
                    <a:pt x="340" y="0"/>
                    <a:pt x="33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411782" y="4420701"/>
              <a:ext cx="249238" cy="223838"/>
            </a:xfrm>
            <a:custGeom>
              <a:avLst/>
              <a:gdLst>
                <a:gd name="T0" fmla="*/ 117 w 219"/>
                <a:gd name="T1" fmla="*/ 175 h 197"/>
                <a:gd name="T2" fmla="*/ 109 w 219"/>
                <a:gd name="T3" fmla="*/ 197 h 197"/>
                <a:gd name="T4" fmla="*/ 117 w 219"/>
                <a:gd name="T5" fmla="*/ 176 h 197"/>
                <a:gd name="T6" fmla="*/ 117 w 219"/>
                <a:gd name="T7" fmla="*/ 175 h 197"/>
                <a:gd name="T8" fmla="*/ 1 w 219"/>
                <a:gd name="T9" fmla="*/ 13 h 197"/>
                <a:gd name="T10" fmla="*/ 0 w 219"/>
                <a:gd name="T11" fmla="*/ 13 h 197"/>
                <a:gd name="T12" fmla="*/ 1 w 219"/>
                <a:gd name="T13" fmla="*/ 13 h 197"/>
                <a:gd name="T14" fmla="*/ 1 w 219"/>
                <a:gd name="T15" fmla="*/ 13 h 197"/>
                <a:gd name="T16" fmla="*/ 97 w 219"/>
                <a:gd name="T17" fmla="*/ 63 h 197"/>
                <a:gd name="T18" fmla="*/ 93 w 219"/>
                <a:gd name="T19" fmla="*/ 61 h 197"/>
                <a:gd name="T20" fmla="*/ 98 w 219"/>
                <a:gd name="T21" fmla="*/ 56 h 197"/>
                <a:gd name="T22" fmla="*/ 102 w 219"/>
                <a:gd name="T23" fmla="*/ 56 h 197"/>
                <a:gd name="T24" fmla="*/ 104 w 219"/>
                <a:gd name="T25" fmla="*/ 56 h 197"/>
                <a:gd name="T26" fmla="*/ 106 w 219"/>
                <a:gd name="T27" fmla="*/ 58 h 197"/>
                <a:gd name="T28" fmla="*/ 102 w 219"/>
                <a:gd name="T29" fmla="*/ 62 h 197"/>
                <a:gd name="T30" fmla="*/ 97 w 219"/>
                <a:gd name="T31" fmla="*/ 63 h 197"/>
                <a:gd name="T32" fmla="*/ 47 w 219"/>
                <a:gd name="T33" fmla="*/ 0 h 197"/>
                <a:gd name="T34" fmla="*/ 50 w 219"/>
                <a:gd name="T35" fmla="*/ 14 h 197"/>
                <a:gd name="T36" fmla="*/ 47 w 219"/>
                <a:gd name="T37" fmla="*/ 56 h 197"/>
                <a:gd name="T38" fmla="*/ 44 w 219"/>
                <a:gd name="T39" fmla="*/ 72 h 197"/>
                <a:gd name="T40" fmla="*/ 62 w 219"/>
                <a:gd name="T41" fmla="*/ 74 h 197"/>
                <a:gd name="T42" fmla="*/ 85 w 219"/>
                <a:gd name="T43" fmla="*/ 88 h 197"/>
                <a:gd name="T44" fmla="*/ 103 w 219"/>
                <a:gd name="T45" fmla="*/ 87 h 197"/>
                <a:gd name="T46" fmla="*/ 107 w 219"/>
                <a:gd name="T47" fmla="*/ 131 h 197"/>
                <a:gd name="T48" fmla="*/ 113 w 219"/>
                <a:gd name="T49" fmla="*/ 142 h 197"/>
                <a:gd name="T50" fmla="*/ 114 w 219"/>
                <a:gd name="T51" fmla="*/ 142 h 197"/>
                <a:gd name="T52" fmla="*/ 127 w 219"/>
                <a:gd name="T53" fmla="*/ 137 h 197"/>
                <a:gd name="T54" fmla="*/ 157 w 219"/>
                <a:gd name="T55" fmla="*/ 107 h 197"/>
                <a:gd name="T56" fmla="*/ 178 w 219"/>
                <a:gd name="T57" fmla="*/ 98 h 197"/>
                <a:gd name="T58" fmla="*/ 188 w 219"/>
                <a:gd name="T59" fmla="*/ 101 h 197"/>
                <a:gd name="T60" fmla="*/ 194 w 219"/>
                <a:gd name="T61" fmla="*/ 84 h 197"/>
                <a:gd name="T62" fmla="*/ 202 w 219"/>
                <a:gd name="T63" fmla="*/ 70 h 197"/>
                <a:gd name="T64" fmla="*/ 213 w 219"/>
                <a:gd name="T65" fmla="*/ 54 h 197"/>
                <a:gd name="T66" fmla="*/ 219 w 219"/>
                <a:gd name="T67" fmla="*/ 42 h 197"/>
                <a:gd name="T68" fmla="*/ 194 w 219"/>
                <a:gd name="T69" fmla="*/ 34 h 197"/>
                <a:gd name="T70" fmla="*/ 161 w 219"/>
                <a:gd name="T71" fmla="*/ 21 h 197"/>
                <a:gd name="T72" fmla="*/ 156 w 219"/>
                <a:gd name="T73" fmla="*/ 20 h 197"/>
                <a:gd name="T74" fmla="*/ 145 w 219"/>
                <a:gd name="T75" fmla="*/ 16 h 197"/>
                <a:gd name="T76" fmla="*/ 138 w 219"/>
                <a:gd name="T77" fmla="*/ 14 h 197"/>
                <a:gd name="T78" fmla="*/ 137 w 219"/>
                <a:gd name="T79" fmla="*/ 16 h 197"/>
                <a:gd name="T80" fmla="*/ 138 w 219"/>
                <a:gd name="T81" fmla="*/ 21 h 197"/>
                <a:gd name="T82" fmla="*/ 137 w 219"/>
                <a:gd name="T83" fmla="*/ 21 h 197"/>
                <a:gd name="T84" fmla="*/ 134 w 219"/>
                <a:gd name="T85" fmla="*/ 21 h 197"/>
                <a:gd name="T86" fmla="*/ 132 w 219"/>
                <a:gd name="T87" fmla="*/ 22 h 197"/>
                <a:gd name="T88" fmla="*/ 127 w 219"/>
                <a:gd name="T89" fmla="*/ 18 h 197"/>
                <a:gd name="T90" fmla="*/ 125 w 219"/>
                <a:gd name="T91" fmla="*/ 11 h 197"/>
                <a:gd name="T92" fmla="*/ 119 w 219"/>
                <a:gd name="T93" fmla="*/ 10 h 197"/>
                <a:gd name="T94" fmla="*/ 107 w 219"/>
                <a:gd name="T95" fmla="*/ 9 h 197"/>
                <a:gd name="T96" fmla="*/ 47 w 219"/>
                <a:gd name="T9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9" h="197">
                  <a:moveTo>
                    <a:pt x="117" y="175"/>
                  </a:moveTo>
                  <a:cubicBezTo>
                    <a:pt x="108" y="185"/>
                    <a:pt x="105" y="191"/>
                    <a:pt x="109" y="197"/>
                  </a:cubicBezTo>
                  <a:cubicBezTo>
                    <a:pt x="113" y="190"/>
                    <a:pt x="116" y="183"/>
                    <a:pt x="117" y="176"/>
                  </a:cubicBezTo>
                  <a:cubicBezTo>
                    <a:pt x="117" y="176"/>
                    <a:pt x="117" y="175"/>
                    <a:pt x="117" y="175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97" y="63"/>
                  </a:moveTo>
                  <a:cubicBezTo>
                    <a:pt x="96" y="63"/>
                    <a:pt x="95" y="63"/>
                    <a:pt x="93" y="61"/>
                  </a:cubicBezTo>
                  <a:cubicBezTo>
                    <a:pt x="95" y="59"/>
                    <a:pt x="96" y="57"/>
                    <a:pt x="98" y="56"/>
                  </a:cubicBezTo>
                  <a:cubicBezTo>
                    <a:pt x="99" y="56"/>
                    <a:pt x="100" y="56"/>
                    <a:pt x="102" y="56"/>
                  </a:cubicBezTo>
                  <a:cubicBezTo>
                    <a:pt x="103" y="56"/>
                    <a:pt x="103" y="56"/>
                    <a:pt x="104" y="56"/>
                  </a:cubicBezTo>
                  <a:cubicBezTo>
                    <a:pt x="105" y="56"/>
                    <a:pt x="106" y="58"/>
                    <a:pt x="106" y="58"/>
                  </a:cubicBezTo>
                  <a:cubicBezTo>
                    <a:pt x="105" y="59"/>
                    <a:pt x="103" y="61"/>
                    <a:pt x="102" y="62"/>
                  </a:cubicBezTo>
                  <a:cubicBezTo>
                    <a:pt x="100" y="62"/>
                    <a:pt x="99" y="63"/>
                    <a:pt x="97" y="63"/>
                  </a:cubicBezTo>
                  <a:moveTo>
                    <a:pt x="47" y="0"/>
                  </a:moveTo>
                  <a:cubicBezTo>
                    <a:pt x="47" y="5"/>
                    <a:pt x="47" y="11"/>
                    <a:pt x="50" y="14"/>
                  </a:cubicBezTo>
                  <a:cubicBezTo>
                    <a:pt x="60" y="30"/>
                    <a:pt x="52" y="43"/>
                    <a:pt x="47" y="56"/>
                  </a:cubicBezTo>
                  <a:cubicBezTo>
                    <a:pt x="45" y="61"/>
                    <a:pt x="45" y="67"/>
                    <a:pt x="44" y="72"/>
                  </a:cubicBezTo>
                  <a:cubicBezTo>
                    <a:pt x="49" y="73"/>
                    <a:pt x="55" y="73"/>
                    <a:pt x="62" y="74"/>
                  </a:cubicBezTo>
                  <a:cubicBezTo>
                    <a:pt x="71" y="85"/>
                    <a:pt x="73" y="88"/>
                    <a:pt x="85" y="88"/>
                  </a:cubicBezTo>
                  <a:cubicBezTo>
                    <a:pt x="90" y="88"/>
                    <a:pt x="95" y="88"/>
                    <a:pt x="103" y="87"/>
                  </a:cubicBezTo>
                  <a:cubicBezTo>
                    <a:pt x="105" y="102"/>
                    <a:pt x="106" y="116"/>
                    <a:pt x="107" y="131"/>
                  </a:cubicBezTo>
                  <a:cubicBezTo>
                    <a:pt x="108" y="135"/>
                    <a:pt x="111" y="142"/>
                    <a:pt x="113" y="142"/>
                  </a:cubicBezTo>
                  <a:cubicBezTo>
                    <a:pt x="113" y="142"/>
                    <a:pt x="114" y="142"/>
                    <a:pt x="114" y="142"/>
                  </a:cubicBezTo>
                  <a:cubicBezTo>
                    <a:pt x="118" y="142"/>
                    <a:pt x="123" y="140"/>
                    <a:pt x="127" y="137"/>
                  </a:cubicBezTo>
                  <a:cubicBezTo>
                    <a:pt x="137" y="127"/>
                    <a:pt x="146" y="117"/>
                    <a:pt x="157" y="107"/>
                  </a:cubicBezTo>
                  <a:cubicBezTo>
                    <a:pt x="164" y="101"/>
                    <a:pt x="171" y="98"/>
                    <a:pt x="178" y="98"/>
                  </a:cubicBezTo>
                  <a:cubicBezTo>
                    <a:pt x="182" y="98"/>
                    <a:pt x="185" y="99"/>
                    <a:pt x="188" y="101"/>
                  </a:cubicBezTo>
                  <a:cubicBezTo>
                    <a:pt x="191" y="96"/>
                    <a:pt x="193" y="91"/>
                    <a:pt x="194" y="84"/>
                  </a:cubicBezTo>
                  <a:cubicBezTo>
                    <a:pt x="194" y="78"/>
                    <a:pt x="196" y="74"/>
                    <a:pt x="202" y="70"/>
                  </a:cubicBezTo>
                  <a:cubicBezTo>
                    <a:pt x="207" y="66"/>
                    <a:pt x="211" y="60"/>
                    <a:pt x="213" y="54"/>
                  </a:cubicBezTo>
                  <a:cubicBezTo>
                    <a:pt x="214" y="50"/>
                    <a:pt x="216" y="46"/>
                    <a:pt x="219" y="42"/>
                  </a:cubicBezTo>
                  <a:cubicBezTo>
                    <a:pt x="211" y="39"/>
                    <a:pt x="203" y="37"/>
                    <a:pt x="194" y="34"/>
                  </a:cubicBezTo>
                  <a:cubicBezTo>
                    <a:pt x="183" y="31"/>
                    <a:pt x="170" y="32"/>
                    <a:pt x="161" y="21"/>
                  </a:cubicBezTo>
                  <a:cubicBezTo>
                    <a:pt x="160" y="20"/>
                    <a:pt x="158" y="20"/>
                    <a:pt x="156" y="20"/>
                  </a:cubicBezTo>
                  <a:cubicBezTo>
                    <a:pt x="152" y="18"/>
                    <a:pt x="149" y="17"/>
                    <a:pt x="145" y="16"/>
                  </a:cubicBezTo>
                  <a:cubicBezTo>
                    <a:pt x="143" y="15"/>
                    <a:pt x="140" y="14"/>
                    <a:pt x="138" y="14"/>
                  </a:cubicBezTo>
                  <a:cubicBezTo>
                    <a:pt x="138" y="15"/>
                    <a:pt x="137" y="15"/>
                    <a:pt x="137" y="16"/>
                  </a:cubicBezTo>
                  <a:cubicBezTo>
                    <a:pt x="137" y="17"/>
                    <a:pt x="137" y="19"/>
                    <a:pt x="138" y="21"/>
                  </a:cubicBezTo>
                  <a:cubicBezTo>
                    <a:pt x="138" y="21"/>
                    <a:pt x="137" y="21"/>
                    <a:pt x="137" y="21"/>
                  </a:cubicBezTo>
                  <a:cubicBezTo>
                    <a:pt x="136" y="21"/>
                    <a:pt x="135" y="21"/>
                    <a:pt x="134" y="21"/>
                  </a:cubicBezTo>
                  <a:cubicBezTo>
                    <a:pt x="134" y="21"/>
                    <a:pt x="133" y="22"/>
                    <a:pt x="132" y="22"/>
                  </a:cubicBezTo>
                  <a:cubicBezTo>
                    <a:pt x="130" y="22"/>
                    <a:pt x="128" y="21"/>
                    <a:pt x="127" y="18"/>
                  </a:cubicBezTo>
                  <a:cubicBezTo>
                    <a:pt x="126" y="16"/>
                    <a:pt x="125" y="13"/>
                    <a:pt x="125" y="11"/>
                  </a:cubicBezTo>
                  <a:cubicBezTo>
                    <a:pt x="123" y="11"/>
                    <a:pt x="121" y="10"/>
                    <a:pt x="119" y="10"/>
                  </a:cubicBezTo>
                  <a:cubicBezTo>
                    <a:pt x="115" y="9"/>
                    <a:pt x="111" y="9"/>
                    <a:pt x="107" y="9"/>
                  </a:cubicBezTo>
                  <a:cubicBezTo>
                    <a:pt x="87" y="6"/>
                    <a:pt x="67" y="3"/>
                    <a:pt x="4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456232" y="4266714"/>
              <a:ext cx="515938" cy="61913"/>
            </a:xfrm>
            <a:custGeom>
              <a:avLst/>
              <a:gdLst>
                <a:gd name="T0" fmla="*/ 453 w 453"/>
                <a:gd name="T1" fmla="*/ 54 h 54"/>
                <a:gd name="T2" fmla="*/ 453 w 453"/>
                <a:gd name="T3" fmla="*/ 54 h 54"/>
                <a:gd name="T4" fmla="*/ 453 w 453"/>
                <a:gd name="T5" fmla="*/ 54 h 54"/>
                <a:gd name="T6" fmla="*/ 0 w 453"/>
                <a:gd name="T7" fmla="*/ 21 h 54"/>
                <a:gd name="T8" fmla="*/ 0 w 453"/>
                <a:gd name="T9" fmla="*/ 21 h 54"/>
                <a:gd name="T10" fmla="*/ 0 w 453"/>
                <a:gd name="T11" fmla="*/ 21 h 54"/>
                <a:gd name="T12" fmla="*/ 381 w 453"/>
                <a:gd name="T13" fmla="*/ 0 h 54"/>
                <a:gd name="T14" fmla="*/ 381 w 453"/>
                <a:gd name="T15" fmla="*/ 0 h 54"/>
                <a:gd name="T16" fmla="*/ 381 w 453"/>
                <a:gd name="T17" fmla="*/ 0 h 54"/>
                <a:gd name="T18" fmla="*/ 381 w 453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3" h="54">
                  <a:moveTo>
                    <a:pt x="453" y="54"/>
                  </a:moveTo>
                  <a:cubicBezTo>
                    <a:pt x="453" y="54"/>
                    <a:pt x="453" y="54"/>
                    <a:pt x="453" y="54"/>
                  </a:cubicBezTo>
                  <a:cubicBezTo>
                    <a:pt x="453" y="54"/>
                    <a:pt x="453" y="54"/>
                    <a:pt x="453" y="54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381" y="0"/>
                  </a:move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出自【趣你的PPT】(微信:qunideppt)：最优质的PPT资源库"/>
            <p:cNvSpPr/>
            <p:nvPr/>
          </p:nvSpPr>
          <p:spPr bwMode="auto">
            <a:xfrm>
              <a:off x="6851394" y="4357201"/>
              <a:ext cx="123825" cy="133350"/>
            </a:xfrm>
            <a:custGeom>
              <a:avLst/>
              <a:gdLst>
                <a:gd name="T0" fmla="*/ 53 w 109"/>
                <a:gd name="T1" fmla="*/ 0 h 117"/>
                <a:gd name="T2" fmla="*/ 50 w 109"/>
                <a:gd name="T3" fmla="*/ 1 h 117"/>
                <a:gd name="T4" fmla="*/ 28 w 109"/>
                <a:gd name="T5" fmla="*/ 12 h 117"/>
                <a:gd name="T6" fmla="*/ 24 w 109"/>
                <a:gd name="T7" fmla="*/ 15 h 117"/>
                <a:gd name="T8" fmla="*/ 10 w 109"/>
                <a:gd name="T9" fmla="*/ 38 h 117"/>
                <a:gd name="T10" fmla="*/ 3 w 109"/>
                <a:gd name="T11" fmla="*/ 45 h 117"/>
                <a:gd name="T12" fmla="*/ 1 w 109"/>
                <a:gd name="T13" fmla="*/ 55 h 117"/>
                <a:gd name="T14" fmla="*/ 8 w 109"/>
                <a:gd name="T15" fmla="*/ 61 h 117"/>
                <a:gd name="T16" fmla="*/ 10 w 109"/>
                <a:gd name="T17" fmla="*/ 60 h 117"/>
                <a:gd name="T18" fmla="*/ 7 w 109"/>
                <a:gd name="T19" fmla="*/ 73 h 117"/>
                <a:gd name="T20" fmla="*/ 15 w 109"/>
                <a:gd name="T21" fmla="*/ 83 h 117"/>
                <a:gd name="T22" fmla="*/ 24 w 109"/>
                <a:gd name="T23" fmla="*/ 95 h 117"/>
                <a:gd name="T24" fmla="*/ 33 w 109"/>
                <a:gd name="T25" fmla="*/ 100 h 117"/>
                <a:gd name="T26" fmla="*/ 39 w 109"/>
                <a:gd name="T27" fmla="*/ 104 h 117"/>
                <a:gd name="T28" fmla="*/ 43 w 109"/>
                <a:gd name="T29" fmla="*/ 102 h 117"/>
                <a:gd name="T30" fmla="*/ 54 w 109"/>
                <a:gd name="T31" fmla="*/ 98 h 117"/>
                <a:gd name="T32" fmla="*/ 49 w 109"/>
                <a:gd name="T33" fmla="*/ 107 h 117"/>
                <a:gd name="T34" fmla="*/ 44 w 109"/>
                <a:gd name="T35" fmla="*/ 106 h 117"/>
                <a:gd name="T36" fmla="*/ 40 w 109"/>
                <a:gd name="T37" fmla="*/ 112 h 117"/>
                <a:gd name="T38" fmla="*/ 40 w 109"/>
                <a:gd name="T39" fmla="*/ 116 h 117"/>
                <a:gd name="T40" fmla="*/ 46 w 109"/>
                <a:gd name="T41" fmla="*/ 117 h 117"/>
                <a:gd name="T42" fmla="*/ 50 w 109"/>
                <a:gd name="T43" fmla="*/ 117 h 117"/>
                <a:gd name="T44" fmla="*/ 61 w 109"/>
                <a:gd name="T45" fmla="*/ 109 h 117"/>
                <a:gd name="T46" fmla="*/ 86 w 109"/>
                <a:gd name="T47" fmla="*/ 96 h 117"/>
                <a:gd name="T48" fmla="*/ 101 w 109"/>
                <a:gd name="T49" fmla="*/ 82 h 117"/>
                <a:gd name="T50" fmla="*/ 105 w 109"/>
                <a:gd name="T51" fmla="*/ 73 h 117"/>
                <a:gd name="T52" fmla="*/ 109 w 109"/>
                <a:gd name="T53" fmla="*/ 70 h 117"/>
                <a:gd name="T54" fmla="*/ 103 w 109"/>
                <a:gd name="T55" fmla="*/ 69 h 117"/>
                <a:gd name="T56" fmla="*/ 103 w 109"/>
                <a:gd name="T57" fmla="*/ 69 h 117"/>
                <a:gd name="T58" fmla="*/ 101 w 109"/>
                <a:gd name="T59" fmla="*/ 69 h 117"/>
                <a:gd name="T60" fmla="*/ 96 w 109"/>
                <a:gd name="T61" fmla="*/ 71 h 117"/>
                <a:gd name="T62" fmla="*/ 87 w 109"/>
                <a:gd name="T63" fmla="*/ 66 h 117"/>
                <a:gd name="T64" fmla="*/ 98 w 109"/>
                <a:gd name="T65" fmla="*/ 54 h 117"/>
                <a:gd name="T66" fmla="*/ 102 w 109"/>
                <a:gd name="T67" fmla="*/ 49 h 117"/>
                <a:gd name="T68" fmla="*/ 99 w 109"/>
                <a:gd name="T69" fmla="*/ 44 h 117"/>
                <a:gd name="T70" fmla="*/ 105 w 109"/>
                <a:gd name="T71" fmla="*/ 44 h 117"/>
                <a:gd name="T72" fmla="*/ 101 w 109"/>
                <a:gd name="T73" fmla="*/ 40 h 117"/>
                <a:gd name="T74" fmla="*/ 95 w 109"/>
                <a:gd name="T75" fmla="*/ 44 h 117"/>
                <a:gd name="T76" fmla="*/ 94 w 109"/>
                <a:gd name="T77" fmla="*/ 38 h 117"/>
                <a:gd name="T78" fmla="*/ 106 w 109"/>
                <a:gd name="T79" fmla="*/ 31 h 117"/>
                <a:gd name="T80" fmla="*/ 103 w 109"/>
                <a:gd name="T81" fmla="*/ 25 h 117"/>
                <a:gd name="T82" fmla="*/ 99 w 109"/>
                <a:gd name="T83" fmla="*/ 21 h 117"/>
                <a:gd name="T84" fmla="*/ 98 w 109"/>
                <a:gd name="T85" fmla="*/ 21 h 117"/>
                <a:gd name="T86" fmla="*/ 97 w 109"/>
                <a:gd name="T87" fmla="*/ 21 h 117"/>
                <a:gd name="T88" fmla="*/ 86 w 109"/>
                <a:gd name="T89" fmla="*/ 12 h 117"/>
                <a:gd name="T90" fmla="*/ 84 w 109"/>
                <a:gd name="T91" fmla="*/ 6 h 117"/>
                <a:gd name="T92" fmla="*/ 85 w 109"/>
                <a:gd name="T93" fmla="*/ 4 h 117"/>
                <a:gd name="T94" fmla="*/ 74 w 109"/>
                <a:gd name="T95" fmla="*/ 6 h 117"/>
                <a:gd name="T96" fmla="*/ 73 w 109"/>
                <a:gd name="T97" fmla="*/ 6 h 117"/>
                <a:gd name="T98" fmla="*/ 59 w 109"/>
                <a:gd name="T99" fmla="*/ 3 h 117"/>
                <a:gd name="T100" fmla="*/ 53 w 109"/>
                <a:gd name="T10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" h="117">
                  <a:moveTo>
                    <a:pt x="53" y="0"/>
                  </a:moveTo>
                  <a:cubicBezTo>
                    <a:pt x="52" y="0"/>
                    <a:pt x="51" y="1"/>
                    <a:pt x="50" y="1"/>
                  </a:cubicBezTo>
                  <a:cubicBezTo>
                    <a:pt x="42" y="4"/>
                    <a:pt x="32" y="4"/>
                    <a:pt x="28" y="12"/>
                  </a:cubicBezTo>
                  <a:cubicBezTo>
                    <a:pt x="27" y="14"/>
                    <a:pt x="25" y="14"/>
                    <a:pt x="24" y="15"/>
                  </a:cubicBezTo>
                  <a:cubicBezTo>
                    <a:pt x="15" y="20"/>
                    <a:pt x="7" y="26"/>
                    <a:pt x="10" y="38"/>
                  </a:cubicBezTo>
                  <a:cubicBezTo>
                    <a:pt x="7" y="40"/>
                    <a:pt x="4" y="42"/>
                    <a:pt x="3" y="45"/>
                  </a:cubicBezTo>
                  <a:cubicBezTo>
                    <a:pt x="1" y="48"/>
                    <a:pt x="0" y="52"/>
                    <a:pt x="1" y="55"/>
                  </a:cubicBezTo>
                  <a:cubicBezTo>
                    <a:pt x="2" y="57"/>
                    <a:pt x="5" y="59"/>
                    <a:pt x="8" y="61"/>
                  </a:cubicBezTo>
                  <a:cubicBezTo>
                    <a:pt x="8" y="61"/>
                    <a:pt x="9" y="61"/>
                    <a:pt x="10" y="60"/>
                  </a:cubicBezTo>
                  <a:cubicBezTo>
                    <a:pt x="9" y="65"/>
                    <a:pt x="8" y="69"/>
                    <a:pt x="7" y="73"/>
                  </a:cubicBezTo>
                  <a:cubicBezTo>
                    <a:pt x="15" y="74"/>
                    <a:pt x="15" y="74"/>
                    <a:pt x="15" y="83"/>
                  </a:cubicBezTo>
                  <a:cubicBezTo>
                    <a:pt x="15" y="89"/>
                    <a:pt x="18" y="93"/>
                    <a:pt x="24" y="95"/>
                  </a:cubicBezTo>
                  <a:cubicBezTo>
                    <a:pt x="27" y="96"/>
                    <a:pt x="30" y="98"/>
                    <a:pt x="33" y="100"/>
                  </a:cubicBezTo>
                  <a:cubicBezTo>
                    <a:pt x="35" y="102"/>
                    <a:pt x="37" y="104"/>
                    <a:pt x="39" y="104"/>
                  </a:cubicBezTo>
                  <a:cubicBezTo>
                    <a:pt x="40" y="104"/>
                    <a:pt x="41" y="103"/>
                    <a:pt x="43" y="102"/>
                  </a:cubicBezTo>
                  <a:cubicBezTo>
                    <a:pt x="46" y="100"/>
                    <a:pt x="50" y="99"/>
                    <a:pt x="54" y="98"/>
                  </a:cubicBezTo>
                  <a:cubicBezTo>
                    <a:pt x="54" y="104"/>
                    <a:pt x="52" y="107"/>
                    <a:pt x="49" y="107"/>
                  </a:cubicBezTo>
                  <a:cubicBezTo>
                    <a:pt x="47" y="107"/>
                    <a:pt x="46" y="107"/>
                    <a:pt x="44" y="106"/>
                  </a:cubicBezTo>
                  <a:cubicBezTo>
                    <a:pt x="42" y="108"/>
                    <a:pt x="41" y="110"/>
                    <a:pt x="40" y="112"/>
                  </a:cubicBezTo>
                  <a:cubicBezTo>
                    <a:pt x="39" y="113"/>
                    <a:pt x="40" y="116"/>
                    <a:pt x="40" y="116"/>
                  </a:cubicBezTo>
                  <a:cubicBezTo>
                    <a:pt x="42" y="117"/>
                    <a:pt x="44" y="117"/>
                    <a:pt x="46" y="117"/>
                  </a:cubicBezTo>
                  <a:cubicBezTo>
                    <a:pt x="48" y="117"/>
                    <a:pt x="49" y="117"/>
                    <a:pt x="50" y="117"/>
                  </a:cubicBezTo>
                  <a:cubicBezTo>
                    <a:pt x="54" y="115"/>
                    <a:pt x="58" y="112"/>
                    <a:pt x="61" y="109"/>
                  </a:cubicBezTo>
                  <a:cubicBezTo>
                    <a:pt x="68" y="102"/>
                    <a:pt x="77" y="98"/>
                    <a:pt x="86" y="96"/>
                  </a:cubicBezTo>
                  <a:cubicBezTo>
                    <a:pt x="92" y="95"/>
                    <a:pt x="102" y="86"/>
                    <a:pt x="101" y="82"/>
                  </a:cubicBezTo>
                  <a:cubicBezTo>
                    <a:pt x="100" y="77"/>
                    <a:pt x="102" y="75"/>
                    <a:pt x="105" y="73"/>
                  </a:cubicBezTo>
                  <a:cubicBezTo>
                    <a:pt x="107" y="72"/>
                    <a:pt x="108" y="71"/>
                    <a:pt x="109" y="70"/>
                  </a:cubicBezTo>
                  <a:cubicBezTo>
                    <a:pt x="107" y="70"/>
                    <a:pt x="105" y="69"/>
                    <a:pt x="103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2" y="69"/>
                    <a:pt x="101" y="69"/>
                    <a:pt x="101" y="69"/>
                  </a:cubicBezTo>
                  <a:cubicBezTo>
                    <a:pt x="99" y="70"/>
                    <a:pt x="97" y="71"/>
                    <a:pt x="96" y="71"/>
                  </a:cubicBezTo>
                  <a:cubicBezTo>
                    <a:pt x="93" y="71"/>
                    <a:pt x="90" y="69"/>
                    <a:pt x="87" y="66"/>
                  </a:cubicBezTo>
                  <a:cubicBezTo>
                    <a:pt x="91" y="62"/>
                    <a:pt x="95" y="58"/>
                    <a:pt x="98" y="54"/>
                  </a:cubicBezTo>
                  <a:cubicBezTo>
                    <a:pt x="100" y="52"/>
                    <a:pt x="102" y="51"/>
                    <a:pt x="102" y="49"/>
                  </a:cubicBezTo>
                  <a:cubicBezTo>
                    <a:pt x="103" y="48"/>
                    <a:pt x="101" y="46"/>
                    <a:pt x="99" y="44"/>
                  </a:cubicBezTo>
                  <a:cubicBezTo>
                    <a:pt x="101" y="44"/>
                    <a:pt x="103" y="44"/>
                    <a:pt x="105" y="44"/>
                  </a:cubicBezTo>
                  <a:cubicBezTo>
                    <a:pt x="104" y="42"/>
                    <a:pt x="102" y="41"/>
                    <a:pt x="101" y="40"/>
                  </a:cubicBezTo>
                  <a:cubicBezTo>
                    <a:pt x="99" y="41"/>
                    <a:pt x="98" y="42"/>
                    <a:pt x="95" y="44"/>
                  </a:cubicBezTo>
                  <a:cubicBezTo>
                    <a:pt x="95" y="42"/>
                    <a:pt x="94" y="40"/>
                    <a:pt x="94" y="38"/>
                  </a:cubicBezTo>
                  <a:cubicBezTo>
                    <a:pt x="100" y="37"/>
                    <a:pt x="106" y="37"/>
                    <a:pt x="106" y="31"/>
                  </a:cubicBezTo>
                  <a:cubicBezTo>
                    <a:pt x="105" y="30"/>
                    <a:pt x="104" y="27"/>
                    <a:pt x="103" y="25"/>
                  </a:cubicBezTo>
                  <a:cubicBezTo>
                    <a:pt x="102" y="23"/>
                    <a:pt x="100" y="21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1" y="21"/>
                    <a:pt x="89" y="16"/>
                    <a:pt x="86" y="12"/>
                  </a:cubicBezTo>
                  <a:cubicBezTo>
                    <a:pt x="85" y="11"/>
                    <a:pt x="85" y="8"/>
                    <a:pt x="84" y="6"/>
                  </a:cubicBezTo>
                  <a:cubicBezTo>
                    <a:pt x="84" y="6"/>
                    <a:pt x="85" y="5"/>
                    <a:pt x="85" y="4"/>
                  </a:cubicBezTo>
                  <a:cubicBezTo>
                    <a:pt x="82" y="5"/>
                    <a:pt x="78" y="6"/>
                    <a:pt x="74" y="6"/>
                  </a:cubicBezTo>
                  <a:cubicBezTo>
                    <a:pt x="74" y="6"/>
                    <a:pt x="74" y="6"/>
                    <a:pt x="73" y="6"/>
                  </a:cubicBezTo>
                  <a:cubicBezTo>
                    <a:pt x="68" y="5"/>
                    <a:pt x="62" y="6"/>
                    <a:pt x="59" y="3"/>
                  </a:cubicBezTo>
                  <a:cubicBezTo>
                    <a:pt x="57" y="1"/>
                    <a:pt x="55" y="0"/>
                    <a:pt x="5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出自【趣你的PPT】(微信:qunideppt)：最优质的PPT资源库"/>
            <p:cNvSpPr/>
            <p:nvPr/>
          </p:nvSpPr>
          <p:spPr bwMode="auto">
            <a:xfrm>
              <a:off x="7038719" y="4422289"/>
              <a:ext cx="80963" cy="74613"/>
            </a:xfrm>
            <a:custGeom>
              <a:avLst/>
              <a:gdLst>
                <a:gd name="T0" fmla="*/ 42 w 71"/>
                <a:gd name="T1" fmla="*/ 0 h 66"/>
                <a:gd name="T2" fmla="*/ 34 w 71"/>
                <a:gd name="T3" fmla="*/ 3 h 66"/>
                <a:gd name="T4" fmla="*/ 26 w 71"/>
                <a:gd name="T5" fmla="*/ 4 h 66"/>
                <a:gd name="T6" fmla="*/ 8 w 71"/>
                <a:gd name="T7" fmla="*/ 14 h 66"/>
                <a:gd name="T8" fmla="*/ 0 w 71"/>
                <a:gd name="T9" fmla="*/ 32 h 66"/>
                <a:gd name="T10" fmla="*/ 34 w 71"/>
                <a:gd name="T11" fmla="*/ 55 h 66"/>
                <a:gd name="T12" fmla="*/ 46 w 71"/>
                <a:gd name="T13" fmla="*/ 66 h 66"/>
                <a:gd name="T14" fmla="*/ 67 w 71"/>
                <a:gd name="T15" fmla="*/ 49 h 66"/>
                <a:gd name="T16" fmla="*/ 68 w 71"/>
                <a:gd name="T17" fmla="*/ 46 h 66"/>
                <a:gd name="T18" fmla="*/ 70 w 71"/>
                <a:gd name="T19" fmla="*/ 30 h 66"/>
                <a:gd name="T20" fmla="*/ 67 w 71"/>
                <a:gd name="T21" fmla="*/ 18 h 66"/>
                <a:gd name="T22" fmla="*/ 65 w 71"/>
                <a:gd name="T23" fmla="*/ 18 h 66"/>
                <a:gd name="T24" fmla="*/ 56 w 71"/>
                <a:gd name="T25" fmla="*/ 20 h 66"/>
                <a:gd name="T26" fmla="*/ 55 w 71"/>
                <a:gd name="T27" fmla="*/ 21 h 66"/>
                <a:gd name="T28" fmla="*/ 49 w 71"/>
                <a:gd name="T29" fmla="*/ 23 h 66"/>
                <a:gd name="T30" fmla="*/ 45 w 71"/>
                <a:gd name="T31" fmla="*/ 22 h 66"/>
                <a:gd name="T32" fmla="*/ 46 w 71"/>
                <a:gd name="T33" fmla="*/ 7 h 66"/>
                <a:gd name="T34" fmla="*/ 48 w 71"/>
                <a:gd name="T35" fmla="*/ 2 h 66"/>
                <a:gd name="T36" fmla="*/ 43 w 71"/>
                <a:gd name="T37" fmla="*/ 0 h 66"/>
                <a:gd name="T38" fmla="*/ 42 w 71"/>
                <a:gd name="T3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66">
                  <a:moveTo>
                    <a:pt x="42" y="0"/>
                  </a:moveTo>
                  <a:cubicBezTo>
                    <a:pt x="39" y="0"/>
                    <a:pt x="36" y="1"/>
                    <a:pt x="34" y="3"/>
                  </a:cubicBezTo>
                  <a:cubicBezTo>
                    <a:pt x="32" y="4"/>
                    <a:pt x="29" y="4"/>
                    <a:pt x="26" y="4"/>
                  </a:cubicBezTo>
                  <a:cubicBezTo>
                    <a:pt x="19" y="5"/>
                    <a:pt x="12" y="7"/>
                    <a:pt x="8" y="14"/>
                  </a:cubicBezTo>
                  <a:cubicBezTo>
                    <a:pt x="4" y="20"/>
                    <a:pt x="3" y="27"/>
                    <a:pt x="0" y="32"/>
                  </a:cubicBezTo>
                  <a:cubicBezTo>
                    <a:pt x="13" y="37"/>
                    <a:pt x="24" y="44"/>
                    <a:pt x="34" y="55"/>
                  </a:cubicBezTo>
                  <a:cubicBezTo>
                    <a:pt x="37" y="59"/>
                    <a:pt x="42" y="63"/>
                    <a:pt x="46" y="66"/>
                  </a:cubicBezTo>
                  <a:cubicBezTo>
                    <a:pt x="55" y="63"/>
                    <a:pt x="61" y="57"/>
                    <a:pt x="67" y="49"/>
                  </a:cubicBezTo>
                  <a:cubicBezTo>
                    <a:pt x="68" y="48"/>
                    <a:pt x="68" y="47"/>
                    <a:pt x="68" y="46"/>
                  </a:cubicBezTo>
                  <a:cubicBezTo>
                    <a:pt x="69" y="41"/>
                    <a:pt x="69" y="35"/>
                    <a:pt x="70" y="30"/>
                  </a:cubicBezTo>
                  <a:cubicBezTo>
                    <a:pt x="71" y="25"/>
                    <a:pt x="71" y="20"/>
                    <a:pt x="67" y="18"/>
                  </a:cubicBezTo>
                  <a:cubicBezTo>
                    <a:pt x="66" y="18"/>
                    <a:pt x="66" y="18"/>
                    <a:pt x="65" y="18"/>
                  </a:cubicBezTo>
                  <a:cubicBezTo>
                    <a:pt x="62" y="18"/>
                    <a:pt x="59" y="19"/>
                    <a:pt x="56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3" y="22"/>
                    <a:pt x="51" y="23"/>
                    <a:pt x="49" y="23"/>
                  </a:cubicBezTo>
                  <a:cubicBezTo>
                    <a:pt x="48" y="23"/>
                    <a:pt x="47" y="23"/>
                    <a:pt x="45" y="22"/>
                  </a:cubicBezTo>
                  <a:cubicBezTo>
                    <a:pt x="42" y="18"/>
                    <a:pt x="42" y="11"/>
                    <a:pt x="46" y="7"/>
                  </a:cubicBezTo>
                  <a:cubicBezTo>
                    <a:pt x="47" y="6"/>
                    <a:pt x="47" y="4"/>
                    <a:pt x="48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出自【趣你的PPT】(微信:qunideppt)：最优质的PPT资源库"/>
            <p:cNvSpPr/>
            <p:nvPr/>
          </p:nvSpPr>
          <p:spPr bwMode="auto">
            <a:xfrm>
              <a:off x="8100757" y="4277826"/>
              <a:ext cx="87313" cy="69850"/>
            </a:xfrm>
            <a:custGeom>
              <a:avLst/>
              <a:gdLst>
                <a:gd name="T0" fmla="*/ 47 w 76"/>
                <a:gd name="T1" fmla="*/ 0 h 61"/>
                <a:gd name="T2" fmla="*/ 47 w 76"/>
                <a:gd name="T3" fmla="*/ 0 h 61"/>
                <a:gd name="T4" fmla="*/ 28 w 76"/>
                <a:gd name="T5" fmla="*/ 4 h 61"/>
                <a:gd name="T6" fmla="*/ 6 w 76"/>
                <a:gd name="T7" fmla="*/ 19 h 61"/>
                <a:gd name="T8" fmla="*/ 6 w 76"/>
                <a:gd name="T9" fmla="*/ 31 h 61"/>
                <a:gd name="T10" fmla="*/ 5 w 76"/>
                <a:gd name="T11" fmla="*/ 36 h 61"/>
                <a:gd name="T12" fmla="*/ 10 w 76"/>
                <a:gd name="T13" fmla="*/ 46 h 61"/>
                <a:gd name="T14" fmla="*/ 26 w 76"/>
                <a:gd name="T15" fmla="*/ 59 h 61"/>
                <a:gd name="T16" fmla="*/ 37 w 76"/>
                <a:gd name="T17" fmla="*/ 61 h 61"/>
                <a:gd name="T18" fmla="*/ 56 w 76"/>
                <a:gd name="T19" fmla="*/ 56 h 61"/>
                <a:gd name="T20" fmla="*/ 72 w 76"/>
                <a:gd name="T21" fmla="*/ 37 h 61"/>
                <a:gd name="T22" fmla="*/ 72 w 76"/>
                <a:gd name="T23" fmla="*/ 30 h 61"/>
                <a:gd name="T24" fmla="*/ 69 w 76"/>
                <a:gd name="T25" fmla="*/ 23 h 61"/>
                <a:gd name="T26" fmla="*/ 65 w 76"/>
                <a:gd name="T27" fmla="*/ 15 h 61"/>
                <a:gd name="T28" fmla="*/ 62 w 76"/>
                <a:gd name="T29" fmla="*/ 6 h 61"/>
                <a:gd name="T30" fmla="*/ 52 w 76"/>
                <a:gd name="T31" fmla="*/ 2 h 61"/>
                <a:gd name="T32" fmla="*/ 47 w 76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61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1" y="1"/>
                    <a:pt x="34" y="2"/>
                    <a:pt x="28" y="4"/>
                  </a:cubicBezTo>
                  <a:cubicBezTo>
                    <a:pt x="20" y="8"/>
                    <a:pt x="15" y="15"/>
                    <a:pt x="6" y="19"/>
                  </a:cubicBezTo>
                  <a:cubicBezTo>
                    <a:pt x="0" y="21"/>
                    <a:pt x="1" y="27"/>
                    <a:pt x="6" y="31"/>
                  </a:cubicBezTo>
                  <a:cubicBezTo>
                    <a:pt x="6" y="32"/>
                    <a:pt x="6" y="34"/>
                    <a:pt x="5" y="36"/>
                  </a:cubicBezTo>
                  <a:cubicBezTo>
                    <a:pt x="4" y="41"/>
                    <a:pt x="10" y="43"/>
                    <a:pt x="10" y="46"/>
                  </a:cubicBezTo>
                  <a:cubicBezTo>
                    <a:pt x="11" y="57"/>
                    <a:pt x="20" y="57"/>
                    <a:pt x="26" y="59"/>
                  </a:cubicBezTo>
                  <a:cubicBezTo>
                    <a:pt x="30" y="60"/>
                    <a:pt x="34" y="61"/>
                    <a:pt x="37" y="61"/>
                  </a:cubicBezTo>
                  <a:cubicBezTo>
                    <a:pt x="44" y="61"/>
                    <a:pt x="50" y="59"/>
                    <a:pt x="56" y="56"/>
                  </a:cubicBezTo>
                  <a:cubicBezTo>
                    <a:pt x="64" y="51"/>
                    <a:pt x="70" y="46"/>
                    <a:pt x="72" y="37"/>
                  </a:cubicBezTo>
                  <a:cubicBezTo>
                    <a:pt x="72" y="34"/>
                    <a:pt x="71" y="31"/>
                    <a:pt x="72" y="30"/>
                  </a:cubicBezTo>
                  <a:cubicBezTo>
                    <a:pt x="76" y="25"/>
                    <a:pt x="73" y="25"/>
                    <a:pt x="69" y="23"/>
                  </a:cubicBezTo>
                  <a:cubicBezTo>
                    <a:pt x="74" y="15"/>
                    <a:pt x="67" y="16"/>
                    <a:pt x="65" y="15"/>
                  </a:cubicBezTo>
                  <a:cubicBezTo>
                    <a:pt x="64" y="11"/>
                    <a:pt x="63" y="8"/>
                    <a:pt x="62" y="6"/>
                  </a:cubicBezTo>
                  <a:cubicBezTo>
                    <a:pt x="58" y="5"/>
                    <a:pt x="55" y="3"/>
                    <a:pt x="52" y="2"/>
                  </a:cubicBezTo>
                  <a:cubicBezTo>
                    <a:pt x="50" y="1"/>
                    <a:pt x="49" y="0"/>
                    <a:pt x="4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出自【趣你的PPT】(微信:qunideppt)：最优质的PPT资源库"/>
            <p:cNvSpPr/>
            <p:nvPr/>
          </p:nvSpPr>
          <p:spPr bwMode="auto">
            <a:xfrm>
              <a:off x="7508619" y="4125426"/>
              <a:ext cx="46038" cy="38100"/>
            </a:xfrm>
            <a:custGeom>
              <a:avLst/>
              <a:gdLst>
                <a:gd name="T0" fmla="*/ 24 w 40"/>
                <a:gd name="T1" fmla="*/ 0 h 34"/>
                <a:gd name="T2" fmla="*/ 24 w 40"/>
                <a:gd name="T3" fmla="*/ 0 h 34"/>
                <a:gd name="T4" fmla="*/ 1 w 40"/>
                <a:gd name="T5" fmla="*/ 18 h 34"/>
                <a:gd name="T6" fmla="*/ 4 w 40"/>
                <a:gd name="T7" fmla="*/ 29 h 34"/>
                <a:gd name="T8" fmla="*/ 18 w 40"/>
                <a:gd name="T9" fmla="*/ 34 h 34"/>
                <a:gd name="T10" fmla="*/ 18 w 40"/>
                <a:gd name="T11" fmla="*/ 34 h 34"/>
                <a:gd name="T12" fmla="*/ 37 w 40"/>
                <a:gd name="T13" fmla="*/ 21 h 34"/>
                <a:gd name="T14" fmla="*/ 40 w 40"/>
                <a:gd name="T15" fmla="*/ 10 h 34"/>
                <a:gd name="T16" fmla="*/ 34 w 40"/>
                <a:gd name="T17" fmla="*/ 5 h 34"/>
                <a:gd name="T18" fmla="*/ 24 w 40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2" y="1"/>
                    <a:pt x="5" y="5"/>
                    <a:pt x="1" y="18"/>
                  </a:cubicBezTo>
                  <a:cubicBezTo>
                    <a:pt x="0" y="21"/>
                    <a:pt x="1" y="27"/>
                    <a:pt x="4" y="29"/>
                  </a:cubicBezTo>
                  <a:cubicBezTo>
                    <a:pt x="7" y="33"/>
                    <a:pt x="12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6" y="34"/>
                    <a:pt x="37" y="30"/>
                    <a:pt x="37" y="21"/>
                  </a:cubicBezTo>
                  <a:cubicBezTo>
                    <a:pt x="37" y="17"/>
                    <a:pt x="39" y="13"/>
                    <a:pt x="40" y="10"/>
                  </a:cubicBezTo>
                  <a:cubicBezTo>
                    <a:pt x="37" y="8"/>
                    <a:pt x="36" y="6"/>
                    <a:pt x="34" y="5"/>
                  </a:cubicBezTo>
                  <a:cubicBezTo>
                    <a:pt x="31" y="3"/>
                    <a:pt x="28" y="0"/>
                    <a:pt x="2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出自【趣你的PPT】(微信:qunideppt)：最优质的PPT资源库"/>
            <p:cNvSpPr/>
            <p:nvPr/>
          </p:nvSpPr>
          <p:spPr bwMode="auto">
            <a:xfrm>
              <a:off x="7268907" y="4219089"/>
              <a:ext cx="44450" cy="38100"/>
            </a:xfrm>
            <a:custGeom>
              <a:avLst/>
              <a:gdLst>
                <a:gd name="T0" fmla="*/ 27 w 39"/>
                <a:gd name="T1" fmla="*/ 0 h 34"/>
                <a:gd name="T2" fmla="*/ 25 w 39"/>
                <a:gd name="T3" fmla="*/ 0 h 34"/>
                <a:gd name="T4" fmla="*/ 13 w 39"/>
                <a:gd name="T5" fmla="*/ 3 h 34"/>
                <a:gd name="T6" fmla="*/ 0 w 39"/>
                <a:gd name="T7" fmla="*/ 19 h 34"/>
                <a:gd name="T8" fmla="*/ 14 w 39"/>
                <a:gd name="T9" fmla="*/ 34 h 34"/>
                <a:gd name="T10" fmla="*/ 16 w 39"/>
                <a:gd name="T11" fmla="*/ 33 h 34"/>
                <a:gd name="T12" fmla="*/ 34 w 39"/>
                <a:gd name="T13" fmla="*/ 24 h 34"/>
                <a:gd name="T14" fmla="*/ 39 w 39"/>
                <a:gd name="T15" fmla="*/ 16 h 34"/>
                <a:gd name="T16" fmla="*/ 32 w 39"/>
                <a:gd name="T17" fmla="*/ 2 h 34"/>
                <a:gd name="T18" fmla="*/ 27 w 39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4">
                  <a:moveTo>
                    <a:pt x="27" y="0"/>
                  </a:moveTo>
                  <a:cubicBezTo>
                    <a:pt x="26" y="0"/>
                    <a:pt x="26" y="0"/>
                    <a:pt x="25" y="0"/>
                  </a:cubicBezTo>
                  <a:cubicBezTo>
                    <a:pt x="21" y="1"/>
                    <a:pt x="17" y="2"/>
                    <a:pt x="13" y="3"/>
                  </a:cubicBezTo>
                  <a:cubicBezTo>
                    <a:pt x="6" y="5"/>
                    <a:pt x="0" y="9"/>
                    <a:pt x="0" y="19"/>
                  </a:cubicBezTo>
                  <a:cubicBezTo>
                    <a:pt x="0" y="25"/>
                    <a:pt x="7" y="34"/>
                    <a:pt x="14" y="34"/>
                  </a:cubicBezTo>
                  <a:cubicBezTo>
                    <a:pt x="15" y="34"/>
                    <a:pt x="15" y="33"/>
                    <a:pt x="16" y="33"/>
                  </a:cubicBezTo>
                  <a:cubicBezTo>
                    <a:pt x="23" y="31"/>
                    <a:pt x="29" y="27"/>
                    <a:pt x="34" y="24"/>
                  </a:cubicBezTo>
                  <a:cubicBezTo>
                    <a:pt x="36" y="22"/>
                    <a:pt x="37" y="19"/>
                    <a:pt x="39" y="16"/>
                  </a:cubicBezTo>
                  <a:cubicBezTo>
                    <a:pt x="36" y="11"/>
                    <a:pt x="34" y="6"/>
                    <a:pt x="32" y="2"/>
                  </a:cubicBezTo>
                  <a:cubicBezTo>
                    <a:pt x="31" y="1"/>
                    <a:pt x="28" y="0"/>
                    <a:pt x="2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出自【趣你的PPT】(微信:qunideppt)：最优质的PPT资源库"/>
            <p:cNvSpPr/>
            <p:nvPr/>
          </p:nvSpPr>
          <p:spPr bwMode="auto">
            <a:xfrm>
              <a:off x="7986457" y="4103201"/>
              <a:ext cx="71438" cy="60325"/>
            </a:xfrm>
            <a:custGeom>
              <a:avLst/>
              <a:gdLst>
                <a:gd name="T0" fmla="*/ 55 w 63"/>
                <a:gd name="T1" fmla="*/ 0 h 53"/>
                <a:gd name="T2" fmla="*/ 35 w 63"/>
                <a:gd name="T3" fmla="*/ 9 h 53"/>
                <a:gd name="T4" fmla="*/ 19 w 63"/>
                <a:gd name="T5" fmla="*/ 31 h 53"/>
                <a:gd name="T6" fmla="*/ 18 w 63"/>
                <a:gd name="T7" fmla="*/ 37 h 53"/>
                <a:gd name="T8" fmla="*/ 0 w 63"/>
                <a:gd name="T9" fmla="*/ 52 h 53"/>
                <a:gd name="T10" fmla="*/ 7 w 63"/>
                <a:gd name="T11" fmla="*/ 53 h 53"/>
                <a:gd name="T12" fmla="*/ 22 w 63"/>
                <a:gd name="T13" fmla="*/ 45 h 53"/>
                <a:gd name="T14" fmla="*/ 25 w 63"/>
                <a:gd name="T15" fmla="*/ 38 h 53"/>
                <a:gd name="T16" fmla="*/ 40 w 63"/>
                <a:gd name="T17" fmla="*/ 23 h 53"/>
                <a:gd name="T18" fmla="*/ 41 w 63"/>
                <a:gd name="T19" fmla="*/ 23 h 53"/>
                <a:gd name="T20" fmla="*/ 41 w 63"/>
                <a:gd name="T21" fmla="*/ 23 h 53"/>
                <a:gd name="T22" fmla="*/ 61 w 63"/>
                <a:gd name="T23" fmla="*/ 8 h 53"/>
                <a:gd name="T24" fmla="*/ 59 w 63"/>
                <a:gd name="T25" fmla="*/ 0 h 53"/>
                <a:gd name="T26" fmla="*/ 55 w 6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55" y="0"/>
                  </a:moveTo>
                  <a:cubicBezTo>
                    <a:pt x="48" y="0"/>
                    <a:pt x="38" y="4"/>
                    <a:pt x="35" y="9"/>
                  </a:cubicBezTo>
                  <a:cubicBezTo>
                    <a:pt x="31" y="17"/>
                    <a:pt x="26" y="25"/>
                    <a:pt x="19" y="31"/>
                  </a:cubicBezTo>
                  <a:cubicBezTo>
                    <a:pt x="18" y="32"/>
                    <a:pt x="18" y="35"/>
                    <a:pt x="18" y="37"/>
                  </a:cubicBezTo>
                  <a:cubicBezTo>
                    <a:pt x="9" y="38"/>
                    <a:pt x="5" y="45"/>
                    <a:pt x="0" y="52"/>
                  </a:cubicBezTo>
                  <a:cubicBezTo>
                    <a:pt x="3" y="53"/>
                    <a:pt x="5" y="53"/>
                    <a:pt x="7" y="53"/>
                  </a:cubicBezTo>
                  <a:cubicBezTo>
                    <a:pt x="10" y="53"/>
                    <a:pt x="14" y="51"/>
                    <a:pt x="22" y="45"/>
                  </a:cubicBezTo>
                  <a:cubicBezTo>
                    <a:pt x="23" y="43"/>
                    <a:pt x="23" y="39"/>
                    <a:pt x="25" y="38"/>
                  </a:cubicBezTo>
                  <a:cubicBezTo>
                    <a:pt x="30" y="32"/>
                    <a:pt x="35" y="28"/>
                    <a:pt x="40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51" y="23"/>
                    <a:pt x="55" y="14"/>
                    <a:pt x="61" y="8"/>
                  </a:cubicBezTo>
                  <a:cubicBezTo>
                    <a:pt x="63" y="6"/>
                    <a:pt x="61" y="1"/>
                    <a:pt x="59" y="0"/>
                  </a:cubicBezTo>
                  <a:cubicBezTo>
                    <a:pt x="58" y="0"/>
                    <a:pt x="56" y="0"/>
                    <a:pt x="5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出自【趣你的PPT】(微信:qunideppt)：最优质的PPT资源库"/>
            <p:cNvSpPr/>
            <p:nvPr/>
          </p:nvSpPr>
          <p:spPr bwMode="auto">
            <a:xfrm>
              <a:off x="7730869" y="4987439"/>
              <a:ext cx="9525" cy="9525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8 h 9"/>
                <a:gd name="T4" fmla="*/ 9 w 9"/>
                <a:gd name="T5" fmla="*/ 9 h 9"/>
                <a:gd name="T6" fmla="*/ 0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1" y="4"/>
                    <a:pt x="2" y="8"/>
                    <a:pt x="4" y="8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7" y="6"/>
                    <a:pt x="3" y="3"/>
                    <a:pt x="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出自【趣你的PPT】(微信:qunideppt)：最优质的PPT资源库"/>
            <p:cNvSpPr/>
            <p:nvPr/>
          </p:nvSpPr>
          <p:spPr bwMode="auto">
            <a:xfrm>
              <a:off x="7724519" y="4982676"/>
              <a:ext cx="22225" cy="23813"/>
            </a:xfrm>
            <a:custGeom>
              <a:avLst/>
              <a:gdLst>
                <a:gd name="T0" fmla="*/ 1 w 20"/>
                <a:gd name="T1" fmla="*/ 0 h 22"/>
                <a:gd name="T2" fmla="*/ 3 w 20"/>
                <a:gd name="T3" fmla="*/ 10 h 22"/>
                <a:gd name="T4" fmla="*/ 5 w 20"/>
                <a:gd name="T5" fmla="*/ 17 h 22"/>
                <a:gd name="T6" fmla="*/ 20 w 20"/>
                <a:gd name="T7" fmla="*/ 22 h 22"/>
                <a:gd name="T8" fmla="*/ 17 w 20"/>
                <a:gd name="T9" fmla="*/ 17 h 22"/>
                <a:gd name="T10" fmla="*/ 15 w 20"/>
                <a:gd name="T11" fmla="*/ 13 h 22"/>
                <a:gd name="T12" fmla="*/ 10 w 20"/>
                <a:gd name="T13" fmla="*/ 12 h 22"/>
                <a:gd name="T14" fmla="*/ 6 w 20"/>
                <a:gd name="T15" fmla="*/ 4 h 22"/>
                <a:gd name="T16" fmla="*/ 6 w 20"/>
                <a:gd name="T17" fmla="*/ 4 h 22"/>
                <a:gd name="T18" fmla="*/ 1 w 20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2">
                  <a:moveTo>
                    <a:pt x="1" y="0"/>
                  </a:moveTo>
                  <a:cubicBezTo>
                    <a:pt x="0" y="4"/>
                    <a:pt x="1" y="7"/>
                    <a:pt x="3" y="10"/>
                  </a:cubicBezTo>
                  <a:cubicBezTo>
                    <a:pt x="4" y="12"/>
                    <a:pt x="4" y="15"/>
                    <a:pt x="5" y="17"/>
                  </a:cubicBezTo>
                  <a:cubicBezTo>
                    <a:pt x="9" y="21"/>
                    <a:pt x="15" y="22"/>
                    <a:pt x="20" y="22"/>
                  </a:cubicBezTo>
                  <a:cubicBezTo>
                    <a:pt x="19" y="20"/>
                    <a:pt x="18" y="19"/>
                    <a:pt x="17" y="17"/>
                  </a:cubicBezTo>
                  <a:cubicBezTo>
                    <a:pt x="17" y="16"/>
                    <a:pt x="16" y="14"/>
                    <a:pt x="15" y="13"/>
                  </a:cubicBezTo>
                  <a:cubicBezTo>
                    <a:pt x="13" y="13"/>
                    <a:pt x="12" y="13"/>
                    <a:pt x="10" y="12"/>
                  </a:cubicBezTo>
                  <a:cubicBezTo>
                    <a:pt x="8" y="12"/>
                    <a:pt x="7" y="8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3"/>
                    <a:pt x="3" y="2"/>
                    <a:pt x="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出自【趣你的PPT】(微信:qunideppt)：最优质的PPT资源库"/>
            <p:cNvSpPr/>
            <p:nvPr/>
          </p:nvSpPr>
          <p:spPr bwMode="auto">
            <a:xfrm>
              <a:off x="7591169" y="4188926"/>
              <a:ext cx="36513" cy="28575"/>
            </a:xfrm>
            <a:custGeom>
              <a:avLst/>
              <a:gdLst>
                <a:gd name="T0" fmla="*/ 19 w 33"/>
                <a:gd name="T1" fmla="*/ 0 h 25"/>
                <a:gd name="T2" fmla="*/ 7 w 33"/>
                <a:gd name="T3" fmla="*/ 5 h 25"/>
                <a:gd name="T4" fmla="*/ 3 w 33"/>
                <a:gd name="T5" fmla="*/ 16 h 25"/>
                <a:gd name="T6" fmla="*/ 9 w 33"/>
                <a:gd name="T7" fmla="*/ 24 h 25"/>
                <a:gd name="T8" fmla="*/ 11 w 33"/>
                <a:gd name="T9" fmla="*/ 24 h 25"/>
                <a:gd name="T10" fmla="*/ 11 w 33"/>
                <a:gd name="T11" fmla="*/ 25 h 25"/>
                <a:gd name="T12" fmla="*/ 27 w 33"/>
                <a:gd name="T13" fmla="*/ 20 h 25"/>
                <a:gd name="T14" fmla="*/ 33 w 33"/>
                <a:gd name="T15" fmla="*/ 8 h 25"/>
                <a:gd name="T16" fmla="*/ 24 w 33"/>
                <a:gd name="T17" fmla="*/ 1 h 25"/>
                <a:gd name="T18" fmla="*/ 19 w 33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5">
                  <a:moveTo>
                    <a:pt x="19" y="0"/>
                  </a:moveTo>
                  <a:cubicBezTo>
                    <a:pt x="14" y="0"/>
                    <a:pt x="10" y="3"/>
                    <a:pt x="7" y="5"/>
                  </a:cubicBezTo>
                  <a:cubicBezTo>
                    <a:pt x="3" y="7"/>
                    <a:pt x="0" y="11"/>
                    <a:pt x="3" y="16"/>
                  </a:cubicBezTo>
                  <a:cubicBezTo>
                    <a:pt x="4" y="20"/>
                    <a:pt x="5" y="24"/>
                    <a:pt x="9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7" y="24"/>
                    <a:pt x="23" y="23"/>
                    <a:pt x="27" y="20"/>
                  </a:cubicBezTo>
                  <a:cubicBezTo>
                    <a:pt x="30" y="18"/>
                    <a:pt x="32" y="13"/>
                    <a:pt x="33" y="8"/>
                  </a:cubicBezTo>
                  <a:cubicBezTo>
                    <a:pt x="33" y="4"/>
                    <a:pt x="28" y="3"/>
                    <a:pt x="24" y="1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989632" y="4265126"/>
              <a:ext cx="80963" cy="52388"/>
            </a:xfrm>
            <a:custGeom>
              <a:avLst/>
              <a:gdLst>
                <a:gd name="T0" fmla="*/ 71 w 71"/>
                <a:gd name="T1" fmla="*/ 0 h 46"/>
                <a:gd name="T2" fmla="*/ 68 w 71"/>
                <a:gd name="T3" fmla="*/ 2 h 46"/>
                <a:gd name="T4" fmla="*/ 55 w 71"/>
                <a:gd name="T5" fmla="*/ 7 h 46"/>
                <a:gd name="T6" fmla="*/ 40 w 71"/>
                <a:gd name="T7" fmla="*/ 15 h 46"/>
                <a:gd name="T8" fmla="*/ 25 w 71"/>
                <a:gd name="T9" fmla="*/ 24 h 46"/>
                <a:gd name="T10" fmla="*/ 17 w 71"/>
                <a:gd name="T11" fmla="*/ 29 h 46"/>
                <a:gd name="T12" fmla="*/ 0 w 71"/>
                <a:gd name="T13" fmla="*/ 46 h 46"/>
                <a:gd name="T14" fmla="*/ 6 w 71"/>
                <a:gd name="T15" fmla="*/ 43 h 46"/>
                <a:gd name="T16" fmla="*/ 10 w 71"/>
                <a:gd name="T17" fmla="*/ 40 h 46"/>
                <a:gd name="T18" fmla="*/ 31 w 71"/>
                <a:gd name="T19" fmla="*/ 32 h 46"/>
                <a:gd name="T20" fmla="*/ 65 w 71"/>
                <a:gd name="T21" fmla="*/ 9 h 46"/>
                <a:gd name="T22" fmla="*/ 71 w 71"/>
                <a:gd name="T23" fmla="*/ 0 h 46"/>
                <a:gd name="T24" fmla="*/ 71 w 71"/>
                <a:gd name="T25" fmla="*/ 0 h 46"/>
                <a:gd name="T26" fmla="*/ 71 w 71"/>
                <a:gd name="T27" fmla="*/ 0 h 46"/>
                <a:gd name="T28" fmla="*/ 71 w 71"/>
                <a:gd name="T29" fmla="*/ 0 h 46"/>
                <a:gd name="T30" fmla="*/ 71 w 71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46">
                  <a:moveTo>
                    <a:pt x="71" y="0"/>
                  </a:moveTo>
                  <a:cubicBezTo>
                    <a:pt x="70" y="1"/>
                    <a:pt x="69" y="2"/>
                    <a:pt x="68" y="2"/>
                  </a:cubicBezTo>
                  <a:cubicBezTo>
                    <a:pt x="64" y="4"/>
                    <a:pt x="59" y="5"/>
                    <a:pt x="55" y="7"/>
                  </a:cubicBezTo>
                  <a:cubicBezTo>
                    <a:pt x="50" y="9"/>
                    <a:pt x="45" y="12"/>
                    <a:pt x="40" y="15"/>
                  </a:cubicBezTo>
                  <a:cubicBezTo>
                    <a:pt x="35" y="18"/>
                    <a:pt x="30" y="21"/>
                    <a:pt x="25" y="24"/>
                  </a:cubicBezTo>
                  <a:cubicBezTo>
                    <a:pt x="22" y="26"/>
                    <a:pt x="19" y="27"/>
                    <a:pt x="17" y="29"/>
                  </a:cubicBezTo>
                  <a:cubicBezTo>
                    <a:pt x="11" y="34"/>
                    <a:pt x="6" y="40"/>
                    <a:pt x="0" y="46"/>
                  </a:cubicBezTo>
                  <a:cubicBezTo>
                    <a:pt x="2" y="45"/>
                    <a:pt x="4" y="44"/>
                    <a:pt x="6" y="43"/>
                  </a:cubicBezTo>
                  <a:cubicBezTo>
                    <a:pt x="7" y="42"/>
                    <a:pt x="9" y="41"/>
                    <a:pt x="10" y="40"/>
                  </a:cubicBezTo>
                  <a:cubicBezTo>
                    <a:pt x="17" y="37"/>
                    <a:pt x="25" y="35"/>
                    <a:pt x="31" y="32"/>
                  </a:cubicBezTo>
                  <a:cubicBezTo>
                    <a:pt x="43" y="24"/>
                    <a:pt x="54" y="17"/>
                    <a:pt x="65" y="9"/>
                  </a:cubicBezTo>
                  <a:cubicBezTo>
                    <a:pt x="68" y="7"/>
                    <a:pt x="69" y="3"/>
                    <a:pt x="71" y="0"/>
                  </a:cubicBezTo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出自【趣你的PPT】(微信:qunideppt)：最优质的PPT资源库"/>
            <p:cNvSpPr/>
            <p:nvPr/>
          </p:nvSpPr>
          <p:spPr bwMode="auto">
            <a:xfrm>
              <a:off x="7788019" y="4119076"/>
              <a:ext cx="26988" cy="41275"/>
            </a:xfrm>
            <a:custGeom>
              <a:avLst/>
              <a:gdLst>
                <a:gd name="T0" fmla="*/ 14 w 23"/>
                <a:gd name="T1" fmla="*/ 0 h 36"/>
                <a:gd name="T2" fmla="*/ 2 w 23"/>
                <a:gd name="T3" fmla="*/ 30 h 36"/>
                <a:gd name="T4" fmla="*/ 0 w 23"/>
                <a:gd name="T5" fmla="*/ 31 h 36"/>
                <a:gd name="T6" fmla="*/ 1 w 23"/>
                <a:gd name="T7" fmla="*/ 32 h 36"/>
                <a:gd name="T8" fmla="*/ 7 w 23"/>
                <a:gd name="T9" fmla="*/ 32 h 36"/>
                <a:gd name="T10" fmla="*/ 8 w 23"/>
                <a:gd name="T11" fmla="*/ 36 h 36"/>
                <a:gd name="T12" fmla="*/ 22 w 23"/>
                <a:gd name="T13" fmla="*/ 25 h 36"/>
                <a:gd name="T14" fmla="*/ 18 w 23"/>
                <a:gd name="T15" fmla="*/ 17 h 36"/>
                <a:gd name="T16" fmla="*/ 23 w 23"/>
                <a:gd name="T17" fmla="*/ 8 h 36"/>
                <a:gd name="T18" fmla="*/ 22 w 23"/>
                <a:gd name="T19" fmla="*/ 3 h 36"/>
                <a:gd name="T20" fmla="*/ 18 w 23"/>
                <a:gd name="T21" fmla="*/ 1 h 36"/>
                <a:gd name="T22" fmla="*/ 14 w 23"/>
                <a:gd name="T2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6">
                  <a:moveTo>
                    <a:pt x="14" y="0"/>
                  </a:moveTo>
                  <a:cubicBezTo>
                    <a:pt x="7" y="9"/>
                    <a:pt x="3" y="18"/>
                    <a:pt x="2" y="30"/>
                  </a:cubicBezTo>
                  <a:cubicBezTo>
                    <a:pt x="2" y="30"/>
                    <a:pt x="1" y="30"/>
                    <a:pt x="0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3" y="32"/>
                    <a:pt x="5" y="32"/>
                    <a:pt x="7" y="32"/>
                  </a:cubicBezTo>
                  <a:cubicBezTo>
                    <a:pt x="7" y="33"/>
                    <a:pt x="8" y="34"/>
                    <a:pt x="8" y="36"/>
                  </a:cubicBezTo>
                  <a:cubicBezTo>
                    <a:pt x="9" y="27"/>
                    <a:pt x="18" y="30"/>
                    <a:pt x="22" y="25"/>
                  </a:cubicBezTo>
                  <a:cubicBezTo>
                    <a:pt x="17" y="24"/>
                    <a:pt x="17" y="21"/>
                    <a:pt x="18" y="17"/>
                  </a:cubicBezTo>
                  <a:cubicBezTo>
                    <a:pt x="19" y="14"/>
                    <a:pt x="22" y="11"/>
                    <a:pt x="23" y="8"/>
                  </a:cubicBezTo>
                  <a:cubicBezTo>
                    <a:pt x="23" y="7"/>
                    <a:pt x="23" y="4"/>
                    <a:pt x="22" y="3"/>
                  </a:cubicBezTo>
                  <a:cubicBezTo>
                    <a:pt x="22" y="2"/>
                    <a:pt x="19" y="1"/>
                    <a:pt x="18" y="1"/>
                  </a:cubicBezTo>
                  <a:cubicBezTo>
                    <a:pt x="16" y="0"/>
                    <a:pt x="15" y="0"/>
                    <a:pt x="1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出自【趣你的PPT】(微信:qunideppt)：最优质的PPT资源库"/>
            <p:cNvSpPr/>
            <p:nvPr/>
          </p:nvSpPr>
          <p:spPr bwMode="auto">
            <a:xfrm>
              <a:off x="7861044" y="4142889"/>
              <a:ext cx="31750" cy="22225"/>
            </a:xfrm>
            <a:custGeom>
              <a:avLst/>
              <a:gdLst>
                <a:gd name="T0" fmla="*/ 17 w 28"/>
                <a:gd name="T1" fmla="*/ 0 h 20"/>
                <a:gd name="T2" fmla="*/ 15 w 28"/>
                <a:gd name="T3" fmla="*/ 0 h 20"/>
                <a:gd name="T4" fmla="*/ 8 w 28"/>
                <a:gd name="T5" fmla="*/ 3 h 20"/>
                <a:gd name="T6" fmla="*/ 1 w 28"/>
                <a:gd name="T7" fmla="*/ 12 h 20"/>
                <a:gd name="T8" fmla="*/ 10 w 28"/>
                <a:gd name="T9" fmla="*/ 19 h 20"/>
                <a:gd name="T10" fmla="*/ 13 w 28"/>
                <a:gd name="T11" fmla="*/ 20 h 20"/>
                <a:gd name="T12" fmla="*/ 28 w 28"/>
                <a:gd name="T13" fmla="*/ 12 h 20"/>
                <a:gd name="T14" fmla="*/ 27 w 28"/>
                <a:gd name="T15" fmla="*/ 10 h 20"/>
                <a:gd name="T16" fmla="*/ 17 w 28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0">
                  <a:moveTo>
                    <a:pt x="17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2" y="0"/>
                    <a:pt x="11" y="3"/>
                    <a:pt x="8" y="3"/>
                  </a:cubicBezTo>
                  <a:cubicBezTo>
                    <a:pt x="3" y="4"/>
                    <a:pt x="0" y="7"/>
                    <a:pt x="1" y="12"/>
                  </a:cubicBezTo>
                  <a:cubicBezTo>
                    <a:pt x="2" y="16"/>
                    <a:pt x="5" y="19"/>
                    <a:pt x="10" y="19"/>
                  </a:cubicBezTo>
                  <a:cubicBezTo>
                    <a:pt x="11" y="19"/>
                    <a:pt x="12" y="20"/>
                    <a:pt x="13" y="20"/>
                  </a:cubicBezTo>
                  <a:cubicBezTo>
                    <a:pt x="19" y="20"/>
                    <a:pt x="24" y="17"/>
                    <a:pt x="28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3"/>
                    <a:pt x="23" y="0"/>
                    <a:pt x="1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出自【趣你的PPT】(微信:qunideppt)：最优质的PPT资源库"/>
            <p:cNvSpPr/>
            <p:nvPr/>
          </p:nvSpPr>
          <p:spPr bwMode="auto">
            <a:xfrm>
              <a:off x="7656257" y="4131776"/>
              <a:ext cx="30163" cy="22225"/>
            </a:xfrm>
            <a:custGeom>
              <a:avLst/>
              <a:gdLst>
                <a:gd name="T0" fmla="*/ 14 w 27"/>
                <a:gd name="T1" fmla="*/ 0 h 20"/>
                <a:gd name="T2" fmla="*/ 8 w 27"/>
                <a:gd name="T3" fmla="*/ 2 h 20"/>
                <a:gd name="T4" fmla="*/ 1 w 27"/>
                <a:gd name="T5" fmla="*/ 10 h 20"/>
                <a:gd name="T6" fmla="*/ 6 w 27"/>
                <a:gd name="T7" fmla="*/ 17 h 20"/>
                <a:gd name="T8" fmla="*/ 8 w 27"/>
                <a:gd name="T9" fmla="*/ 18 h 20"/>
                <a:gd name="T10" fmla="*/ 12 w 27"/>
                <a:gd name="T11" fmla="*/ 20 h 20"/>
                <a:gd name="T12" fmla="*/ 18 w 27"/>
                <a:gd name="T13" fmla="*/ 18 h 20"/>
                <a:gd name="T14" fmla="*/ 27 w 27"/>
                <a:gd name="T15" fmla="*/ 11 h 20"/>
                <a:gd name="T16" fmla="*/ 24 w 27"/>
                <a:gd name="T17" fmla="*/ 5 h 20"/>
                <a:gd name="T18" fmla="*/ 14 w 27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0">
                  <a:moveTo>
                    <a:pt x="14" y="0"/>
                  </a:moveTo>
                  <a:cubicBezTo>
                    <a:pt x="12" y="0"/>
                    <a:pt x="10" y="1"/>
                    <a:pt x="8" y="2"/>
                  </a:cubicBezTo>
                  <a:cubicBezTo>
                    <a:pt x="4" y="3"/>
                    <a:pt x="2" y="6"/>
                    <a:pt x="1" y="10"/>
                  </a:cubicBezTo>
                  <a:cubicBezTo>
                    <a:pt x="0" y="14"/>
                    <a:pt x="4" y="15"/>
                    <a:pt x="6" y="17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4" y="20"/>
                    <a:pt x="17" y="19"/>
                    <a:pt x="18" y="18"/>
                  </a:cubicBezTo>
                  <a:cubicBezTo>
                    <a:pt x="22" y="16"/>
                    <a:pt x="24" y="13"/>
                    <a:pt x="27" y="11"/>
                  </a:cubicBezTo>
                  <a:cubicBezTo>
                    <a:pt x="26" y="8"/>
                    <a:pt x="25" y="6"/>
                    <a:pt x="24" y="5"/>
                  </a:cubicBezTo>
                  <a:cubicBezTo>
                    <a:pt x="21" y="2"/>
                    <a:pt x="18" y="0"/>
                    <a:pt x="1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889619" y="4257189"/>
              <a:ext cx="11113" cy="9525"/>
            </a:xfrm>
            <a:custGeom>
              <a:avLst/>
              <a:gdLst>
                <a:gd name="T0" fmla="*/ 0 w 9"/>
                <a:gd name="T1" fmla="*/ 9 h 9"/>
                <a:gd name="T2" fmla="*/ 0 w 9"/>
                <a:gd name="T3" fmla="*/ 9 h 9"/>
                <a:gd name="T4" fmla="*/ 0 w 9"/>
                <a:gd name="T5" fmla="*/ 9 h 9"/>
                <a:gd name="T6" fmla="*/ 0 w 9"/>
                <a:gd name="T7" fmla="*/ 9 h 9"/>
                <a:gd name="T8" fmla="*/ 9 w 9"/>
                <a:gd name="T9" fmla="*/ 0 h 9"/>
                <a:gd name="T10" fmla="*/ 0 w 9"/>
                <a:gd name="T11" fmla="*/ 9 h 9"/>
                <a:gd name="T12" fmla="*/ 9 w 9"/>
                <a:gd name="T13" fmla="*/ 0 h 9"/>
                <a:gd name="T14" fmla="*/ 9 w 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9" y="0"/>
                  </a:moveTo>
                  <a:cubicBezTo>
                    <a:pt x="3" y="0"/>
                    <a:pt x="1" y="4"/>
                    <a:pt x="0" y="9"/>
                  </a:cubicBezTo>
                  <a:cubicBezTo>
                    <a:pt x="3" y="6"/>
                    <a:pt x="6" y="4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8070594" y="4258776"/>
              <a:ext cx="12700" cy="6350"/>
            </a:xfrm>
            <a:custGeom>
              <a:avLst/>
              <a:gdLst>
                <a:gd name="T0" fmla="*/ 0 w 11"/>
                <a:gd name="T1" fmla="*/ 6 h 6"/>
                <a:gd name="T2" fmla="*/ 0 w 11"/>
                <a:gd name="T3" fmla="*/ 6 h 6"/>
                <a:gd name="T4" fmla="*/ 0 w 11"/>
                <a:gd name="T5" fmla="*/ 6 h 6"/>
                <a:gd name="T6" fmla="*/ 0 w 11"/>
                <a:gd name="T7" fmla="*/ 6 h 6"/>
                <a:gd name="T8" fmla="*/ 11 w 11"/>
                <a:gd name="T9" fmla="*/ 0 h 6"/>
                <a:gd name="T10" fmla="*/ 0 w 11"/>
                <a:gd name="T11" fmla="*/ 6 h 6"/>
                <a:gd name="T12" fmla="*/ 4 w 11"/>
                <a:gd name="T13" fmla="*/ 6 h 6"/>
                <a:gd name="T14" fmla="*/ 11 w 1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11" y="0"/>
                  </a:moveTo>
                  <a:cubicBezTo>
                    <a:pt x="7" y="2"/>
                    <a:pt x="4" y="4"/>
                    <a:pt x="0" y="6"/>
                  </a:cubicBezTo>
                  <a:cubicBezTo>
                    <a:pt x="1" y="6"/>
                    <a:pt x="2" y="6"/>
                    <a:pt x="4" y="6"/>
                  </a:cubicBezTo>
                  <a:cubicBezTo>
                    <a:pt x="8" y="6"/>
                    <a:pt x="10" y="4"/>
                    <a:pt x="1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662607" y="4288939"/>
              <a:ext cx="844550" cy="1016000"/>
            </a:xfrm>
            <a:custGeom>
              <a:avLst/>
              <a:gdLst>
                <a:gd name="T0" fmla="*/ 72 w 742"/>
                <a:gd name="T1" fmla="*/ 598 h 891"/>
                <a:gd name="T2" fmla="*/ 380 w 742"/>
                <a:gd name="T3" fmla="*/ 486 h 891"/>
                <a:gd name="T4" fmla="*/ 210 w 742"/>
                <a:gd name="T5" fmla="*/ 500 h 891"/>
                <a:gd name="T6" fmla="*/ 155 w 742"/>
                <a:gd name="T7" fmla="*/ 607 h 891"/>
                <a:gd name="T8" fmla="*/ 111 w 742"/>
                <a:gd name="T9" fmla="*/ 674 h 891"/>
                <a:gd name="T10" fmla="*/ 137 w 742"/>
                <a:gd name="T11" fmla="*/ 777 h 891"/>
                <a:gd name="T12" fmla="*/ 182 w 742"/>
                <a:gd name="T13" fmla="*/ 890 h 891"/>
                <a:gd name="T14" fmla="*/ 131 w 742"/>
                <a:gd name="T15" fmla="*/ 741 h 891"/>
                <a:gd name="T16" fmla="*/ 174 w 742"/>
                <a:gd name="T17" fmla="*/ 658 h 891"/>
                <a:gd name="T18" fmla="*/ 237 w 742"/>
                <a:gd name="T19" fmla="*/ 652 h 891"/>
                <a:gd name="T20" fmla="*/ 278 w 742"/>
                <a:gd name="T21" fmla="*/ 641 h 891"/>
                <a:gd name="T22" fmla="*/ 319 w 742"/>
                <a:gd name="T23" fmla="*/ 605 h 891"/>
                <a:gd name="T24" fmla="*/ 374 w 742"/>
                <a:gd name="T25" fmla="*/ 713 h 891"/>
                <a:gd name="T26" fmla="*/ 451 w 742"/>
                <a:gd name="T27" fmla="*/ 817 h 891"/>
                <a:gd name="T28" fmla="*/ 372 w 742"/>
                <a:gd name="T29" fmla="*/ 650 h 891"/>
                <a:gd name="T30" fmla="*/ 463 w 742"/>
                <a:gd name="T31" fmla="*/ 692 h 891"/>
                <a:gd name="T32" fmla="*/ 520 w 742"/>
                <a:gd name="T33" fmla="*/ 699 h 891"/>
                <a:gd name="T34" fmla="*/ 481 w 742"/>
                <a:gd name="T35" fmla="*/ 683 h 891"/>
                <a:gd name="T36" fmla="*/ 378 w 742"/>
                <a:gd name="T37" fmla="*/ 558 h 891"/>
                <a:gd name="T38" fmla="*/ 315 w 742"/>
                <a:gd name="T39" fmla="*/ 490 h 891"/>
                <a:gd name="T40" fmla="*/ 258 w 742"/>
                <a:gd name="T41" fmla="*/ 485 h 891"/>
                <a:gd name="T42" fmla="*/ 100 w 742"/>
                <a:gd name="T43" fmla="*/ 208 h 891"/>
                <a:gd name="T44" fmla="*/ 105 w 742"/>
                <a:gd name="T45" fmla="*/ 200 h 891"/>
                <a:gd name="T46" fmla="*/ 120 w 742"/>
                <a:gd name="T47" fmla="*/ 171 h 891"/>
                <a:gd name="T48" fmla="*/ 0 w 742"/>
                <a:gd name="T49" fmla="*/ 156 h 891"/>
                <a:gd name="T50" fmla="*/ 3 w 742"/>
                <a:gd name="T51" fmla="*/ 153 h 891"/>
                <a:gd name="T52" fmla="*/ 96 w 742"/>
                <a:gd name="T53" fmla="*/ 116 h 891"/>
                <a:gd name="T54" fmla="*/ 78 w 742"/>
                <a:gd name="T55" fmla="*/ 107 h 891"/>
                <a:gd name="T56" fmla="*/ 93 w 742"/>
                <a:gd name="T57" fmla="*/ 107 h 891"/>
                <a:gd name="T58" fmla="*/ 359 w 742"/>
                <a:gd name="T59" fmla="*/ 112 h 891"/>
                <a:gd name="T60" fmla="*/ 283 w 742"/>
                <a:gd name="T61" fmla="*/ 149 h 891"/>
                <a:gd name="T62" fmla="*/ 203 w 742"/>
                <a:gd name="T63" fmla="*/ 100 h 891"/>
                <a:gd name="T64" fmla="*/ 189 w 742"/>
                <a:gd name="T65" fmla="*/ 135 h 891"/>
                <a:gd name="T66" fmla="*/ 194 w 742"/>
                <a:gd name="T67" fmla="*/ 178 h 891"/>
                <a:gd name="T68" fmla="*/ 214 w 742"/>
                <a:gd name="T69" fmla="*/ 168 h 891"/>
                <a:gd name="T70" fmla="*/ 237 w 742"/>
                <a:gd name="T71" fmla="*/ 178 h 891"/>
                <a:gd name="T72" fmla="*/ 204 w 742"/>
                <a:gd name="T73" fmla="*/ 213 h 891"/>
                <a:gd name="T74" fmla="*/ 234 w 742"/>
                <a:gd name="T75" fmla="*/ 274 h 891"/>
                <a:gd name="T76" fmla="*/ 272 w 742"/>
                <a:gd name="T77" fmla="*/ 286 h 891"/>
                <a:gd name="T78" fmla="*/ 343 w 742"/>
                <a:gd name="T79" fmla="*/ 314 h 891"/>
                <a:gd name="T80" fmla="*/ 314 w 742"/>
                <a:gd name="T81" fmla="*/ 350 h 891"/>
                <a:gd name="T82" fmla="*/ 226 w 742"/>
                <a:gd name="T83" fmla="*/ 307 h 891"/>
                <a:gd name="T84" fmla="*/ 163 w 742"/>
                <a:gd name="T85" fmla="*/ 326 h 891"/>
                <a:gd name="T86" fmla="*/ 235 w 742"/>
                <a:gd name="T87" fmla="*/ 453 h 891"/>
                <a:gd name="T88" fmla="*/ 332 w 742"/>
                <a:gd name="T89" fmla="*/ 475 h 891"/>
                <a:gd name="T90" fmla="*/ 408 w 742"/>
                <a:gd name="T91" fmla="*/ 455 h 891"/>
                <a:gd name="T92" fmla="*/ 443 w 742"/>
                <a:gd name="T93" fmla="*/ 459 h 891"/>
                <a:gd name="T94" fmla="*/ 517 w 742"/>
                <a:gd name="T95" fmla="*/ 450 h 891"/>
                <a:gd name="T96" fmla="*/ 580 w 742"/>
                <a:gd name="T97" fmla="*/ 456 h 891"/>
                <a:gd name="T98" fmla="*/ 732 w 742"/>
                <a:gd name="T99" fmla="*/ 454 h 891"/>
                <a:gd name="T100" fmla="*/ 646 w 742"/>
                <a:gd name="T101" fmla="*/ 434 h 891"/>
                <a:gd name="T102" fmla="*/ 505 w 742"/>
                <a:gd name="T103" fmla="*/ 419 h 891"/>
                <a:gd name="T104" fmla="*/ 463 w 742"/>
                <a:gd name="T105" fmla="*/ 388 h 891"/>
                <a:gd name="T106" fmla="*/ 462 w 742"/>
                <a:gd name="T107" fmla="*/ 362 h 891"/>
                <a:gd name="T108" fmla="*/ 443 w 742"/>
                <a:gd name="T109" fmla="*/ 352 h 891"/>
                <a:gd name="T110" fmla="*/ 528 w 742"/>
                <a:gd name="T111" fmla="*/ 218 h 891"/>
                <a:gd name="T112" fmla="*/ 476 w 742"/>
                <a:gd name="T113" fmla="*/ 222 h 891"/>
                <a:gd name="T114" fmla="*/ 356 w 742"/>
                <a:gd name="T115" fmla="*/ 189 h 891"/>
                <a:gd name="T116" fmla="*/ 402 w 742"/>
                <a:gd name="T117" fmla="*/ 85 h 891"/>
                <a:gd name="T118" fmla="*/ 124 w 742"/>
                <a:gd name="T119" fmla="*/ 12 h 891"/>
                <a:gd name="T120" fmla="*/ 145 w 742"/>
                <a:gd name="T121" fmla="*/ 34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2" h="891">
                  <a:moveTo>
                    <a:pt x="87" y="593"/>
                  </a:moveTo>
                  <a:cubicBezTo>
                    <a:pt x="85" y="595"/>
                    <a:pt x="82" y="595"/>
                    <a:pt x="80" y="595"/>
                  </a:cubicBezTo>
                  <a:cubicBezTo>
                    <a:pt x="80" y="595"/>
                    <a:pt x="79" y="595"/>
                    <a:pt x="79" y="595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76" y="595"/>
                    <a:pt x="74" y="595"/>
                    <a:pt x="72" y="598"/>
                  </a:cubicBezTo>
                  <a:cubicBezTo>
                    <a:pt x="75" y="598"/>
                    <a:pt x="77" y="600"/>
                    <a:pt x="80" y="602"/>
                  </a:cubicBezTo>
                  <a:cubicBezTo>
                    <a:pt x="83" y="605"/>
                    <a:pt x="83" y="609"/>
                    <a:pt x="84" y="613"/>
                  </a:cubicBezTo>
                  <a:cubicBezTo>
                    <a:pt x="84" y="615"/>
                    <a:pt x="84" y="617"/>
                    <a:pt x="85" y="619"/>
                  </a:cubicBezTo>
                  <a:cubicBezTo>
                    <a:pt x="86" y="610"/>
                    <a:pt x="86" y="602"/>
                    <a:pt x="87" y="593"/>
                  </a:cubicBezTo>
                  <a:moveTo>
                    <a:pt x="380" y="486"/>
                  </a:moveTo>
                  <a:cubicBezTo>
                    <a:pt x="371" y="487"/>
                    <a:pt x="363" y="487"/>
                    <a:pt x="358" y="497"/>
                  </a:cubicBezTo>
                  <a:cubicBezTo>
                    <a:pt x="366" y="495"/>
                    <a:pt x="377" y="500"/>
                    <a:pt x="380" y="486"/>
                  </a:cubicBezTo>
                  <a:moveTo>
                    <a:pt x="258" y="485"/>
                  </a:moveTo>
                  <a:cubicBezTo>
                    <a:pt x="251" y="485"/>
                    <a:pt x="243" y="485"/>
                    <a:pt x="235" y="485"/>
                  </a:cubicBezTo>
                  <a:cubicBezTo>
                    <a:pt x="227" y="485"/>
                    <a:pt x="215" y="490"/>
                    <a:pt x="210" y="500"/>
                  </a:cubicBezTo>
                  <a:cubicBezTo>
                    <a:pt x="207" y="507"/>
                    <a:pt x="209" y="516"/>
                    <a:pt x="208" y="524"/>
                  </a:cubicBezTo>
                  <a:cubicBezTo>
                    <a:pt x="199" y="525"/>
                    <a:pt x="195" y="530"/>
                    <a:pt x="194" y="538"/>
                  </a:cubicBezTo>
                  <a:cubicBezTo>
                    <a:pt x="181" y="538"/>
                    <a:pt x="181" y="539"/>
                    <a:pt x="178" y="551"/>
                  </a:cubicBezTo>
                  <a:cubicBezTo>
                    <a:pt x="176" y="556"/>
                    <a:pt x="172" y="560"/>
                    <a:pt x="170" y="566"/>
                  </a:cubicBezTo>
                  <a:cubicBezTo>
                    <a:pt x="165" y="579"/>
                    <a:pt x="160" y="593"/>
                    <a:pt x="155" y="607"/>
                  </a:cubicBezTo>
                  <a:cubicBezTo>
                    <a:pt x="152" y="613"/>
                    <a:pt x="151" y="619"/>
                    <a:pt x="148" y="625"/>
                  </a:cubicBezTo>
                  <a:cubicBezTo>
                    <a:pt x="148" y="627"/>
                    <a:pt x="146" y="629"/>
                    <a:pt x="145" y="630"/>
                  </a:cubicBezTo>
                  <a:cubicBezTo>
                    <a:pt x="137" y="634"/>
                    <a:pt x="135" y="641"/>
                    <a:pt x="133" y="648"/>
                  </a:cubicBezTo>
                  <a:cubicBezTo>
                    <a:pt x="131" y="653"/>
                    <a:pt x="128" y="656"/>
                    <a:pt x="123" y="659"/>
                  </a:cubicBezTo>
                  <a:cubicBezTo>
                    <a:pt x="118" y="663"/>
                    <a:pt x="112" y="668"/>
                    <a:pt x="111" y="674"/>
                  </a:cubicBezTo>
                  <a:cubicBezTo>
                    <a:pt x="109" y="682"/>
                    <a:pt x="104" y="687"/>
                    <a:pt x="100" y="691"/>
                  </a:cubicBezTo>
                  <a:cubicBezTo>
                    <a:pt x="100" y="695"/>
                    <a:pt x="101" y="698"/>
                    <a:pt x="103" y="701"/>
                  </a:cubicBezTo>
                  <a:cubicBezTo>
                    <a:pt x="109" y="716"/>
                    <a:pt x="114" y="731"/>
                    <a:pt x="120" y="746"/>
                  </a:cubicBezTo>
                  <a:cubicBezTo>
                    <a:pt x="124" y="756"/>
                    <a:pt x="123" y="769"/>
                    <a:pt x="136" y="774"/>
                  </a:cubicBezTo>
                  <a:cubicBezTo>
                    <a:pt x="136" y="775"/>
                    <a:pt x="137" y="776"/>
                    <a:pt x="137" y="777"/>
                  </a:cubicBezTo>
                  <a:cubicBezTo>
                    <a:pt x="141" y="787"/>
                    <a:pt x="145" y="796"/>
                    <a:pt x="148" y="805"/>
                  </a:cubicBezTo>
                  <a:cubicBezTo>
                    <a:pt x="154" y="821"/>
                    <a:pt x="160" y="836"/>
                    <a:pt x="165" y="852"/>
                  </a:cubicBezTo>
                  <a:cubicBezTo>
                    <a:pt x="168" y="861"/>
                    <a:pt x="169" y="871"/>
                    <a:pt x="172" y="881"/>
                  </a:cubicBezTo>
                  <a:cubicBezTo>
                    <a:pt x="173" y="885"/>
                    <a:pt x="176" y="888"/>
                    <a:pt x="179" y="891"/>
                  </a:cubicBezTo>
                  <a:cubicBezTo>
                    <a:pt x="180" y="891"/>
                    <a:pt x="181" y="891"/>
                    <a:pt x="182" y="890"/>
                  </a:cubicBezTo>
                  <a:cubicBezTo>
                    <a:pt x="182" y="884"/>
                    <a:pt x="181" y="879"/>
                    <a:pt x="180" y="873"/>
                  </a:cubicBezTo>
                  <a:cubicBezTo>
                    <a:pt x="179" y="867"/>
                    <a:pt x="178" y="860"/>
                    <a:pt x="177" y="854"/>
                  </a:cubicBezTo>
                  <a:cubicBezTo>
                    <a:pt x="176" y="852"/>
                    <a:pt x="176" y="849"/>
                    <a:pt x="175" y="847"/>
                  </a:cubicBezTo>
                  <a:cubicBezTo>
                    <a:pt x="170" y="832"/>
                    <a:pt x="166" y="817"/>
                    <a:pt x="158" y="803"/>
                  </a:cubicBezTo>
                  <a:cubicBezTo>
                    <a:pt x="147" y="783"/>
                    <a:pt x="139" y="762"/>
                    <a:pt x="131" y="741"/>
                  </a:cubicBezTo>
                  <a:cubicBezTo>
                    <a:pt x="125" y="726"/>
                    <a:pt x="120" y="711"/>
                    <a:pt x="122" y="696"/>
                  </a:cubicBezTo>
                  <a:cubicBezTo>
                    <a:pt x="124" y="683"/>
                    <a:pt x="127" y="670"/>
                    <a:pt x="129" y="657"/>
                  </a:cubicBezTo>
                  <a:cubicBezTo>
                    <a:pt x="131" y="650"/>
                    <a:pt x="143" y="638"/>
                    <a:pt x="151" y="637"/>
                  </a:cubicBezTo>
                  <a:cubicBezTo>
                    <a:pt x="152" y="637"/>
                    <a:pt x="154" y="637"/>
                    <a:pt x="155" y="637"/>
                  </a:cubicBezTo>
                  <a:cubicBezTo>
                    <a:pt x="168" y="637"/>
                    <a:pt x="174" y="644"/>
                    <a:pt x="174" y="658"/>
                  </a:cubicBezTo>
                  <a:cubicBezTo>
                    <a:pt x="181" y="661"/>
                    <a:pt x="185" y="662"/>
                    <a:pt x="189" y="662"/>
                  </a:cubicBezTo>
                  <a:cubicBezTo>
                    <a:pt x="196" y="662"/>
                    <a:pt x="201" y="657"/>
                    <a:pt x="207" y="647"/>
                  </a:cubicBezTo>
                  <a:cubicBezTo>
                    <a:pt x="208" y="645"/>
                    <a:pt x="211" y="642"/>
                    <a:pt x="213" y="642"/>
                  </a:cubicBezTo>
                  <a:cubicBezTo>
                    <a:pt x="213" y="642"/>
                    <a:pt x="213" y="642"/>
                    <a:pt x="214" y="642"/>
                  </a:cubicBezTo>
                  <a:cubicBezTo>
                    <a:pt x="222" y="645"/>
                    <a:pt x="230" y="648"/>
                    <a:pt x="237" y="652"/>
                  </a:cubicBezTo>
                  <a:cubicBezTo>
                    <a:pt x="243" y="656"/>
                    <a:pt x="247" y="662"/>
                    <a:pt x="253" y="666"/>
                  </a:cubicBezTo>
                  <a:cubicBezTo>
                    <a:pt x="257" y="670"/>
                    <a:pt x="262" y="672"/>
                    <a:pt x="268" y="672"/>
                  </a:cubicBezTo>
                  <a:cubicBezTo>
                    <a:pt x="270" y="672"/>
                    <a:pt x="272" y="672"/>
                    <a:pt x="274" y="671"/>
                  </a:cubicBezTo>
                  <a:cubicBezTo>
                    <a:pt x="272" y="667"/>
                    <a:pt x="271" y="663"/>
                    <a:pt x="269" y="659"/>
                  </a:cubicBezTo>
                  <a:cubicBezTo>
                    <a:pt x="266" y="650"/>
                    <a:pt x="269" y="643"/>
                    <a:pt x="278" y="641"/>
                  </a:cubicBezTo>
                  <a:cubicBezTo>
                    <a:pt x="283" y="640"/>
                    <a:pt x="288" y="640"/>
                    <a:pt x="293" y="639"/>
                  </a:cubicBezTo>
                  <a:cubicBezTo>
                    <a:pt x="299" y="639"/>
                    <a:pt x="304" y="635"/>
                    <a:pt x="306" y="629"/>
                  </a:cubicBezTo>
                  <a:cubicBezTo>
                    <a:pt x="307" y="627"/>
                    <a:pt x="306" y="624"/>
                    <a:pt x="305" y="622"/>
                  </a:cubicBezTo>
                  <a:cubicBezTo>
                    <a:pt x="300" y="615"/>
                    <a:pt x="301" y="612"/>
                    <a:pt x="309" y="609"/>
                  </a:cubicBezTo>
                  <a:cubicBezTo>
                    <a:pt x="313" y="608"/>
                    <a:pt x="316" y="607"/>
                    <a:pt x="319" y="605"/>
                  </a:cubicBezTo>
                  <a:cubicBezTo>
                    <a:pt x="327" y="600"/>
                    <a:pt x="333" y="597"/>
                    <a:pt x="337" y="597"/>
                  </a:cubicBezTo>
                  <a:cubicBezTo>
                    <a:pt x="343" y="597"/>
                    <a:pt x="346" y="603"/>
                    <a:pt x="350" y="616"/>
                  </a:cubicBezTo>
                  <a:cubicBezTo>
                    <a:pt x="353" y="628"/>
                    <a:pt x="357" y="641"/>
                    <a:pt x="346" y="652"/>
                  </a:cubicBezTo>
                  <a:cubicBezTo>
                    <a:pt x="342" y="657"/>
                    <a:pt x="342" y="665"/>
                    <a:pt x="346" y="671"/>
                  </a:cubicBezTo>
                  <a:cubicBezTo>
                    <a:pt x="356" y="685"/>
                    <a:pt x="364" y="699"/>
                    <a:pt x="374" y="713"/>
                  </a:cubicBezTo>
                  <a:cubicBezTo>
                    <a:pt x="380" y="721"/>
                    <a:pt x="387" y="727"/>
                    <a:pt x="393" y="735"/>
                  </a:cubicBezTo>
                  <a:cubicBezTo>
                    <a:pt x="403" y="751"/>
                    <a:pt x="412" y="768"/>
                    <a:pt x="422" y="784"/>
                  </a:cubicBezTo>
                  <a:cubicBezTo>
                    <a:pt x="431" y="798"/>
                    <a:pt x="440" y="812"/>
                    <a:pt x="449" y="825"/>
                  </a:cubicBezTo>
                  <a:cubicBezTo>
                    <a:pt x="450" y="826"/>
                    <a:pt x="452" y="827"/>
                    <a:pt x="455" y="829"/>
                  </a:cubicBezTo>
                  <a:cubicBezTo>
                    <a:pt x="454" y="823"/>
                    <a:pt x="453" y="820"/>
                    <a:pt x="451" y="817"/>
                  </a:cubicBezTo>
                  <a:cubicBezTo>
                    <a:pt x="434" y="789"/>
                    <a:pt x="418" y="760"/>
                    <a:pt x="398" y="734"/>
                  </a:cubicBezTo>
                  <a:cubicBezTo>
                    <a:pt x="396" y="732"/>
                    <a:pt x="395" y="730"/>
                    <a:pt x="394" y="727"/>
                  </a:cubicBezTo>
                  <a:cubicBezTo>
                    <a:pt x="390" y="716"/>
                    <a:pt x="387" y="704"/>
                    <a:pt x="378" y="694"/>
                  </a:cubicBezTo>
                  <a:cubicBezTo>
                    <a:pt x="367" y="683"/>
                    <a:pt x="364" y="669"/>
                    <a:pt x="369" y="654"/>
                  </a:cubicBezTo>
                  <a:cubicBezTo>
                    <a:pt x="370" y="652"/>
                    <a:pt x="371" y="651"/>
                    <a:pt x="372" y="650"/>
                  </a:cubicBezTo>
                  <a:cubicBezTo>
                    <a:pt x="376" y="647"/>
                    <a:pt x="381" y="645"/>
                    <a:pt x="386" y="645"/>
                  </a:cubicBezTo>
                  <a:cubicBezTo>
                    <a:pt x="394" y="645"/>
                    <a:pt x="402" y="649"/>
                    <a:pt x="407" y="656"/>
                  </a:cubicBezTo>
                  <a:cubicBezTo>
                    <a:pt x="410" y="659"/>
                    <a:pt x="413" y="662"/>
                    <a:pt x="417" y="663"/>
                  </a:cubicBezTo>
                  <a:cubicBezTo>
                    <a:pt x="431" y="668"/>
                    <a:pt x="441" y="677"/>
                    <a:pt x="453" y="686"/>
                  </a:cubicBezTo>
                  <a:cubicBezTo>
                    <a:pt x="456" y="688"/>
                    <a:pt x="460" y="690"/>
                    <a:pt x="463" y="692"/>
                  </a:cubicBezTo>
                  <a:cubicBezTo>
                    <a:pt x="473" y="700"/>
                    <a:pt x="485" y="706"/>
                    <a:pt x="492" y="715"/>
                  </a:cubicBezTo>
                  <a:cubicBezTo>
                    <a:pt x="495" y="720"/>
                    <a:pt x="497" y="721"/>
                    <a:pt x="500" y="721"/>
                  </a:cubicBezTo>
                  <a:cubicBezTo>
                    <a:pt x="502" y="721"/>
                    <a:pt x="505" y="720"/>
                    <a:pt x="508" y="720"/>
                  </a:cubicBezTo>
                  <a:cubicBezTo>
                    <a:pt x="504" y="718"/>
                    <a:pt x="501" y="716"/>
                    <a:pt x="497" y="714"/>
                  </a:cubicBezTo>
                  <a:cubicBezTo>
                    <a:pt x="506" y="708"/>
                    <a:pt x="514" y="703"/>
                    <a:pt x="520" y="699"/>
                  </a:cubicBezTo>
                  <a:cubicBezTo>
                    <a:pt x="528" y="700"/>
                    <a:pt x="534" y="701"/>
                    <a:pt x="541" y="702"/>
                  </a:cubicBezTo>
                  <a:cubicBezTo>
                    <a:pt x="541" y="700"/>
                    <a:pt x="542" y="699"/>
                    <a:pt x="542" y="698"/>
                  </a:cubicBezTo>
                  <a:cubicBezTo>
                    <a:pt x="537" y="691"/>
                    <a:pt x="537" y="680"/>
                    <a:pt x="525" y="677"/>
                  </a:cubicBezTo>
                  <a:cubicBezTo>
                    <a:pt x="515" y="675"/>
                    <a:pt x="507" y="670"/>
                    <a:pt x="498" y="666"/>
                  </a:cubicBezTo>
                  <a:cubicBezTo>
                    <a:pt x="493" y="678"/>
                    <a:pt x="488" y="683"/>
                    <a:pt x="481" y="683"/>
                  </a:cubicBezTo>
                  <a:cubicBezTo>
                    <a:pt x="478" y="683"/>
                    <a:pt x="473" y="681"/>
                    <a:pt x="467" y="678"/>
                  </a:cubicBezTo>
                  <a:cubicBezTo>
                    <a:pt x="449" y="670"/>
                    <a:pt x="432" y="660"/>
                    <a:pt x="414" y="651"/>
                  </a:cubicBezTo>
                  <a:cubicBezTo>
                    <a:pt x="388" y="639"/>
                    <a:pt x="376" y="615"/>
                    <a:pt x="364" y="591"/>
                  </a:cubicBezTo>
                  <a:cubicBezTo>
                    <a:pt x="360" y="583"/>
                    <a:pt x="362" y="577"/>
                    <a:pt x="370" y="571"/>
                  </a:cubicBezTo>
                  <a:cubicBezTo>
                    <a:pt x="375" y="568"/>
                    <a:pt x="377" y="564"/>
                    <a:pt x="378" y="558"/>
                  </a:cubicBezTo>
                  <a:cubicBezTo>
                    <a:pt x="378" y="555"/>
                    <a:pt x="379" y="552"/>
                    <a:pt x="380" y="549"/>
                  </a:cubicBezTo>
                  <a:cubicBezTo>
                    <a:pt x="371" y="547"/>
                    <a:pt x="361" y="548"/>
                    <a:pt x="358" y="536"/>
                  </a:cubicBezTo>
                  <a:cubicBezTo>
                    <a:pt x="357" y="533"/>
                    <a:pt x="351" y="532"/>
                    <a:pt x="349" y="529"/>
                  </a:cubicBezTo>
                  <a:cubicBezTo>
                    <a:pt x="345" y="524"/>
                    <a:pt x="341" y="518"/>
                    <a:pt x="337" y="513"/>
                  </a:cubicBezTo>
                  <a:cubicBezTo>
                    <a:pt x="330" y="505"/>
                    <a:pt x="323" y="497"/>
                    <a:pt x="315" y="490"/>
                  </a:cubicBezTo>
                  <a:cubicBezTo>
                    <a:pt x="314" y="489"/>
                    <a:pt x="312" y="488"/>
                    <a:pt x="310" y="488"/>
                  </a:cubicBezTo>
                  <a:cubicBezTo>
                    <a:pt x="308" y="488"/>
                    <a:pt x="305" y="489"/>
                    <a:pt x="304" y="489"/>
                  </a:cubicBezTo>
                  <a:cubicBezTo>
                    <a:pt x="301" y="489"/>
                    <a:pt x="299" y="490"/>
                    <a:pt x="296" y="490"/>
                  </a:cubicBezTo>
                  <a:cubicBezTo>
                    <a:pt x="296" y="490"/>
                    <a:pt x="296" y="490"/>
                    <a:pt x="295" y="490"/>
                  </a:cubicBezTo>
                  <a:cubicBezTo>
                    <a:pt x="283" y="485"/>
                    <a:pt x="271" y="485"/>
                    <a:pt x="258" y="485"/>
                  </a:cubicBezTo>
                  <a:moveTo>
                    <a:pt x="100" y="208"/>
                  </a:moveTo>
                  <a:cubicBezTo>
                    <a:pt x="100" y="208"/>
                    <a:pt x="99" y="208"/>
                    <a:pt x="99" y="208"/>
                  </a:cubicBezTo>
                  <a:cubicBezTo>
                    <a:pt x="101" y="210"/>
                    <a:pt x="102" y="213"/>
                    <a:pt x="104" y="215"/>
                  </a:cubicBezTo>
                  <a:cubicBezTo>
                    <a:pt x="105" y="214"/>
                    <a:pt x="105" y="212"/>
                    <a:pt x="105" y="211"/>
                  </a:cubicBezTo>
                  <a:cubicBezTo>
                    <a:pt x="104" y="210"/>
                    <a:pt x="102" y="208"/>
                    <a:pt x="100" y="208"/>
                  </a:cubicBezTo>
                  <a:cubicBezTo>
                    <a:pt x="100" y="208"/>
                    <a:pt x="100" y="208"/>
                    <a:pt x="100" y="208"/>
                  </a:cubicBezTo>
                  <a:moveTo>
                    <a:pt x="125" y="174"/>
                  </a:moveTo>
                  <a:cubicBezTo>
                    <a:pt x="119" y="175"/>
                    <a:pt x="113" y="177"/>
                    <a:pt x="107" y="179"/>
                  </a:cubicBezTo>
                  <a:cubicBezTo>
                    <a:pt x="107" y="183"/>
                    <a:pt x="106" y="187"/>
                    <a:pt x="106" y="190"/>
                  </a:cubicBezTo>
                  <a:cubicBezTo>
                    <a:pt x="105" y="194"/>
                    <a:pt x="105" y="197"/>
                    <a:pt x="105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17" y="200"/>
                    <a:pt x="130" y="183"/>
                    <a:pt x="125" y="174"/>
                  </a:cubicBezTo>
                  <a:moveTo>
                    <a:pt x="116" y="159"/>
                  </a:moveTo>
                  <a:cubicBezTo>
                    <a:pt x="114" y="159"/>
                    <a:pt x="111" y="162"/>
                    <a:pt x="109" y="163"/>
                  </a:cubicBezTo>
                  <a:cubicBezTo>
                    <a:pt x="115" y="163"/>
                    <a:pt x="119" y="166"/>
                    <a:pt x="120" y="171"/>
                  </a:cubicBezTo>
                  <a:cubicBezTo>
                    <a:pt x="128" y="170"/>
                    <a:pt x="128" y="169"/>
                    <a:pt x="130" y="161"/>
                  </a:cubicBezTo>
                  <a:cubicBezTo>
                    <a:pt x="125" y="160"/>
                    <a:pt x="121" y="159"/>
                    <a:pt x="116" y="159"/>
                  </a:cubicBezTo>
                  <a:moveTo>
                    <a:pt x="3" y="153"/>
                  </a:moveTo>
                  <a:cubicBezTo>
                    <a:pt x="3" y="153"/>
                    <a:pt x="3" y="153"/>
                    <a:pt x="3" y="153"/>
                  </a:cubicBezTo>
                  <a:cubicBezTo>
                    <a:pt x="2" y="154"/>
                    <a:pt x="1" y="155"/>
                    <a:pt x="0" y="156"/>
                  </a:cubicBezTo>
                  <a:cubicBezTo>
                    <a:pt x="0" y="156"/>
                    <a:pt x="1" y="157"/>
                    <a:pt x="1" y="158"/>
                  </a:cubicBezTo>
                  <a:cubicBezTo>
                    <a:pt x="4" y="159"/>
                    <a:pt x="6" y="160"/>
                    <a:pt x="9" y="161"/>
                  </a:cubicBezTo>
                  <a:cubicBezTo>
                    <a:pt x="9" y="161"/>
                    <a:pt x="10" y="161"/>
                    <a:pt x="11" y="160"/>
                  </a:cubicBezTo>
                  <a:cubicBezTo>
                    <a:pt x="11" y="160"/>
                    <a:pt x="11" y="159"/>
                    <a:pt x="11" y="158"/>
                  </a:cubicBezTo>
                  <a:cubicBezTo>
                    <a:pt x="9" y="156"/>
                    <a:pt x="6" y="154"/>
                    <a:pt x="3" y="153"/>
                  </a:cubicBezTo>
                  <a:cubicBezTo>
                    <a:pt x="3" y="153"/>
                    <a:pt x="3" y="153"/>
                    <a:pt x="3" y="153"/>
                  </a:cubicBezTo>
                  <a:moveTo>
                    <a:pt x="97" y="110"/>
                  </a:moveTo>
                  <a:cubicBezTo>
                    <a:pt x="96" y="110"/>
                    <a:pt x="94" y="110"/>
                    <a:pt x="93" y="113"/>
                  </a:cubicBezTo>
                  <a:cubicBezTo>
                    <a:pt x="93" y="113"/>
                    <a:pt x="94" y="116"/>
                    <a:pt x="95" y="116"/>
                  </a:cubicBezTo>
                  <a:cubicBezTo>
                    <a:pt x="95" y="116"/>
                    <a:pt x="96" y="116"/>
                    <a:pt x="96" y="116"/>
                  </a:cubicBezTo>
                  <a:cubicBezTo>
                    <a:pt x="99" y="116"/>
                    <a:pt x="102" y="115"/>
                    <a:pt x="101" y="111"/>
                  </a:cubicBezTo>
                  <a:cubicBezTo>
                    <a:pt x="100" y="110"/>
                    <a:pt x="99" y="110"/>
                    <a:pt x="97" y="110"/>
                  </a:cubicBezTo>
                  <a:moveTo>
                    <a:pt x="75" y="104"/>
                  </a:moveTo>
                  <a:cubicBezTo>
                    <a:pt x="75" y="104"/>
                    <a:pt x="75" y="105"/>
                    <a:pt x="75" y="105"/>
                  </a:cubicBezTo>
                  <a:cubicBezTo>
                    <a:pt x="76" y="106"/>
                    <a:pt x="77" y="106"/>
                    <a:pt x="78" y="107"/>
                  </a:cubicBezTo>
                  <a:cubicBezTo>
                    <a:pt x="79" y="109"/>
                    <a:pt x="80" y="112"/>
                    <a:pt x="82" y="115"/>
                  </a:cubicBezTo>
                  <a:cubicBezTo>
                    <a:pt x="84" y="116"/>
                    <a:pt x="86" y="117"/>
                    <a:pt x="88" y="118"/>
                  </a:cubicBezTo>
                  <a:cubicBezTo>
                    <a:pt x="88" y="118"/>
                    <a:pt x="88" y="118"/>
                    <a:pt x="88" y="118"/>
                  </a:cubicBezTo>
                  <a:cubicBezTo>
                    <a:pt x="89" y="118"/>
                    <a:pt x="90" y="117"/>
                    <a:pt x="90" y="116"/>
                  </a:cubicBezTo>
                  <a:cubicBezTo>
                    <a:pt x="91" y="114"/>
                    <a:pt x="92" y="111"/>
                    <a:pt x="93" y="107"/>
                  </a:cubicBezTo>
                  <a:cubicBezTo>
                    <a:pt x="93" y="107"/>
                    <a:pt x="93" y="106"/>
                    <a:pt x="92" y="106"/>
                  </a:cubicBezTo>
                  <a:cubicBezTo>
                    <a:pt x="86" y="105"/>
                    <a:pt x="81" y="104"/>
                    <a:pt x="75" y="104"/>
                  </a:cubicBezTo>
                  <a:moveTo>
                    <a:pt x="402" y="85"/>
                  </a:moveTo>
                  <a:cubicBezTo>
                    <a:pt x="389" y="93"/>
                    <a:pt x="376" y="101"/>
                    <a:pt x="362" y="109"/>
                  </a:cubicBezTo>
                  <a:cubicBezTo>
                    <a:pt x="361" y="109"/>
                    <a:pt x="360" y="111"/>
                    <a:pt x="359" y="112"/>
                  </a:cubicBezTo>
                  <a:cubicBezTo>
                    <a:pt x="353" y="116"/>
                    <a:pt x="349" y="121"/>
                    <a:pt x="343" y="124"/>
                  </a:cubicBezTo>
                  <a:cubicBezTo>
                    <a:pt x="332" y="131"/>
                    <a:pt x="321" y="135"/>
                    <a:pt x="320" y="151"/>
                  </a:cubicBezTo>
                  <a:cubicBezTo>
                    <a:pt x="320" y="156"/>
                    <a:pt x="316" y="158"/>
                    <a:pt x="311" y="158"/>
                  </a:cubicBezTo>
                  <a:cubicBezTo>
                    <a:pt x="310" y="158"/>
                    <a:pt x="308" y="158"/>
                    <a:pt x="307" y="158"/>
                  </a:cubicBezTo>
                  <a:cubicBezTo>
                    <a:pt x="299" y="156"/>
                    <a:pt x="290" y="153"/>
                    <a:pt x="283" y="149"/>
                  </a:cubicBezTo>
                  <a:cubicBezTo>
                    <a:pt x="271" y="141"/>
                    <a:pt x="259" y="131"/>
                    <a:pt x="249" y="121"/>
                  </a:cubicBezTo>
                  <a:cubicBezTo>
                    <a:pt x="241" y="113"/>
                    <a:pt x="234" y="106"/>
                    <a:pt x="223" y="106"/>
                  </a:cubicBezTo>
                  <a:cubicBezTo>
                    <a:pt x="220" y="106"/>
                    <a:pt x="217" y="107"/>
                    <a:pt x="213" y="108"/>
                  </a:cubicBezTo>
                  <a:cubicBezTo>
                    <a:pt x="212" y="109"/>
                    <a:pt x="211" y="109"/>
                    <a:pt x="209" y="109"/>
                  </a:cubicBezTo>
                  <a:cubicBezTo>
                    <a:pt x="206" y="109"/>
                    <a:pt x="203" y="106"/>
                    <a:pt x="203" y="100"/>
                  </a:cubicBezTo>
                  <a:cubicBezTo>
                    <a:pt x="200" y="106"/>
                    <a:pt x="197" y="111"/>
                    <a:pt x="197" y="115"/>
                  </a:cubicBezTo>
                  <a:cubicBezTo>
                    <a:pt x="196" y="121"/>
                    <a:pt x="193" y="122"/>
                    <a:pt x="189" y="123"/>
                  </a:cubicBezTo>
                  <a:cubicBezTo>
                    <a:pt x="188" y="124"/>
                    <a:pt x="186" y="124"/>
                    <a:pt x="185" y="124"/>
                  </a:cubicBezTo>
                  <a:cubicBezTo>
                    <a:pt x="185" y="127"/>
                    <a:pt x="186" y="130"/>
                    <a:pt x="189" y="132"/>
                  </a:cubicBezTo>
                  <a:cubicBezTo>
                    <a:pt x="189" y="132"/>
                    <a:pt x="189" y="134"/>
                    <a:pt x="189" y="135"/>
                  </a:cubicBezTo>
                  <a:cubicBezTo>
                    <a:pt x="189" y="142"/>
                    <a:pt x="190" y="148"/>
                    <a:pt x="196" y="152"/>
                  </a:cubicBezTo>
                  <a:cubicBezTo>
                    <a:pt x="199" y="153"/>
                    <a:pt x="202" y="155"/>
                    <a:pt x="204" y="157"/>
                  </a:cubicBezTo>
                  <a:cubicBezTo>
                    <a:pt x="206" y="158"/>
                    <a:pt x="207" y="160"/>
                    <a:pt x="208" y="161"/>
                  </a:cubicBezTo>
                  <a:cubicBezTo>
                    <a:pt x="204" y="165"/>
                    <a:pt x="202" y="169"/>
                    <a:pt x="199" y="172"/>
                  </a:cubicBezTo>
                  <a:cubicBezTo>
                    <a:pt x="198" y="174"/>
                    <a:pt x="195" y="175"/>
                    <a:pt x="194" y="178"/>
                  </a:cubicBezTo>
                  <a:cubicBezTo>
                    <a:pt x="192" y="179"/>
                    <a:pt x="192" y="182"/>
                    <a:pt x="191" y="184"/>
                  </a:cubicBezTo>
                  <a:cubicBezTo>
                    <a:pt x="191" y="184"/>
                    <a:pt x="194" y="186"/>
                    <a:pt x="195" y="186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9" y="182"/>
                    <a:pt x="204" y="181"/>
                    <a:pt x="205" y="175"/>
                  </a:cubicBezTo>
                  <a:cubicBezTo>
                    <a:pt x="206" y="172"/>
                    <a:pt x="210" y="169"/>
                    <a:pt x="214" y="168"/>
                  </a:cubicBezTo>
                  <a:cubicBezTo>
                    <a:pt x="216" y="166"/>
                    <a:pt x="220" y="166"/>
                    <a:pt x="223" y="165"/>
                  </a:cubicBezTo>
                  <a:cubicBezTo>
                    <a:pt x="223" y="165"/>
                    <a:pt x="223" y="165"/>
                    <a:pt x="223" y="165"/>
                  </a:cubicBezTo>
                  <a:cubicBezTo>
                    <a:pt x="223" y="165"/>
                    <a:pt x="224" y="165"/>
                    <a:pt x="224" y="165"/>
                  </a:cubicBezTo>
                  <a:cubicBezTo>
                    <a:pt x="226" y="172"/>
                    <a:pt x="235" y="168"/>
                    <a:pt x="237" y="175"/>
                  </a:cubicBezTo>
                  <a:cubicBezTo>
                    <a:pt x="237" y="176"/>
                    <a:pt x="237" y="177"/>
                    <a:pt x="237" y="178"/>
                  </a:cubicBezTo>
                  <a:cubicBezTo>
                    <a:pt x="234" y="183"/>
                    <a:pt x="235" y="188"/>
                    <a:pt x="235" y="194"/>
                  </a:cubicBezTo>
                  <a:cubicBezTo>
                    <a:pt x="235" y="196"/>
                    <a:pt x="231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18" y="199"/>
                    <a:pt x="211" y="206"/>
                    <a:pt x="204" y="213"/>
                  </a:cubicBezTo>
                  <a:cubicBezTo>
                    <a:pt x="197" y="220"/>
                    <a:pt x="192" y="227"/>
                    <a:pt x="183" y="231"/>
                  </a:cubicBezTo>
                  <a:cubicBezTo>
                    <a:pt x="179" y="233"/>
                    <a:pt x="178" y="241"/>
                    <a:pt x="182" y="244"/>
                  </a:cubicBezTo>
                  <a:cubicBezTo>
                    <a:pt x="188" y="248"/>
                    <a:pt x="194" y="253"/>
                    <a:pt x="200" y="257"/>
                  </a:cubicBezTo>
                  <a:cubicBezTo>
                    <a:pt x="204" y="260"/>
                    <a:pt x="208" y="264"/>
                    <a:pt x="213" y="265"/>
                  </a:cubicBezTo>
                  <a:cubicBezTo>
                    <a:pt x="220" y="268"/>
                    <a:pt x="226" y="274"/>
                    <a:pt x="234" y="274"/>
                  </a:cubicBezTo>
                  <a:cubicBezTo>
                    <a:pt x="234" y="274"/>
                    <a:pt x="235" y="274"/>
                    <a:pt x="236" y="274"/>
                  </a:cubicBezTo>
                  <a:cubicBezTo>
                    <a:pt x="236" y="274"/>
                    <a:pt x="236" y="274"/>
                    <a:pt x="236" y="274"/>
                  </a:cubicBezTo>
                  <a:cubicBezTo>
                    <a:pt x="237" y="274"/>
                    <a:pt x="238" y="275"/>
                    <a:pt x="239" y="275"/>
                  </a:cubicBezTo>
                  <a:cubicBezTo>
                    <a:pt x="244" y="277"/>
                    <a:pt x="248" y="279"/>
                    <a:pt x="253" y="281"/>
                  </a:cubicBezTo>
                  <a:cubicBezTo>
                    <a:pt x="259" y="283"/>
                    <a:pt x="266" y="284"/>
                    <a:pt x="272" y="286"/>
                  </a:cubicBezTo>
                  <a:cubicBezTo>
                    <a:pt x="282" y="288"/>
                    <a:pt x="291" y="291"/>
                    <a:pt x="301" y="291"/>
                  </a:cubicBezTo>
                  <a:cubicBezTo>
                    <a:pt x="302" y="291"/>
                    <a:pt x="303" y="291"/>
                    <a:pt x="303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16" y="291"/>
                    <a:pt x="325" y="298"/>
                    <a:pt x="335" y="304"/>
                  </a:cubicBezTo>
                  <a:cubicBezTo>
                    <a:pt x="339" y="307"/>
                    <a:pt x="341" y="310"/>
                    <a:pt x="343" y="314"/>
                  </a:cubicBezTo>
                  <a:cubicBezTo>
                    <a:pt x="344" y="314"/>
                    <a:pt x="344" y="315"/>
                    <a:pt x="345" y="315"/>
                  </a:cubicBezTo>
                  <a:cubicBezTo>
                    <a:pt x="353" y="316"/>
                    <a:pt x="353" y="323"/>
                    <a:pt x="356" y="328"/>
                  </a:cubicBezTo>
                  <a:cubicBezTo>
                    <a:pt x="360" y="334"/>
                    <a:pt x="357" y="337"/>
                    <a:pt x="352" y="341"/>
                  </a:cubicBezTo>
                  <a:cubicBezTo>
                    <a:pt x="344" y="346"/>
                    <a:pt x="335" y="344"/>
                    <a:pt x="327" y="347"/>
                  </a:cubicBezTo>
                  <a:cubicBezTo>
                    <a:pt x="323" y="349"/>
                    <a:pt x="319" y="350"/>
                    <a:pt x="314" y="350"/>
                  </a:cubicBezTo>
                  <a:cubicBezTo>
                    <a:pt x="310" y="350"/>
                    <a:pt x="306" y="349"/>
                    <a:pt x="302" y="349"/>
                  </a:cubicBezTo>
                  <a:cubicBezTo>
                    <a:pt x="298" y="348"/>
                    <a:pt x="293" y="345"/>
                    <a:pt x="289" y="342"/>
                  </a:cubicBezTo>
                  <a:cubicBezTo>
                    <a:pt x="283" y="339"/>
                    <a:pt x="275" y="338"/>
                    <a:pt x="271" y="333"/>
                  </a:cubicBezTo>
                  <a:cubicBezTo>
                    <a:pt x="265" y="327"/>
                    <a:pt x="258" y="326"/>
                    <a:pt x="252" y="322"/>
                  </a:cubicBezTo>
                  <a:cubicBezTo>
                    <a:pt x="243" y="316"/>
                    <a:pt x="235" y="311"/>
                    <a:pt x="226" y="307"/>
                  </a:cubicBezTo>
                  <a:cubicBezTo>
                    <a:pt x="214" y="300"/>
                    <a:pt x="202" y="293"/>
                    <a:pt x="187" y="293"/>
                  </a:cubicBezTo>
                  <a:cubicBezTo>
                    <a:pt x="187" y="293"/>
                    <a:pt x="187" y="293"/>
                    <a:pt x="186" y="293"/>
                  </a:cubicBezTo>
                  <a:cubicBezTo>
                    <a:pt x="174" y="293"/>
                    <a:pt x="163" y="296"/>
                    <a:pt x="154" y="305"/>
                  </a:cubicBezTo>
                  <a:cubicBezTo>
                    <a:pt x="153" y="307"/>
                    <a:pt x="154" y="312"/>
                    <a:pt x="155" y="315"/>
                  </a:cubicBezTo>
                  <a:cubicBezTo>
                    <a:pt x="157" y="319"/>
                    <a:pt x="160" y="322"/>
                    <a:pt x="163" y="326"/>
                  </a:cubicBezTo>
                  <a:cubicBezTo>
                    <a:pt x="161" y="326"/>
                    <a:pt x="159" y="326"/>
                    <a:pt x="157" y="327"/>
                  </a:cubicBezTo>
                  <a:cubicBezTo>
                    <a:pt x="160" y="339"/>
                    <a:pt x="171" y="345"/>
                    <a:pt x="179" y="354"/>
                  </a:cubicBezTo>
                  <a:cubicBezTo>
                    <a:pt x="191" y="369"/>
                    <a:pt x="207" y="382"/>
                    <a:pt x="206" y="405"/>
                  </a:cubicBezTo>
                  <a:cubicBezTo>
                    <a:pt x="206" y="412"/>
                    <a:pt x="211" y="420"/>
                    <a:pt x="215" y="427"/>
                  </a:cubicBezTo>
                  <a:cubicBezTo>
                    <a:pt x="221" y="436"/>
                    <a:pt x="228" y="444"/>
                    <a:pt x="235" y="453"/>
                  </a:cubicBezTo>
                  <a:cubicBezTo>
                    <a:pt x="241" y="461"/>
                    <a:pt x="249" y="465"/>
                    <a:pt x="258" y="465"/>
                  </a:cubicBezTo>
                  <a:cubicBezTo>
                    <a:pt x="262" y="465"/>
                    <a:pt x="266" y="464"/>
                    <a:pt x="269" y="463"/>
                  </a:cubicBezTo>
                  <a:cubicBezTo>
                    <a:pt x="273" y="462"/>
                    <a:pt x="277" y="461"/>
                    <a:pt x="281" y="461"/>
                  </a:cubicBezTo>
                  <a:cubicBezTo>
                    <a:pt x="284" y="461"/>
                    <a:pt x="288" y="461"/>
                    <a:pt x="291" y="461"/>
                  </a:cubicBezTo>
                  <a:cubicBezTo>
                    <a:pt x="306" y="462"/>
                    <a:pt x="319" y="468"/>
                    <a:pt x="332" y="475"/>
                  </a:cubicBezTo>
                  <a:cubicBezTo>
                    <a:pt x="336" y="477"/>
                    <a:pt x="340" y="478"/>
                    <a:pt x="344" y="478"/>
                  </a:cubicBezTo>
                  <a:cubicBezTo>
                    <a:pt x="348" y="478"/>
                    <a:pt x="352" y="477"/>
                    <a:pt x="356" y="475"/>
                  </a:cubicBezTo>
                  <a:cubicBezTo>
                    <a:pt x="363" y="472"/>
                    <a:pt x="373" y="471"/>
                    <a:pt x="377" y="466"/>
                  </a:cubicBezTo>
                  <a:cubicBezTo>
                    <a:pt x="383" y="461"/>
                    <a:pt x="389" y="460"/>
                    <a:pt x="396" y="458"/>
                  </a:cubicBezTo>
                  <a:cubicBezTo>
                    <a:pt x="400" y="456"/>
                    <a:pt x="404" y="455"/>
                    <a:pt x="408" y="455"/>
                  </a:cubicBezTo>
                  <a:cubicBezTo>
                    <a:pt x="413" y="455"/>
                    <a:pt x="417" y="457"/>
                    <a:pt x="421" y="461"/>
                  </a:cubicBezTo>
                  <a:cubicBezTo>
                    <a:pt x="425" y="467"/>
                    <a:pt x="431" y="470"/>
                    <a:pt x="438" y="473"/>
                  </a:cubicBezTo>
                  <a:cubicBezTo>
                    <a:pt x="438" y="470"/>
                    <a:pt x="440" y="469"/>
                    <a:pt x="443" y="467"/>
                  </a:cubicBezTo>
                  <a:cubicBezTo>
                    <a:pt x="445" y="467"/>
                    <a:pt x="447" y="466"/>
                    <a:pt x="451" y="465"/>
                  </a:cubicBezTo>
                  <a:cubicBezTo>
                    <a:pt x="447" y="462"/>
                    <a:pt x="445" y="460"/>
                    <a:pt x="443" y="459"/>
                  </a:cubicBezTo>
                  <a:cubicBezTo>
                    <a:pt x="437" y="457"/>
                    <a:pt x="438" y="453"/>
                    <a:pt x="440" y="449"/>
                  </a:cubicBezTo>
                  <a:cubicBezTo>
                    <a:pt x="442" y="444"/>
                    <a:pt x="450" y="441"/>
                    <a:pt x="456" y="441"/>
                  </a:cubicBezTo>
                  <a:cubicBezTo>
                    <a:pt x="457" y="441"/>
                    <a:pt x="458" y="441"/>
                    <a:pt x="459" y="441"/>
                  </a:cubicBezTo>
                  <a:cubicBezTo>
                    <a:pt x="468" y="443"/>
                    <a:pt x="477" y="446"/>
                    <a:pt x="486" y="447"/>
                  </a:cubicBezTo>
                  <a:cubicBezTo>
                    <a:pt x="497" y="448"/>
                    <a:pt x="507" y="450"/>
                    <a:pt x="517" y="450"/>
                  </a:cubicBezTo>
                  <a:cubicBezTo>
                    <a:pt x="523" y="450"/>
                    <a:pt x="528" y="450"/>
                    <a:pt x="534" y="448"/>
                  </a:cubicBezTo>
                  <a:cubicBezTo>
                    <a:pt x="535" y="448"/>
                    <a:pt x="537" y="448"/>
                    <a:pt x="539" y="448"/>
                  </a:cubicBezTo>
                  <a:cubicBezTo>
                    <a:pt x="544" y="448"/>
                    <a:pt x="549" y="449"/>
                    <a:pt x="553" y="452"/>
                  </a:cubicBezTo>
                  <a:cubicBezTo>
                    <a:pt x="560" y="455"/>
                    <a:pt x="567" y="457"/>
                    <a:pt x="574" y="457"/>
                  </a:cubicBezTo>
                  <a:cubicBezTo>
                    <a:pt x="576" y="457"/>
                    <a:pt x="578" y="456"/>
                    <a:pt x="580" y="456"/>
                  </a:cubicBezTo>
                  <a:cubicBezTo>
                    <a:pt x="587" y="455"/>
                    <a:pt x="594" y="453"/>
                    <a:pt x="602" y="453"/>
                  </a:cubicBezTo>
                  <a:cubicBezTo>
                    <a:pt x="615" y="451"/>
                    <a:pt x="630" y="452"/>
                    <a:pt x="643" y="448"/>
                  </a:cubicBezTo>
                  <a:cubicBezTo>
                    <a:pt x="649" y="447"/>
                    <a:pt x="655" y="446"/>
                    <a:pt x="660" y="446"/>
                  </a:cubicBezTo>
                  <a:cubicBezTo>
                    <a:pt x="667" y="446"/>
                    <a:pt x="674" y="447"/>
                    <a:pt x="681" y="447"/>
                  </a:cubicBezTo>
                  <a:cubicBezTo>
                    <a:pt x="698" y="448"/>
                    <a:pt x="715" y="452"/>
                    <a:pt x="732" y="454"/>
                  </a:cubicBezTo>
                  <a:cubicBezTo>
                    <a:pt x="733" y="454"/>
                    <a:pt x="733" y="454"/>
                    <a:pt x="734" y="454"/>
                  </a:cubicBezTo>
                  <a:cubicBezTo>
                    <a:pt x="736" y="454"/>
                    <a:pt x="739" y="453"/>
                    <a:pt x="742" y="453"/>
                  </a:cubicBezTo>
                  <a:cubicBezTo>
                    <a:pt x="731" y="449"/>
                    <a:pt x="720" y="448"/>
                    <a:pt x="709" y="446"/>
                  </a:cubicBezTo>
                  <a:cubicBezTo>
                    <a:pt x="703" y="445"/>
                    <a:pt x="697" y="443"/>
                    <a:pt x="691" y="442"/>
                  </a:cubicBezTo>
                  <a:cubicBezTo>
                    <a:pt x="676" y="438"/>
                    <a:pt x="661" y="434"/>
                    <a:pt x="646" y="434"/>
                  </a:cubicBezTo>
                  <a:cubicBezTo>
                    <a:pt x="640" y="434"/>
                    <a:pt x="635" y="434"/>
                    <a:pt x="629" y="436"/>
                  </a:cubicBezTo>
                  <a:cubicBezTo>
                    <a:pt x="622" y="437"/>
                    <a:pt x="615" y="438"/>
                    <a:pt x="608" y="438"/>
                  </a:cubicBezTo>
                  <a:cubicBezTo>
                    <a:pt x="593" y="438"/>
                    <a:pt x="578" y="434"/>
                    <a:pt x="563" y="429"/>
                  </a:cubicBezTo>
                  <a:cubicBezTo>
                    <a:pt x="544" y="421"/>
                    <a:pt x="525" y="419"/>
                    <a:pt x="506" y="419"/>
                  </a:cubicBezTo>
                  <a:cubicBezTo>
                    <a:pt x="506" y="419"/>
                    <a:pt x="506" y="419"/>
                    <a:pt x="505" y="419"/>
                  </a:cubicBezTo>
                  <a:cubicBezTo>
                    <a:pt x="503" y="419"/>
                    <a:pt x="501" y="419"/>
                    <a:pt x="499" y="419"/>
                  </a:cubicBezTo>
                  <a:cubicBezTo>
                    <a:pt x="497" y="419"/>
                    <a:pt x="494" y="420"/>
                    <a:pt x="492" y="420"/>
                  </a:cubicBezTo>
                  <a:cubicBezTo>
                    <a:pt x="485" y="420"/>
                    <a:pt x="478" y="419"/>
                    <a:pt x="471" y="417"/>
                  </a:cubicBezTo>
                  <a:cubicBezTo>
                    <a:pt x="462" y="415"/>
                    <a:pt x="455" y="400"/>
                    <a:pt x="459" y="392"/>
                  </a:cubicBezTo>
                  <a:cubicBezTo>
                    <a:pt x="460" y="391"/>
                    <a:pt x="461" y="389"/>
                    <a:pt x="463" y="388"/>
                  </a:cubicBezTo>
                  <a:cubicBezTo>
                    <a:pt x="465" y="387"/>
                    <a:pt x="467" y="385"/>
                    <a:pt x="469" y="384"/>
                  </a:cubicBezTo>
                  <a:cubicBezTo>
                    <a:pt x="477" y="378"/>
                    <a:pt x="479" y="373"/>
                    <a:pt x="475" y="364"/>
                  </a:cubicBezTo>
                  <a:cubicBezTo>
                    <a:pt x="474" y="361"/>
                    <a:pt x="472" y="358"/>
                    <a:pt x="469" y="357"/>
                  </a:cubicBezTo>
                  <a:cubicBezTo>
                    <a:pt x="469" y="357"/>
                    <a:pt x="469" y="357"/>
                    <a:pt x="469" y="357"/>
                  </a:cubicBezTo>
                  <a:cubicBezTo>
                    <a:pt x="467" y="357"/>
                    <a:pt x="464" y="360"/>
                    <a:pt x="462" y="362"/>
                  </a:cubicBezTo>
                  <a:cubicBezTo>
                    <a:pt x="460" y="364"/>
                    <a:pt x="459" y="366"/>
                    <a:pt x="456" y="367"/>
                  </a:cubicBezTo>
                  <a:cubicBezTo>
                    <a:pt x="454" y="368"/>
                    <a:pt x="450" y="369"/>
                    <a:pt x="448" y="369"/>
                  </a:cubicBezTo>
                  <a:cubicBezTo>
                    <a:pt x="447" y="369"/>
                    <a:pt x="446" y="369"/>
                    <a:pt x="446" y="369"/>
                  </a:cubicBezTo>
                  <a:cubicBezTo>
                    <a:pt x="444" y="366"/>
                    <a:pt x="444" y="361"/>
                    <a:pt x="444" y="357"/>
                  </a:cubicBezTo>
                  <a:cubicBezTo>
                    <a:pt x="443" y="355"/>
                    <a:pt x="444" y="353"/>
                    <a:pt x="443" y="352"/>
                  </a:cubicBezTo>
                  <a:cubicBezTo>
                    <a:pt x="434" y="345"/>
                    <a:pt x="435" y="334"/>
                    <a:pt x="432" y="325"/>
                  </a:cubicBezTo>
                  <a:cubicBezTo>
                    <a:pt x="426" y="310"/>
                    <a:pt x="423" y="295"/>
                    <a:pt x="418" y="280"/>
                  </a:cubicBezTo>
                  <a:cubicBezTo>
                    <a:pt x="414" y="266"/>
                    <a:pt x="417" y="255"/>
                    <a:pt x="428" y="248"/>
                  </a:cubicBezTo>
                  <a:cubicBezTo>
                    <a:pt x="443" y="239"/>
                    <a:pt x="461" y="236"/>
                    <a:pt x="477" y="231"/>
                  </a:cubicBezTo>
                  <a:cubicBezTo>
                    <a:pt x="494" y="226"/>
                    <a:pt x="511" y="223"/>
                    <a:pt x="528" y="218"/>
                  </a:cubicBezTo>
                  <a:cubicBezTo>
                    <a:pt x="529" y="218"/>
                    <a:pt x="530" y="216"/>
                    <a:pt x="530" y="215"/>
                  </a:cubicBezTo>
                  <a:cubicBezTo>
                    <a:pt x="530" y="214"/>
                    <a:pt x="528" y="213"/>
                    <a:pt x="527" y="213"/>
                  </a:cubicBezTo>
                  <a:cubicBezTo>
                    <a:pt x="527" y="213"/>
                    <a:pt x="527" y="213"/>
                    <a:pt x="527" y="213"/>
                  </a:cubicBezTo>
                  <a:cubicBezTo>
                    <a:pt x="521" y="213"/>
                    <a:pt x="514" y="214"/>
                    <a:pt x="508" y="215"/>
                  </a:cubicBezTo>
                  <a:cubicBezTo>
                    <a:pt x="497" y="217"/>
                    <a:pt x="486" y="220"/>
                    <a:pt x="476" y="222"/>
                  </a:cubicBezTo>
                  <a:cubicBezTo>
                    <a:pt x="452" y="228"/>
                    <a:pt x="427" y="226"/>
                    <a:pt x="404" y="238"/>
                  </a:cubicBezTo>
                  <a:cubicBezTo>
                    <a:pt x="401" y="239"/>
                    <a:pt x="398" y="240"/>
                    <a:pt x="395" y="240"/>
                  </a:cubicBezTo>
                  <a:cubicBezTo>
                    <a:pt x="383" y="240"/>
                    <a:pt x="373" y="230"/>
                    <a:pt x="370" y="218"/>
                  </a:cubicBezTo>
                  <a:cubicBezTo>
                    <a:pt x="368" y="208"/>
                    <a:pt x="367" y="198"/>
                    <a:pt x="365" y="188"/>
                  </a:cubicBezTo>
                  <a:cubicBezTo>
                    <a:pt x="362" y="189"/>
                    <a:pt x="358" y="189"/>
                    <a:pt x="356" y="189"/>
                  </a:cubicBezTo>
                  <a:cubicBezTo>
                    <a:pt x="348" y="189"/>
                    <a:pt x="343" y="185"/>
                    <a:pt x="337" y="175"/>
                  </a:cubicBezTo>
                  <a:cubicBezTo>
                    <a:pt x="332" y="167"/>
                    <a:pt x="335" y="162"/>
                    <a:pt x="345" y="151"/>
                  </a:cubicBezTo>
                  <a:cubicBezTo>
                    <a:pt x="354" y="140"/>
                    <a:pt x="363" y="128"/>
                    <a:pt x="372" y="118"/>
                  </a:cubicBezTo>
                  <a:cubicBezTo>
                    <a:pt x="378" y="112"/>
                    <a:pt x="385" y="107"/>
                    <a:pt x="392" y="103"/>
                  </a:cubicBezTo>
                  <a:cubicBezTo>
                    <a:pt x="398" y="99"/>
                    <a:pt x="404" y="91"/>
                    <a:pt x="402" y="85"/>
                  </a:cubicBezTo>
                  <a:moveTo>
                    <a:pt x="135" y="0"/>
                  </a:moveTo>
                  <a:cubicBezTo>
                    <a:pt x="132" y="0"/>
                    <a:pt x="129" y="0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5" y="3"/>
                    <a:pt x="126" y="5"/>
                    <a:pt x="125" y="7"/>
                  </a:cubicBezTo>
                  <a:cubicBezTo>
                    <a:pt x="125" y="9"/>
                    <a:pt x="124" y="10"/>
                    <a:pt x="124" y="12"/>
                  </a:cubicBezTo>
                  <a:cubicBezTo>
                    <a:pt x="124" y="13"/>
                    <a:pt x="123" y="15"/>
                    <a:pt x="124" y="16"/>
                  </a:cubicBezTo>
                  <a:cubicBezTo>
                    <a:pt x="129" y="19"/>
                    <a:pt x="125" y="24"/>
                    <a:pt x="125" y="27"/>
                  </a:cubicBezTo>
                  <a:cubicBezTo>
                    <a:pt x="125" y="31"/>
                    <a:pt x="129" y="38"/>
                    <a:pt x="132" y="40"/>
                  </a:cubicBezTo>
                  <a:cubicBezTo>
                    <a:pt x="133" y="41"/>
                    <a:pt x="134" y="41"/>
                    <a:pt x="135" y="41"/>
                  </a:cubicBezTo>
                  <a:cubicBezTo>
                    <a:pt x="138" y="41"/>
                    <a:pt x="142" y="38"/>
                    <a:pt x="145" y="34"/>
                  </a:cubicBezTo>
                  <a:cubicBezTo>
                    <a:pt x="146" y="33"/>
                    <a:pt x="148" y="31"/>
                    <a:pt x="149" y="29"/>
                  </a:cubicBezTo>
                  <a:cubicBezTo>
                    <a:pt x="155" y="21"/>
                    <a:pt x="152" y="12"/>
                    <a:pt x="146" y="4"/>
                  </a:cubicBezTo>
                  <a:cubicBezTo>
                    <a:pt x="144" y="1"/>
                    <a:pt x="140" y="0"/>
                    <a:pt x="136" y="0"/>
                  </a:cubicBezTo>
                  <a:cubicBezTo>
                    <a:pt x="136" y="0"/>
                    <a:pt x="135" y="0"/>
                    <a:pt x="13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551482" y="4469914"/>
              <a:ext cx="615950" cy="606425"/>
            </a:xfrm>
            <a:custGeom>
              <a:avLst/>
              <a:gdLst>
                <a:gd name="T0" fmla="*/ 477 w 540"/>
                <a:gd name="T1" fmla="*/ 328 h 533"/>
                <a:gd name="T2" fmla="*/ 270 w 540"/>
                <a:gd name="T3" fmla="*/ 286 h 533"/>
                <a:gd name="T4" fmla="*/ 249 w 540"/>
                <a:gd name="T5" fmla="*/ 275 h 533"/>
                <a:gd name="T6" fmla="*/ 253 w 540"/>
                <a:gd name="T7" fmla="*/ 268 h 533"/>
                <a:gd name="T8" fmla="*/ 275 w 540"/>
                <a:gd name="T9" fmla="*/ 284 h 533"/>
                <a:gd name="T10" fmla="*/ 181 w 540"/>
                <a:gd name="T11" fmla="*/ 248 h 533"/>
                <a:gd name="T12" fmla="*/ 254 w 540"/>
                <a:gd name="T13" fmla="*/ 169 h 533"/>
                <a:gd name="T14" fmla="*/ 220 w 540"/>
                <a:gd name="T15" fmla="*/ 185 h 533"/>
                <a:gd name="T16" fmla="*/ 212 w 540"/>
                <a:gd name="T17" fmla="*/ 215 h 533"/>
                <a:gd name="T18" fmla="*/ 239 w 540"/>
                <a:gd name="T19" fmla="*/ 238 h 533"/>
                <a:gd name="T20" fmla="*/ 241 w 540"/>
                <a:gd name="T21" fmla="*/ 255 h 533"/>
                <a:gd name="T22" fmla="*/ 198 w 540"/>
                <a:gd name="T23" fmla="*/ 215 h 533"/>
                <a:gd name="T24" fmla="*/ 180 w 540"/>
                <a:gd name="T25" fmla="*/ 241 h 533"/>
                <a:gd name="T26" fmla="*/ 168 w 540"/>
                <a:gd name="T27" fmla="*/ 247 h 533"/>
                <a:gd name="T28" fmla="*/ 140 w 540"/>
                <a:gd name="T29" fmla="*/ 267 h 533"/>
                <a:gd name="T30" fmla="*/ 126 w 540"/>
                <a:gd name="T31" fmla="*/ 306 h 533"/>
                <a:gd name="T32" fmla="*/ 112 w 540"/>
                <a:gd name="T33" fmla="*/ 284 h 533"/>
                <a:gd name="T34" fmla="*/ 93 w 540"/>
                <a:gd name="T35" fmla="*/ 266 h 533"/>
                <a:gd name="T36" fmla="*/ 53 w 540"/>
                <a:gd name="T37" fmla="*/ 274 h 533"/>
                <a:gd name="T38" fmla="*/ 15 w 540"/>
                <a:gd name="T39" fmla="*/ 337 h 533"/>
                <a:gd name="T40" fmla="*/ 83 w 540"/>
                <a:gd name="T41" fmla="*/ 374 h 533"/>
                <a:gd name="T42" fmla="*/ 46 w 540"/>
                <a:gd name="T43" fmla="*/ 373 h 533"/>
                <a:gd name="T44" fmla="*/ 23 w 540"/>
                <a:gd name="T45" fmla="*/ 389 h 533"/>
                <a:gd name="T46" fmla="*/ 55 w 540"/>
                <a:gd name="T47" fmla="*/ 411 h 533"/>
                <a:gd name="T48" fmla="*/ 70 w 540"/>
                <a:gd name="T49" fmla="*/ 422 h 533"/>
                <a:gd name="T50" fmla="*/ 116 w 540"/>
                <a:gd name="T51" fmla="*/ 439 h 533"/>
                <a:gd name="T52" fmla="*/ 129 w 540"/>
                <a:gd name="T53" fmla="*/ 436 h 533"/>
                <a:gd name="T54" fmla="*/ 155 w 540"/>
                <a:gd name="T55" fmla="*/ 445 h 533"/>
                <a:gd name="T56" fmla="*/ 176 w 540"/>
                <a:gd name="T57" fmla="*/ 437 h 533"/>
                <a:gd name="T58" fmla="*/ 184 w 540"/>
                <a:gd name="T59" fmla="*/ 435 h 533"/>
                <a:gd name="T60" fmla="*/ 177 w 540"/>
                <a:gd name="T61" fmla="*/ 472 h 533"/>
                <a:gd name="T62" fmla="*/ 183 w 540"/>
                <a:gd name="T63" fmla="*/ 481 h 533"/>
                <a:gd name="T64" fmla="*/ 202 w 540"/>
                <a:gd name="T65" fmla="*/ 491 h 533"/>
                <a:gd name="T66" fmla="*/ 208 w 540"/>
                <a:gd name="T67" fmla="*/ 516 h 533"/>
                <a:gd name="T68" fmla="*/ 242 w 540"/>
                <a:gd name="T69" fmla="*/ 472 h 533"/>
                <a:gd name="T70" fmla="*/ 267 w 540"/>
                <a:gd name="T71" fmla="*/ 408 h 533"/>
                <a:gd name="T72" fmla="*/ 305 w 540"/>
                <a:gd name="T73" fmla="*/ 366 h 533"/>
                <a:gd name="T74" fmla="*/ 355 w 540"/>
                <a:gd name="T75" fmla="*/ 327 h 533"/>
                <a:gd name="T76" fmla="*/ 401 w 540"/>
                <a:gd name="T77" fmla="*/ 331 h 533"/>
                <a:gd name="T78" fmla="*/ 434 w 540"/>
                <a:gd name="T79" fmla="*/ 355 h 533"/>
                <a:gd name="T80" fmla="*/ 477 w 540"/>
                <a:gd name="T81" fmla="*/ 391 h 533"/>
                <a:gd name="T82" fmla="*/ 536 w 540"/>
                <a:gd name="T83" fmla="*/ 320 h 533"/>
                <a:gd name="T84" fmla="*/ 505 w 540"/>
                <a:gd name="T85" fmla="*/ 297 h 533"/>
                <a:gd name="T86" fmla="*/ 453 w 540"/>
                <a:gd name="T87" fmla="*/ 317 h 533"/>
                <a:gd name="T88" fmla="*/ 388 w 540"/>
                <a:gd name="T89" fmla="*/ 303 h 533"/>
                <a:gd name="T90" fmla="*/ 355 w 540"/>
                <a:gd name="T91" fmla="*/ 307 h 533"/>
                <a:gd name="T92" fmla="*/ 303 w 540"/>
                <a:gd name="T93" fmla="*/ 247 h 533"/>
                <a:gd name="T94" fmla="*/ 116 w 540"/>
                <a:gd name="T95" fmla="*/ 127 h 533"/>
                <a:gd name="T96" fmla="*/ 109 w 540"/>
                <a:gd name="T97" fmla="*/ 128 h 533"/>
                <a:gd name="T98" fmla="*/ 106 w 540"/>
                <a:gd name="T99" fmla="*/ 138 h 533"/>
                <a:gd name="T100" fmla="*/ 113 w 540"/>
                <a:gd name="T101" fmla="*/ 143 h 533"/>
                <a:gd name="T102" fmla="*/ 190 w 540"/>
                <a:gd name="T103" fmla="*/ 51 h 533"/>
                <a:gd name="T104" fmla="*/ 190 w 540"/>
                <a:gd name="T105" fmla="*/ 51 h 533"/>
                <a:gd name="T106" fmla="*/ 193 w 540"/>
                <a:gd name="T107" fmla="*/ 57 h 533"/>
                <a:gd name="T108" fmla="*/ 201 w 540"/>
                <a:gd name="T109" fmla="*/ 57 h 533"/>
                <a:gd name="T110" fmla="*/ 101 w 540"/>
                <a:gd name="T111" fmla="*/ 4 h 533"/>
                <a:gd name="T112" fmla="*/ 98 w 540"/>
                <a:gd name="T113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0" h="533">
                  <a:moveTo>
                    <a:pt x="477" y="328"/>
                  </a:moveTo>
                  <a:cubicBezTo>
                    <a:pt x="477" y="328"/>
                    <a:pt x="477" y="328"/>
                    <a:pt x="477" y="328"/>
                  </a:cubicBezTo>
                  <a:cubicBezTo>
                    <a:pt x="477" y="328"/>
                    <a:pt x="477" y="328"/>
                    <a:pt x="477" y="328"/>
                  </a:cubicBezTo>
                  <a:cubicBezTo>
                    <a:pt x="474" y="342"/>
                    <a:pt x="463" y="337"/>
                    <a:pt x="455" y="339"/>
                  </a:cubicBezTo>
                  <a:cubicBezTo>
                    <a:pt x="460" y="329"/>
                    <a:pt x="468" y="329"/>
                    <a:pt x="477" y="328"/>
                  </a:cubicBezTo>
                  <a:moveTo>
                    <a:pt x="270" y="286"/>
                  </a:moveTo>
                  <a:cubicBezTo>
                    <a:pt x="270" y="286"/>
                    <a:pt x="270" y="286"/>
                    <a:pt x="269" y="286"/>
                  </a:cubicBezTo>
                  <a:cubicBezTo>
                    <a:pt x="265" y="284"/>
                    <a:pt x="261" y="281"/>
                    <a:pt x="256" y="279"/>
                  </a:cubicBezTo>
                  <a:cubicBezTo>
                    <a:pt x="254" y="278"/>
                    <a:pt x="251" y="276"/>
                    <a:pt x="249" y="275"/>
                  </a:cubicBezTo>
                  <a:cubicBezTo>
                    <a:pt x="248" y="274"/>
                    <a:pt x="247" y="274"/>
                    <a:pt x="247" y="273"/>
                  </a:cubicBezTo>
                  <a:cubicBezTo>
                    <a:pt x="248" y="272"/>
                    <a:pt x="249" y="271"/>
                    <a:pt x="250" y="270"/>
                  </a:cubicBezTo>
                  <a:cubicBezTo>
                    <a:pt x="251" y="269"/>
                    <a:pt x="252" y="268"/>
                    <a:pt x="253" y="268"/>
                  </a:cubicBezTo>
                  <a:cubicBezTo>
                    <a:pt x="255" y="268"/>
                    <a:pt x="256" y="267"/>
                    <a:pt x="257" y="267"/>
                  </a:cubicBezTo>
                  <a:cubicBezTo>
                    <a:pt x="265" y="267"/>
                    <a:pt x="271" y="272"/>
                    <a:pt x="274" y="280"/>
                  </a:cubicBezTo>
                  <a:cubicBezTo>
                    <a:pt x="275" y="281"/>
                    <a:pt x="275" y="283"/>
                    <a:pt x="275" y="284"/>
                  </a:cubicBezTo>
                  <a:cubicBezTo>
                    <a:pt x="273" y="285"/>
                    <a:pt x="272" y="286"/>
                    <a:pt x="270" y="286"/>
                  </a:cubicBezTo>
                  <a:moveTo>
                    <a:pt x="175" y="257"/>
                  </a:moveTo>
                  <a:cubicBezTo>
                    <a:pt x="172" y="249"/>
                    <a:pt x="179" y="251"/>
                    <a:pt x="181" y="248"/>
                  </a:cubicBezTo>
                  <a:cubicBezTo>
                    <a:pt x="181" y="249"/>
                    <a:pt x="181" y="249"/>
                    <a:pt x="182" y="250"/>
                  </a:cubicBezTo>
                  <a:cubicBezTo>
                    <a:pt x="179" y="252"/>
                    <a:pt x="177" y="254"/>
                    <a:pt x="175" y="257"/>
                  </a:cubicBezTo>
                  <a:moveTo>
                    <a:pt x="254" y="169"/>
                  </a:moveTo>
                  <a:cubicBezTo>
                    <a:pt x="248" y="169"/>
                    <a:pt x="243" y="170"/>
                    <a:pt x="238" y="171"/>
                  </a:cubicBezTo>
                  <a:cubicBezTo>
                    <a:pt x="233" y="171"/>
                    <a:pt x="229" y="172"/>
                    <a:pt x="225" y="173"/>
                  </a:cubicBezTo>
                  <a:cubicBezTo>
                    <a:pt x="221" y="174"/>
                    <a:pt x="218" y="182"/>
                    <a:pt x="220" y="185"/>
                  </a:cubicBezTo>
                  <a:cubicBezTo>
                    <a:pt x="222" y="192"/>
                    <a:pt x="222" y="192"/>
                    <a:pt x="216" y="195"/>
                  </a:cubicBezTo>
                  <a:cubicBezTo>
                    <a:pt x="213" y="196"/>
                    <a:pt x="211" y="199"/>
                    <a:pt x="208" y="201"/>
                  </a:cubicBezTo>
                  <a:cubicBezTo>
                    <a:pt x="209" y="205"/>
                    <a:pt x="210" y="210"/>
                    <a:pt x="212" y="215"/>
                  </a:cubicBezTo>
                  <a:cubicBezTo>
                    <a:pt x="212" y="216"/>
                    <a:pt x="214" y="218"/>
                    <a:pt x="215" y="218"/>
                  </a:cubicBezTo>
                  <a:cubicBezTo>
                    <a:pt x="224" y="220"/>
                    <a:pt x="229" y="226"/>
                    <a:pt x="234" y="233"/>
                  </a:cubicBezTo>
                  <a:cubicBezTo>
                    <a:pt x="236" y="235"/>
                    <a:pt x="238" y="236"/>
                    <a:pt x="239" y="238"/>
                  </a:cubicBezTo>
                  <a:cubicBezTo>
                    <a:pt x="242" y="241"/>
                    <a:pt x="245" y="245"/>
                    <a:pt x="247" y="249"/>
                  </a:cubicBezTo>
                  <a:cubicBezTo>
                    <a:pt x="249" y="252"/>
                    <a:pt x="246" y="255"/>
                    <a:pt x="242" y="255"/>
                  </a:cubicBezTo>
                  <a:cubicBezTo>
                    <a:pt x="242" y="255"/>
                    <a:pt x="241" y="255"/>
                    <a:pt x="241" y="255"/>
                  </a:cubicBezTo>
                  <a:cubicBezTo>
                    <a:pt x="234" y="255"/>
                    <a:pt x="231" y="249"/>
                    <a:pt x="227" y="244"/>
                  </a:cubicBezTo>
                  <a:cubicBezTo>
                    <a:pt x="222" y="237"/>
                    <a:pt x="218" y="230"/>
                    <a:pt x="213" y="223"/>
                  </a:cubicBezTo>
                  <a:cubicBezTo>
                    <a:pt x="210" y="218"/>
                    <a:pt x="204" y="215"/>
                    <a:pt x="198" y="215"/>
                  </a:cubicBezTo>
                  <a:cubicBezTo>
                    <a:pt x="192" y="215"/>
                    <a:pt x="185" y="218"/>
                    <a:pt x="180" y="224"/>
                  </a:cubicBezTo>
                  <a:cubicBezTo>
                    <a:pt x="178" y="228"/>
                    <a:pt x="178" y="232"/>
                    <a:pt x="179" y="235"/>
                  </a:cubicBezTo>
                  <a:cubicBezTo>
                    <a:pt x="179" y="237"/>
                    <a:pt x="180" y="239"/>
                    <a:pt x="180" y="241"/>
                  </a:cubicBezTo>
                  <a:cubicBezTo>
                    <a:pt x="181" y="245"/>
                    <a:pt x="179" y="248"/>
                    <a:pt x="176" y="248"/>
                  </a:cubicBezTo>
                  <a:cubicBezTo>
                    <a:pt x="175" y="248"/>
                    <a:pt x="174" y="248"/>
                    <a:pt x="173" y="247"/>
                  </a:cubicBezTo>
                  <a:cubicBezTo>
                    <a:pt x="171" y="247"/>
                    <a:pt x="170" y="247"/>
                    <a:pt x="168" y="247"/>
                  </a:cubicBezTo>
                  <a:cubicBezTo>
                    <a:pt x="164" y="247"/>
                    <a:pt x="161" y="248"/>
                    <a:pt x="158" y="251"/>
                  </a:cubicBezTo>
                  <a:cubicBezTo>
                    <a:pt x="154" y="255"/>
                    <a:pt x="150" y="257"/>
                    <a:pt x="145" y="258"/>
                  </a:cubicBezTo>
                  <a:cubicBezTo>
                    <a:pt x="141" y="260"/>
                    <a:pt x="139" y="262"/>
                    <a:pt x="140" y="267"/>
                  </a:cubicBezTo>
                  <a:cubicBezTo>
                    <a:pt x="142" y="274"/>
                    <a:pt x="143" y="280"/>
                    <a:pt x="143" y="286"/>
                  </a:cubicBezTo>
                  <a:cubicBezTo>
                    <a:pt x="144" y="294"/>
                    <a:pt x="137" y="302"/>
                    <a:pt x="129" y="305"/>
                  </a:cubicBezTo>
                  <a:cubicBezTo>
                    <a:pt x="128" y="305"/>
                    <a:pt x="127" y="306"/>
                    <a:pt x="126" y="306"/>
                  </a:cubicBezTo>
                  <a:cubicBezTo>
                    <a:pt x="125" y="306"/>
                    <a:pt x="124" y="305"/>
                    <a:pt x="123" y="302"/>
                  </a:cubicBezTo>
                  <a:cubicBezTo>
                    <a:pt x="123" y="300"/>
                    <a:pt x="118" y="297"/>
                    <a:pt x="114" y="296"/>
                  </a:cubicBezTo>
                  <a:cubicBezTo>
                    <a:pt x="108" y="293"/>
                    <a:pt x="110" y="288"/>
                    <a:pt x="112" y="284"/>
                  </a:cubicBezTo>
                  <a:cubicBezTo>
                    <a:pt x="112" y="283"/>
                    <a:pt x="112" y="282"/>
                    <a:pt x="114" y="280"/>
                  </a:cubicBezTo>
                  <a:cubicBezTo>
                    <a:pt x="107" y="276"/>
                    <a:pt x="101" y="272"/>
                    <a:pt x="95" y="268"/>
                  </a:cubicBezTo>
                  <a:cubicBezTo>
                    <a:pt x="95" y="267"/>
                    <a:pt x="93" y="267"/>
                    <a:pt x="93" y="266"/>
                  </a:cubicBezTo>
                  <a:cubicBezTo>
                    <a:pt x="93" y="262"/>
                    <a:pt x="90" y="260"/>
                    <a:pt x="87" y="259"/>
                  </a:cubicBezTo>
                  <a:cubicBezTo>
                    <a:pt x="83" y="261"/>
                    <a:pt x="78" y="262"/>
                    <a:pt x="74" y="264"/>
                  </a:cubicBezTo>
                  <a:cubicBezTo>
                    <a:pt x="67" y="268"/>
                    <a:pt x="60" y="271"/>
                    <a:pt x="53" y="274"/>
                  </a:cubicBezTo>
                  <a:cubicBezTo>
                    <a:pt x="40" y="279"/>
                    <a:pt x="29" y="286"/>
                    <a:pt x="16" y="290"/>
                  </a:cubicBezTo>
                  <a:cubicBezTo>
                    <a:pt x="4" y="294"/>
                    <a:pt x="2" y="304"/>
                    <a:pt x="1" y="314"/>
                  </a:cubicBezTo>
                  <a:cubicBezTo>
                    <a:pt x="0" y="326"/>
                    <a:pt x="7" y="332"/>
                    <a:pt x="15" y="337"/>
                  </a:cubicBezTo>
                  <a:cubicBezTo>
                    <a:pt x="25" y="342"/>
                    <a:pt x="36" y="344"/>
                    <a:pt x="46" y="347"/>
                  </a:cubicBezTo>
                  <a:cubicBezTo>
                    <a:pt x="59" y="350"/>
                    <a:pt x="72" y="351"/>
                    <a:pt x="80" y="363"/>
                  </a:cubicBezTo>
                  <a:cubicBezTo>
                    <a:pt x="82" y="366"/>
                    <a:pt x="84" y="371"/>
                    <a:pt x="83" y="374"/>
                  </a:cubicBezTo>
                  <a:cubicBezTo>
                    <a:pt x="82" y="375"/>
                    <a:pt x="77" y="377"/>
                    <a:pt x="75" y="377"/>
                  </a:cubicBezTo>
                  <a:cubicBezTo>
                    <a:pt x="74" y="377"/>
                    <a:pt x="74" y="377"/>
                    <a:pt x="74" y="377"/>
                  </a:cubicBezTo>
                  <a:cubicBezTo>
                    <a:pt x="65" y="376"/>
                    <a:pt x="56" y="374"/>
                    <a:pt x="46" y="373"/>
                  </a:cubicBezTo>
                  <a:cubicBezTo>
                    <a:pt x="43" y="373"/>
                    <a:pt x="39" y="372"/>
                    <a:pt x="36" y="372"/>
                  </a:cubicBezTo>
                  <a:cubicBezTo>
                    <a:pt x="31" y="372"/>
                    <a:pt x="28" y="373"/>
                    <a:pt x="25" y="375"/>
                  </a:cubicBezTo>
                  <a:cubicBezTo>
                    <a:pt x="22" y="377"/>
                    <a:pt x="22" y="383"/>
                    <a:pt x="23" y="389"/>
                  </a:cubicBezTo>
                  <a:cubicBezTo>
                    <a:pt x="27" y="386"/>
                    <a:pt x="30" y="385"/>
                    <a:pt x="34" y="385"/>
                  </a:cubicBezTo>
                  <a:cubicBezTo>
                    <a:pt x="37" y="385"/>
                    <a:pt x="40" y="386"/>
                    <a:pt x="43" y="388"/>
                  </a:cubicBezTo>
                  <a:cubicBezTo>
                    <a:pt x="52" y="393"/>
                    <a:pt x="56" y="401"/>
                    <a:pt x="55" y="411"/>
                  </a:cubicBezTo>
                  <a:cubicBezTo>
                    <a:pt x="54" y="416"/>
                    <a:pt x="47" y="422"/>
                    <a:pt x="55" y="425"/>
                  </a:cubicBezTo>
                  <a:cubicBezTo>
                    <a:pt x="56" y="425"/>
                    <a:pt x="56" y="425"/>
                    <a:pt x="57" y="425"/>
                  </a:cubicBezTo>
                  <a:cubicBezTo>
                    <a:pt x="61" y="425"/>
                    <a:pt x="66" y="423"/>
                    <a:pt x="70" y="422"/>
                  </a:cubicBezTo>
                  <a:cubicBezTo>
                    <a:pt x="70" y="421"/>
                    <a:pt x="70" y="420"/>
                    <a:pt x="70" y="419"/>
                  </a:cubicBezTo>
                  <a:cubicBezTo>
                    <a:pt x="79" y="423"/>
                    <a:pt x="88" y="428"/>
                    <a:pt x="97" y="432"/>
                  </a:cubicBezTo>
                  <a:cubicBezTo>
                    <a:pt x="103" y="435"/>
                    <a:pt x="109" y="437"/>
                    <a:pt x="116" y="439"/>
                  </a:cubicBezTo>
                  <a:cubicBezTo>
                    <a:pt x="116" y="440"/>
                    <a:pt x="117" y="440"/>
                    <a:pt x="118" y="440"/>
                  </a:cubicBezTo>
                  <a:cubicBezTo>
                    <a:pt x="120" y="440"/>
                    <a:pt x="122" y="439"/>
                    <a:pt x="123" y="438"/>
                  </a:cubicBezTo>
                  <a:cubicBezTo>
                    <a:pt x="125" y="436"/>
                    <a:pt x="127" y="436"/>
                    <a:pt x="129" y="436"/>
                  </a:cubicBezTo>
                  <a:cubicBezTo>
                    <a:pt x="132" y="436"/>
                    <a:pt x="135" y="438"/>
                    <a:pt x="137" y="440"/>
                  </a:cubicBezTo>
                  <a:cubicBezTo>
                    <a:pt x="142" y="443"/>
                    <a:pt x="147" y="447"/>
                    <a:pt x="152" y="450"/>
                  </a:cubicBezTo>
                  <a:cubicBezTo>
                    <a:pt x="153" y="449"/>
                    <a:pt x="154" y="447"/>
                    <a:pt x="155" y="445"/>
                  </a:cubicBezTo>
                  <a:cubicBezTo>
                    <a:pt x="159" y="442"/>
                    <a:pt x="163" y="440"/>
                    <a:pt x="167" y="440"/>
                  </a:cubicBezTo>
                  <a:cubicBezTo>
                    <a:pt x="168" y="440"/>
                    <a:pt x="168" y="440"/>
                    <a:pt x="169" y="440"/>
                  </a:cubicBezTo>
                  <a:cubicBezTo>
                    <a:pt x="171" y="437"/>
                    <a:pt x="173" y="437"/>
                    <a:pt x="176" y="437"/>
                  </a:cubicBezTo>
                  <a:cubicBezTo>
                    <a:pt x="176" y="437"/>
                    <a:pt x="176" y="437"/>
                    <a:pt x="176" y="437"/>
                  </a:cubicBezTo>
                  <a:cubicBezTo>
                    <a:pt x="176" y="437"/>
                    <a:pt x="177" y="437"/>
                    <a:pt x="177" y="437"/>
                  </a:cubicBezTo>
                  <a:cubicBezTo>
                    <a:pt x="179" y="437"/>
                    <a:pt x="182" y="437"/>
                    <a:pt x="184" y="435"/>
                  </a:cubicBezTo>
                  <a:cubicBezTo>
                    <a:pt x="183" y="444"/>
                    <a:pt x="183" y="452"/>
                    <a:pt x="182" y="461"/>
                  </a:cubicBezTo>
                  <a:cubicBezTo>
                    <a:pt x="182" y="462"/>
                    <a:pt x="182" y="462"/>
                    <a:pt x="182" y="463"/>
                  </a:cubicBezTo>
                  <a:cubicBezTo>
                    <a:pt x="184" y="467"/>
                    <a:pt x="182" y="472"/>
                    <a:pt x="177" y="472"/>
                  </a:cubicBezTo>
                  <a:cubicBezTo>
                    <a:pt x="177" y="472"/>
                    <a:pt x="177" y="472"/>
                    <a:pt x="176" y="472"/>
                  </a:cubicBezTo>
                  <a:cubicBezTo>
                    <a:pt x="175" y="472"/>
                    <a:pt x="173" y="472"/>
                    <a:pt x="171" y="472"/>
                  </a:cubicBezTo>
                  <a:cubicBezTo>
                    <a:pt x="175" y="479"/>
                    <a:pt x="177" y="481"/>
                    <a:pt x="183" y="481"/>
                  </a:cubicBezTo>
                  <a:cubicBezTo>
                    <a:pt x="186" y="481"/>
                    <a:pt x="189" y="481"/>
                    <a:pt x="192" y="481"/>
                  </a:cubicBezTo>
                  <a:cubicBezTo>
                    <a:pt x="193" y="481"/>
                    <a:pt x="194" y="481"/>
                    <a:pt x="194" y="481"/>
                  </a:cubicBezTo>
                  <a:cubicBezTo>
                    <a:pt x="201" y="481"/>
                    <a:pt x="203" y="484"/>
                    <a:pt x="202" y="491"/>
                  </a:cubicBezTo>
                  <a:cubicBezTo>
                    <a:pt x="201" y="498"/>
                    <a:pt x="200" y="505"/>
                    <a:pt x="198" y="512"/>
                  </a:cubicBezTo>
                  <a:cubicBezTo>
                    <a:pt x="196" y="519"/>
                    <a:pt x="195" y="526"/>
                    <a:pt x="197" y="533"/>
                  </a:cubicBezTo>
                  <a:cubicBezTo>
                    <a:pt x="201" y="529"/>
                    <a:pt x="206" y="524"/>
                    <a:pt x="208" y="516"/>
                  </a:cubicBezTo>
                  <a:cubicBezTo>
                    <a:pt x="209" y="510"/>
                    <a:pt x="215" y="505"/>
                    <a:pt x="220" y="501"/>
                  </a:cubicBezTo>
                  <a:cubicBezTo>
                    <a:pt x="225" y="498"/>
                    <a:pt x="228" y="495"/>
                    <a:pt x="230" y="490"/>
                  </a:cubicBezTo>
                  <a:cubicBezTo>
                    <a:pt x="232" y="483"/>
                    <a:pt x="234" y="476"/>
                    <a:pt x="242" y="472"/>
                  </a:cubicBezTo>
                  <a:cubicBezTo>
                    <a:pt x="243" y="471"/>
                    <a:pt x="245" y="469"/>
                    <a:pt x="245" y="467"/>
                  </a:cubicBezTo>
                  <a:cubicBezTo>
                    <a:pt x="248" y="461"/>
                    <a:pt x="249" y="455"/>
                    <a:pt x="252" y="449"/>
                  </a:cubicBezTo>
                  <a:cubicBezTo>
                    <a:pt x="257" y="435"/>
                    <a:pt x="262" y="421"/>
                    <a:pt x="267" y="408"/>
                  </a:cubicBezTo>
                  <a:cubicBezTo>
                    <a:pt x="269" y="402"/>
                    <a:pt x="273" y="398"/>
                    <a:pt x="275" y="393"/>
                  </a:cubicBezTo>
                  <a:cubicBezTo>
                    <a:pt x="278" y="381"/>
                    <a:pt x="278" y="380"/>
                    <a:pt x="291" y="380"/>
                  </a:cubicBezTo>
                  <a:cubicBezTo>
                    <a:pt x="292" y="372"/>
                    <a:pt x="296" y="367"/>
                    <a:pt x="305" y="366"/>
                  </a:cubicBezTo>
                  <a:cubicBezTo>
                    <a:pt x="306" y="358"/>
                    <a:pt x="304" y="349"/>
                    <a:pt x="307" y="342"/>
                  </a:cubicBezTo>
                  <a:cubicBezTo>
                    <a:pt x="312" y="332"/>
                    <a:pt x="324" y="327"/>
                    <a:pt x="332" y="327"/>
                  </a:cubicBezTo>
                  <a:cubicBezTo>
                    <a:pt x="340" y="327"/>
                    <a:pt x="348" y="327"/>
                    <a:pt x="355" y="327"/>
                  </a:cubicBezTo>
                  <a:cubicBezTo>
                    <a:pt x="368" y="327"/>
                    <a:pt x="380" y="327"/>
                    <a:pt x="392" y="332"/>
                  </a:cubicBezTo>
                  <a:cubicBezTo>
                    <a:pt x="393" y="332"/>
                    <a:pt x="393" y="332"/>
                    <a:pt x="393" y="332"/>
                  </a:cubicBezTo>
                  <a:cubicBezTo>
                    <a:pt x="396" y="332"/>
                    <a:pt x="398" y="331"/>
                    <a:pt x="401" y="331"/>
                  </a:cubicBezTo>
                  <a:cubicBezTo>
                    <a:pt x="402" y="331"/>
                    <a:pt x="405" y="330"/>
                    <a:pt x="407" y="330"/>
                  </a:cubicBezTo>
                  <a:cubicBezTo>
                    <a:pt x="409" y="330"/>
                    <a:pt x="411" y="331"/>
                    <a:pt x="412" y="332"/>
                  </a:cubicBezTo>
                  <a:cubicBezTo>
                    <a:pt x="420" y="339"/>
                    <a:pt x="427" y="347"/>
                    <a:pt x="434" y="355"/>
                  </a:cubicBezTo>
                  <a:cubicBezTo>
                    <a:pt x="438" y="360"/>
                    <a:pt x="442" y="366"/>
                    <a:pt x="446" y="371"/>
                  </a:cubicBezTo>
                  <a:cubicBezTo>
                    <a:pt x="448" y="374"/>
                    <a:pt x="454" y="375"/>
                    <a:pt x="455" y="378"/>
                  </a:cubicBezTo>
                  <a:cubicBezTo>
                    <a:pt x="458" y="390"/>
                    <a:pt x="468" y="389"/>
                    <a:pt x="477" y="391"/>
                  </a:cubicBezTo>
                  <a:cubicBezTo>
                    <a:pt x="478" y="386"/>
                    <a:pt x="479" y="382"/>
                    <a:pt x="481" y="378"/>
                  </a:cubicBezTo>
                  <a:cubicBezTo>
                    <a:pt x="492" y="357"/>
                    <a:pt x="510" y="344"/>
                    <a:pt x="531" y="333"/>
                  </a:cubicBezTo>
                  <a:cubicBezTo>
                    <a:pt x="536" y="331"/>
                    <a:pt x="540" y="328"/>
                    <a:pt x="536" y="320"/>
                  </a:cubicBezTo>
                  <a:cubicBezTo>
                    <a:pt x="535" y="318"/>
                    <a:pt x="534" y="316"/>
                    <a:pt x="535" y="315"/>
                  </a:cubicBezTo>
                  <a:cubicBezTo>
                    <a:pt x="528" y="312"/>
                    <a:pt x="522" y="309"/>
                    <a:pt x="518" y="303"/>
                  </a:cubicBezTo>
                  <a:cubicBezTo>
                    <a:pt x="514" y="299"/>
                    <a:pt x="510" y="297"/>
                    <a:pt x="505" y="297"/>
                  </a:cubicBezTo>
                  <a:cubicBezTo>
                    <a:pt x="501" y="297"/>
                    <a:pt x="497" y="298"/>
                    <a:pt x="493" y="300"/>
                  </a:cubicBezTo>
                  <a:cubicBezTo>
                    <a:pt x="486" y="302"/>
                    <a:pt x="480" y="303"/>
                    <a:pt x="474" y="308"/>
                  </a:cubicBezTo>
                  <a:cubicBezTo>
                    <a:pt x="470" y="313"/>
                    <a:pt x="460" y="314"/>
                    <a:pt x="453" y="317"/>
                  </a:cubicBezTo>
                  <a:cubicBezTo>
                    <a:pt x="449" y="319"/>
                    <a:pt x="445" y="320"/>
                    <a:pt x="441" y="320"/>
                  </a:cubicBezTo>
                  <a:cubicBezTo>
                    <a:pt x="437" y="320"/>
                    <a:pt x="433" y="319"/>
                    <a:pt x="429" y="317"/>
                  </a:cubicBezTo>
                  <a:cubicBezTo>
                    <a:pt x="416" y="310"/>
                    <a:pt x="403" y="304"/>
                    <a:pt x="388" y="303"/>
                  </a:cubicBezTo>
                  <a:cubicBezTo>
                    <a:pt x="385" y="303"/>
                    <a:pt x="381" y="303"/>
                    <a:pt x="378" y="303"/>
                  </a:cubicBezTo>
                  <a:cubicBezTo>
                    <a:pt x="374" y="303"/>
                    <a:pt x="370" y="304"/>
                    <a:pt x="366" y="305"/>
                  </a:cubicBezTo>
                  <a:cubicBezTo>
                    <a:pt x="363" y="306"/>
                    <a:pt x="359" y="307"/>
                    <a:pt x="355" y="307"/>
                  </a:cubicBezTo>
                  <a:cubicBezTo>
                    <a:pt x="346" y="307"/>
                    <a:pt x="338" y="303"/>
                    <a:pt x="332" y="295"/>
                  </a:cubicBezTo>
                  <a:cubicBezTo>
                    <a:pt x="325" y="286"/>
                    <a:pt x="318" y="278"/>
                    <a:pt x="312" y="269"/>
                  </a:cubicBezTo>
                  <a:cubicBezTo>
                    <a:pt x="308" y="262"/>
                    <a:pt x="303" y="254"/>
                    <a:pt x="303" y="247"/>
                  </a:cubicBezTo>
                  <a:cubicBezTo>
                    <a:pt x="304" y="224"/>
                    <a:pt x="288" y="211"/>
                    <a:pt x="276" y="196"/>
                  </a:cubicBezTo>
                  <a:cubicBezTo>
                    <a:pt x="268" y="187"/>
                    <a:pt x="257" y="181"/>
                    <a:pt x="254" y="169"/>
                  </a:cubicBezTo>
                  <a:moveTo>
                    <a:pt x="116" y="127"/>
                  </a:moveTo>
                  <a:cubicBezTo>
                    <a:pt x="115" y="128"/>
                    <a:pt x="113" y="128"/>
                    <a:pt x="111" y="128"/>
                  </a:cubicBezTo>
                  <a:cubicBezTo>
                    <a:pt x="111" y="128"/>
                    <a:pt x="110" y="128"/>
                    <a:pt x="110" y="128"/>
                  </a:cubicBezTo>
                  <a:cubicBezTo>
                    <a:pt x="110" y="128"/>
                    <a:pt x="109" y="128"/>
                    <a:pt x="109" y="128"/>
                  </a:cubicBezTo>
                  <a:cubicBezTo>
                    <a:pt x="104" y="128"/>
                    <a:pt x="100" y="128"/>
                    <a:pt x="97" y="134"/>
                  </a:cubicBezTo>
                  <a:cubicBezTo>
                    <a:pt x="100" y="138"/>
                    <a:pt x="102" y="139"/>
                    <a:pt x="103" y="139"/>
                  </a:cubicBezTo>
                  <a:cubicBezTo>
                    <a:pt x="104" y="139"/>
                    <a:pt x="105" y="139"/>
                    <a:pt x="106" y="138"/>
                  </a:cubicBezTo>
                  <a:cubicBezTo>
                    <a:pt x="107" y="137"/>
                    <a:pt x="108" y="136"/>
                    <a:pt x="109" y="136"/>
                  </a:cubicBezTo>
                  <a:cubicBezTo>
                    <a:pt x="110" y="136"/>
                    <a:pt x="111" y="138"/>
                    <a:pt x="111" y="140"/>
                  </a:cubicBezTo>
                  <a:cubicBezTo>
                    <a:pt x="112" y="141"/>
                    <a:pt x="113" y="142"/>
                    <a:pt x="113" y="143"/>
                  </a:cubicBezTo>
                  <a:cubicBezTo>
                    <a:pt x="118" y="142"/>
                    <a:pt x="121" y="139"/>
                    <a:pt x="117" y="134"/>
                  </a:cubicBezTo>
                  <a:cubicBezTo>
                    <a:pt x="116" y="132"/>
                    <a:pt x="117" y="130"/>
                    <a:pt x="116" y="127"/>
                  </a:cubicBezTo>
                  <a:moveTo>
                    <a:pt x="190" y="51"/>
                  </a:moveTo>
                  <a:cubicBezTo>
                    <a:pt x="190" y="51"/>
                    <a:pt x="189" y="52"/>
                    <a:pt x="189" y="52"/>
                  </a:cubicBezTo>
                  <a:cubicBezTo>
                    <a:pt x="189" y="52"/>
                    <a:pt x="190" y="52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moveTo>
                    <a:pt x="196" y="50"/>
                  </a:moveTo>
                  <a:cubicBezTo>
                    <a:pt x="194" y="51"/>
                    <a:pt x="192" y="51"/>
                    <a:pt x="190" y="51"/>
                  </a:cubicBezTo>
                  <a:cubicBezTo>
                    <a:pt x="191" y="54"/>
                    <a:pt x="192" y="56"/>
                    <a:pt x="193" y="57"/>
                  </a:cubicBezTo>
                  <a:cubicBezTo>
                    <a:pt x="194" y="58"/>
                    <a:pt x="196" y="59"/>
                    <a:pt x="197" y="59"/>
                  </a:cubicBezTo>
                  <a:cubicBezTo>
                    <a:pt x="198" y="59"/>
                    <a:pt x="199" y="58"/>
                    <a:pt x="200" y="58"/>
                  </a:cubicBezTo>
                  <a:cubicBezTo>
                    <a:pt x="200" y="58"/>
                    <a:pt x="201" y="58"/>
                    <a:pt x="201" y="57"/>
                  </a:cubicBezTo>
                  <a:cubicBezTo>
                    <a:pt x="199" y="55"/>
                    <a:pt x="198" y="52"/>
                    <a:pt x="196" y="50"/>
                  </a:cubicBezTo>
                  <a:moveTo>
                    <a:pt x="98" y="0"/>
                  </a:moveTo>
                  <a:cubicBezTo>
                    <a:pt x="99" y="2"/>
                    <a:pt x="100" y="3"/>
                    <a:pt x="101" y="4"/>
                  </a:cubicBezTo>
                  <a:cubicBezTo>
                    <a:pt x="101" y="4"/>
                    <a:pt x="102" y="4"/>
                    <a:pt x="102" y="4"/>
                  </a:cubicBezTo>
                  <a:cubicBezTo>
                    <a:pt x="103" y="4"/>
                    <a:pt x="104" y="4"/>
                    <a:pt x="106" y="3"/>
                  </a:cubicBezTo>
                  <a:cubicBezTo>
                    <a:pt x="103" y="2"/>
                    <a:pt x="101" y="1"/>
                    <a:pt x="9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640382" y="4290526"/>
              <a:ext cx="431800" cy="398463"/>
            </a:xfrm>
            <a:custGeom>
              <a:avLst/>
              <a:gdLst>
                <a:gd name="T0" fmla="*/ 9 w 379"/>
                <a:gd name="T1" fmla="*/ 250 h 349"/>
                <a:gd name="T2" fmla="*/ 16 w 379"/>
                <a:gd name="T3" fmla="*/ 250 h 349"/>
                <a:gd name="T4" fmla="*/ 20 w 379"/>
                <a:gd name="T5" fmla="*/ 240 h 349"/>
                <a:gd name="T6" fmla="*/ 29 w 379"/>
                <a:gd name="T7" fmla="*/ 235 h 349"/>
                <a:gd name="T8" fmla="*/ 19 w 379"/>
                <a:gd name="T9" fmla="*/ 155 h 349"/>
                <a:gd name="T10" fmla="*/ 19 w 379"/>
                <a:gd name="T11" fmla="*/ 155 h 349"/>
                <a:gd name="T12" fmla="*/ 125 w 379"/>
                <a:gd name="T13" fmla="*/ 189 h 349"/>
                <a:gd name="T14" fmla="*/ 124 w 379"/>
                <a:gd name="T15" fmla="*/ 199 h 349"/>
                <a:gd name="T16" fmla="*/ 135 w 379"/>
                <a:gd name="T17" fmla="*/ 158 h 349"/>
                <a:gd name="T18" fmla="*/ 115 w 379"/>
                <a:gd name="T19" fmla="*/ 115 h 349"/>
                <a:gd name="T20" fmla="*/ 116 w 379"/>
                <a:gd name="T21" fmla="*/ 109 h 349"/>
                <a:gd name="T22" fmla="*/ 111 w 379"/>
                <a:gd name="T23" fmla="*/ 105 h 349"/>
                <a:gd name="T24" fmla="*/ 133 w 379"/>
                <a:gd name="T25" fmla="*/ 45 h 349"/>
                <a:gd name="T26" fmla="*/ 145 w 379"/>
                <a:gd name="T27" fmla="*/ 45 h 349"/>
                <a:gd name="T28" fmla="*/ 121 w 379"/>
                <a:gd name="T29" fmla="*/ 108 h 349"/>
                <a:gd name="T30" fmla="*/ 107 w 379"/>
                <a:gd name="T31" fmla="*/ 117 h 349"/>
                <a:gd name="T32" fmla="*/ 97 w 379"/>
                <a:gd name="T33" fmla="*/ 106 h 349"/>
                <a:gd name="T34" fmla="*/ 111 w 379"/>
                <a:gd name="T35" fmla="*/ 105 h 349"/>
                <a:gd name="T36" fmla="*/ 135 w 379"/>
                <a:gd name="T37" fmla="*/ 2 h 349"/>
                <a:gd name="T38" fmla="*/ 89 w 379"/>
                <a:gd name="T39" fmla="*/ 99 h 349"/>
                <a:gd name="T40" fmla="*/ 22 w 379"/>
                <a:gd name="T41" fmla="*/ 152 h 349"/>
                <a:gd name="T42" fmla="*/ 30 w 379"/>
                <a:gd name="T43" fmla="*/ 157 h 349"/>
                <a:gd name="T44" fmla="*/ 29 w 379"/>
                <a:gd name="T45" fmla="*/ 161 h 349"/>
                <a:gd name="T46" fmla="*/ 118 w 379"/>
                <a:gd name="T47" fmla="*/ 207 h 349"/>
                <a:gd name="T48" fmla="*/ 124 w 379"/>
                <a:gd name="T49" fmla="*/ 210 h 349"/>
                <a:gd name="T50" fmla="*/ 137 w 379"/>
                <a:gd name="T51" fmla="*/ 235 h 349"/>
                <a:gd name="T52" fmla="*/ 176 w 379"/>
                <a:gd name="T53" fmla="*/ 325 h 349"/>
                <a:gd name="T54" fmla="*/ 174 w 379"/>
                <a:gd name="T55" fmla="*/ 314 h 349"/>
                <a:gd name="T56" fmla="*/ 206 w 379"/>
                <a:gd name="T57" fmla="*/ 292 h 349"/>
                <a:gd name="T58" fmla="*/ 290 w 379"/>
                <a:gd name="T59" fmla="*/ 332 h 349"/>
                <a:gd name="T60" fmla="*/ 333 w 379"/>
                <a:gd name="T61" fmla="*/ 349 h 349"/>
                <a:gd name="T62" fmla="*/ 375 w 379"/>
                <a:gd name="T63" fmla="*/ 327 h 349"/>
                <a:gd name="T64" fmla="*/ 354 w 379"/>
                <a:gd name="T65" fmla="*/ 303 h 349"/>
                <a:gd name="T66" fmla="*/ 320 w 379"/>
                <a:gd name="T67" fmla="*/ 290 h 349"/>
                <a:gd name="T68" fmla="*/ 258 w 379"/>
                <a:gd name="T69" fmla="*/ 274 h 349"/>
                <a:gd name="T70" fmla="*/ 253 w 379"/>
                <a:gd name="T71" fmla="*/ 273 h 349"/>
                <a:gd name="T72" fmla="*/ 201 w 379"/>
                <a:gd name="T73" fmla="*/ 243 h 349"/>
                <a:gd name="T74" fmla="*/ 248 w 379"/>
                <a:gd name="T75" fmla="*/ 198 h 349"/>
                <a:gd name="T76" fmla="*/ 254 w 379"/>
                <a:gd name="T77" fmla="*/ 193 h 349"/>
                <a:gd name="T78" fmla="*/ 243 w 379"/>
                <a:gd name="T79" fmla="*/ 164 h 349"/>
                <a:gd name="T80" fmla="*/ 233 w 379"/>
                <a:gd name="T81" fmla="*/ 167 h 349"/>
                <a:gd name="T82" fmla="*/ 214 w 379"/>
                <a:gd name="T83" fmla="*/ 185 h 349"/>
                <a:gd name="T84" fmla="*/ 218 w 379"/>
                <a:gd name="T85" fmla="*/ 171 h 349"/>
                <a:gd name="T86" fmla="*/ 215 w 379"/>
                <a:gd name="T87" fmla="*/ 151 h 349"/>
                <a:gd name="T88" fmla="*/ 204 w 379"/>
                <a:gd name="T89" fmla="*/ 123 h 349"/>
                <a:gd name="T90" fmla="*/ 177 w 379"/>
                <a:gd name="T91" fmla="*/ 137 h 349"/>
                <a:gd name="T92" fmla="*/ 159 w 379"/>
                <a:gd name="T93" fmla="*/ 76 h 349"/>
                <a:gd name="T94" fmla="*/ 164 w 379"/>
                <a:gd name="T95" fmla="*/ 33 h 349"/>
                <a:gd name="T96" fmla="*/ 144 w 379"/>
                <a:gd name="T97" fmla="*/ 26 h 349"/>
                <a:gd name="T98" fmla="*/ 144 w 379"/>
                <a:gd name="T99" fmla="*/ 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9" h="349">
                  <a:moveTo>
                    <a:pt x="20" y="240"/>
                  </a:moveTo>
                  <a:cubicBezTo>
                    <a:pt x="13" y="240"/>
                    <a:pt x="7" y="241"/>
                    <a:pt x="0" y="242"/>
                  </a:cubicBezTo>
                  <a:cubicBezTo>
                    <a:pt x="2" y="249"/>
                    <a:pt x="5" y="250"/>
                    <a:pt x="9" y="250"/>
                  </a:cubicBezTo>
                  <a:cubicBezTo>
                    <a:pt x="10" y="250"/>
                    <a:pt x="10" y="250"/>
                    <a:pt x="11" y="250"/>
                  </a:cubicBezTo>
                  <a:cubicBezTo>
                    <a:pt x="12" y="249"/>
                    <a:pt x="12" y="249"/>
                    <a:pt x="13" y="249"/>
                  </a:cubicBezTo>
                  <a:cubicBezTo>
                    <a:pt x="14" y="249"/>
                    <a:pt x="15" y="250"/>
                    <a:pt x="16" y="250"/>
                  </a:cubicBezTo>
                  <a:cubicBezTo>
                    <a:pt x="16" y="250"/>
                    <a:pt x="16" y="250"/>
                    <a:pt x="16" y="250"/>
                  </a:cubicBezTo>
                  <a:cubicBezTo>
                    <a:pt x="17" y="250"/>
                    <a:pt x="20" y="245"/>
                    <a:pt x="22" y="242"/>
                  </a:cubicBezTo>
                  <a:cubicBezTo>
                    <a:pt x="21" y="241"/>
                    <a:pt x="21" y="240"/>
                    <a:pt x="20" y="240"/>
                  </a:cubicBezTo>
                  <a:moveTo>
                    <a:pt x="42" y="229"/>
                  </a:moveTo>
                  <a:cubicBezTo>
                    <a:pt x="37" y="230"/>
                    <a:pt x="33" y="231"/>
                    <a:pt x="29" y="231"/>
                  </a:cubicBezTo>
                  <a:cubicBezTo>
                    <a:pt x="29" y="233"/>
                    <a:pt x="29" y="234"/>
                    <a:pt x="29" y="235"/>
                  </a:cubicBezTo>
                  <a:cubicBezTo>
                    <a:pt x="34" y="235"/>
                    <a:pt x="38" y="234"/>
                    <a:pt x="42" y="233"/>
                  </a:cubicBezTo>
                  <a:cubicBezTo>
                    <a:pt x="42" y="232"/>
                    <a:pt x="42" y="231"/>
                    <a:pt x="42" y="229"/>
                  </a:cubicBezTo>
                  <a:moveTo>
                    <a:pt x="19" y="155"/>
                  </a:moveTo>
                  <a:cubicBezTo>
                    <a:pt x="19" y="155"/>
                    <a:pt x="18" y="156"/>
                    <a:pt x="18" y="156"/>
                  </a:cubicBezTo>
                  <a:cubicBezTo>
                    <a:pt x="19" y="156"/>
                    <a:pt x="19" y="157"/>
                    <a:pt x="20" y="157"/>
                  </a:cubicBezTo>
                  <a:cubicBezTo>
                    <a:pt x="20" y="156"/>
                    <a:pt x="19" y="155"/>
                    <a:pt x="19" y="155"/>
                  </a:cubicBezTo>
                  <a:moveTo>
                    <a:pt x="124" y="199"/>
                  </a:moveTo>
                  <a:cubicBezTo>
                    <a:pt x="124" y="199"/>
                    <a:pt x="124" y="199"/>
                    <a:pt x="124" y="199"/>
                  </a:cubicBezTo>
                  <a:cubicBezTo>
                    <a:pt x="124" y="196"/>
                    <a:pt x="124" y="193"/>
                    <a:pt x="125" y="189"/>
                  </a:cubicBezTo>
                  <a:cubicBezTo>
                    <a:pt x="125" y="186"/>
                    <a:pt x="126" y="182"/>
                    <a:pt x="126" y="178"/>
                  </a:cubicBezTo>
                  <a:cubicBezTo>
                    <a:pt x="132" y="176"/>
                    <a:pt x="138" y="174"/>
                    <a:pt x="144" y="173"/>
                  </a:cubicBezTo>
                  <a:cubicBezTo>
                    <a:pt x="149" y="182"/>
                    <a:pt x="136" y="199"/>
                    <a:pt x="124" y="199"/>
                  </a:cubicBezTo>
                  <a:moveTo>
                    <a:pt x="139" y="170"/>
                  </a:moveTo>
                  <a:cubicBezTo>
                    <a:pt x="138" y="165"/>
                    <a:pt x="134" y="162"/>
                    <a:pt x="128" y="162"/>
                  </a:cubicBezTo>
                  <a:cubicBezTo>
                    <a:pt x="130" y="161"/>
                    <a:pt x="133" y="158"/>
                    <a:pt x="135" y="158"/>
                  </a:cubicBezTo>
                  <a:cubicBezTo>
                    <a:pt x="140" y="158"/>
                    <a:pt x="144" y="159"/>
                    <a:pt x="149" y="160"/>
                  </a:cubicBezTo>
                  <a:cubicBezTo>
                    <a:pt x="147" y="168"/>
                    <a:pt x="147" y="169"/>
                    <a:pt x="139" y="170"/>
                  </a:cubicBezTo>
                  <a:moveTo>
                    <a:pt x="115" y="115"/>
                  </a:moveTo>
                  <a:cubicBezTo>
                    <a:pt x="115" y="115"/>
                    <a:pt x="114" y="115"/>
                    <a:pt x="114" y="115"/>
                  </a:cubicBezTo>
                  <a:cubicBezTo>
                    <a:pt x="113" y="115"/>
                    <a:pt x="112" y="112"/>
                    <a:pt x="112" y="112"/>
                  </a:cubicBezTo>
                  <a:cubicBezTo>
                    <a:pt x="113" y="109"/>
                    <a:pt x="115" y="109"/>
                    <a:pt x="116" y="109"/>
                  </a:cubicBezTo>
                  <a:cubicBezTo>
                    <a:pt x="118" y="109"/>
                    <a:pt x="119" y="109"/>
                    <a:pt x="120" y="110"/>
                  </a:cubicBezTo>
                  <a:cubicBezTo>
                    <a:pt x="121" y="114"/>
                    <a:pt x="118" y="115"/>
                    <a:pt x="115" y="115"/>
                  </a:cubicBezTo>
                  <a:moveTo>
                    <a:pt x="111" y="105"/>
                  </a:moveTo>
                  <a:cubicBezTo>
                    <a:pt x="111" y="105"/>
                    <a:pt x="110" y="105"/>
                    <a:pt x="110" y="104"/>
                  </a:cubicBezTo>
                  <a:cubicBezTo>
                    <a:pt x="106" y="101"/>
                    <a:pt x="105" y="98"/>
                    <a:pt x="108" y="94"/>
                  </a:cubicBezTo>
                  <a:cubicBezTo>
                    <a:pt x="117" y="78"/>
                    <a:pt x="125" y="61"/>
                    <a:pt x="133" y="45"/>
                  </a:cubicBezTo>
                  <a:cubicBezTo>
                    <a:pt x="135" y="43"/>
                    <a:pt x="137" y="41"/>
                    <a:pt x="139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4" y="43"/>
                    <a:pt x="145" y="45"/>
                  </a:cubicBezTo>
                  <a:cubicBezTo>
                    <a:pt x="147" y="49"/>
                    <a:pt x="148" y="54"/>
                    <a:pt x="149" y="58"/>
                  </a:cubicBezTo>
                  <a:cubicBezTo>
                    <a:pt x="146" y="72"/>
                    <a:pt x="144" y="84"/>
                    <a:pt x="141" y="95"/>
                  </a:cubicBezTo>
                  <a:cubicBezTo>
                    <a:pt x="138" y="103"/>
                    <a:pt x="130" y="108"/>
                    <a:pt x="121" y="108"/>
                  </a:cubicBezTo>
                  <a:cubicBezTo>
                    <a:pt x="118" y="108"/>
                    <a:pt x="115" y="107"/>
                    <a:pt x="112" y="106"/>
                  </a:cubicBezTo>
                  <a:cubicBezTo>
                    <a:pt x="111" y="110"/>
                    <a:pt x="110" y="113"/>
                    <a:pt x="109" y="115"/>
                  </a:cubicBezTo>
                  <a:cubicBezTo>
                    <a:pt x="109" y="116"/>
                    <a:pt x="108" y="117"/>
                    <a:pt x="107" y="117"/>
                  </a:cubicBezTo>
                  <a:cubicBezTo>
                    <a:pt x="107" y="117"/>
                    <a:pt x="107" y="117"/>
                    <a:pt x="107" y="117"/>
                  </a:cubicBezTo>
                  <a:cubicBezTo>
                    <a:pt x="105" y="116"/>
                    <a:pt x="103" y="115"/>
                    <a:pt x="101" y="114"/>
                  </a:cubicBezTo>
                  <a:cubicBezTo>
                    <a:pt x="99" y="111"/>
                    <a:pt x="98" y="108"/>
                    <a:pt x="97" y="106"/>
                  </a:cubicBezTo>
                  <a:cubicBezTo>
                    <a:pt x="96" y="105"/>
                    <a:pt x="95" y="105"/>
                    <a:pt x="94" y="104"/>
                  </a:cubicBezTo>
                  <a:cubicBezTo>
                    <a:pt x="94" y="104"/>
                    <a:pt x="94" y="103"/>
                    <a:pt x="94" y="103"/>
                  </a:cubicBezTo>
                  <a:cubicBezTo>
                    <a:pt x="100" y="103"/>
                    <a:pt x="105" y="104"/>
                    <a:pt x="111" y="105"/>
                  </a:cubicBezTo>
                  <a:moveTo>
                    <a:pt x="145" y="0"/>
                  </a:moveTo>
                  <a:cubicBezTo>
                    <a:pt x="142" y="0"/>
                    <a:pt x="140" y="0"/>
                    <a:pt x="137" y="0"/>
                  </a:cubicBezTo>
                  <a:cubicBezTo>
                    <a:pt x="136" y="0"/>
                    <a:pt x="135" y="1"/>
                    <a:pt x="135" y="2"/>
                  </a:cubicBezTo>
                  <a:cubicBezTo>
                    <a:pt x="119" y="11"/>
                    <a:pt x="112" y="26"/>
                    <a:pt x="108" y="43"/>
                  </a:cubicBezTo>
                  <a:cubicBezTo>
                    <a:pt x="106" y="52"/>
                    <a:pt x="102" y="61"/>
                    <a:pt x="99" y="70"/>
                  </a:cubicBezTo>
                  <a:cubicBezTo>
                    <a:pt x="95" y="80"/>
                    <a:pt x="87" y="87"/>
                    <a:pt x="89" y="99"/>
                  </a:cubicBezTo>
                  <a:cubicBezTo>
                    <a:pt x="89" y="103"/>
                    <a:pt x="86" y="108"/>
                    <a:pt x="83" y="110"/>
                  </a:cubicBezTo>
                  <a:cubicBezTo>
                    <a:pt x="69" y="120"/>
                    <a:pt x="55" y="129"/>
                    <a:pt x="42" y="138"/>
                  </a:cubicBezTo>
                  <a:cubicBezTo>
                    <a:pt x="35" y="142"/>
                    <a:pt x="28" y="146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5" y="153"/>
                    <a:pt x="28" y="155"/>
                    <a:pt x="30" y="157"/>
                  </a:cubicBezTo>
                  <a:cubicBezTo>
                    <a:pt x="30" y="158"/>
                    <a:pt x="30" y="159"/>
                    <a:pt x="30" y="159"/>
                  </a:cubicBezTo>
                  <a:cubicBezTo>
                    <a:pt x="29" y="160"/>
                    <a:pt x="28" y="160"/>
                    <a:pt x="28" y="160"/>
                  </a:cubicBezTo>
                  <a:cubicBezTo>
                    <a:pt x="28" y="160"/>
                    <a:pt x="28" y="160"/>
                    <a:pt x="29" y="161"/>
                  </a:cubicBezTo>
                  <a:cubicBezTo>
                    <a:pt x="47" y="169"/>
                    <a:pt x="66" y="179"/>
                    <a:pt x="84" y="189"/>
                  </a:cubicBezTo>
                  <a:cubicBezTo>
                    <a:pt x="94" y="194"/>
                    <a:pt x="105" y="199"/>
                    <a:pt x="115" y="205"/>
                  </a:cubicBezTo>
                  <a:cubicBezTo>
                    <a:pt x="116" y="206"/>
                    <a:pt x="117" y="206"/>
                    <a:pt x="118" y="207"/>
                  </a:cubicBezTo>
                  <a:cubicBezTo>
                    <a:pt x="118" y="207"/>
                    <a:pt x="119" y="207"/>
                    <a:pt x="119" y="207"/>
                  </a:cubicBezTo>
                  <a:cubicBezTo>
                    <a:pt x="119" y="207"/>
                    <a:pt x="119" y="207"/>
                    <a:pt x="119" y="207"/>
                  </a:cubicBezTo>
                  <a:cubicBezTo>
                    <a:pt x="121" y="207"/>
                    <a:pt x="123" y="209"/>
                    <a:pt x="124" y="210"/>
                  </a:cubicBezTo>
                  <a:cubicBezTo>
                    <a:pt x="124" y="211"/>
                    <a:pt x="124" y="213"/>
                    <a:pt x="123" y="214"/>
                  </a:cubicBezTo>
                  <a:cubicBezTo>
                    <a:pt x="123" y="214"/>
                    <a:pt x="123" y="214"/>
                    <a:pt x="124" y="215"/>
                  </a:cubicBezTo>
                  <a:cubicBezTo>
                    <a:pt x="128" y="221"/>
                    <a:pt x="132" y="229"/>
                    <a:pt x="137" y="235"/>
                  </a:cubicBezTo>
                  <a:cubicBezTo>
                    <a:pt x="149" y="247"/>
                    <a:pt x="157" y="261"/>
                    <a:pt x="158" y="279"/>
                  </a:cubicBezTo>
                  <a:cubicBezTo>
                    <a:pt x="159" y="289"/>
                    <a:pt x="165" y="299"/>
                    <a:pt x="169" y="308"/>
                  </a:cubicBezTo>
                  <a:cubicBezTo>
                    <a:pt x="171" y="314"/>
                    <a:pt x="174" y="319"/>
                    <a:pt x="176" y="325"/>
                  </a:cubicBezTo>
                  <a:cubicBezTo>
                    <a:pt x="176" y="325"/>
                    <a:pt x="176" y="325"/>
                    <a:pt x="176" y="326"/>
                  </a:cubicBezTo>
                  <a:cubicBezTo>
                    <a:pt x="178" y="325"/>
                    <a:pt x="180" y="325"/>
                    <a:pt x="182" y="325"/>
                  </a:cubicBezTo>
                  <a:cubicBezTo>
                    <a:pt x="179" y="321"/>
                    <a:pt x="176" y="318"/>
                    <a:pt x="174" y="314"/>
                  </a:cubicBezTo>
                  <a:cubicBezTo>
                    <a:pt x="173" y="311"/>
                    <a:pt x="172" y="306"/>
                    <a:pt x="173" y="304"/>
                  </a:cubicBezTo>
                  <a:cubicBezTo>
                    <a:pt x="182" y="295"/>
                    <a:pt x="193" y="292"/>
                    <a:pt x="205" y="292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21" y="292"/>
                    <a:pt x="233" y="299"/>
                    <a:pt x="245" y="306"/>
                  </a:cubicBezTo>
                  <a:cubicBezTo>
                    <a:pt x="254" y="310"/>
                    <a:pt x="262" y="315"/>
                    <a:pt x="271" y="321"/>
                  </a:cubicBezTo>
                  <a:cubicBezTo>
                    <a:pt x="277" y="325"/>
                    <a:pt x="284" y="326"/>
                    <a:pt x="290" y="332"/>
                  </a:cubicBezTo>
                  <a:cubicBezTo>
                    <a:pt x="294" y="337"/>
                    <a:pt x="302" y="338"/>
                    <a:pt x="308" y="341"/>
                  </a:cubicBezTo>
                  <a:cubicBezTo>
                    <a:pt x="312" y="344"/>
                    <a:pt x="317" y="347"/>
                    <a:pt x="321" y="348"/>
                  </a:cubicBezTo>
                  <a:cubicBezTo>
                    <a:pt x="325" y="348"/>
                    <a:pt x="329" y="349"/>
                    <a:pt x="333" y="349"/>
                  </a:cubicBezTo>
                  <a:cubicBezTo>
                    <a:pt x="338" y="349"/>
                    <a:pt x="342" y="348"/>
                    <a:pt x="346" y="346"/>
                  </a:cubicBezTo>
                  <a:cubicBezTo>
                    <a:pt x="354" y="343"/>
                    <a:pt x="363" y="345"/>
                    <a:pt x="371" y="340"/>
                  </a:cubicBezTo>
                  <a:cubicBezTo>
                    <a:pt x="376" y="336"/>
                    <a:pt x="379" y="333"/>
                    <a:pt x="375" y="327"/>
                  </a:cubicBezTo>
                  <a:cubicBezTo>
                    <a:pt x="372" y="322"/>
                    <a:pt x="372" y="315"/>
                    <a:pt x="364" y="314"/>
                  </a:cubicBezTo>
                  <a:cubicBezTo>
                    <a:pt x="363" y="314"/>
                    <a:pt x="363" y="313"/>
                    <a:pt x="362" y="313"/>
                  </a:cubicBezTo>
                  <a:cubicBezTo>
                    <a:pt x="360" y="309"/>
                    <a:pt x="358" y="306"/>
                    <a:pt x="354" y="303"/>
                  </a:cubicBezTo>
                  <a:cubicBezTo>
                    <a:pt x="344" y="297"/>
                    <a:pt x="335" y="290"/>
                    <a:pt x="323" y="290"/>
                  </a:cubicBezTo>
                  <a:cubicBezTo>
                    <a:pt x="323" y="290"/>
                    <a:pt x="323" y="290"/>
                    <a:pt x="322" y="290"/>
                  </a:cubicBezTo>
                  <a:cubicBezTo>
                    <a:pt x="322" y="290"/>
                    <a:pt x="321" y="290"/>
                    <a:pt x="320" y="290"/>
                  </a:cubicBezTo>
                  <a:cubicBezTo>
                    <a:pt x="310" y="290"/>
                    <a:pt x="301" y="287"/>
                    <a:pt x="291" y="285"/>
                  </a:cubicBezTo>
                  <a:cubicBezTo>
                    <a:pt x="285" y="283"/>
                    <a:pt x="278" y="282"/>
                    <a:pt x="272" y="280"/>
                  </a:cubicBezTo>
                  <a:cubicBezTo>
                    <a:pt x="267" y="278"/>
                    <a:pt x="263" y="276"/>
                    <a:pt x="258" y="274"/>
                  </a:cubicBezTo>
                  <a:cubicBezTo>
                    <a:pt x="257" y="274"/>
                    <a:pt x="256" y="273"/>
                    <a:pt x="255" y="273"/>
                  </a:cubicBezTo>
                  <a:cubicBezTo>
                    <a:pt x="255" y="273"/>
                    <a:pt x="255" y="273"/>
                    <a:pt x="255" y="273"/>
                  </a:cubicBezTo>
                  <a:cubicBezTo>
                    <a:pt x="254" y="273"/>
                    <a:pt x="253" y="273"/>
                    <a:pt x="253" y="273"/>
                  </a:cubicBezTo>
                  <a:cubicBezTo>
                    <a:pt x="245" y="273"/>
                    <a:pt x="239" y="267"/>
                    <a:pt x="232" y="264"/>
                  </a:cubicBezTo>
                  <a:cubicBezTo>
                    <a:pt x="227" y="263"/>
                    <a:pt x="223" y="259"/>
                    <a:pt x="219" y="256"/>
                  </a:cubicBezTo>
                  <a:cubicBezTo>
                    <a:pt x="213" y="252"/>
                    <a:pt x="207" y="247"/>
                    <a:pt x="201" y="243"/>
                  </a:cubicBezTo>
                  <a:cubicBezTo>
                    <a:pt x="197" y="240"/>
                    <a:pt x="198" y="232"/>
                    <a:pt x="202" y="230"/>
                  </a:cubicBezTo>
                  <a:cubicBezTo>
                    <a:pt x="211" y="226"/>
                    <a:pt x="216" y="219"/>
                    <a:pt x="223" y="212"/>
                  </a:cubicBezTo>
                  <a:cubicBezTo>
                    <a:pt x="230" y="205"/>
                    <a:pt x="237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50" y="198"/>
                    <a:pt x="254" y="195"/>
                    <a:pt x="254" y="193"/>
                  </a:cubicBezTo>
                  <a:cubicBezTo>
                    <a:pt x="254" y="187"/>
                    <a:pt x="253" y="182"/>
                    <a:pt x="256" y="177"/>
                  </a:cubicBezTo>
                  <a:cubicBezTo>
                    <a:pt x="256" y="176"/>
                    <a:pt x="256" y="175"/>
                    <a:pt x="256" y="174"/>
                  </a:cubicBezTo>
                  <a:cubicBezTo>
                    <a:pt x="254" y="167"/>
                    <a:pt x="245" y="171"/>
                    <a:pt x="243" y="164"/>
                  </a:cubicBezTo>
                  <a:cubicBezTo>
                    <a:pt x="243" y="164"/>
                    <a:pt x="242" y="164"/>
                    <a:pt x="242" y="164"/>
                  </a:cubicBezTo>
                  <a:cubicBezTo>
                    <a:pt x="242" y="164"/>
                    <a:pt x="242" y="164"/>
                    <a:pt x="242" y="164"/>
                  </a:cubicBezTo>
                  <a:cubicBezTo>
                    <a:pt x="239" y="165"/>
                    <a:pt x="235" y="165"/>
                    <a:pt x="233" y="167"/>
                  </a:cubicBezTo>
                  <a:cubicBezTo>
                    <a:pt x="229" y="168"/>
                    <a:pt x="225" y="171"/>
                    <a:pt x="224" y="174"/>
                  </a:cubicBezTo>
                  <a:cubicBezTo>
                    <a:pt x="223" y="180"/>
                    <a:pt x="218" y="181"/>
                    <a:pt x="214" y="185"/>
                  </a:cubicBezTo>
                  <a:cubicBezTo>
                    <a:pt x="214" y="185"/>
                    <a:pt x="214" y="185"/>
                    <a:pt x="214" y="185"/>
                  </a:cubicBezTo>
                  <a:cubicBezTo>
                    <a:pt x="213" y="185"/>
                    <a:pt x="210" y="183"/>
                    <a:pt x="210" y="183"/>
                  </a:cubicBezTo>
                  <a:cubicBezTo>
                    <a:pt x="211" y="181"/>
                    <a:pt x="211" y="178"/>
                    <a:pt x="213" y="177"/>
                  </a:cubicBezTo>
                  <a:cubicBezTo>
                    <a:pt x="214" y="174"/>
                    <a:pt x="217" y="173"/>
                    <a:pt x="218" y="171"/>
                  </a:cubicBezTo>
                  <a:cubicBezTo>
                    <a:pt x="221" y="168"/>
                    <a:pt x="223" y="164"/>
                    <a:pt x="227" y="160"/>
                  </a:cubicBezTo>
                  <a:cubicBezTo>
                    <a:pt x="226" y="159"/>
                    <a:pt x="225" y="157"/>
                    <a:pt x="223" y="156"/>
                  </a:cubicBezTo>
                  <a:cubicBezTo>
                    <a:pt x="221" y="154"/>
                    <a:pt x="218" y="152"/>
                    <a:pt x="215" y="151"/>
                  </a:cubicBezTo>
                  <a:cubicBezTo>
                    <a:pt x="209" y="147"/>
                    <a:pt x="208" y="141"/>
                    <a:pt x="208" y="134"/>
                  </a:cubicBezTo>
                  <a:cubicBezTo>
                    <a:pt x="208" y="133"/>
                    <a:pt x="208" y="131"/>
                    <a:pt x="208" y="131"/>
                  </a:cubicBezTo>
                  <a:cubicBezTo>
                    <a:pt x="205" y="129"/>
                    <a:pt x="204" y="126"/>
                    <a:pt x="204" y="123"/>
                  </a:cubicBezTo>
                  <a:cubicBezTo>
                    <a:pt x="198" y="125"/>
                    <a:pt x="193" y="127"/>
                    <a:pt x="188" y="129"/>
                  </a:cubicBezTo>
                  <a:cubicBezTo>
                    <a:pt x="184" y="131"/>
                    <a:pt x="180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3" y="137"/>
                    <a:pt x="169" y="131"/>
                    <a:pt x="166" y="128"/>
                  </a:cubicBezTo>
                  <a:cubicBezTo>
                    <a:pt x="161" y="123"/>
                    <a:pt x="156" y="117"/>
                    <a:pt x="157" y="109"/>
                  </a:cubicBezTo>
                  <a:cubicBezTo>
                    <a:pt x="159" y="98"/>
                    <a:pt x="158" y="87"/>
                    <a:pt x="159" y="76"/>
                  </a:cubicBezTo>
                  <a:cubicBezTo>
                    <a:pt x="161" y="60"/>
                    <a:pt x="157" y="43"/>
                    <a:pt x="168" y="29"/>
                  </a:cubicBezTo>
                  <a:cubicBezTo>
                    <a:pt x="168" y="29"/>
                    <a:pt x="168" y="28"/>
                    <a:pt x="168" y="28"/>
                  </a:cubicBezTo>
                  <a:cubicBezTo>
                    <a:pt x="167" y="30"/>
                    <a:pt x="165" y="32"/>
                    <a:pt x="164" y="33"/>
                  </a:cubicBezTo>
                  <a:cubicBezTo>
                    <a:pt x="161" y="37"/>
                    <a:pt x="157" y="40"/>
                    <a:pt x="154" y="40"/>
                  </a:cubicBezTo>
                  <a:cubicBezTo>
                    <a:pt x="153" y="40"/>
                    <a:pt x="152" y="40"/>
                    <a:pt x="151" y="39"/>
                  </a:cubicBezTo>
                  <a:cubicBezTo>
                    <a:pt x="148" y="37"/>
                    <a:pt x="144" y="30"/>
                    <a:pt x="144" y="26"/>
                  </a:cubicBezTo>
                  <a:cubicBezTo>
                    <a:pt x="144" y="23"/>
                    <a:pt x="148" y="18"/>
                    <a:pt x="143" y="15"/>
                  </a:cubicBezTo>
                  <a:cubicBezTo>
                    <a:pt x="142" y="14"/>
                    <a:pt x="143" y="12"/>
                    <a:pt x="143" y="11"/>
                  </a:cubicBezTo>
                  <a:cubicBezTo>
                    <a:pt x="143" y="9"/>
                    <a:pt x="144" y="8"/>
                    <a:pt x="144" y="6"/>
                  </a:cubicBezTo>
                  <a:cubicBezTo>
                    <a:pt x="145" y="4"/>
                    <a:pt x="144" y="2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562594" y="4468326"/>
              <a:ext cx="277813" cy="349250"/>
            </a:xfrm>
            <a:custGeom>
              <a:avLst/>
              <a:gdLst>
                <a:gd name="T0" fmla="*/ 106 w 244"/>
                <a:gd name="T1" fmla="*/ 128 h 307"/>
                <a:gd name="T2" fmla="*/ 103 w 244"/>
                <a:gd name="T3" fmla="*/ 144 h 307"/>
                <a:gd name="T4" fmla="*/ 99 w 244"/>
                <a:gd name="T5" fmla="*/ 137 h 307"/>
                <a:gd name="T6" fmla="*/ 93 w 244"/>
                <a:gd name="T7" fmla="*/ 140 h 307"/>
                <a:gd name="T8" fmla="*/ 99 w 244"/>
                <a:gd name="T9" fmla="*/ 129 h 307"/>
                <a:gd name="T10" fmla="*/ 101 w 244"/>
                <a:gd name="T11" fmla="*/ 129 h 307"/>
                <a:gd name="T12" fmla="*/ 68 w 244"/>
                <a:gd name="T13" fmla="*/ 86 h 307"/>
                <a:gd name="T14" fmla="*/ 90 w 244"/>
                <a:gd name="T15" fmla="*/ 86 h 307"/>
                <a:gd name="T16" fmla="*/ 84 w 244"/>
                <a:gd name="T17" fmla="*/ 94 h 307"/>
                <a:gd name="T18" fmla="*/ 79 w 244"/>
                <a:gd name="T19" fmla="*/ 94 h 307"/>
                <a:gd name="T20" fmla="*/ 97 w 244"/>
                <a:gd name="T21" fmla="*/ 79 h 307"/>
                <a:gd name="T22" fmla="*/ 110 w 244"/>
                <a:gd name="T23" fmla="*/ 73 h 307"/>
                <a:gd name="T24" fmla="*/ 97 w 244"/>
                <a:gd name="T25" fmla="*/ 79 h 307"/>
                <a:gd name="T26" fmla="*/ 80 w 244"/>
                <a:gd name="T27" fmla="*/ 12 h 307"/>
                <a:gd name="T28" fmla="*/ 61 w 244"/>
                <a:gd name="T29" fmla="*/ 42 h 307"/>
                <a:gd name="T30" fmla="*/ 56 w 244"/>
                <a:gd name="T31" fmla="*/ 59 h 307"/>
                <a:gd name="T32" fmla="*/ 15 w 244"/>
                <a:gd name="T33" fmla="*/ 138 h 307"/>
                <a:gd name="T34" fmla="*/ 3 w 244"/>
                <a:gd name="T35" fmla="*/ 166 h 307"/>
                <a:gd name="T36" fmla="*/ 49 w 244"/>
                <a:gd name="T37" fmla="*/ 172 h 307"/>
                <a:gd name="T38" fmla="*/ 141 w 244"/>
                <a:gd name="T39" fmla="*/ 179 h 307"/>
                <a:gd name="T40" fmla="*/ 149 w 244"/>
                <a:gd name="T41" fmla="*/ 206 h 307"/>
                <a:gd name="T42" fmla="*/ 77 w 244"/>
                <a:gd name="T43" fmla="*/ 260 h 307"/>
                <a:gd name="T44" fmla="*/ 85 w 244"/>
                <a:gd name="T45" fmla="*/ 269 h 307"/>
                <a:gd name="T46" fmla="*/ 102 w 244"/>
                <a:gd name="T47" fmla="*/ 285 h 307"/>
                <a:gd name="T48" fmla="*/ 113 w 244"/>
                <a:gd name="T49" fmla="*/ 303 h 307"/>
                <a:gd name="T50" fmla="*/ 119 w 244"/>
                <a:gd name="T51" fmla="*/ 306 h 307"/>
                <a:gd name="T52" fmla="*/ 130 w 244"/>
                <a:gd name="T53" fmla="*/ 268 h 307"/>
                <a:gd name="T54" fmla="*/ 148 w 244"/>
                <a:gd name="T55" fmla="*/ 252 h 307"/>
                <a:gd name="T56" fmla="*/ 163 w 244"/>
                <a:gd name="T57" fmla="*/ 248 h 307"/>
                <a:gd name="T58" fmla="*/ 170 w 244"/>
                <a:gd name="T59" fmla="*/ 242 h 307"/>
                <a:gd name="T60" fmla="*/ 170 w 244"/>
                <a:gd name="T61" fmla="*/ 225 h 307"/>
                <a:gd name="T62" fmla="*/ 203 w 244"/>
                <a:gd name="T63" fmla="*/ 224 h 307"/>
                <a:gd name="T64" fmla="*/ 231 w 244"/>
                <a:gd name="T65" fmla="*/ 256 h 307"/>
                <a:gd name="T66" fmla="*/ 237 w 244"/>
                <a:gd name="T67" fmla="*/ 250 h 307"/>
                <a:gd name="T68" fmla="*/ 224 w 244"/>
                <a:gd name="T69" fmla="*/ 234 h 307"/>
                <a:gd name="T70" fmla="*/ 202 w 244"/>
                <a:gd name="T71" fmla="*/ 216 h 307"/>
                <a:gd name="T72" fmla="*/ 206 w 244"/>
                <a:gd name="T73" fmla="*/ 196 h 307"/>
                <a:gd name="T74" fmla="*/ 215 w 244"/>
                <a:gd name="T75" fmla="*/ 174 h 307"/>
                <a:gd name="T76" fmla="*/ 244 w 244"/>
                <a:gd name="T77" fmla="*/ 170 h 307"/>
                <a:gd name="T78" fmla="*/ 237 w 244"/>
                <a:gd name="T79" fmla="*/ 152 h 307"/>
                <a:gd name="T80" fmla="*/ 205 w 244"/>
                <a:gd name="T81" fmla="*/ 79 h 307"/>
                <a:gd name="T82" fmla="*/ 191 w 244"/>
                <a:gd name="T83" fmla="*/ 58 h 307"/>
                <a:gd name="T84" fmla="*/ 187 w 244"/>
                <a:gd name="T85" fmla="*/ 60 h 307"/>
                <a:gd name="T86" fmla="*/ 180 w 244"/>
                <a:gd name="T87" fmla="*/ 52 h 307"/>
                <a:gd name="T88" fmla="*/ 180 w 244"/>
                <a:gd name="T89" fmla="*/ 52 h 307"/>
                <a:gd name="T90" fmla="*/ 186 w 244"/>
                <a:gd name="T91" fmla="*/ 51 h 307"/>
                <a:gd name="T92" fmla="*/ 152 w 244"/>
                <a:gd name="T93" fmla="*/ 33 h 307"/>
                <a:gd name="T94" fmla="*/ 96 w 244"/>
                <a:gd name="T95" fmla="*/ 4 h 307"/>
                <a:gd name="T96" fmla="*/ 91 w 244"/>
                <a:gd name="T97" fmla="*/ 5 h 307"/>
                <a:gd name="T98" fmla="*/ 86 w 244"/>
                <a:gd name="T9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4" h="307">
                  <a:moveTo>
                    <a:pt x="101" y="129"/>
                  </a:moveTo>
                  <a:cubicBezTo>
                    <a:pt x="103" y="129"/>
                    <a:pt x="105" y="129"/>
                    <a:pt x="106" y="128"/>
                  </a:cubicBezTo>
                  <a:cubicBezTo>
                    <a:pt x="107" y="131"/>
                    <a:pt x="106" y="133"/>
                    <a:pt x="107" y="135"/>
                  </a:cubicBezTo>
                  <a:cubicBezTo>
                    <a:pt x="111" y="140"/>
                    <a:pt x="108" y="143"/>
                    <a:pt x="103" y="144"/>
                  </a:cubicBezTo>
                  <a:cubicBezTo>
                    <a:pt x="103" y="143"/>
                    <a:pt x="102" y="142"/>
                    <a:pt x="101" y="141"/>
                  </a:cubicBezTo>
                  <a:cubicBezTo>
                    <a:pt x="101" y="139"/>
                    <a:pt x="100" y="137"/>
                    <a:pt x="99" y="137"/>
                  </a:cubicBezTo>
                  <a:cubicBezTo>
                    <a:pt x="98" y="137"/>
                    <a:pt x="97" y="138"/>
                    <a:pt x="96" y="139"/>
                  </a:cubicBezTo>
                  <a:cubicBezTo>
                    <a:pt x="95" y="140"/>
                    <a:pt x="94" y="140"/>
                    <a:pt x="93" y="140"/>
                  </a:cubicBezTo>
                  <a:cubicBezTo>
                    <a:pt x="92" y="140"/>
                    <a:pt x="90" y="139"/>
                    <a:pt x="87" y="135"/>
                  </a:cubicBezTo>
                  <a:cubicBezTo>
                    <a:pt x="90" y="129"/>
                    <a:pt x="94" y="129"/>
                    <a:pt x="99" y="129"/>
                  </a:cubicBezTo>
                  <a:cubicBezTo>
                    <a:pt x="99" y="129"/>
                    <a:pt x="100" y="129"/>
                    <a:pt x="100" y="129"/>
                  </a:cubicBezTo>
                  <a:cubicBezTo>
                    <a:pt x="100" y="129"/>
                    <a:pt x="101" y="129"/>
                    <a:pt x="101" y="129"/>
                  </a:cubicBezTo>
                  <a:moveTo>
                    <a:pt x="77" y="94"/>
                  </a:moveTo>
                  <a:cubicBezTo>
                    <a:pt x="73" y="94"/>
                    <a:pt x="70" y="93"/>
                    <a:pt x="68" y="86"/>
                  </a:cubicBezTo>
                  <a:cubicBezTo>
                    <a:pt x="75" y="85"/>
                    <a:pt x="81" y="84"/>
                    <a:pt x="88" y="84"/>
                  </a:cubicBezTo>
                  <a:cubicBezTo>
                    <a:pt x="89" y="84"/>
                    <a:pt x="89" y="85"/>
                    <a:pt x="90" y="86"/>
                  </a:cubicBezTo>
                  <a:cubicBezTo>
                    <a:pt x="88" y="89"/>
                    <a:pt x="85" y="94"/>
                    <a:pt x="84" y="94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3" y="94"/>
                    <a:pt x="82" y="93"/>
                    <a:pt x="81" y="93"/>
                  </a:cubicBezTo>
                  <a:cubicBezTo>
                    <a:pt x="80" y="93"/>
                    <a:pt x="80" y="93"/>
                    <a:pt x="79" y="94"/>
                  </a:cubicBezTo>
                  <a:cubicBezTo>
                    <a:pt x="78" y="94"/>
                    <a:pt x="78" y="94"/>
                    <a:pt x="77" y="94"/>
                  </a:cubicBezTo>
                  <a:moveTo>
                    <a:pt x="97" y="79"/>
                  </a:moveTo>
                  <a:cubicBezTo>
                    <a:pt x="97" y="78"/>
                    <a:pt x="97" y="77"/>
                    <a:pt x="97" y="75"/>
                  </a:cubicBezTo>
                  <a:cubicBezTo>
                    <a:pt x="101" y="75"/>
                    <a:pt x="105" y="74"/>
                    <a:pt x="110" y="73"/>
                  </a:cubicBezTo>
                  <a:cubicBezTo>
                    <a:pt x="110" y="75"/>
                    <a:pt x="110" y="76"/>
                    <a:pt x="110" y="77"/>
                  </a:cubicBezTo>
                  <a:cubicBezTo>
                    <a:pt x="106" y="78"/>
                    <a:pt x="102" y="79"/>
                    <a:pt x="97" y="79"/>
                  </a:cubicBezTo>
                  <a:moveTo>
                    <a:pt x="86" y="0"/>
                  </a:moveTo>
                  <a:cubicBezTo>
                    <a:pt x="83" y="4"/>
                    <a:pt x="81" y="8"/>
                    <a:pt x="80" y="12"/>
                  </a:cubicBezTo>
                  <a:cubicBezTo>
                    <a:pt x="78" y="18"/>
                    <a:pt x="74" y="24"/>
                    <a:pt x="69" y="28"/>
                  </a:cubicBezTo>
                  <a:cubicBezTo>
                    <a:pt x="63" y="32"/>
                    <a:pt x="61" y="36"/>
                    <a:pt x="61" y="42"/>
                  </a:cubicBezTo>
                  <a:cubicBezTo>
                    <a:pt x="60" y="49"/>
                    <a:pt x="58" y="54"/>
                    <a:pt x="55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0" y="77"/>
                    <a:pt x="45" y="94"/>
                    <a:pt x="37" y="111"/>
                  </a:cubicBezTo>
                  <a:cubicBezTo>
                    <a:pt x="33" y="121"/>
                    <a:pt x="23" y="129"/>
                    <a:pt x="15" y="138"/>
                  </a:cubicBezTo>
                  <a:cubicBezTo>
                    <a:pt x="11" y="142"/>
                    <a:pt x="4" y="145"/>
                    <a:pt x="2" y="150"/>
                  </a:cubicBezTo>
                  <a:cubicBezTo>
                    <a:pt x="0" y="155"/>
                    <a:pt x="0" y="164"/>
                    <a:pt x="3" y="166"/>
                  </a:cubicBezTo>
                  <a:cubicBezTo>
                    <a:pt x="8" y="169"/>
                    <a:pt x="16" y="170"/>
                    <a:pt x="23" y="171"/>
                  </a:cubicBezTo>
                  <a:cubicBezTo>
                    <a:pt x="31" y="171"/>
                    <a:pt x="40" y="171"/>
                    <a:pt x="49" y="172"/>
                  </a:cubicBezTo>
                  <a:cubicBezTo>
                    <a:pt x="60" y="173"/>
                    <a:pt x="72" y="174"/>
                    <a:pt x="83" y="175"/>
                  </a:cubicBezTo>
                  <a:cubicBezTo>
                    <a:pt x="102" y="177"/>
                    <a:pt x="122" y="177"/>
                    <a:pt x="141" y="179"/>
                  </a:cubicBezTo>
                  <a:cubicBezTo>
                    <a:pt x="147" y="180"/>
                    <a:pt x="154" y="186"/>
                    <a:pt x="157" y="191"/>
                  </a:cubicBezTo>
                  <a:cubicBezTo>
                    <a:pt x="158" y="194"/>
                    <a:pt x="153" y="202"/>
                    <a:pt x="149" y="206"/>
                  </a:cubicBezTo>
                  <a:cubicBezTo>
                    <a:pt x="133" y="221"/>
                    <a:pt x="117" y="235"/>
                    <a:pt x="100" y="247"/>
                  </a:cubicBezTo>
                  <a:cubicBezTo>
                    <a:pt x="93" y="252"/>
                    <a:pt x="85" y="256"/>
                    <a:pt x="77" y="260"/>
                  </a:cubicBezTo>
                  <a:cubicBezTo>
                    <a:pt x="80" y="261"/>
                    <a:pt x="83" y="263"/>
                    <a:pt x="83" y="267"/>
                  </a:cubicBezTo>
                  <a:cubicBezTo>
                    <a:pt x="83" y="268"/>
                    <a:pt x="85" y="268"/>
                    <a:pt x="85" y="269"/>
                  </a:cubicBezTo>
                  <a:cubicBezTo>
                    <a:pt x="91" y="273"/>
                    <a:pt x="97" y="277"/>
                    <a:pt x="104" y="281"/>
                  </a:cubicBezTo>
                  <a:cubicBezTo>
                    <a:pt x="102" y="283"/>
                    <a:pt x="102" y="284"/>
                    <a:pt x="102" y="285"/>
                  </a:cubicBezTo>
                  <a:cubicBezTo>
                    <a:pt x="100" y="289"/>
                    <a:pt x="98" y="294"/>
                    <a:pt x="104" y="297"/>
                  </a:cubicBezTo>
                  <a:cubicBezTo>
                    <a:pt x="108" y="298"/>
                    <a:pt x="113" y="301"/>
                    <a:pt x="113" y="303"/>
                  </a:cubicBezTo>
                  <a:cubicBezTo>
                    <a:pt x="114" y="306"/>
                    <a:pt x="115" y="307"/>
                    <a:pt x="116" y="307"/>
                  </a:cubicBezTo>
                  <a:cubicBezTo>
                    <a:pt x="117" y="307"/>
                    <a:pt x="118" y="306"/>
                    <a:pt x="119" y="306"/>
                  </a:cubicBezTo>
                  <a:cubicBezTo>
                    <a:pt x="127" y="303"/>
                    <a:pt x="134" y="295"/>
                    <a:pt x="133" y="287"/>
                  </a:cubicBezTo>
                  <a:cubicBezTo>
                    <a:pt x="133" y="281"/>
                    <a:pt x="132" y="275"/>
                    <a:pt x="130" y="268"/>
                  </a:cubicBezTo>
                  <a:cubicBezTo>
                    <a:pt x="129" y="263"/>
                    <a:pt x="131" y="261"/>
                    <a:pt x="135" y="259"/>
                  </a:cubicBezTo>
                  <a:cubicBezTo>
                    <a:pt x="140" y="258"/>
                    <a:pt x="144" y="256"/>
                    <a:pt x="148" y="252"/>
                  </a:cubicBezTo>
                  <a:cubicBezTo>
                    <a:pt x="151" y="249"/>
                    <a:pt x="154" y="248"/>
                    <a:pt x="158" y="248"/>
                  </a:cubicBezTo>
                  <a:cubicBezTo>
                    <a:pt x="160" y="248"/>
                    <a:pt x="161" y="248"/>
                    <a:pt x="163" y="248"/>
                  </a:cubicBezTo>
                  <a:cubicBezTo>
                    <a:pt x="164" y="249"/>
                    <a:pt x="165" y="249"/>
                    <a:pt x="166" y="249"/>
                  </a:cubicBezTo>
                  <a:cubicBezTo>
                    <a:pt x="169" y="249"/>
                    <a:pt x="171" y="246"/>
                    <a:pt x="170" y="242"/>
                  </a:cubicBezTo>
                  <a:cubicBezTo>
                    <a:pt x="170" y="240"/>
                    <a:pt x="169" y="238"/>
                    <a:pt x="169" y="236"/>
                  </a:cubicBezTo>
                  <a:cubicBezTo>
                    <a:pt x="168" y="233"/>
                    <a:pt x="168" y="229"/>
                    <a:pt x="170" y="225"/>
                  </a:cubicBezTo>
                  <a:cubicBezTo>
                    <a:pt x="175" y="219"/>
                    <a:pt x="182" y="216"/>
                    <a:pt x="188" y="216"/>
                  </a:cubicBezTo>
                  <a:cubicBezTo>
                    <a:pt x="194" y="216"/>
                    <a:pt x="200" y="219"/>
                    <a:pt x="203" y="224"/>
                  </a:cubicBezTo>
                  <a:cubicBezTo>
                    <a:pt x="208" y="231"/>
                    <a:pt x="212" y="238"/>
                    <a:pt x="217" y="245"/>
                  </a:cubicBezTo>
                  <a:cubicBezTo>
                    <a:pt x="221" y="250"/>
                    <a:pt x="224" y="256"/>
                    <a:pt x="231" y="256"/>
                  </a:cubicBezTo>
                  <a:cubicBezTo>
                    <a:pt x="231" y="256"/>
                    <a:pt x="232" y="256"/>
                    <a:pt x="232" y="256"/>
                  </a:cubicBezTo>
                  <a:cubicBezTo>
                    <a:pt x="236" y="256"/>
                    <a:pt x="239" y="253"/>
                    <a:pt x="237" y="250"/>
                  </a:cubicBezTo>
                  <a:cubicBezTo>
                    <a:pt x="235" y="246"/>
                    <a:pt x="232" y="242"/>
                    <a:pt x="229" y="239"/>
                  </a:cubicBezTo>
                  <a:cubicBezTo>
                    <a:pt x="228" y="237"/>
                    <a:pt x="226" y="236"/>
                    <a:pt x="224" y="234"/>
                  </a:cubicBezTo>
                  <a:cubicBezTo>
                    <a:pt x="219" y="227"/>
                    <a:pt x="214" y="221"/>
                    <a:pt x="205" y="219"/>
                  </a:cubicBezTo>
                  <a:cubicBezTo>
                    <a:pt x="204" y="219"/>
                    <a:pt x="202" y="217"/>
                    <a:pt x="202" y="216"/>
                  </a:cubicBezTo>
                  <a:cubicBezTo>
                    <a:pt x="200" y="211"/>
                    <a:pt x="199" y="206"/>
                    <a:pt x="198" y="202"/>
                  </a:cubicBezTo>
                  <a:cubicBezTo>
                    <a:pt x="201" y="200"/>
                    <a:pt x="203" y="197"/>
                    <a:pt x="206" y="196"/>
                  </a:cubicBezTo>
                  <a:cubicBezTo>
                    <a:pt x="212" y="193"/>
                    <a:pt x="212" y="193"/>
                    <a:pt x="210" y="186"/>
                  </a:cubicBezTo>
                  <a:cubicBezTo>
                    <a:pt x="208" y="183"/>
                    <a:pt x="211" y="175"/>
                    <a:pt x="215" y="174"/>
                  </a:cubicBezTo>
                  <a:cubicBezTo>
                    <a:pt x="219" y="173"/>
                    <a:pt x="223" y="172"/>
                    <a:pt x="228" y="172"/>
                  </a:cubicBezTo>
                  <a:cubicBezTo>
                    <a:pt x="233" y="171"/>
                    <a:pt x="238" y="170"/>
                    <a:pt x="244" y="170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2" y="163"/>
                    <a:pt x="239" y="158"/>
                    <a:pt x="237" y="152"/>
                  </a:cubicBezTo>
                  <a:cubicBezTo>
                    <a:pt x="233" y="143"/>
                    <a:pt x="227" y="133"/>
                    <a:pt x="226" y="123"/>
                  </a:cubicBezTo>
                  <a:cubicBezTo>
                    <a:pt x="225" y="105"/>
                    <a:pt x="217" y="91"/>
                    <a:pt x="205" y="79"/>
                  </a:cubicBezTo>
                  <a:cubicBezTo>
                    <a:pt x="200" y="73"/>
                    <a:pt x="196" y="65"/>
                    <a:pt x="192" y="59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9"/>
                    <a:pt x="190" y="59"/>
                    <a:pt x="190" y="59"/>
                  </a:cubicBezTo>
                  <a:cubicBezTo>
                    <a:pt x="189" y="59"/>
                    <a:pt x="188" y="60"/>
                    <a:pt x="187" y="60"/>
                  </a:cubicBezTo>
                  <a:cubicBezTo>
                    <a:pt x="186" y="60"/>
                    <a:pt x="184" y="59"/>
                    <a:pt x="183" y="58"/>
                  </a:cubicBezTo>
                  <a:cubicBezTo>
                    <a:pt x="182" y="57"/>
                    <a:pt x="181" y="55"/>
                    <a:pt x="180" y="52"/>
                  </a:cubicBezTo>
                  <a:cubicBezTo>
                    <a:pt x="180" y="53"/>
                    <a:pt x="179" y="53"/>
                    <a:pt x="179" y="53"/>
                  </a:cubicBezTo>
                  <a:cubicBezTo>
                    <a:pt x="179" y="53"/>
                    <a:pt x="180" y="52"/>
                    <a:pt x="180" y="52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2" y="52"/>
                    <a:pt x="184" y="52"/>
                    <a:pt x="186" y="51"/>
                  </a:cubicBezTo>
                  <a:cubicBezTo>
                    <a:pt x="185" y="50"/>
                    <a:pt x="184" y="50"/>
                    <a:pt x="183" y="49"/>
                  </a:cubicBezTo>
                  <a:cubicBezTo>
                    <a:pt x="173" y="43"/>
                    <a:pt x="162" y="38"/>
                    <a:pt x="152" y="33"/>
                  </a:cubicBezTo>
                  <a:cubicBezTo>
                    <a:pt x="134" y="23"/>
                    <a:pt x="115" y="13"/>
                    <a:pt x="97" y="5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4" y="5"/>
                    <a:pt x="93" y="5"/>
                    <a:pt x="92" y="5"/>
                  </a:cubicBezTo>
                  <a:cubicBezTo>
                    <a:pt x="92" y="5"/>
                    <a:pt x="91" y="5"/>
                    <a:pt x="91" y="5"/>
                  </a:cubicBezTo>
                  <a:cubicBezTo>
                    <a:pt x="90" y="4"/>
                    <a:pt x="89" y="3"/>
                    <a:pt x="88" y="1"/>
                  </a:cubicBezTo>
                  <a:cubicBezTo>
                    <a:pt x="87" y="1"/>
                    <a:pt x="87" y="0"/>
                    <a:pt x="8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出自【趣你的PPT】(微信:qunideppt)：最优质的PPT资源库"/>
            <p:cNvSpPr/>
            <p:nvPr/>
          </p:nvSpPr>
          <p:spPr bwMode="auto">
            <a:xfrm>
              <a:off x="7729282" y="4969976"/>
              <a:ext cx="30163" cy="26988"/>
            </a:xfrm>
            <a:custGeom>
              <a:avLst/>
              <a:gdLst>
                <a:gd name="T0" fmla="*/ 13 w 26"/>
                <a:gd name="T1" fmla="*/ 0 h 23"/>
                <a:gd name="T2" fmla="*/ 11 w 26"/>
                <a:gd name="T3" fmla="*/ 2 h 23"/>
                <a:gd name="T4" fmla="*/ 0 w 26"/>
                <a:gd name="T5" fmla="*/ 11 h 23"/>
                <a:gd name="T6" fmla="*/ 1 w 26"/>
                <a:gd name="T7" fmla="*/ 14 h 23"/>
                <a:gd name="T8" fmla="*/ 10 w 26"/>
                <a:gd name="T9" fmla="*/ 23 h 23"/>
                <a:gd name="T10" fmla="*/ 13 w 26"/>
                <a:gd name="T11" fmla="*/ 23 h 23"/>
                <a:gd name="T12" fmla="*/ 26 w 26"/>
                <a:gd name="T13" fmla="*/ 23 h 23"/>
                <a:gd name="T14" fmla="*/ 26 w 26"/>
                <a:gd name="T15" fmla="*/ 21 h 23"/>
                <a:gd name="T16" fmla="*/ 25 w 26"/>
                <a:gd name="T17" fmla="*/ 15 h 23"/>
                <a:gd name="T18" fmla="*/ 21 w 26"/>
                <a:gd name="T19" fmla="*/ 4 h 23"/>
                <a:gd name="T20" fmla="*/ 13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13" y="0"/>
                  </a:moveTo>
                  <a:cubicBezTo>
                    <a:pt x="12" y="0"/>
                    <a:pt x="12" y="1"/>
                    <a:pt x="11" y="2"/>
                  </a:cubicBezTo>
                  <a:cubicBezTo>
                    <a:pt x="10" y="5"/>
                    <a:pt x="5" y="7"/>
                    <a:pt x="0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4" y="17"/>
                    <a:pt x="8" y="20"/>
                    <a:pt x="10" y="23"/>
                  </a:cubicBezTo>
                  <a:cubicBezTo>
                    <a:pt x="11" y="23"/>
                    <a:pt x="12" y="23"/>
                    <a:pt x="13" y="23"/>
                  </a:cubicBezTo>
                  <a:cubicBezTo>
                    <a:pt x="18" y="23"/>
                    <a:pt x="22" y="23"/>
                    <a:pt x="26" y="23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5" y="19"/>
                    <a:pt x="25" y="17"/>
                    <a:pt x="25" y="15"/>
                  </a:cubicBezTo>
                  <a:cubicBezTo>
                    <a:pt x="24" y="11"/>
                    <a:pt x="24" y="7"/>
                    <a:pt x="21" y="4"/>
                  </a:cubicBezTo>
                  <a:cubicBezTo>
                    <a:pt x="18" y="2"/>
                    <a:pt x="16" y="0"/>
                    <a:pt x="1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724519" y="4969976"/>
              <a:ext cx="36513" cy="36513"/>
            </a:xfrm>
            <a:custGeom>
              <a:avLst/>
              <a:gdLst>
                <a:gd name="T0" fmla="*/ 30 w 32"/>
                <a:gd name="T1" fmla="*/ 21 h 32"/>
                <a:gd name="T2" fmla="*/ 30 w 32"/>
                <a:gd name="T3" fmla="*/ 23 h 32"/>
                <a:gd name="T4" fmla="*/ 17 w 32"/>
                <a:gd name="T5" fmla="*/ 23 h 32"/>
                <a:gd name="T6" fmla="*/ 14 w 32"/>
                <a:gd name="T7" fmla="*/ 23 h 32"/>
                <a:gd name="T8" fmla="*/ 16 w 32"/>
                <a:gd name="T9" fmla="*/ 27 h 32"/>
                <a:gd name="T10" fmla="*/ 19 w 32"/>
                <a:gd name="T11" fmla="*/ 32 h 32"/>
                <a:gd name="T12" fmla="*/ 24 w 32"/>
                <a:gd name="T13" fmla="*/ 32 h 32"/>
                <a:gd name="T14" fmla="*/ 25 w 32"/>
                <a:gd name="T15" fmla="*/ 32 h 32"/>
                <a:gd name="T16" fmla="*/ 30 w 32"/>
                <a:gd name="T17" fmla="*/ 23 h 32"/>
                <a:gd name="T18" fmla="*/ 30 w 32"/>
                <a:gd name="T19" fmla="*/ 21 h 32"/>
                <a:gd name="T20" fmla="*/ 15 w 32"/>
                <a:gd name="T21" fmla="*/ 0 h 32"/>
                <a:gd name="T22" fmla="*/ 3 w 32"/>
                <a:gd name="T23" fmla="*/ 5 h 32"/>
                <a:gd name="T24" fmla="*/ 0 w 32"/>
                <a:gd name="T25" fmla="*/ 10 h 32"/>
                <a:gd name="T26" fmla="*/ 5 w 32"/>
                <a:gd name="T27" fmla="*/ 14 h 32"/>
                <a:gd name="T28" fmla="*/ 5 w 32"/>
                <a:gd name="T29" fmla="*/ 14 h 32"/>
                <a:gd name="T30" fmla="*/ 4 w 32"/>
                <a:gd name="T31" fmla="*/ 11 h 32"/>
                <a:gd name="T32" fmla="*/ 15 w 32"/>
                <a:gd name="T33" fmla="*/ 2 h 32"/>
                <a:gd name="T34" fmla="*/ 17 w 32"/>
                <a:gd name="T35" fmla="*/ 0 h 32"/>
                <a:gd name="T36" fmla="*/ 15 w 32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30" y="22"/>
                    <a:pt x="30" y="22"/>
                    <a:pt x="30" y="23"/>
                  </a:cubicBezTo>
                  <a:cubicBezTo>
                    <a:pt x="26" y="23"/>
                    <a:pt x="22" y="23"/>
                    <a:pt x="17" y="23"/>
                  </a:cubicBezTo>
                  <a:cubicBezTo>
                    <a:pt x="16" y="23"/>
                    <a:pt x="15" y="23"/>
                    <a:pt x="14" y="23"/>
                  </a:cubicBezTo>
                  <a:cubicBezTo>
                    <a:pt x="15" y="24"/>
                    <a:pt x="16" y="26"/>
                    <a:pt x="16" y="27"/>
                  </a:cubicBezTo>
                  <a:cubicBezTo>
                    <a:pt x="17" y="29"/>
                    <a:pt x="18" y="30"/>
                    <a:pt x="19" y="32"/>
                  </a:cubicBezTo>
                  <a:cubicBezTo>
                    <a:pt x="21" y="32"/>
                    <a:pt x="23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30" y="32"/>
                    <a:pt x="32" y="27"/>
                    <a:pt x="30" y="23"/>
                  </a:cubicBezTo>
                  <a:cubicBezTo>
                    <a:pt x="30" y="22"/>
                    <a:pt x="30" y="22"/>
                    <a:pt x="30" y="21"/>
                  </a:cubicBezTo>
                  <a:moveTo>
                    <a:pt x="15" y="0"/>
                  </a:moveTo>
                  <a:cubicBezTo>
                    <a:pt x="11" y="0"/>
                    <a:pt x="7" y="2"/>
                    <a:pt x="3" y="5"/>
                  </a:cubicBezTo>
                  <a:cubicBezTo>
                    <a:pt x="2" y="7"/>
                    <a:pt x="1" y="9"/>
                    <a:pt x="0" y="10"/>
                  </a:cubicBezTo>
                  <a:cubicBezTo>
                    <a:pt x="2" y="12"/>
                    <a:pt x="3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3"/>
                    <a:pt x="5" y="12"/>
                    <a:pt x="4" y="11"/>
                  </a:cubicBezTo>
                  <a:cubicBezTo>
                    <a:pt x="9" y="7"/>
                    <a:pt x="14" y="5"/>
                    <a:pt x="15" y="2"/>
                  </a:cubicBezTo>
                  <a:cubicBezTo>
                    <a:pt x="16" y="1"/>
                    <a:pt x="16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出自【趣你的PPT】(微信:qunideppt)：最优质的PPT资源库"/>
            <p:cNvSpPr/>
            <p:nvPr/>
          </p:nvSpPr>
          <p:spPr bwMode="auto">
            <a:xfrm>
              <a:off x="7832469" y="4773126"/>
              <a:ext cx="33338" cy="22225"/>
            </a:xfrm>
            <a:custGeom>
              <a:avLst/>
              <a:gdLst>
                <a:gd name="T0" fmla="*/ 10 w 28"/>
                <a:gd name="T1" fmla="*/ 0 h 19"/>
                <a:gd name="T2" fmla="*/ 6 w 28"/>
                <a:gd name="T3" fmla="*/ 1 h 19"/>
                <a:gd name="T4" fmla="*/ 3 w 28"/>
                <a:gd name="T5" fmla="*/ 3 h 19"/>
                <a:gd name="T6" fmla="*/ 0 w 28"/>
                <a:gd name="T7" fmla="*/ 6 h 19"/>
                <a:gd name="T8" fmla="*/ 2 w 28"/>
                <a:gd name="T9" fmla="*/ 8 h 19"/>
                <a:gd name="T10" fmla="*/ 9 w 28"/>
                <a:gd name="T11" fmla="*/ 12 h 19"/>
                <a:gd name="T12" fmla="*/ 22 w 28"/>
                <a:gd name="T13" fmla="*/ 19 h 19"/>
                <a:gd name="T14" fmla="*/ 23 w 28"/>
                <a:gd name="T15" fmla="*/ 19 h 19"/>
                <a:gd name="T16" fmla="*/ 28 w 28"/>
                <a:gd name="T17" fmla="*/ 17 h 19"/>
                <a:gd name="T18" fmla="*/ 27 w 28"/>
                <a:gd name="T19" fmla="*/ 13 h 19"/>
                <a:gd name="T20" fmla="*/ 10 w 28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9">
                  <a:moveTo>
                    <a:pt x="10" y="0"/>
                  </a:moveTo>
                  <a:cubicBezTo>
                    <a:pt x="9" y="0"/>
                    <a:pt x="8" y="1"/>
                    <a:pt x="6" y="1"/>
                  </a:cubicBezTo>
                  <a:cubicBezTo>
                    <a:pt x="5" y="1"/>
                    <a:pt x="4" y="2"/>
                    <a:pt x="3" y="3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4" y="9"/>
                    <a:pt x="7" y="11"/>
                    <a:pt x="9" y="12"/>
                  </a:cubicBezTo>
                  <a:cubicBezTo>
                    <a:pt x="14" y="14"/>
                    <a:pt x="18" y="17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9"/>
                    <a:pt x="26" y="18"/>
                    <a:pt x="28" y="17"/>
                  </a:cubicBezTo>
                  <a:cubicBezTo>
                    <a:pt x="28" y="16"/>
                    <a:pt x="28" y="14"/>
                    <a:pt x="27" y="13"/>
                  </a:cubicBezTo>
                  <a:cubicBezTo>
                    <a:pt x="24" y="5"/>
                    <a:pt x="18" y="0"/>
                    <a:pt x="1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出自【趣你的PPT】(微信:qunideppt)：最优质的PPT资源库"/>
            <p:cNvSpPr/>
            <p:nvPr/>
          </p:nvSpPr>
          <p:spPr bwMode="auto">
            <a:xfrm>
              <a:off x="7748332" y="4752489"/>
              <a:ext cx="11113" cy="9525"/>
            </a:xfrm>
            <a:custGeom>
              <a:avLst/>
              <a:gdLst>
                <a:gd name="T0" fmla="*/ 9 w 10"/>
                <a:gd name="T1" fmla="*/ 0 h 9"/>
                <a:gd name="T2" fmla="*/ 3 w 10"/>
                <a:gd name="T3" fmla="*/ 9 h 9"/>
                <a:gd name="T4" fmla="*/ 10 w 10"/>
                <a:gd name="T5" fmla="*/ 2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3"/>
                    <a:pt x="0" y="1"/>
                    <a:pt x="3" y="9"/>
                  </a:cubicBezTo>
                  <a:cubicBezTo>
                    <a:pt x="5" y="6"/>
                    <a:pt x="7" y="4"/>
                    <a:pt x="10" y="2"/>
                  </a:cubicBezTo>
                  <a:cubicBezTo>
                    <a:pt x="9" y="1"/>
                    <a:pt x="9" y="1"/>
                    <a:pt x="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出自【趣你的PPT】(微信:qunideppt)：最优质的PPT资源库"/>
            <p:cNvSpPr/>
            <p:nvPr/>
          </p:nvSpPr>
          <p:spPr bwMode="auto">
            <a:xfrm>
              <a:off x="7535607" y="4620726"/>
              <a:ext cx="12700" cy="34925"/>
            </a:xfrm>
            <a:custGeom>
              <a:avLst/>
              <a:gdLst>
                <a:gd name="T0" fmla="*/ 8 w 11"/>
                <a:gd name="T1" fmla="*/ 0 h 30"/>
                <a:gd name="T2" fmla="*/ 0 w 11"/>
                <a:gd name="T3" fmla="*/ 21 h 30"/>
                <a:gd name="T4" fmla="*/ 11 w 11"/>
                <a:gd name="T5" fmla="*/ 30 h 30"/>
                <a:gd name="T6" fmla="*/ 8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cubicBezTo>
                    <a:pt x="7" y="7"/>
                    <a:pt x="4" y="14"/>
                    <a:pt x="0" y="21"/>
                  </a:cubicBezTo>
                  <a:cubicBezTo>
                    <a:pt x="2" y="24"/>
                    <a:pt x="6" y="27"/>
                    <a:pt x="11" y="30"/>
                  </a:cubicBezTo>
                  <a:cubicBezTo>
                    <a:pt x="10" y="18"/>
                    <a:pt x="9" y="10"/>
                    <a:pt x="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出自【趣你的PPT】(微信:qunideppt)：最优质的PPT资源库"/>
            <p:cNvSpPr/>
            <p:nvPr/>
          </p:nvSpPr>
          <p:spPr bwMode="auto">
            <a:xfrm>
              <a:off x="8324594" y="4414351"/>
              <a:ext cx="47625" cy="44450"/>
            </a:xfrm>
            <a:custGeom>
              <a:avLst/>
              <a:gdLst>
                <a:gd name="T0" fmla="*/ 29 w 42"/>
                <a:gd name="T1" fmla="*/ 0 h 40"/>
                <a:gd name="T2" fmla="*/ 21 w 42"/>
                <a:gd name="T3" fmla="*/ 1 h 40"/>
                <a:gd name="T4" fmla="*/ 2 w 42"/>
                <a:gd name="T5" fmla="*/ 16 h 40"/>
                <a:gd name="T6" fmla="*/ 13 w 42"/>
                <a:gd name="T7" fmla="*/ 37 h 40"/>
                <a:gd name="T8" fmla="*/ 27 w 42"/>
                <a:gd name="T9" fmla="*/ 40 h 40"/>
                <a:gd name="T10" fmla="*/ 32 w 42"/>
                <a:gd name="T11" fmla="*/ 39 h 40"/>
                <a:gd name="T12" fmla="*/ 41 w 42"/>
                <a:gd name="T13" fmla="*/ 27 h 40"/>
                <a:gd name="T14" fmla="*/ 39 w 42"/>
                <a:gd name="T15" fmla="*/ 13 h 40"/>
                <a:gd name="T16" fmla="*/ 41 w 42"/>
                <a:gd name="T17" fmla="*/ 12 h 40"/>
                <a:gd name="T18" fmla="*/ 38 w 42"/>
                <a:gd name="T19" fmla="*/ 4 h 40"/>
                <a:gd name="T20" fmla="*/ 29 w 42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0">
                  <a:moveTo>
                    <a:pt x="29" y="0"/>
                  </a:moveTo>
                  <a:cubicBezTo>
                    <a:pt x="27" y="0"/>
                    <a:pt x="24" y="0"/>
                    <a:pt x="21" y="1"/>
                  </a:cubicBezTo>
                  <a:cubicBezTo>
                    <a:pt x="11" y="1"/>
                    <a:pt x="3" y="8"/>
                    <a:pt x="2" y="16"/>
                  </a:cubicBezTo>
                  <a:cubicBezTo>
                    <a:pt x="0" y="24"/>
                    <a:pt x="5" y="34"/>
                    <a:pt x="13" y="37"/>
                  </a:cubicBezTo>
                  <a:cubicBezTo>
                    <a:pt x="17" y="38"/>
                    <a:pt x="23" y="40"/>
                    <a:pt x="27" y="40"/>
                  </a:cubicBezTo>
                  <a:cubicBezTo>
                    <a:pt x="29" y="40"/>
                    <a:pt x="31" y="39"/>
                    <a:pt x="32" y="39"/>
                  </a:cubicBezTo>
                  <a:cubicBezTo>
                    <a:pt x="36" y="38"/>
                    <a:pt x="40" y="31"/>
                    <a:pt x="41" y="27"/>
                  </a:cubicBezTo>
                  <a:cubicBezTo>
                    <a:pt x="42" y="22"/>
                    <a:pt x="39" y="18"/>
                    <a:pt x="39" y="13"/>
                  </a:cubicBezTo>
                  <a:cubicBezTo>
                    <a:pt x="39" y="13"/>
                    <a:pt x="40" y="13"/>
                    <a:pt x="41" y="12"/>
                  </a:cubicBezTo>
                  <a:cubicBezTo>
                    <a:pt x="40" y="10"/>
                    <a:pt x="39" y="7"/>
                    <a:pt x="38" y="4"/>
                  </a:cubicBezTo>
                  <a:cubicBezTo>
                    <a:pt x="36" y="1"/>
                    <a:pt x="32" y="0"/>
                    <a:pt x="2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出自【趣你的PPT】(微信:qunideppt)：最优质的PPT资源库"/>
            <p:cNvSpPr/>
            <p:nvPr/>
          </p:nvSpPr>
          <p:spPr bwMode="auto">
            <a:xfrm>
              <a:off x="8272207" y="4252426"/>
              <a:ext cx="41275" cy="36513"/>
            </a:xfrm>
            <a:custGeom>
              <a:avLst/>
              <a:gdLst>
                <a:gd name="T0" fmla="*/ 19 w 36"/>
                <a:gd name="T1" fmla="*/ 0 h 32"/>
                <a:gd name="T2" fmla="*/ 14 w 36"/>
                <a:gd name="T3" fmla="*/ 0 h 32"/>
                <a:gd name="T4" fmla="*/ 1 w 36"/>
                <a:gd name="T5" fmla="*/ 19 h 32"/>
                <a:gd name="T6" fmla="*/ 14 w 36"/>
                <a:gd name="T7" fmla="*/ 32 h 32"/>
                <a:gd name="T8" fmla="*/ 29 w 36"/>
                <a:gd name="T9" fmla="*/ 30 h 32"/>
                <a:gd name="T10" fmla="*/ 34 w 36"/>
                <a:gd name="T11" fmla="*/ 25 h 32"/>
                <a:gd name="T12" fmla="*/ 27 w 36"/>
                <a:gd name="T13" fmla="*/ 1 h 32"/>
                <a:gd name="T14" fmla="*/ 19 w 36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2">
                  <a:moveTo>
                    <a:pt x="19" y="0"/>
                  </a:moveTo>
                  <a:cubicBezTo>
                    <a:pt x="18" y="0"/>
                    <a:pt x="16" y="0"/>
                    <a:pt x="14" y="0"/>
                  </a:cubicBezTo>
                  <a:cubicBezTo>
                    <a:pt x="8" y="1"/>
                    <a:pt x="0" y="13"/>
                    <a:pt x="1" y="19"/>
                  </a:cubicBezTo>
                  <a:cubicBezTo>
                    <a:pt x="2" y="29"/>
                    <a:pt x="5" y="32"/>
                    <a:pt x="14" y="32"/>
                  </a:cubicBezTo>
                  <a:cubicBezTo>
                    <a:pt x="19" y="31"/>
                    <a:pt x="24" y="31"/>
                    <a:pt x="29" y="30"/>
                  </a:cubicBezTo>
                  <a:cubicBezTo>
                    <a:pt x="31" y="29"/>
                    <a:pt x="33" y="27"/>
                    <a:pt x="34" y="25"/>
                  </a:cubicBezTo>
                  <a:cubicBezTo>
                    <a:pt x="36" y="23"/>
                    <a:pt x="30" y="1"/>
                    <a:pt x="27" y="1"/>
                  </a:cubicBezTo>
                  <a:cubicBezTo>
                    <a:pt x="25" y="0"/>
                    <a:pt x="22" y="0"/>
                    <a:pt x="1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出自【趣你的PPT】(微信:qunideppt)：最优质的PPT资源库"/>
            <p:cNvSpPr/>
            <p:nvPr/>
          </p:nvSpPr>
          <p:spPr bwMode="auto">
            <a:xfrm>
              <a:off x="7973757" y="5058876"/>
              <a:ext cx="63500" cy="84138"/>
            </a:xfrm>
            <a:custGeom>
              <a:avLst/>
              <a:gdLst>
                <a:gd name="T0" fmla="*/ 3 w 55"/>
                <a:gd name="T1" fmla="*/ 0 h 74"/>
                <a:gd name="T2" fmla="*/ 55 w 55"/>
                <a:gd name="T3" fmla="*/ 74 h 74"/>
                <a:gd name="T4" fmla="*/ 40 w 55"/>
                <a:gd name="T5" fmla="*/ 50 h 74"/>
                <a:gd name="T6" fmla="*/ 11 w 55"/>
                <a:gd name="T7" fmla="*/ 5 h 74"/>
                <a:gd name="T8" fmla="*/ 3 w 5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4">
                  <a:moveTo>
                    <a:pt x="3" y="0"/>
                  </a:moveTo>
                  <a:cubicBezTo>
                    <a:pt x="0" y="18"/>
                    <a:pt x="34" y="67"/>
                    <a:pt x="55" y="74"/>
                  </a:cubicBezTo>
                  <a:cubicBezTo>
                    <a:pt x="50" y="66"/>
                    <a:pt x="45" y="58"/>
                    <a:pt x="40" y="50"/>
                  </a:cubicBezTo>
                  <a:cubicBezTo>
                    <a:pt x="30" y="35"/>
                    <a:pt x="21" y="20"/>
                    <a:pt x="11" y="5"/>
                  </a:cubicBezTo>
                  <a:cubicBezTo>
                    <a:pt x="10" y="3"/>
                    <a:pt x="6" y="2"/>
                    <a:pt x="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出自【趣你的PPT】(微信:qunideppt)：最优质的PPT资源库"/>
            <p:cNvSpPr/>
            <p:nvPr/>
          </p:nvSpPr>
          <p:spPr bwMode="auto">
            <a:xfrm>
              <a:off x="8000744" y="4211151"/>
              <a:ext cx="34925" cy="36513"/>
            </a:xfrm>
            <a:custGeom>
              <a:avLst/>
              <a:gdLst>
                <a:gd name="T0" fmla="*/ 19 w 31"/>
                <a:gd name="T1" fmla="*/ 0 h 32"/>
                <a:gd name="T2" fmla="*/ 16 w 31"/>
                <a:gd name="T3" fmla="*/ 1 h 32"/>
                <a:gd name="T4" fmla="*/ 3 w 31"/>
                <a:gd name="T5" fmla="*/ 23 h 32"/>
                <a:gd name="T6" fmla="*/ 18 w 31"/>
                <a:gd name="T7" fmla="*/ 32 h 32"/>
                <a:gd name="T8" fmla="*/ 20 w 31"/>
                <a:gd name="T9" fmla="*/ 32 h 32"/>
                <a:gd name="T10" fmla="*/ 24 w 31"/>
                <a:gd name="T11" fmla="*/ 21 h 32"/>
                <a:gd name="T12" fmla="*/ 29 w 31"/>
                <a:gd name="T13" fmla="*/ 14 h 32"/>
                <a:gd name="T14" fmla="*/ 31 w 31"/>
                <a:gd name="T15" fmla="*/ 15 h 32"/>
                <a:gd name="T16" fmla="*/ 19 w 31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2">
                  <a:moveTo>
                    <a:pt x="19" y="0"/>
                  </a:moveTo>
                  <a:cubicBezTo>
                    <a:pt x="18" y="0"/>
                    <a:pt x="17" y="1"/>
                    <a:pt x="16" y="1"/>
                  </a:cubicBezTo>
                  <a:cubicBezTo>
                    <a:pt x="7" y="2"/>
                    <a:pt x="0" y="13"/>
                    <a:pt x="3" y="23"/>
                  </a:cubicBezTo>
                  <a:cubicBezTo>
                    <a:pt x="4" y="27"/>
                    <a:pt x="12" y="32"/>
                    <a:pt x="18" y="32"/>
                  </a:cubicBezTo>
                  <a:cubicBezTo>
                    <a:pt x="19" y="32"/>
                    <a:pt x="19" y="32"/>
                    <a:pt x="20" y="32"/>
                  </a:cubicBezTo>
                  <a:cubicBezTo>
                    <a:pt x="26" y="31"/>
                    <a:pt x="25" y="26"/>
                    <a:pt x="24" y="21"/>
                  </a:cubicBezTo>
                  <a:cubicBezTo>
                    <a:pt x="24" y="17"/>
                    <a:pt x="25" y="14"/>
                    <a:pt x="29" y="14"/>
                  </a:cubicBezTo>
                  <a:cubicBezTo>
                    <a:pt x="30" y="14"/>
                    <a:pt x="30" y="15"/>
                    <a:pt x="31" y="15"/>
                  </a:cubicBezTo>
                  <a:cubicBezTo>
                    <a:pt x="31" y="5"/>
                    <a:pt x="26" y="0"/>
                    <a:pt x="1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出自【趣你的PPT】(微信:qunideppt)：最优质的PPT资源库"/>
            <p:cNvSpPr/>
            <p:nvPr/>
          </p:nvSpPr>
          <p:spPr bwMode="auto">
            <a:xfrm>
              <a:off x="8272207" y="4522301"/>
              <a:ext cx="26988" cy="12700"/>
            </a:xfrm>
            <a:custGeom>
              <a:avLst/>
              <a:gdLst>
                <a:gd name="T0" fmla="*/ 22 w 24"/>
                <a:gd name="T1" fmla="*/ 0 h 10"/>
                <a:gd name="T2" fmla="*/ 3 w 24"/>
                <a:gd name="T3" fmla="*/ 5 h 10"/>
                <a:gd name="T4" fmla="*/ 0 w 24"/>
                <a:gd name="T5" fmla="*/ 8 h 10"/>
                <a:gd name="T6" fmla="*/ 4 w 24"/>
                <a:gd name="T7" fmla="*/ 10 h 10"/>
                <a:gd name="T8" fmla="*/ 4 w 24"/>
                <a:gd name="T9" fmla="*/ 10 h 10"/>
                <a:gd name="T10" fmla="*/ 15 w 24"/>
                <a:gd name="T11" fmla="*/ 8 h 10"/>
                <a:gd name="T12" fmla="*/ 24 w 24"/>
                <a:gd name="T13" fmla="*/ 3 h 10"/>
                <a:gd name="T14" fmla="*/ 22 w 24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0">
                  <a:moveTo>
                    <a:pt x="22" y="0"/>
                  </a:moveTo>
                  <a:cubicBezTo>
                    <a:pt x="16" y="1"/>
                    <a:pt x="9" y="3"/>
                    <a:pt x="3" y="5"/>
                  </a:cubicBezTo>
                  <a:cubicBezTo>
                    <a:pt x="2" y="5"/>
                    <a:pt x="1" y="7"/>
                    <a:pt x="0" y="8"/>
                  </a:cubicBezTo>
                  <a:cubicBezTo>
                    <a:pt x="1" y="9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8" y="10"/>
                    <a:pt x="12" y="9"/>
                    <a:pt x="15" y="8"/>
                  </a:cubicBezTo>
                  <a:cubicBezTo>
                    <a:pt x="18" y="7"/>
                    <a:pt x="21" y="5"/>
                    <a:pt x="24" y="3"/>
                  </a:cubicBezTo>
                  <a:cubicBezTo>
                    <a:pt x="23" y="2"/>
                    <a:pt x="23" y="1"/>
                    <a:pt x="2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出自【趣你的PPT】(微信:qunideppt)：最优质的PPT资源库"/>
            <p:cNvSpPr/>
            <p:nvPr/>
          </p:nvSpPr>
          <p:spPr bwMode="auto">
            <a:xfrm>
              <a:off x="8429369" y="4488964"/>
              <a:ext cx="20638" cy="9525"/>
            </a:xfrm>
            <a:custGeom>
              <a:avLst/>
              <a:gdLst>
                <a:gd name="T0" fmla="*/ 18 w 19"/>
                <a:gd name="T1" fmla="*/ 0 h 8"/>
                <a:gd name="T2" fmla="*/ 0 w 19"/>
                <a:gd name="T3" fmla="*/ 5 h 8"/>
                <a:gd name="T4" fmla="*/ 1 w 19"/>
                <a:gd name="T5" fmla="*/ 8 h 8"/>
                <a:gd name="T6" fmla="*/ 19 w 19"/>
                <a:gd name="T7" fmla="*/ 5 h 8"/>
                <a:gd name="T8" fmla="*/ 18 w 1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8" y="0"/>
                  </a:moveTo>
                  <a:cubicBezTo>
                    <a:pt x="12" y="2"/>
                    <a:pt x="6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7" y="7"/>
                    <a:pt x="13" y="6"/>
                    <a:pt x="19" y="5"/>
                  </a:cubicBezTo>
                  <a:cubicBezTo>
                    <a:pt x="19" y="3"/>
                    <a:pt x="19" y="2"/>
                    <a:pt x="1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705344" y="4192101"/>
              <a:ext cx="750888" cy="896938"/>
            </a:xfrm>
            <a:custGeom>
              <a:avLst/>
              <a:gdLst>
                <a:gd name="T0" fmla="*/ 630 w 659"/>
                <a:gd name="T1" fmla="*/ 191 h 788"/>
                <a:gd name="T2" fmla="*/ 658 w 659"/>
                <a:gd name="T3" fmla="*/ 187 h 788"/>
                <a:gd name="T4" fmla="*/ 340 w 659"/>
                <a:gd name="T5" fmla="*/ 40 h 788"/>
                <a:gd name="T6" fmla="*/ 413 w 659"/>
                <a:gd name="T7" fmla="*/ 223 h 788"/>
                <a:gd name="T8" fmla="*/ 369 w 659"/>
                <a:gd name="T9" fmla="*/ 278 h 788"/>
                <a:gd name="T10" fmla="*/ 321 w 659"/>
                <a:gd name="T11" fmla="*/ 268 h 788"/>
                <a:gd name="T12" fmla="*/ 307 w 659"/>
                <a:gd name="T13" fmla="*/ 258 h 788"/>
                <a:gd name="T14" fmla="*/ 287 w 659"/>
                <a:gd name="T15" fmla="*/ 249 h 788"/>
                <a:gd name="T16" fmla="*/ 276 w 659"/>
                <a:gd name="T17" fmla="*/ 231 h 788"/>
                <a:gd name="T18" fmla="*/ 283 w 659"/>
                <a:gd name="T19" fmla="*/ 308 h 788"/>
                <a:gd name="T20" fmla="*/ 249 w 659"/>
                <a:gd name="T21" fmla="*/ 335 h 788"/>
                <a:gd name="T22" fmla="*/ 202 w 659"/>
                <a:gd name="T23" fmla="*/ 326 h 788"/>
                <a:gd name="T24" fmla="*/ 232 w 659"/>
                <a:gd name="T25" fmla="*/ 362 h 788"/>
                <a:gd name="T26" fmla="*/ 178 w 659"/>
                <a:gd name="T27" fmla="*/ 370 h 788"/>
                <a:gd name="T28" fmla="*/ 98 w 659"/>
                <a:gd name="T29" fmla="*/ 349 h 788"/>
                <a:gd name="T30" fmla="*/ 21 w 659"/>
                <a:gd name="T31" fmla="*/ 361 h 788"/>
                <a:gd name="T32" fmla="*/ 3 w 659"/>
                <a:gd name="T33" fmla="*/ 356 h 788"/>
                <a:gd name="T34" fmla="*/ 29 w 659"/>
                <a:gd name="T35" fmla="*/ 391 h 788"/>
                <a:gd name="T36" fmla="*/ 47 w 659"/>
                <a:gd name="T37" fmla="*/ 378 h 788"/>
                <a:gd name="T38" fmla="*/ 63 w 659"/>
                <a:gd name="T39" fmla="*/ 384 h 788"/>
                <a:gd name="T40" fmla="*/ 125 w 659"/>
                <a:gd name="T41" fmla="*/ 448 h 788"/>
                <a:gd name="T42" fmla="*/ 83 w 659"/>
                <a:gd name="T43" fmla="*/ 518 h 788"/>
                <a:gd name="T44" fmla="*/ 47 w 659"/>
                <a:gd name="T45" fmla="*/ 532 h 788"/>
                <a:gd name="T46" fmla="*/ 115 w 659"/>
                <a:gd name="T47" fmla="*/ 597 h 788"/>
                <a:gd name="T48" fmla="*/ 126 w 659"/>
                <a:gd name="T49" fmla="*/ 612 h 788"/>
                <a:gd name="T50" fmla="*/ 185 w 659"/>
                <a:gd name="T51" fmla="*/ 613 h 788"/>
                <a:gd name="T52" fmla="*/ 167 w 659"/>
                <a:gd name="T53" fmla="*/ 699 h 788"/>
                <a:gd name="T54" fmla="*/ 74 w 659"/>
                <a:gd name="T55" fmla="*/ 783 h 788"/>
                <a:gd name="T56" fmla="*/ 85 w 659"/>
                <a:gd name="T57" fmla="*/ 788 h 788"/>
                <a:gd name="T58" fmla="*/ 130 w 659"/>
                <a:gd name="T59" fmla="*/ 775 h 788"/>
                <a:gd name="T60" fmla="*/ 188 w 659"/>
                <a:gd name="T61" fmla="*/ 754 h 788"/>
                <a:gd name="T62" fmla="*/ 227 w 659"/>
                <a:gd name="T63" fmla="*/ 731 h 788"/>
                <a:gd name="T64" fmla="*/ 262 w 659"/>
                <a:gd name="T65" fmla="*/ 737 h 788"/>
                <a:gd name="T66" fmla="*/ 230 w 659"/>
                <a:gd name="T67" fmla="*/ 722 h 788"/>
                <a:gd name="T68" fmla="*/ 202 w 659"/>
                <a:gd name="T69" fmla="*/ 723 h 788"/>
                <a:gd name="T70" fmla="*/ 193 w 659"/>
                <a:gd name="T71" fmla="*/ 723 h 788"/>
                <a:gd name="T72" fmla="*/ 187 w 659"/>
                <a:gd name="T73" fmla="*/ 648 h 788"/>
                <a:gd name="T74" fmla="*/ 216 w 659"/>
                <a:gd name="T75" fmla="*/ 662 h 788"/>
                <a:gd name="T76" fmla="*/ 210 w 659"/>
                <a:gd name="T77" fmla="*/ 707 h 788"/>
                <a:gd name="T78" fmla="*/ 388 w 659"/>
                <a:gd name="T79" fmla="*/ 505 h 788"/>
                <a:gd name="T80" fmla="*/ 397 w 659"/>
                <a:gd name="T81" fmla="*/ 420 h 788"/>
                <a:gd name="T82" fmla="*/ 403 w 659"/>
                <a:gd name="T83" fmla="*/ 320 h 788"/>
                <a:gd name="T84" fmla="*/ 442 w 659"/>
                <a:gd name="T85" fmla="*/ 318 h 788"/>
                <a:gd name="T86" fmla="*/ 514 w 659"/>
                <a:gd name="T87" fmla="*/ 268 h 788"/>
                <a:gd name="T88" fmla="*/ 519 w 659"/>
                <a:gd name="T89" fmla="*/ 244 h 788"/>
                <a:gd name="T90" fmla="*/ 491 w 659"/>
                <a:gd name="T91" fmla="*/ 93 h 788"/>
                <a:gd name="T92" fmla="*/ 486 w 659"/>
                <a:gd name="T93" fmla="*/ 110 h 788"/>
                <a:gd name="T94" fmla="*/ 505 w 659"/>
                <a:gd name="T95" fmla="*/ 236 h 788"/>
                <a:gd name="T96" fmla="*/ 439 w 659"/>
                <a:gd name="T97" fmla="*/ 200 h 788"/>
                <a:gd name="T98" fmla="*/ 384 w 659"/>
                <a:gd name="T99" fmla="*/ 69 h 788"/>
                <a:gd name="T100" fmla="*/ 330 w 659"/>
                <a:gd name="T101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9" h="788">
                  <a:moveTo>
                    <a:pt x="650" y="160"/>
                  </a:moveTo>
                  <a:cubicBezTo>
                    <a:pt x="639" y="168"/>
                    <a:pt x="633" y="179"/>
                    <a:pt x="629" y="191"/>
                  </a:cubicBezTo>
                  <a:cubicBezTo>
                    <a:pt x="629" y="191"/>
                    <a:pt x="629" y="191"/>
                    <a:pt x="630" y="191"/>
                  </a:cubicBezTo>
                  <a:cubicBezTo>
                    <a:pt x="631" y="191"/>
                    <a:pt x="633" y="194"/>
                    <a:pt x="636" y="196"/>
                  </a:cubicBezTo>
                  <a:cubicBezTo>
                    <a:pt x="641" y="195"/>
                    <a:pt x="647" y="195"/>
                    <a:pt x="652" y="193"/>
                  </a:cubicBezTo>
                  <a:cubicBezTo>
                    <a:pt x="655" y="192"/>
                    <a:pt x="657" y="189"/>
                    <a:pt x="658" y="187"/>
                  </a:cubicBezTo>
                  <a:cubicBezTo>
                    <a:pt x="659" y="176"/>
                    <a:pt x="657" y="167"/>
                    <a:pt x="650" y="160"/>
                  </a:cubicBezTo>
                  <a:moveTo>
                    <a:pt x="330" y="0"/>
                  </a:moveTo>
                  <a:cubicBezTo>
                    <a:pt x="333" y="14"/>
                    <a:pt x="335" y="27"/>
                    <a:pt x="340" y="40"/>
                  </a:cubicBezTo>
                  <a:cubicBezTo>
                    <a:pt x="344" y="50"/>
                    <a:pt x="353" y="58"/>
                    <a:pt x="357" y="68"/>
                  </a:cubicBezTo>
                  <a:cubicBezTo>
                    <a:pt x="371" y="100"/>
                    <a:pt x="383" y="133"/>
                    <a:pt x="395" y="166"/>
                  </a:cubicBezTo>
                  <a:cubicBezTo>
                    <a:pt x="401" y="185"/>
                    <a:pt x="407" y="204"/>
                    <a:pt x="413" y="223"/>
                  </a:cubicBezTo>
                  <a:cubicBezTo>
                    <a:pt x="417" y="241"/>
                    <a:pt x="409" y="256"/>
                    <a:pt x="398" y="268"/>
                  </a:cubicBezTo>
                  <a:cubicBezTo>
                    <a:pt x="392" y="274"/>
                    <a:pt x="380" y="279"/>
                    <a:pt x="371" y="279"/>
                  </a:cubicBezTo>
                  <a:cubicBezTo>
                    <a:pt x="370" y="279"/>
                    <a:pt x="370" y="278"/>
                    <a:pt x="369" y="278"/>
                  </a:cubicBezTo>
                  <a:cubicBezTo>
                    <a:pt x="358" y="278"/>
                    <a:pt x="347" y="274"/>
                    <a:pt x="338" y="268"/>
                  </a:cubicBezTo>
                  <a:cubicBezTo>
                    <a:pt x="335" y="269"/>
                    <a:pt x="332" y="269"/>
                    <a:pt x="329" y="269"/>
                  </a:cubicBezTo>
                  <a:cubicBezTo>
                    <a:pt x="326" y="269"/>
                    <a:pt x="324" y="269"/>
                    <a:pt x="321" y="268"/>
                  </a:cubicBezTo>
                  <a:cubicBezTo>
                    <a:pt x="321" y="268"/>
                    <a:pt x="320" y="268"/>
                    <a:pt x="320" y="268"/>
                  </a:cubicBezTo>
                  <a:cubicBezTo>
                    <a:pt x="319" y="268"/>
                    <a:pt x="317" y="269"/>
                    <a:pt x="316" y="269"/>
                  </a:cubicBezTo>
                  <a:cubicBezTo>
                    <a:pt x="317" y="260"/>
                    <a:pt x="316" y="259"/>
                    <a:pt x="307" y="258"/>
                  </a:cubicBezTo>
                  <a:cubicBezTo>
                    <a:pt x="304" y="258"/>
                    <a:pt x="301" y="256"/>
                    <a:pt x="299" y="255"/>
                  </a:cubicBezTo>
                  <a:cubicBezTo>
                    <a:pt x="295" y="253"/>
                    <a:pt x="292" y="250"/>
                    <a:pt x="288" y="248"/>
                  </a:cubicBezTo>
                  <a:cubicBezTo>
                    <a:pt x="288" y="248"/>
                    <a:pt x="287" y="248"/>
                    <a:pt x="287" y="249"/>
                  </a:cubicBezTo>
                  <a:cubicBezTo>
                    <a:pt x="287" y="245"/>
                    <a:pt x="286" y="240"/>
                    <a:pt x="288" y="239"/>
                  </a:cubicBezTo>
                  <a:cubicBezTo>
                    <a:pt x="290" y="237"/>
                    <a:pt x="291" y="236"/>
                    <a:pt x="292" y="234"/>
                  </a:cubicBezTo>
                  <a:cubicBezTo>
                    <a:pt x="287" y="233"/>
                    <a:pt x="282" y="232"/>
                    <a:pt x="276" y="231"/>
                  </a:cubicBezTo>
                  <a:cubicBezTo>
                    <a:pt x="275" y="231"/>
                    <a:pt x="273" y="230"/>
                    <a:pt x="272" y="230"/>
                  </a:cubicBezTo>
                  <a:cubicBezTo>
                    <a:pt x="262" y="230"/>
                    <a:pt x="259" y="236"/>
                    <a:pt x="263" y="247"/>
                  </a:cubicBezTo>
                  <a:cubicBezTo>
                    <a:pt x="270" y="267"/>
                    <a:pt x="277" y="287"/>
                    <a:pt x="283" y="308"/>
                  </a:cubicBezTo>
                  <a:cubicBezTo>
                    <a:pt x="289" y="325"/>
                    <a:pt x="282" y="334"/>
                    <a:pt x="265" y="335"/>
                  </a:cubicBezTo>
                  <a:cubicBezTo>
                    <a:pt x="260" y="335"/>
                    <a:pt x="255" y="335"/>
                    <a:pt x="250" y="335"/>
                  </a:cubicBezTo>
                  <a:cubicBezTo>
                    <a:pt x="250" y="335"/>
                    <a:pt x="250" y="335"/>
                    <a:pt x="249" y="335"/>
                  </a:cubicBezTo>
                  <a:cubicBezTo>
                    <a:pt x="246" y="335"/>
                    <a:pt x="242" y="335"/>
                    <a:pt x="240" y="333"/>
                  </a:cubicBezTo>
                  <a:cubicBezTo>
                    <a:pt x="232" y="326"/>
                    <a:pt x="226" y="322"/>
                    <a:pt x="218" y="322"/>
                  </a:cubicBezTo>
                  <a:cubicBezTo>
                    <a:pt x="213" y="322"/>
                    <a:pt x="208" y="323"/>
                    <a:pt x="202" y="326"/>
                  </a:cubicBezTo>
                  <a:cubicBezTo>
                    <a:pt x="218" y="342"/>
                    <a:pt x="234" y="356"/>
                    <a:pt x="256" y="364"/>
                  </a:cubicBezTo>
                  <a:cubicBezTo>
                    <a:pt x="253" y="364"/>
                    <a:pt x="251" y="364"/>
                    <a:pt x="249" y="364"/>
                  </a:cubicBezTo>
                  <a:cubicBezTo>
                    <a:pt x="243" y="364"/>
                    <a:pt x="237" y="363"/>
                    <a:pt x="232" y="362"/>
                  </a:cubicBezTo>
                  <a:cubicBezTo>
                    <a:pt x="227" y="362"/>
                    <a:pt x="221" y="360"/>
                    <a:pt x="216" y="360"/>
                  </a:cubicBezTo>
                  <a:cubicBezTo>
                    <a:pt x="215" y="360"/>
                    <a:pt x="213" y="361"/>
                    <a:pt x="212" y="361"/>
                  </a:cubicBezTo>
                  <a:cubicBezTo>
                    <a:pt x="200" y="363"/>
                    <a:pt x="189" y="365"/>
                    <a:pt x="178" y="370"/>
                  </a:cubicBezTo>
                  <a:cubicBezTo>
                    <a:pt x="174" y="372"/>
                    <a:pt x="170" y="372"/>
                    <a:pt x="166" y="372"/>
                  </a:cubicBezTo>
                  <a:cubicBezTo>
                    <a:pt x="158" y="372"/>
                    <a:pt x="151" y="369"/>
                    <a:pt x="144" y="364"/>
                  </a:cubicBezTo>
                  <a:cubicBezTo>
                    <a:pt x="130" y="354"/>
                    <a:pt x="115" y="349"/>
                    <a:pt x="98" y="349"/>
                  </a:cubicBezTo>
                  <a:cubicBezTo>
                    <a:pt x="96" y="349"/>
                    <a:pt x="94" y="349"/>
                    <a:pt x="91" y="349"/>
                  </a:cubicBezTo>
                  <a:cubicBezTo>
                    <a:pt x="74" y="350"/>
                    <a:pt x="57" y="352"/>
                    <a:pt x="40" y="354"/>
                  </a:cubicBezTo>
                  <a:cubicBezTo>
                    <a:pt x="34" y="355"/>
                    <a:pt x="28" y="359"/>
                    <a:pt x="21" y="361"/>
                  </a:cubicBezTo>
                  <a:cubicBezTo>
                    <a:pt x="20" y="356"/>
                    <a:pt x="17" y="355"/>
                    <a:pt x="14" y="355"/>
                  </a:cubicBezTo>
                  <a:cubicBezTo>
                    <a:pt x="12" y="355"/>
                    <a:pt x="11" y="355"/>
                    <a:pt x="9" y="355"/>
                  </a:cubicBezTo>
                  <a:cubicBezTo>
                    <a:pt x="7" y="355"/>
                    <a:pt x="5" y="356"/>
                    <a:pt x="3" y="356"/>
                  </a:cubicBezTo>
                  <a:cubicBezTo>
                    <a:pt x="2" y="356"/>
                    <a:pt x="1" y="356"/>
                    <a:pt x="0" y="355"/>
                  </a:cubicBezTo>
                  <a:cubicBezTo>
                    <a:pt x="1" y="364"/>
                    <a:pt x="2" y="371"/>
                    <a:pt x="5" y="376"/>
                  </a:cubicBezTo>
                  <a:cubicBezTo>
                    <a:pt x="8" y="384"/>
                    <a:pt x="20" y="391"/>
                    <a:pt x="29" y="391"/>
                  </a:cubicBezTo>
                  <a:cubicBezTo>
                    <a:pt x="31" y="391"/>
                    <a:pt x="33" y="390"/>
                    <a:pt x="35" y="389"/>
                  </a:cubicBezTo>
                  <a:cubicBezTo>
                    <a:pt x="39" y="386"/>
                    <a:pt x="39" y="376"/>
                    <a:pt x="40" y="369"/>
                  </a:cubicBezTo>
                  <a:cubicBezTo>
                    <a:pt x="44" y="371"/>
                    <a:pt x="45" y="375"/>
                    <a:pt x="47" y="378"/>
                  </a:cubicBezTo>
                  <a:cubicBezTo>
                    <a:pt x="49" y="382"/>
                    <a:pt x="54" y="387"/>
                    <a:pt x="55" y="387"/>
                  </a:cubicBezTo>
                  <a:cubicBezTo>
                    <a:pt x="55" y="387"/>
                    <a:pt x="55" y="387"/>
                    <a:pt x="55" y="387"/>
                  </a:cubicBezTo>
                  <a:cubicBezTo>
                    <a:pt x="58" y="385"/>
                    <a:pt x="61" y="384"/>
                    <a:pt x="63" y="384"/>
                  </a:cubicBezTo>
                  <a:cubicBezTo>
                    <a:pt x="70" y="384"/>
                    <a:pt x="75" y="388"/>
                    <a:pt x="82" y="390"/>
                  </a:cubicBezTo>
                  <a:cubicBezTo>
                    <a:pt x="109" y="396"/>
                    <a:pt x="114" y="421"/>
                    <a:pt x="125" y="442"/>
                  </a:cubicBezTo>
                  <a:cubicBezTo>
                    <a:pt x="126" y="443"/>
                    <a:pt x="126" y="446"/>
                    <a:pt x="125" y="448"/>
                  </a:cubicBezTo>
                  <a:cubicBezTo>
                    <a:pt x="116" y="469"/>
                    <a:pt x="106" y="491"/>
                    <a:pt x="96" y="511"/>
                  </a:cubicBezTo>
                  <a:cubicBezTo>
                    <a:pt x="94" y="515"/>
                    <a:pt x="88" y="518"/>
                    <a:pt x="84" y="518"/>
                  </a:cubicBezTo>
                  <a:cubicBezTo>
                    <a:pt x="84" y="518"/>
                    <a:pt x="84" y="518"/>
                    <a:pt x="83" y="518"/>
                  </a:cubicBezTo>
                  <a:cubicBezTo>
                    <a:pt x="80" y="517"/>
                    <a:pt x="78" y="517"/>
                    <a:pt x="75" y="517"/>
                  </a:cubicBezTo>
                  <a:cubicBezTo>
                    <a:pt x="68" y="517"/>
                    <a:pt x="64" y="521"/>
                    <a:pt x="60" y="527"/>
                  </a:cubicBezTo>
                  <a:cubicBezTo>
                    <a:pt x="54" y="528"/>
                    <a:pt x="46" y="530"/>
                    <a:pt x="47" y="532"/>
                  </a:cubicBezTo>
                  <a:cubicBezTo>
                    <a:pt x="47" y="537"/>
                    <a:pt x="49" y="545"/>
                    <a:pt x="53" y="548"/>
                  </a:cubicBezTo>
                  <a:cubicBezTo>
                    <a:pt x="73" y="563"/>
                    <a:pt x="95" y="578"/>
                    <a:pt x="117" y="593"/>
                  </a:cubicBezTo>
                  <a:cubicBezTo>
                    <a:pt x="116" y="593"/>
                    <a:pt x="116" y="595"/>
                    <a:pt x="115" y="597"/>
                  </a:cubicBezTo>
                  <a:cubicBezTo>
                    <a:pt x="114" y="601"/>
                    <a:pt x="112" y="605"/>
                    <a:pt x="111" y="610"/>
                  </a:cubicBezTo>
                  <a:cubicBezTo>
                    <a:pt x="115" y="610"/>
                    <a:pt x="120" y="612"/>
                    <a:pt x="124" y="612"/>
                  </a:cubicBezTo>
                  <a:cubicBezTo>
                    <a:pt x="124" y="612"/>
                    <a:pt x="125" y="612"/>
                    <a:pt x="126" y="612"/>
                  </a:cubicBezTo>
                  <a:cubicBezTo>
                    <a:pt x="139" y="610"/>
                    <a:pt x="152" y="608"/>
                    <a:pt x="165" y="607"/>
                  </a:cubicBezTo>
                  <a:cubicBezTo>
                    <a:pt x="165" y="607"/>
                    <a:pt x="165" y="607"/>
                    <a:pt x="166" y="607"/>
                  </a:cubicBezTo>
                  <a:cubicBezTo>
                    <a:pt x="172" y="607"/>
                    <a:pt x="180" y="610"/>
                    <a:pt x="185" y="613"/>
                  </a:cubicBezTo>
                  <a:cubicBezTo>
                    <a:pt x="196" y="621"/>
                    <a:pt x="195" y="625"/>
                    <a:pt x="184" y="632"/>
                  </a:cubicBezTo>
                  <a:cubicBezTo>
                    <a:pt x="176" y="637"/>
                    <a:pt x="165" y="640"/>
                    <a:pt x="162" y="653"/>
                  </a:cubicBezTo>
                  <a:cubicBezTo>
                    <a:pt x="157" y="669"/>
                    <a:pt x="157" y="683"/>
                    <a:pt x="167" y="699"/>
                  </a:cubicBezTo>
                  <a:cubicBezTo>
                    <a:pt x="183" y="724"/>
                    <a:pt x="186" y="728"/>
                    <a:pt x="156" y="739"/>
                  </a:cubicBezTo>
                  <a:cubicBezTo>
                    <a:pt x="151" y="741"/>
                    <a:pt x="147" y="744"/>
                    <a:pt x="143" y="747"/>
                  </a:cubicBezTo>
                  <a:cubicBezTo>
                    <a:pt x="120" y="759"/>
                    <a:pt x="97" y="771"/>
                    <a:pt x="74" y="783"/>
                  </a:cubicBezTo>
                  <a:cubicBezTo>
                    <a:pt x="75" y="785"/>
                    <a:pt x="75" y="786"/>
                    <a:pt x="76" y="788"/>
                  </a:cubicBezTo>
                  <a:cubicBezTo>
                    <a:pt x="77" y="788"/>
                    <a:pt x="78" y="788"/>
                    <a:pt x="79" y="788"/>
                  </a:cubicBezTo>
                  <a:cubicBezTo>
                    <a:pt x="81" y="788"/>
                    <a:pt x="83" y="788"/>
                    <a:pt x="85" y="788"/>
                  </a:cubicBezTo>
                  <a:cubicBezTo>
                    <a:pt x="86" y="788"/>
                    <a:pt x="88" y="788"/>
                    <a:pt x="90" y="788"/>
                  </a:cubicBezTo>
                  <a:cubicBezTo>
                    <a:pt x="95" y="788"/>
                    <a:pt x="100" y="788"/>
                    <a:pt x="104" y="787"/>
                  </a:cubicBezTo>
                  <a:cubicBezTo>
                    <a:pt x="113" y="785"/>
                    <a:pt x="124" y="781"/>
                    <a:pt x="130" y="775"/>
                  </a:cubicBezTo>
                  <a:cubicBezTo>
                    <a:pt x="136" y="768"/>
                    <a:pt x="142" y="766"/>
                    <a:pt x="150" y="763"/>
                  </a:cubicBezTo>
                  <a:cubicBezTo>
                    <a:pt x="158" y="760"/>
                    <a:pt x="167" y="757"/>
                    <a:pt x="175" y="755"/>
                  </a:cubicBezTo>
                  <a:cubicBezTo>
                    <a:pt x="179" y="754"/>
                    <a:pt x="183" y="754"/>
                    <a:pt x="188" y="754"/>
                  </a:cubicBezTo>
                  <a:cubicBezTo>
                    <a:pt x="189" y="754"/>
                    <a:pt x="191" y="754"/>
                    <a:pt x="192" y="754"/>
                  </a:cubicBezTo>
                  <a:cubicBezTo>
                    <a:pt x="206" y="755"/>
                    <a:pt x="220" y="758"/>
                    <a:pt x="234" y="760"/>
                  </a:cubicBezTo>
                  <a:cubicBezTo>
                    <a:pt x="232" y="751"/>
                    <a:pt x="230" y="742"/>
                    <a:pt x="227" y="731"/>
                  </a:cubicBezTo>
                  <a:cubicBezTo>
                    <a:pt x="234" y="739"/>
                    <a:pt x="240" y="742"/>
                    <a:pt x="246" y="742"/>
                  </a:cubicBezTo>
                  <a:cubicBezTo>
                    <a:pt x="250" y="742"/>
                    <a:pt x="255" y="740"/>
                    <a:pt x="262" y="737"/>
                  </a:cubicBezTo>
                  <a:cubicBezTo>
                    <a:pt x="262" y="737"/>
                    <a:pt x="262" y="737"/>
                    <a:pt x="262" y="737"/>
                  </a:cubicBezTo>
                  <a:cubicBezTo>
                    <a:pt x="253" y="731"/>
                    <a:pt x="243" y="727"/>
                    <a:pt x="233" y="723"/>
                  </a:cubicBezTo>
                  <a:cubicBezTo>
                    <a:pt x="232" y="724"/>
                    <a:pt x="232" y="726"/>
                    <a:pt x="231" y="727"/>
                  </a:cubicBezTo>
                  <a:cubicBezTo>
                    <a:pt x="231" y="725"/>
                    <a:pt x="230" y="724"/>
                    <a:pt x="230" y="722"/>
                  </a:cubicBezTo>
                  <a:cubicBezTo>
                    <a:pt x="223" y="720"/>
                    <a:pt x="217" y="719"/>
                    <a:pt x="211" y="718"/>
                  </a:cubicBezTo>
                  <a:cubicBezTo>
                    <a:pt x="209" y="721"/>
                    <a:pt x="205" y="723"/>
                    <a:pt x="203" y="723"/>
                  </a:cubicBezTo>
                  <a:cubicBezTo>
                    <a:pt x="203" y="723"/>
                    <a:pt x="203" y="723"/>
                    <a:pt x="202" y="723"/>
                  </a:cubicBezTo>
                  <a:cubicBezTo>
                    <a:pt x="201" y="723"/>
                    <a:pt x="200" y="723"/>
                    <a:pt x="199" y="723"/>
                  </a:cubicBezTo>
                  <a:cubicBezTo>
                    <a:pt x="198" y="723"/>
                    <a:pt x="197" y="723"/>
                    <a:pt x="196" y="723"/>
                  </a:cubicBezTo>
                  <a:cubicBezTo>
                    <a:pt x="195" y="723"/>
                    <a:pt x="194" y="723"/>
                    <a:pt x="193" y="723"/>
                  </a:cubicBezTo>
                  <a:cubicBezTo>
                    <a:pt x="188" y="723"/>
                    <a:pt x="184" y="722"/>
                    <a:pt x="182" y="715"/>
                  </a:cubicBezTo>
                  <a:cubicBezTo>
                    <a:pt x="179" y="705"/>
                    <a:pt x="175" y="695"/>
                    <a:pt x="179" y="683"/>
                  </a:cubicBezTo>
                  <a:cubicBezTo>
                    <a:pt x="183" y="672"/>
                    <a:pt x="177" y="659"/>
                    <a:pt x="187" y="648"/>
                  </a:cubicBezTo>
                  <a:cubicBezTo>
                    <a:pt x="193" y="642"/>
                    <a:pt x="202" y="636"/>
                    <a:pt x="209" y="636"/>
                  </a:cubicBezTo>
                  <a:cubicBezTo>
                    <a:pt x="212" y="636"/>
                    <a:pt x="214" y="636"/>
                    <a:pt x="215" y="638"/>
                  </a:cubicBezTo>
                  <a:cubicBezTo>
                    <a:pt x="222" y="645"/>
                    <a:pt x="220" y="653"/>
                    <a:pt x="216" y="662"/>
                  </a:cubicBezTo>
                  <a:cubicBezTo>
                    <a:pt x="210" y="675"/>
                    <a:pt x="205" y="686"/>
                    <a:pt x="189" y="691"/>
                  </a:cubicBezTo>
                  <a:cubicBezTo>
                    <a:pt x="194" y="694"/>
                    <a:pt x="198" y="698"/>
                    <a:pt x="203" y="701"/>
                  </a:cubicBezTo>
                  <a:cubicBezTo>
                    <a:pt x="206" y="703"/>
                    <a:pt x="208" y="705"/>
                    <a:pt x="210" y="707"/>
                  </a:cubicBezTo>
                  <a:cubicBezTo>
                    <a:pt x="216" y="677"/>
                    <a:pt x="219" y="648"/>
                    <a:pt x="229" y="623"/>
                  </a:cubicBezTo>
                  <a:cubicBezTo>
                    <a:pt x="250" y="574"/>
                    <a:pt x="272" y="527"/>
                    <a:pt x="334" y="515"/>
                  </a:cubicBezTo>
                  <a:cubicBezTo>
                    <a:pt x="352" y="512"/>
                    <a:pt x="370" y="507"/>
                    <a:pt x="388" y="505"/>
                  </a:cubicBezTo>
                  <a:cubicBezTo>
                    <a:pt x="387" y="497"/>
                    <a:pt x="387" y="490"/>
                    <a:pt x="386" y="482"/>
                  </a:cubicBezTo>
                  <a:cubicBezTo>
                    <a:pt x="386" y="470"/>
                    <a:pt x="385" y="458"/>
                    <a:pt x="387" y="447"/>
                  </a:cubicBezTo>
                  <a:cubicBezTo>
                    <a:pt x="389" y="438"/>
                    <a:pt x="393" y="428"/>
                    <a:pt x="397" y="420"/>
                  </a:cubicBezTo>
                  <a:cubicBezTo>
                    <a:pt x="407" y="402"/>
                    <a:pt x="407" y="389"/>
                    <a:pt x="395" y="372"/>
                  </a:cubicBezTo>
                  <a:cubicBezTo>
                    <a:pt x="387" y="361"/>
                    <a:pt x="388" y="331"/>
                    <a:pt x="398" y="322"/>
                  </a:cubicBezTo>
                  <a:cubicBezTo>
                    <a:pt x="399" y="321"/>
                    <a:pt x="401" y="320"/>
                    <a:pt x="403" y="320"/>
                  </a:cubicBezTo>
                  <a:cubicBezTo>
                    <a:pt x="405" y="320"/>
                    <a:pt x="406" y="321"/>
                    <a:pt x="408" y="321"/>
                  </a:cubicBezTo>
                  <a:cubicBezTo>
                    <a:pt x="412" y="322"/>
                    <a:pt x="416" y="322"/>
                    <a:pt x="420" y="322"/>
                  </a:cubicBezTo>
                  <a:cubicBezTo>
                    <a:pt x="427" y="322"/>
                    <a:pt x="435" y="321"/>
                    <a:pt x="442" y="318"/>
                  </a:cubicBezTo>
                  <a:cubicBezTo>
                    <a:pt x="454" y="313"/>
                    <a:pt x="461" y="304"/>
                    <a:pt x="466" y="292"/>
                  </a:cubicBezTo>
                  <a:cubicBezTo>
                    <a:pt x="468" y="286"/>
                    <a:pt x="472" y="284"/>
                    <a:pt x="477" y="282"/>
                  </a:cubicBezTo>
                  <a:cubicBezTo>
                    <a:pt x="490" y="278"/>
                    <a:pt x="502" y="273"/>
                    <a:pt x="514" y="268"/>
                  </a:cubicBezTo>
                  <a:cubicBezTo>
                    <a:pt x="516" y="267"/>
                    <a:pt x="518" y="266"/>
                    <a:pt x="519" y="264"/>
                  </a:cubicBezTo>
                  <a:cubicBezTo>
                    <a:pt x="519" y="264"/>
                    <a:pt x="519" y="264"/>
                    <a:pt x="519" y="264"/>
                  </a:cubicBezTo>
                  <a:cubicBezTo>
                    <a:pt x="516" y="259"/>
                    <a:pt x="516" y="252"/>
                    <a:pt x="519" y="244"/>
                  </a:cubicBezTo>
                  <a:cubicBezTo>
                    <a:pt x="522" y="236"/>
                    <a:pt x="525" y="228"/>
                    <a:pt x="524" y="220"/>
                  </a:cubicBezTo>
                  <a:cubicBezTo>
                    <a:pt x="520" y="200"/>
                    <a:pt x="513" y="180"/>
                    <a:pt x="508" y="160"/>
                  </a:cubicBezTo>
                  <a:cubicBezTo>
                    <a:pt x="502" y="138"/>
                    <a:pt x="497" y="115"/>
                    <a:pt x="491" y="93"/>
                  </a:cubicBezTo>
                  <a:cubicBezTo>
                    <a:pt x="489" y="85"/>
                    <a:pt x="488" y="77"/>
                    <a:pt x="486" y="69"/>
                  </a:cubicBezTo>
                  <a:cubicBezTo>
                    <a:pt x="484" y="70"/>
                    <a:pt x="483" y="70"/>
                    <a:pt x="481" y="70"/>
                  </a:cubicBezTo>
                  <a:cubicBezTo>
                    <a:pt x="483" y="84"/>
                    <a:pt x="483" y="97"/>
                    <a:pt x="486" y="110"/>
                  </a:cubicBezTo>
                  <a:cubicBezTo>
                    <a:pt x="489" y="127"/>
                    <a:pt x="498" y="143"/>
                    <a:pt x="496" y="159"/>
                  </a:cubicBezTo>
                  <a:cubicBezTo>
                    <a:pt x="494" y="177"/>
                    <a:pt x="511" y="190"/>
                    <a:pt x="504" y="208"/>
                  </a:cubicBezTo>
                  <a:cubicBezTo>
                    <a:pt x="517" y="217"/>
                    <a:pt x="510" y="226"/>
                    <a:pt x="505" y="236"/>
                  </a:cubicBezTo>
                  <a:cubicBezTo>
                    <a:pt x="501" y="244"/>
                    <a:pt x="495" y="248"/>
                    <a:pt x="489" y="248"/>
                  </a:cubicBezTo>
                  <a:cubicBezTo>
                    <a:pt x="486" y="248"/>
                    <a:pt x="482" y="247"/>
                    <a:pt x="479" y="245"/>
                  </a:cubicBezTo>
                  <a:cubicBezTo>
                    <a:pt x="463" y="233"/>
                    <a:pt x="447" y="220"/>
                    <a:pt x="439" y="200"/>
                  </a:cubicBezTo>
                  <a:cubicBezTo>
                    <a:pt x="431" y="180"/>
                    <a:pt x="423" y="160"/>
                    <a:pt x="412" y="140"/>
                  </a:cubicBezTo>
                  <a:cubicBezTo>
                    <a:pt x="405" y="127"/>
                    <a:pt x="396" y="115"/>
                    <a:pt x="394" y="99"/>
                  </a:cubicBezTo>
                  <a:cubicBezTo>
                    <a:pt x="393" y="88"/>
                    <a:pt x="390" y="77"/>
                    <a:pt x="384" y="69"/>
                  </a:cubicBezTo>
                  <a:cubicBezTo>
                    <a:pt x="376" y="60"/>
                    <a:pt x="371" y="51"/>
                    <a:pt x="370" y="39"/>
                  </a:cubicBezTo>
                  <a:cubicBezTo>
                    <a:pt x="369" y="33"/>
                    <a:pt x="365" y="26"/>
                    <a:pt x="361" y="22"/>
                  </a:cubicBezTo>
                  <a:cubicBezTo>
                    <a:pt x="352" y="14"/>
                    <a:pt x="342" y="8"/>
                    <a:pt x="33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143494" y="4434989"/>
              <a:ext cx="365125" cy="369888"/>
            </a:xfrm>
            <a:custGeom>
              <a:avLst/>
              <a:gdLst>
                <a:gd name="T0" fmla="*/ 239 w 320"/>
                <a:gd name="T1" fmla="*/ 205 h 324"/>
                <a:gd name="T2" fmla="*/ 189 w 320"/>
                <a:gd name="T3" fmla="*/ 240 h 324"/>
                <a:gd name="T4" fmla="*/ 156 w 320"/>
                <a:gd name="T5" fmla="*/ 268 h 324"/>
                <a:gd name="T6" fmla="*/ 102 w 320"/>
                <a:gd name="T7" fmla="*/ 303 h 324"/>
                <a:gd name="T8" fmla="*/ 126 w 320"/>
                <a:gd name="T9" fmla="*/ 324 h 324"/>
                <a:gd name="T10" fmla="*/ 167 w 320"/>
                <a:gd name="T11" fmla="*/ 312 h 324"/>
                <a:gd name="T12" fmla="*/ 182 w 320"/>
                <a:gd name="T13" fmla="*/ 300 h 324"/>
                <a:gd name="T14" fmla="*/ 214 w 320"/>
                <a:gd name="T15" fmla="*/ 296 h 324"/>
                <a:gd name="T16" fmla="*/ 256 w 320"/>
                <a:gd name="T17" fmla="*/ 293 h 324"/>
                <a:gd name="T18" fmla="*/ 296 w 320"/>
                <a:gd name="T19" fmla="*/ 283 h 324"/>
                <a:gd name="T20" fmla="*/ 320 w 320"/>
                <a:gd name="T21" fmla="*/ 223 h 324"/>
                <a:gd name="T22" fmla="*/ 301 w 320"/>
                <a:gd name="T23" fmla="*/ 209 h 324"/>
                <a:gd name="T24" fmla="*/ 283 w 320"/>
                <a:gd name="T25" fmla="*/ 197 h 324"/>
                <a:gd name="T26" fmla="*/ 130 w 320"/>
                <a:gd name="T27" fmla="*/ 110 h 324"/>
                <a:gd name="T28" fmla="*/ 125 w 320"/>
                <a:gd name="T29" fmla="*/ 99 h 324"/>
                <a:gd name="T30" fmla="*/ 162 w 320"/>
                <a:gd name="T31" fmla="*/ 89 h 324"/>
                <a:gd name="T32" fmla="*/ 173 w 320"/>
                <a:gd name="T33" fmla="*/ 89 h 324"/>
                <a:gd name="T34" fmla="*/ 173 w 320"/>
                <a:gd name="T35" fmla="*/ 98 h 324"/>
                <a:gd name="T36" fmla="*/ 130 w 320"/>
                <a:gd name="T37" fmla="*/ 110 h 324"/>
                <a:gd name="T38" fmla="*/ 221 w 320"/>
                <a:gd name="T39" fmla="*/ 25 h 324"/>
                <a:gd name="T40" fmla="*/ 192 w 320"/>
                <a:gd name="T41" fmla="*/ 68 h 324"/>
                <a:gd name="T42" fmla="*/ 164 w 320"/>
                <a:gd name="T43" fmla="*/ 64 h 324"/>
                <a:gd name="T44" fmla="*/ 134 w 320"/>
                <a:gd name="T45" fmla="*/ 50 h 324"/>
                <a:gd name="T46" fmla="*/ 129 w 320"/>
                <a:gd name="T47" fmla="*/ 54 h 324"/>
                <a:gd name="T48" fmla="*/ 81 w 320"/>
                <a:gd name="T49" fmla="*/ 78 h 324"/>
                <a:gd name="T50" fmla="*/ 35 w 320"/>
                <a:gd name="T51" fmla="*/ 108 h 324"/>
                <a:gd name="T52" fmla="*/ 18 w 320"/>
                <a:gd name="T53" fmla="*/ 106 h 324"/>
                <a:gd name="T54" fmla="*/ 10 w 320"/>
                <a:gd name="T55" fmla="*/ 158 h 324"/>
                <a:gd name="T56" fmla="*/ 2 w 320"/>
                <a:gd name="T57" fmla="*/ 233 h 324"/>
                <a:gd name="T58" fmla="*/ 3 w 320"/>
                <a:gd name="T59" fmla="*/ 291 h 324"/>
                <a:gd name="T60" fmla="*/ 60 w 320"/>
                <a:gd name="T61" fmla="*/ 298 h 324"/>
                <a:gd name="T62" fmla="*/ 68 w 320"/>
                <a:gd name="T63" fmla="*/ 301 h 324"/>
                <a:gd name="T64" fmla="*/ 72 w 320"/>
                <a:gd name="T65" fmla="*/ 280 h 324"/>
                <a:gd name="T66" fmla="*/ 82 w 320"/>
                <a:gd name="T67" fmla="*/ 261 h 324"/>
                <a:gd name="T68" fmla="*/ 154 w 320"/>
                <a:gd name="T69" fmla="*/ 228 h 324"/>
                <a:gd name="T70" fmla="*/ 204 w 320"/>
                <a:gd name="T71" fmla="*/ 193 h 324"/>
                <a:gd name="T72" fmla="*/ 247 w 320"/>
                <a:gd name="T73" fmla="*/ 158 h 324"/>
                <a:gd name="T74" fmla="*/ 255 w 320"/>
                <a:gd name="T75" fmla="*/ 147 h 324"/>
                <a:gd name="T76" fmla="*/ 257 w 320"/>
                <a:gd name="T77" fmla="*/ 118 h 324"/>
                <a:gd name="T78" fmla="*/ 248 w 320"/>
                <a:gd name="T79" fmla="*/ 102 h 324"/>
                <a:gd name="T80" fmla="*/ 233 w 320"/>
                <a:gd name="T81" fmla="*/ 90 h 324"/>
                <a:gd name="T82" fmla="*/ 204 w 320"/>
                <a:gd name="T83" fmla="*/ 94 h 324"/>
                <a:gd name="T84" fmla="*/ 213 w 320"/>
                <a:gd name="T85" fmla="*/ 80 h 324"/>
                <a:gd name="T86" fmla="*/ 236 w 320"/>
                <a:gd name="T87" fmla="*/ 69 h 324"/>
                <a:gd name="T88" fmla="*/ 231 w 320"/>
                <a:gd name="T89" fmla="*/ 45 h 324"/>
                <a:gd name="T90" fmla="*/ 247 w 320"/>
                <a:gd name="T91" fmla="*/ 11 h 324"/>
                <a:gd name="T92" fmla="*/ 238 w 320"/>
                <a:gd name="T93" fmla="*/ 5 h 324"/>
                <a:gd name="T94" fmla="*/ 235 w 320"/>
                <a:gd name="T95" fmla="*/ 5 h 324"/>
                <a:gd name="T96" fmla="*/ 236 w 320"/>
                <a:gd name="T97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0" h="324">
                  <a:moveTo>
                    <a:pt x="270" y="196"/>
                  </a:moveTo>
                  <a:cubicBezTo>
                    <a:pt x="259" y="196"/>
                    <a:pt x="249" y="199"/>
                    <a:pt x="239" y="205"/>
                  </a:cubicBezTo>
                  <a:cubicBezTo>
                    <a:pt x="224" y="215"/>
                    <a:pt x="209" y="225"/>
                    <a:pt x="195" y="237"/>
                  </a:cubicBezTo>
                  <a:cubicBezTo>
                    <a:pt x="193" y="238"/>
                    <a:pt x="191" y="239"/>
                    <a:pt x="189" y="240"/>
                  </a:cubicBezTo>
                  <a:cubicBezTo>
                    <a:pt x="183" y="243"/>
                    <a:pt x="178" y="247"/>
                    <a:pt x="173" y="252"/>
                  </a:cubicBezTo>
                  <a:cubicBezTo>
                    <a:pt x="168" y="258"/>
                    <a:pt x="162" y="263"/>
                    <a:pt x="156" y="268"/>
                  </a:cubicBezTo>
                  <a:cubicBezTo>
                    <a:pt x="152" y="272"/>
                    <a:pt x="147" y="276"/>
                    <a:pt x="143" y="280"/>
                  </a:cubicBezTo>
                  <a:cubicBezTo>
                    <a:pt x="131" y="292"/>
                    <a:pt x="118" y="301"/>
                    <a:pt x="102" y="303"/>
                  </a:cubicBezTo>
                  <a:cubicBezTo>
                    <a:pt x="103" y="310"/>
                    <a:pt x="106" y="315"/>
                    <a:pt x="112" y="319"/>
                  </a:cubicBezTo>
                  <a:cubicBezTo>
                    <a:pt x="116" y="323"/>
                    <a:pt x="121" y="324"/>
                    <a:pt x="126" y="324"/>
                  </a:cubicBezTo>
                  <a:cubicBezTo>
                    <a:pt x="130" y="324"/>
                    <a:pt x="134" y="323"/>
                    <a:pt x="139" y="321"/>
                  </a:cubicBezTo>
                  <a:cubicBezTo>
                    <a:pt x="148" y="318"/>
                    <a:pt x="158" y="316"/>
                    <a:pt x="167" y="312"/>
                  </a:cubicBezTo>
                  <a:cubicBezTo>
                    <a:pt x="171" y="311"/>
                    <a:pt x="175" y="307"/>
                    <a:pt x="179" y="304"/>
                  </a:cubicBezTo>
                  <a:cubicBezTo>
                    <a:pt x="180" y="303"/>
                    <a:pt x="181" y="301"/>
                    <a:pt x="182" y="300"/>
                  </a:cubicBezTo>
                  <a:cubicBezTo>
                    <a:pt x="192" y="299"/>
                    <a:pt x="201" y="296"/>
                    <a:pt x="211" y="296"/>
                  </a:cubicBezTo>
                  <a:cubicBezTo>
                    <a:pt x="212" y="296"/>
                    <a:pt x="213" y="296"/>
                    <a:pt x="214" y="296"/>
                  </a:cubicBezTo>
                  <a:cubicBezTo>
                    <a:pt x="220" y="297"/>
                    <a:pt x="226" y="297"/>
                    <a:pt x="231" y="297"/>
                  </a:cubicBezTo>
                  <a:cubicBezTo>
                    <a:pt x="239" y="297"/>
                    <a:pt x="248" y="296"/>
                    <a:pt x="256" y="293"/>
                  </a:cubicBezTo>
                  <a:cubicBezTo>
                    <a:pt x="267" y="290"/>
                    <a:pt x="278" y="288"/>
                    <a:pt x="289" y="285"/>
                  </a:cubicBezTo>
                  <a:cubicBezTo>
                    <a:pt x="291" y="285"/>
                    <a:pt x="294" y="284"/>
                    <a:pt x="296" y="283"/>
                  </a:cubicBezTo>
                  <a:cubicBezTo>
                    <a:pt x="305" y="278"/>
                    <a:pt x="311" y="273"/>
                    <a:pt x="311" y="259"/>
                  </a:cubicBezTo>
                  <a:cubicBezTo>
                    <a:pt x="311" y="247"/>
                    <a:pt x="316" y="235"/>
                    <a:pt x="320" y="223"/>
                  </a:cubicBezTo>
                  <a:cubicBezTo>
                    <a:pt x="318" y="222"/>
                    <a:pt x="316" y="221"/>
                    <a:pt x="313" y="221"/>
                  </a:cubicBezTo>
                  <a:cubicBezTo>
                    <a:pt x="305" y="220"/>
                    <a:pt x="303" y="218"/>
                    <a:pt x="301" y="209"/>
                  </a:cubicBezTo>
                  <a:cubicBezTo>
                    <a:pt x="300" y="207"/>
                    <a:pt x="298" y="205"/>
                    <a:pt x="296" y="203"/>
                  </a:cubicBezTo>
                  <a:cubicBezTo>
                    <a:pt x="292" y="201"/>
                    <a:pt x="287" y="198"/>
                    <a:pt x="283" y="197"/>
                  </a:cubicBezTo>
                  <a:cubicBezTo>
                    <a:pt x="279" y="196"/>
                    <a:pt x="274" y="196"/>
                    <a:pt x="270" y="196"/>
                  </a:cubicBezTo>
                  <a:moveTo>
                    <a:pt x="130" y="110"/>
                  </a:moveTo>
                  <a:cubicBezTo>
                    <a:pt x="125" y="110"/>
                    <a:pt x="120" y="109"/>
                    <a:pt x="115" y="107"/>
                  </a:cubicBezTo>
                  <a:cubicBezTo>
                    <a:pt x="119" y="104"/>
                    <a:pt x="122" y="101"/>
                    <a:pt x="125" y="99"/>
                  </a:cubicBezTo>
                  <a:cubicBezTo>
                    <a:pt x="134" y="93"/>
                    <a:pt x="144" y="93"/>
                    <a:pt x="154" y="91"/>
                  </a:cubicBezTo>
                  <a:cubicBezTo>
                    <a:pt x="157" y="90"/>
                    <a:pt x="159" y="90"/>
                    <a:pt x="162" y="89"/>
                  </a:cubicBezTo>
                  <a:cubicBezTo>
                    <a:pt x="164" y="89"/>
                    <a:pt x="167" y="89"/>
                    <a:pt x="170" y="89"/>
                  </a:cubicBezTo>
                  <a:cubicBezTo>
                    <a:pt x="171" y="89"/>
                    <a:pt x="172" y="89"/>
                    <a:pt x="173" y="89"/>
                  </a:cubicBezTo>
                  <a:cubicBezTo>
                    <a:pt x="176" y="89"/>
                    <a:pt x="178" y="92"/>
                    <a:pt x="179" y="94"/>
                  </a:cubicBezTo>
                  <a:cubicBezTo>
                    <a:pt x="179" y="98"/>
                    <a:pt x="176" y="97"/>
                    <a:pt x="173" y="98"/>
                  </a:cubicBezTo>
                  <a:cubicBezTo>
                    <a:pt x="165" y="100"/>
                    <a:pt x="156" y="103"/>
                    <a:pt x="148" y="106"/>
                  </a:cubicBezTo>
                  <a:cubicBezTo>
                    <a:pt x="142" y="108"/>
                    <a:pt x="136" y="110"/>
                    <a:pt x="130" y="110"/>
                  </a:cubicBezTo>
                  <a:moveTo>
                    <a:pt x="236" y="0"/>
                  </a:moveTo>
                  <a:cubicBezTo>
                    <a:pt x="232" y="9"/>
                    <a:pt x="227" y="18"/>
                    <a:pt x="221" y="25"/>
                  </a:cubicBezTo>
                  <a:cubicBezTo>
                    <a:pt x="214" y="33"/>
                    <a:pt x="207" y="40"/>
                    <a:pt x="206" y="51"/>
                  </a:cubicBezTo>
                  <a:cubicBezTo>
                    <a:pt x="206" y="61"/>
                    <a:pt x="201" y="66"/>
                    <a:pt x="192" y="68"/>
                  </a:cubicBezTo>
                  <a:cubicBezTo>
                    <a:pt x="188" y="69"/>
                    <a:pt x="184" y="70"/>
                    <a:pt x="180" y="70"/>
                  </a:cubicBezTo>
                  <a:cubicBezTo>
                    <a:pt x="174" y="70"/>
                    <a:pt x="169" y="69"/>
                    <a:pt x="164" y="64"/>
                  </a:cubicBezTo>
                  <a:cubicBezTo>
                    <a:pt x="160" y="60"/>
                    <a:pt x="154" y="57"/>
                    <a:pt x="149" y="56"/>
                  </a:cubicBezTo>
                  <a:cubicBezTo>
                    <a:pt x="142" y="55"/>
                    <a:pt x="137" y="53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3" y="52"/>
                    <a:pt x="131" y="53"/>
                    <a:pt x="129" y="54"/>
                  </a:cubicBezTo>
                  <a:cubicBezTo>
                    <a:pt x="117" y="59"/>
                    <a:pt x="105" y="64"/>
                    <a:pt x="92" y="68"/>
                  </a:cubicBezTo>
                  <a:cubicBezTo>
                    <a:pt x="87" y="70"/>
                    <a:pt x="83" y="72"/>
                    <a:pt x="81" y="78"/>
                  </a:cubicBezTo>
                  <a:cubicBezTo>
                    <a:pt x="76" y="90"/>
                    <a:pt x="69" y="99"/>
                    <a:pt x="57" y="104"/>
                  </a:cubicBezTo>
                  <a:cubicBezTo>
                    <a:pt x="50" y="107"/>
                    <a:pt x="42" y="108"/>
                    <a:pt x="35" y="108"/>
                  </a:cubicBezTo>
                  <a:cubicBezTo>
                    <a:pt x="31" y="108"/>
                    <a:pt x="27" y="108"/>
                    <a:pt x="23" y="107"/>
                  </a:cubicBezTo>
                  <a:cubicBezTo>
                    <a:pt x="21" y="107"/>
                    <a:pt x="20" y="106"/>
                    <a:pt x="18" y="106"/>
                  </a:cubicBezTo>
                  <a:cubicBezTo>
                    <a:pt x="16" y="106"/>
                    <a:pt x="14" y="107"/>
                    <a:pt x="13" y="108"/>
                  </a:cubicBezTo>
                  <a:cubicBezTo>
                    <a:pt x="3" y="117"/>
                    <a:pt x="2" y="147"/>
                    <a:pt x="10" y="158"/>
                  </a:cubicBezTo>
                  <a:cubicBezTo>
                    <a:pt x="22" y="175"/>
                    <a:pt x="22" y="188"/>
                    <a:pt x="12" y="206"/>
                  </a:cubicBezTo>
                  <a:cubicBezTo>
                    <a:pt x="8" y="214"/>
                    <a:pt x="4" y="224"/>
                    <a:pt x="2" y="233"/>
                  </a:cubicBezTo>
                  <a:cubicBezTo>
                    <a:pt x="0" y="244"/>
                    <a:pt x="1" y="256"/>
                    <a:pt x="1" y="268"/>
                  </a:cubicBezTo>
                  <a:cubicBezTo>
                    <a:pt x="2" y="276"/>
                    <a:pt x="2" y="283"/>
                    <a:pt x="3" y="291"/>
                  </a:cubicBezTo>
                  <a:cubicBezTo>
                    <a:pt x="8" y="290"/>
                    <a:pt x="14" y="290"/>
                    <a:pt x="19" y="290"/>
                  </a:cubicBezTo>
                  <a:cubicBezTo>
                    <a:pt x="33" y="290"/>
                    <a:pt x="46" y="292"/>
                    <a:pt x="60" y="298"/>
                  </a:cubicBezTo>
                  <a:cubicBezTo>
                    <a:pt x="62" y="299"/>
                    <a:pt x="65" y="301"/>
                    <a:pt x="68" y="302"/>
                  </a:cubicBezTo>
                  <a:cubicBezTo>
                    <a:pt x="68" y="302"/>
                    <a:pt x="68" y="302"/>
                    <a:pt x="68" y="301"/>
                  </a:cubicBezTo>
                  <a:cubicBezTo>
                    <a:pt x="70" y="299"/>
                    <a:pt x="71" y="297"/>
                    <a:pt x="73" y="295"/>
                  </a:cubicBezTo>
                  <a:cubicBezTo>
                    <a:pt x="71" y="292"/>
                    <a:pt x="72" y="285"/>
                    <a:pt x="72" y="280"/>
                  </a:cubicBezTo>
                  <a:cubicBezTo>
                    <a:pt x="72" y="277"/>
                    <a:pt x="73" y="274"/>
                    <a:pt x="75" y="271"/>
                  </a:cubicBezTo>
                  <a:cubicBezTo>
                    <a:pt x="77" y="268"/>
                    <a:pt x="79" y="264"/>
                    <a:pt x="82" y="261"/>
                  </a:cubicBezTo>
                  <a:cubicBezTo>
                    <a:pt x="96" y="247"/>
                    <a:pt x="115" y="242"/>
                    <a:pt x="135" y="237"/>
                  </a:cubicBezTo>
                  <a:cubicBezTo>
                    <a:pt x="141" y="235"/>
                    <a:pt x="147" y="231"/>
                    <a:pt x="154" y="228"/>
                  </a:cubicBezTo>
                  <a:cubicBezTo>
                    <a:pt x="168" y="221"/>
                    <a:pt x="181" y="214"/>
                    <a:pt x="196" y="207"/>
                  </a:cubicBezTo>
                  <a:cubicBezTo>
                    <a:pt x="204" y="204"/>
                    <a:pt x="206" y="202"/>
                    <a:pt x="204" y="193"/>
                  </a:cubicBezTo>
                  <a:cubicBezTo>
                    <a:pt x="202" y="179"/>
                    <a:pt x="208" y="170"/>
                    <a:pt x="223" y="167"/>
                  </a:cubicBezTo>
                  <a:cubicBezTo>
                    <a:pt x="231" y="165"/>
                    <a:pt x="240" y="164"/>
                    <a:pt x="247" y="158"/>
                  </a:cubicBezTo>
                  <a:cubicBezTo>
                    <a:pt x="250" y="155"/>
                    <a:pt x="252" y="151"/>
                    <a:pt x="254" y="148"/>
                  </a:cubicBezTo>
                  <a:cubicBezTo>
                    <a:pt x="255" y="148"/>
                    <a:pt x="255" y="147"/>
                    <a:pt x="255" y="147"/>
                  </a:cubicBezTo>
                  <a:cubicBezTo>
                    <a:pt x="264" y="140"/>
                    <a:pt x="261" y="132"/>
                    <a:pt x="260" y="123"/>
                  </a:cubicBezTo>
                  <a:cubicBezTo>
                    <a:pt x="260" y="121"/>
                    <a:pt x="259" y="119"/>
                    <a:pt x="257" y="118"/>
                  </a:cubicBezTo>
                  <a:cubicBezTo>
                    <a:pt x="255" y="114"/>
                    <a:pt x="252" y="112"/>
                    <a:pt x="253" y="107"/>
                  </a:cubicBezTo>
                  <a:cubicBezTo>
                    <a:pt x="253" y="105"/>
                    <a:pt x="250" y="104"/>
                    <a:pt x="248" y="102"/>
                  </a:cubicBezTo>
                  <a:cubicBezTo>
                    <a:pt x="248" y="96"/>
                    <a:pt x="242" y="90"/>
                    <a:pt x="234" y="90"/>
                  </a:cubicBezTo>
                  <a:cubicBezTo>
                    <a:pt x="233" y="90"/>
                    <a:pt x="233" y="90"/>
                    <a:pt x="233" y="90"/>
                  </a:cubicBezTo>
                  <a:cubicBezTo>
                    <a:pt x="227" y="90"/>
                    <a:pt x="222" y="92"/>
                    <a:pt x="217" y="93"/>
                  </a:cubicBezTo>
                  <a:cubicBezTo>
                    <a:pt x="213" y="93"/>
                    <a:pt x="209" y="94"/>
                    <a:pt x="204" y="94"/>
                  </a:cubicBezTo>
                  <a:cubicBezTo>
                    <a:pt x="205" y="90"/>
                    <a:pt x="205" y="87"/>
                    <a:pt x="207" y="84"/>
                  </a:cubicBezTo>
                  <a:cubicBezTo>
                    <a:pt x="208" y="82"/>
                    <a:pt x="210" y="80"/>
                    <a:pt x="213" y="80"/>
                  </a:cubicBezTo>
                  <a:cubicBezTo>
                    <a:pt x="218" y="79"/>
                    <a:pt x="224" y="78"/>
                    <a:pt x="229" y="78"/>
                  </a:cubicBezTo>
                  <a:cubicBezTo>
                    <a:pt x="235" y="77"/>
                    <a:pt x="235" y="74"/>
                    <a:pt x="236" y="69"/>
                  </a:cubicBezTo>
                  <a:cubicBezTo>
                    <a:pt x="238" y="61"/>
                    <a:pt x="232" y="58"/>
                    <a:pt x="229" y="53"/>
                  </a:cubicBezTo>
                  <a:cubicBezTo>
                    <a:pt x="227" y="49"/>
                    <a:pt x="228" y="47"/>
                    <a:pt x="231" y="45"/>
                  </a:cubicBezTo>
                  <a:cubicBezTo>
                    <a:pt x="241" y="39"/>
                    <a:pt x="249" y="32"/>
                    <a:pt x="246" y="19"/>
                  </a:cubicBezTo>
                  <a:cubicBezTo>
                    <a:pt x="246" y="17"/>
                    <a:pt x="247" y="14"/>
                    <a:pt x="247" y="11"/>
                  </a:cubicBezTo>
                  <a:cubicBezTo>
                    <a:pt x="247" y="7"/>
                    <a:pt x="246" y="4"/>
                    <a:pt x="243" y="4"/>
                  </a:cubicBezTo>
                  <a:cubicBezTo>
                    <a:pt x="241" y="4"/>
                    <a:pt x="240" y="5"/>
                    <a:pt x="238" y="5"/>
                  </a:cubicBezTo>
                  <a:cubicBezTo>
                    <a:pt x="238" y="6"/>
                    <a:pt x="237" y="6"/>
                    <a:pt x="237" y="6"/>
                  </a:cubicBezTo>
                  <a:cubicBezTo>
                    <a:pt x="236" y="6"/>
                    <a:pt x="236" y="6"/>
                    <a:pt x="235" y="5"/>
                  </a:cubicBezTo>
                  <a:cubicBezTo>
                    <a:pt x="236" y="4"/>
                    <a:pt x="237" y="3"/>
                    <a:pt x="238" y="2"/>
                  </a:cubicBezTo>
                  <a:cubicBezTo>
                    <a:pt x="237" y="1"/>
                    <a:pt x="237" y="1"/>
                    <a:pt x="23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出自【趣你的PPT】(微信:qunideppt)：最优质的PPT资源库"/>
            <p:cNvSpPr/>
            <p:nvPr/>
          </p:nvSpPr>
          <p:spPr bwMode="auto">
            <a:xfrm>
              <a:off x="7413369" y="4368314"/>
              <a:ext cx="52388" cy="66675"/>
            </a:xfrm>
            <a:custGeom>
              <a:avLst/>
              <a:gdLst>
                <a:gd name="T0" fmla="*/ 39 w 47"/>
                <a:gd name="T1" fmla="*/ 0 h 59"/>
                <a:gd name="T2" fmla="*/ 30 w 47"/>
                <a:gd name="T3" fmla="*/ 4 h 59"/>
                <a:gd name="T4" fmla="*/ 29 w 47"/>
                <a:gd name="T5" fmla="*/ 5 h 59"/>
                <a:gd name="T6" fmla="*/ 37 w 47"/>
                <a:gd name="T7" fmla="*/ 32 h 59"/>
                <a:gd name="T8" fmla="*/ 31 w 47"/>
                <a:gd name="T9" fmla="*/ 38 h 59"/>
                <a:gd name="T10" fmla="*/ 15 w 47"/>
                <a:gd name="T11" fmla="*/ 41 h 59"/>
                <a:gd name="T12" fmla="*/ 9 w 47"/>
                <a:gd name="T13" fmla="*/ 36 h 59"/>
                <a:gd name="T14" fmla="*/ 8 w 47"/>
                <a:gd name="T15" fmla="*/ 36 h 59"/>
                <a:gd name="T16" fmla="*/ 2 w 47"/>
                <a:gd name="T17" fmla="*/ 54 h 59"/>
                <a:gd name="T18" fmla="*/ 0 w 47"/>
                <a:gd name="T19" fmla="*/ 59 h 59"/>
                <a:gd name="T20" fmla="*/ 20 w 47"/>
                <a:gd name="T21" fmla="*/ 45 h 59"/>
                <a:gd name="T22" fmla="*/ 27 w 47"/>
                <a:gd name="T23" fmla="*/ 43 h 59"/>
                <a:gd name="T24" fmla="*/ 29 w 47"/>
                <a:gd name="T25" fmla="*/ 44 h 59"/>
                <a:gd name="T26" fmla="*/ 46 w 47"/>
                <a:gd name="T27" fmla="*/ 46 h 59"/>
                <a:gd name="T28" fmla="*/ 47 w 47"/>
                <a:gd name="T29" fmla="*/ 36 h 59"/>
                <a:gd name="T30" fmla="*/ 46 w 47"/>
                <a:gd name="T31" fmla="*/ 9 h 59"/>
                <a:gd name="T32" fmla="*/ 39 w 47"/>
                <a:gd name="T3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59">
                  <a:moveTo>
                    <a:pt x="39" y="0"/>
                  </a:moveTo>
                  <a:cubicBezTo>
                    <a:pt x="37" y="0"/>
                    <a:pt x="34" y="1"/>
                    <a:pt x="30" y="4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36" y="12"/>
                    <a:pt x="38" y="21"/>
                    <a:pt x="37" y="32"/>
                  </a:cubicBezTo>
                  <a:cubicBezTo>
                    <a:pt x="36" y="34"/>
                    <a:pt x="34" y="37"/>
                    <a:pt x="31" y="38"/>
                  </a:cubicBezTo>
                  <a:cubicBezTo>
                    <a:pt x="26" y="40"/>
                    <a:pt x="20" y="40"/>
                    <a:pt x="15" y="41"/>
                  </a:cubicBezTo>
                  <a:cubicBezTo>
                    <a:pt x="12" y="39"/>
                    <a:pt x="10" y="36"/>
                    <a:pt x="9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42"/>
                    <a:pt x="4" y="48"/>
                    <a:pt x="2" y="54"/>
                  </a:cubicBezTo>
                  <a:cubicBezTo>
                    <a:pt x="1" y="55"/>
                    <a:pt x="1" y="57"/>
                    <a:pt x="0" y="59"/>
                  </a:cubicBezTo>
                  <a:cubicBezTo>
                    <a:pt x="8" y="56"/>
                    <a:pt x="15" y="52"/>
                    <a:pt x="20" y="45"/>
                  </a:cubicBezTo>
                  <a:cubicBezTo>
                    <a:pt x="22" y="44"/>
                    <a:pt x="24" y="43"/>
                    <a:pt x="27" y="43"/>
                  </a:cubicBezTo>
                  <a:cubicBezTo>
                    <a:pt x="27" y="43"/>
                    <a:pt x="28" y="43"/>
                    <a:pt x="29" y="44"/>
                  </a:cubicBezTo>
                  <a:cubicBezTo>
                    <a:pt x="34" y="44"/>
                    <a:pt x="40" y="45"/>
                    <a:pt x="46" y="46"/>
                  </a:cubicBezTo>
                  <a:cubicBezTo>
                    <a:pt x="46" y="43"/>
                    <a:pt x="47" y="39"/>
                    <a:pt x="47" y="36"/>
                  </a:cubicBezTo>
                  <a:cubicBezTo>
                    <a:pt x="46" y="27"/>
                    <a:pt x="47" y="18"/>
                    <a:pt x="46" y="9"/>
                  </a:cubicBezTo>
                  <a:cubicBezTo>
                    <a:pt x="45" y="3"/>
                    <a:pt x="43" y="0"/>
                    <a:pt x="3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出自【趣你的PPT】(微信:qunideppt)：最优质的PPT资源库"/>
            <p:cNvSpPr/>
            <p:nvPr/>
          </p:nvSpPr>
          <p:spPr bwMode="auto">
            <a:xfrm>
              <a:off x="7224457" y="4417526"/>
              <a:ext cx="401638" cy="363538"/>
            </a:xfrm>
            <a:custGeom>
              <a:avLst/>
              <a:gdLst>
                <a:gd name="T0" fmla="*/ 185 w 352"/>
                <a:gd name="T1" fmla="*/ 2 h 319"/>
                <a:gd name="T2" fmla="*/ 165 w 352"/>
                <a:gd name="T3" fmla="*/ 16 h 319"/>
                <a:gd name="T4" fmla="*/ 164 w 352"/>
                <a:gd name="T5" fmla="*/ 21 h 319"/>
                <a:gd name="T6" fmla="*/ 167 w 352"/>
                <a:gd name="T7" fmla="*/ 21 h 319"/>
                <a:gd name="T8" fmla="*/ 176 w 352"/>
                <a:gd name="T9" fmla="*/ 27 h 319"/>
                <a:gd name="T10" fmla="*/ 160 w 352"/>
                <a:gd name="T11" fmla="*/ 61 h 319"/>
                <a:gd name="T12" fmla="*/ 165 w 352"/>
                <a:gd name="T13" fmla="*/ 85 h 319"/>
                <a:gd name="T14" fmla="*/ 142 w 352"/>
                <a:gd name="T15" fmla="*/ 96 h 319"/>
                <a:gd name="T16" fmla="*/ 133 w 352"/>
                <a:gd name="T17" fmla="*/ 110 h 319"/>
                <a:gd name="T18" fmla="*/ 162 w 352"/>
                <a:gd name="T19" fmla="*/ 106 h 319"/>
                <a:gd name="T20" fmla="*/ 177 w 352"/>
                <a:gd name="T21" fmla="*/ 118 h 319"/>
                <a:gd name="T22" fmla="*/ 186 w 352"/>
                <a:gd name="T23" fmla="*/ 134 h 319"/>
                <a:gd name="T24" fmla="*/ 184 w 352"/>
                <a:gd name="T25" fmla="*/ 163 h 319"/>
                <a:gd name="T26" fmla="*/ 176 w 352"/>
                <a:gd name="T27" fmla="*/ 174 h 319"/>
                <a:gd name="T28" fmla="*/ 133 w 352"/>
                <a:gd name="T29" fmla="*/ 209 h 319"/>
                <a:gd name="T30" fmla="*/ 83 w 352"/>
                <a:gd name="T31" fmla="*/ 244 h 319"/>
                <a:gd name="T32" fmla="*/ 11 w 352"/>
                <a:gd name="T33" fmla="*/ 277 h 319"/>
                <a:gd name="T34" fmla="*/ 1 w 352"/>
                <a:gd name="T35" fmla="*/ 296 h 319"/>
                <a:gd name="T36" fmla="*/ 30 w 352"/>
                <a:gd name="T37" fmla="*/ 290 h 319"/>
                <a:gd name="T38" fmla="*/ 34 w 352"/>
                <a:gd name="T39" fmla="*/ 289 h 319"/>
                <a:gd name="T40" fmla="*/ 30 w 352"/>
                <a:gd name="T41" fmla="*/ 308 h 319"/>
                <a:gd name="T42" fmla="*/ 72 w 352"/>
                <a:gd name="T43" fmla="*/ 296 h 319"/>
                <a:gd name="T44" fmla="*/ 102 w 352"/>
                <a:gd name="T45" fmla="*/ 268 h 319"/>
                <a:gd name="T46" fmla="*/ 124 w 352"/>
                <a:gd name="T47" fmla="*/ 253 h 319"/>
                <a:gd name="T48" fmla="*/ 199 w 352"/>
                <a:gd name="T49" fmla="*/ 212 h 319"/>
                <a:gd name="T50" fmla="*/ 225 w 352"/>
                <a:gd name="T51" fmla="*/ 219 h 319"/>
                <a:gd name="T52" fmla="*/ 242 w 352"/>
                <a:gd name="T53" fmla="*/ 237 h 319"/>
                <a:gd name="T54" fmla="*/ 250 w 352"/>
                <a:gd name="T55" fmla="*/ 236 h 319"/>
                <a:gd name="T56" fmla="*/ 267 w 352"/>
                <a:gd name="T57" fmla="*/ 216 h 319"/>
                <a:gd name="T58" fmla="*/ 273 w 352"/>
                <a:gd name="T59" fmla="*/ 200 h 319"/>
                <a:gd name="T60" fmla="*/ 281 w 352"/>
                <a:gd name="T61" fmla="*/ 179 h 319"/>
                <a:gd name="T62" fmla="*/ 289 w 352"/>
                <a:gd name="T63" fmla="*/ 151 h 319"/>
                <a:gd name="T64" fmla="*/ 320 w 352"/>
                <a:gd name="T65" fmla="*/ 116 h 319"/>
                <a:gd name="T66" fmla="*/ 332 w 352"/>
                <a:gd name="T67" fmla="*/ 120 h 319"/>
                <a:gd name="T68" fmla="*/ 352 w 352"/>
                <a:gd name="T69" fmla="*/ 104 h 319"/>
                <a:gd name="T70" fmla="*/ 321 w 352"/>
                <a:gd name="T71" fmla="*/ 110 h 319"/>
                <a:gd name="T72" fmla="*/ 278 w 352"/>
                <a:gd name="T73" fmla="*/ 145 h 319"/>
                <a:gd name="T74" fmla="*/ 271 w 352"/>
                <a:gd name="T75" fmla="*/ 134 h 319"/>
                <a:gd name="T76" fmla="*/ 249 w 352"/>
                <a:gd name="T77" fmla="*/ 91 h 319"/>
                <a:gd name="T78" fmla="*/ 208 w 352"/>
                <a:gd name="T79" fmla="*/ 75 h 319"/>
                <a:gd name="T80" fmla="*/ 214 w 352"/>
                <a:gd name="T81" fmla="*/ 17 h 319"/>
                <a:gd name="T82" fmla="*/ 194 w 352"/>
                <a:gd name="T83" fmla="*/ 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319">
                  <a:moveTo>
                    <a:pt x="192" y="0"/>
                  </a:moveTo>
                  <a:cubicBezTo>
                    <a:pt x="189" y="0"/>
                    <a:pt x="187" y="1"/>
                    <a:pt x="185" y="2"/>
                  </a:cubicBezTo>
                  <a:cubicBezTo>
                    <a:pt x="180" y="9"/>
                    <a:pt x="173" y="13"/>
                    <a:pt x="165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7"/>
                    <a:pt x="166" y="17"/>
                    <a:pt x="167" y="18"/>
                  </a:cubicBezTo>
                  <a:cubicBezTo>
                    <a:pt x="166" y="19"/>
                    <a:pt x="165" y="20"/>
                    <a:pt x="164" y="21"/>
                  </a:cubicBezTo>
                  <a:cubicBezTo>
                    <a:pt x="165" y="22"/>
                    <a:pt x="165" y="22"/>
                    <a:pt x="166" y="22"/>
                  </a:cubicBezTo>
                  <a:cubicBezTo>
                    <a:pt x="166" y="22"/>
                    <a:pt x="167" y="22"/>
                    <a:pt x="167" y="21"/>
                  </a:cubicBezTo>
                  <a:cubicBezTo>
                    <a:pt x="169" y="21"/>
                    <a:pt x="170" y="20"/>
                    <a:pt x="172" y="20"/>
                  </a:cubicBezTo>
                  <a:cubicBezTo>
                    <a:pt x="175" y="20"/>
                    <a:pt x="176" y="23"/>
                    <a:pt x="176" y="27"/>
                  </a:cubicBezTo>
                  <a:cubicBezTo>
                    <a:pt x="176" y="30"/>
                    <a:pt x="175" y="33"/>
                    <a:pt x="175" y="35"/>
                  </a:cubicBezTo>
                  <a:cubicBezTo>
                    <a:pt x="178" y="48"/>
                    <a:pt x="170" y="55"/>
                    <a:pt x="160" y="61"/>
                  </a:cubicBezTo>
                  <a:cubicBezTo>
                    <a:pt x="157" y="63"/>
                    <a:pt x="156" y="65"/>
                    <a:pt x="158" y="69"/>
                  </a:cubicBezTo>
                  <a:cubicBezTo>
                    <a:pt x="161" y="74"/>
                    <a:pt x="167" y="77"/>
                    <a:pt x="165" y="85"/>
                  </a:cubicBezTo>
                  <a:cubicBezTo>
                    <a:pt x="164" y="90"/>
                    <a:pt x="164" y="93"/>
                    <a:pt x="158" y="94"/>
                  </a:cubicBezTo>
                  <a:cubicBezTo>
                    <a:pt x="153" y="94"/>
                    <a:pt x="147" y="95"/>
                    <a:pt x="142" y="96"/>
                  </a:cubicBezTo>
                  <a:cubicBezTo>
                    <a:pt x="139" y="96"/>
                    <a:pt x="137" y="98"/>
                    <a:pt x="136" y="100"/>
                  </a:cubicBezTo>
                  <a:cubicBezTo>
                    <a:pt x="134" y="103"/>
                    <a:pt x="134" y="106"/>
                    <a:pt x="133" y="110"/>
                  </a:cubicBezTo>
                  <a:cubicBezTo>
                    <a:pt x="138" y="110"/>
                    <a:pt x="142" y="109"/>
                    <a:pt x="146" y="109"/>
                  </a:cubicBezTo>
                  <a:cubicBezTo>
                    <a:pt x="151" y="108"/>
                    <a:pt x="156" y="106"/>
                    <a:pt x="162" y="106"/>
                  </a:cubicBezTo>
                  <a:cubicBezTo>
                    <a:pt x="162" y="106"/>
                    <a:pt x="162" y="106"/>
                    <a:pt x="163" y="106"/>
                  </a:cubicBezTo>
                  <a:cubicBezTo>
                    <a:pt x="171" y="106"/>
                    <a:pt x="177" y="112"/>
                    <a:pt x="177" y="118"/>
                  </a:cubicBezTo>
                  <a:cubicBezTo>
                    <a:pt x="179" y="120"/>
                    <a:pt x="182" y="121"/>
                    <a:pt x="182" y="123"/>
                  </a:cubicBezTo>
                  <a:cubicBezTo>
                    <a:pt x="181" y="128"/>
                    <a:pt x="184" y="130"/>
                    <a:pt x="186" y="134"/>
                  </a:cubicBezTo>
                  <a:cubicBezTo>
                    <a:pt x="188" y="135"/>
                    <a:pt x="189" y="137"/>
                    <a:pt x="189" y="139"/>
                  </a:cubicBezTo>
                  <a:cubicBezTo>
                    <a:pt x="190" y="148"/>
                    <a:pt x="193" y="156"/>
                    <a:pt x="184" y="163"/>
                  </a:cubicBezTo>
                  <a:cubicBezTo>
                    <a:pt x="184" y="163"/>
                    <a:pt x="184" y="164"/>
                    <a:pt x="183" y="164"/>
                  </a:cubicBezTo>
                  <a:cubicBezTo>
                    <a:pt x="181" y="167"/>
                    <a:pt x="179" y="171"/>
                    <a:pt x="176" y="174"/>
                  </a:cubicBezTo>
                  <a:cubicBezTo>
                    <a:pt x="169" y="180"/>
                    <a:pt x="160" y="181"/>
                    <a:pt x="152" y="183"/>
                  </a:cubicBezTo>
                  <a:cubicBezTo>
                    <a:pt x="137" y="186"/>
                    <a:pt x="131" y="195"/>
                    <a:pt x="133" y="209"/>
                  </a:cubicBezTo>
                  <a:cubicBezTo>
                    <a:pt x="135" y="218"/>
                    <a:pt x="133" y="220"/>
                    <a:pt x="125" y="223"/>
                  </a:cubicBezTo>
                  <a:cubicBezTo>
                    <a:pt x="110" y="230"/>
                    <a:pt x="97" y="237"/>
                    <a:pt x="83" y="244"/>
                  </a:cubicBezTo>
                  <a:cubicBezTo>
                    <a:pt x="76" y="247"/>
                    <a:pt x="70" y="251"/>
                    <a:pt x="64" y="253"/>
                  </a:cubicBezTo>
                  <a:cubicBezTo>
                    <a:pt x="44" y="258"/>
                    <a:pt x="25" y="263"/>
                    <a:pt x="11" y="277"/>
                  </a:cubicBezTo>
                  <a:cubicBezTo>
                    <a:pt x="8" y="280"/>
                    <a:pt x="6" y="284"/>
                    <a:pt x="4" y="287"/>
                  </a:cubicBezTo>
                  <a:cubicBezTo>
                    <a:pt x="2" y="290"/>
                    <a:pt x="1" y="293"/>
                    <a:pt x="1" y="296"/>
                  </a:cubicBezTo>
                  <a:cubicBezTo>
                    <a:pt x="1" y="301"/>
                    <a:pt x="0" y="308"/>
                    <a:pt x="2" y="311"/>
                  </a:cubicBezTo>
                  <a:cubicBezTo>
                    <a:pt x="10" y="302"/>
                    <a:pt x="21" y="297"/>
                    <a:pt x="30" y="290"/>
                  </a:cubicBezTo>
                  <a:cubicBezTo>
                    <a:pt x="30" y="289"/>
                    <a:pt x="32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3" y="296"/>
                    <a:pt x="31" y="302"/>
                    <a:pt x="30" y="308"/>
                  </a:cubicBezTo>
                  <a:cubicBezTo>
                    <a:pt x="30" y="312"/>
                    <a:pt x="30" y="316"/>
                    <a:pt x="31" y="319"/>
                  </a:cubicBezTo>
                  <a:cubicBezTo>
                    <a:pt x="47" y="317"/>
                    <a:pt x="60" y="308"/>
                    <a:pt x="72" y="296"/>
                  </a:cubicBezTo>
                  <a:cubicBezTo>
                    <a:pt x="76" y="292"/>
                    <a:pt x="81" y="288"/>
                    <a:pt x="85" y="284"/>
                  </a:cubicBezTo>
                  <a:cubicBezTo>
                    <a:pt x="91" y="279"/>
                    <a:pt x="97" y="274"/>
                    <a:pt x="102" y="268"/>
                  </a:cubicBezTo>
                  <a:cubicBezTo>
                    <a:pt x="107" y="263"/>
                    <a:pt x="112" y="259"/>
                    <a:pt x="118" y="256"/>
                  </a:cubicBezTo>
                  <a:cubicBezTo>
                    <a:pt x="120" y="255"/>
                    <a:pt x="122" y="254"/>
                    <a:pt x="124" y="253"/>
                  </a:cubicBezTo>
                  <a:cubicBezTo>
                    <a:pt x="138" y="241"/>
                    <a:pt x="153" y="231"/>
                    <a:pt x="168" y="221"/>
                  </a:cubicBezTo>
                  <a:cubicBezTo>
                    <a:pt x="178" y="215"/>
                    <a:pt x="188" y="212"/>
                    <a:pt x="199" y="212"/>
                  </a:cubicBezTo>
                  <a:cubicBezTo>
                    <a:pt x="203" y="212"/>
                    <a:pt x="208" y="212"/>
                    <a:pt x="212" y="213"/>
                  </a:cubicBezTo>
                  <a:cubicBezTo>
                    <a:pt x="216" y="214"/>
                    <a:pt x="221" y="217"/>
                    <a:pt x="225" y="219"/>
                  </a:cubicBezTo>
                  <a:cubicBezTo>
                    <a:pt x="227" y="221"/>
                    <a:pt x="229" y="223"/>
                    <a:pt x="230" y="225"/>
                  </a:cubicBezTo>
                  <a:cubicBezTo>
                    <a:pt x="232" y="234"/>
                    <a:pt x="234" y="236"/>
                    <a:pt x="242" y="237"/>
                  </a:cubicBezTo>
                  <a:cubicBezTo>
                    <a:pt x="245" y="237"/>
                    <a:pt x="247" y="238"/>
                    <a:pt x="249" y="239"/>
                  </a:cubicBezTo>
                  <a:cubicBezTo>
                    <a:pt x="250" y="238"/>
                    <a:pt x="250" y="237"/>
                    <a:pt x="250" y="236"/>
                  </a:cubicBezTo>
                  <a:cubicBezTo>
                    <a:pt x="251" y="234"/>
                    <a:pt x="253" y="233"/>
                    <a:pt x="255" y="233"/>
                  </a:cubicBezTo>
                  <a:cubicBezTo>
                    <a:pt x="262" y="230"/>
                    <a:pt x="265" y="224"/>
                    <a:pt x="267" y="216"/>
                  </a:cubicBezTo>
                  <a:cubicBezTo>
                    <a:pt x="268" y="211"/>
                    <a:pt x="270" y="206"/>
                    <a:pt x="273" y="201"/>
                  </a:cubicBezTo>
                  <a:cubicBezTo>
                    <a:pt x="273" y="200"/>
                    <a:pt x="273" y="200"/>
                    <a:pt x="273" y="200"/>
                  </a:cubicBezTo>
                  <a:cubicBezTo>
                    <a:pt x="269" y="194"/>
                    <a:pt x="272" y="188"/>
                    <a:pt x="281" y="178"/>
                  </a:cubicBezTo>
                  <a:cubicBezTo>
                    <a:pt x="281" y="178"/>
                    <a:pt x="281" y="179"/>
                    <a:pt x="281" y="179"/>
                  </a:cubicBezTo>
                  <a:cubicBezTo>
                    <a:pt x="282" y="173"/>
                    <a:pt x="282" y="168"/>
                    <a:pt x="282" y="162"/>
                  </a:cubicBezTo>
                  <a:cubicBezTo>
                    <a:pt x="282" y="156"/>
                    <a:pt x="284" y="154"/>
                    <a:pt x="289" y="151"/>
                  </a:cubicBezTo>
                  <a:cubicBezTo>
                    <a:pt x="302" y="146"/>
                    <a:pt x="308" y="134"/>
                    <a:pt x="314" y="122"/>
                  </a:cubicBezTo>
                  <a:cubicBezTo>
                    <a:pt x="316" y="118"/>
                    <a:pt x="317" y="116"/>
                    <a:pt x="320" y="116"/>
                  </a:cubicBezTo>
                  <a:cubicBezTo>
                    <a:pt x="321" y="116"/>
                    <a:pt x="322" y="117"/>
                    <a:pt x="324" y="118"/>
                  </a:cubicBezTo>
                  <a:cubicBezTo>
                    <a:pt x="327" y="119"/>
                    <a:pt x="329" y="120"/>
                    <a:pt x="332" y="120"/>
                  </a:cubicBezTo>
                  <a:cubicBezTo>
                    <a:pt x="336" y="120"/>
                    <a:pt x="340" y="118"/>
                    <a:pt x="344" y="114"/>
                  </a:cubicBezTo>
                  <a:cubicBezTo>
                    <a:pt x="347" y="111"/>
                    <a:pt x="350" y="108"/>
                    <a:pt x="352" y="104"/>
                  </a:cubicBezTo>
                  <a:cubicBezTo>
                    <a:pt x="349" y="102"/>
                    <a:pt x="346" y="101"/>
                    <a:pt x="342" y="101"/>
                  </a:cubicBezTo>
                  <a:cubicBezTo>
                    <a:pt x="335" y="101"/>
                    <a:pt x="328" y="104"/>
                    <a:pt x="321" y="110"/>
                  </a:cubicBezTo>
                  <a:cubicBezTo>
                    <a:pt x="310" y="120"/>
                    <a:pt x="301" y="130"/>
                    <a:pt x="291" y="140"/>
                  </a:cubicBezTo>
                  <a:cubicBezTo>
                    <a:pt x="287" y="143"/>
                    <a:pt x="282" y="145"/>
                    <a:pt x="278" y="145"/>
                  </a:cubicBezTo>
                  <a:cubicBezTo>
                    <a:pt x="278" y="145"/>
                    <a:pt x="277" y="145"/>
                    <a:pt x="277" y="145"/>
                  </a:cubicBezTo>
                  <a:cubicBezTo>
                    <a:pt x="275" y="145"/>
                    <a:pt x="272" y="138"/>
                    <a:pt x="271" y="134"/>
                  </a:cubicBezTo>
                  <a:cubicBezTo>
                    <a:pt x="270" y="119"/>
                    <a:pt x="269" y="105"/>
                    <a:pt x="267" y="90"/>
                  </a:cubicBezTo>
                  <a:cubicBezTo>
                    <a:pt x="259" y="91"/>
                    <a:pt x="254" y="91"/>
                    <a:pt x="249" y="91"/>
                  </a:cubicBezTo>
                  <a:cubicBezTo>
                    <a:pt x="237" y="91"/>
                    <a:pt x="235" y="88"/>
                    <a:pt x="226" y="77"/>
                  </a:cubicBezTo>
                  <a:cubicBezTo>
                    <a:pt x="219" y="76"/>
                    <a:pt x="213" y="76"/>
                    <a:pt x="208" y="75"/>
                  </a:cubicBezTo>
                  <a:cubicBezTo>
                    <a:pt x="209" y="70"/>
                    <a:pt x="209" y="64"/>
                    <a:pt x="211" y="59"/>
                  </a:cubicBezTo>
                  <a:cubicBezTo>
                    <a:pt x="216" y="46"/>
                    <a:pt x="224" y="33"/>
                    <a:pt x="214" y="17"/>
                  </a:cubicBezTo>
                  <a:cubicBezTo>
                    <a:pt x="211" y="14"/>
                    <a:pt x="211" y="8"/>
                    <a:pt x="211" y="3"/>
                  </a:cubicBezTo>
                  <a:cubicBezTo>
                    <a:pt x="205" y="2"/>
                    <a:pt x="199" y="1"/>
                    <a:pt x="194" y="1"/>
                  </a:cubicBezTo>
                  <a:cubicBezTo>
                    <a:pt x="193" y="0"/>
                    <a:pt x="192" y="0"/>
                    <a:pt x="19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出自【趣你的PPT】(微信:qunideppt)：最优质的PPT资源库"/>
            <p:cNvSpPr/>
            <p:nvPr/>
          </p:nvSpPr>
          <p:spPr bwMode="auto">
            <a:xfrm>
              <a:off x="7030782" y="4458801"/>
              <a:ext cx="60325" cy="39688"/>
            </a:xfrm>
            <a:custGeom>
              <a:avLst/>
              <a:gdLst>
                <a:gd name="T0" fmla="*/ 6 w 52"/>
                <a:gd name="T1" fmla="*/ 0 h 35"/>
                <a:gd name="T2" fmla="*/ 2 w 52"/>
                <a:gd name="T3" fmla="*/ 5 h 35"/>
                <a:gd name="T4" fmla="*/ 1 w 52"/>
                <a:gd name="T5" fmla="*/ 15 h 35"/>
                <a:gd name="T6" fmla="*/ 2 w 52"/>
                <a:gd name="T7" fmla="*/ 14 h 35"/>
                <a:gd name="T8" fmla="*/ 13 w 52"/>
                <a:gd name="T9" fmla="*/ 21 h 35"/>
                <a:gd name="T10" fmla="*/ 21 w 52"/>
                <a:gd name="T11" fmla="*/ 24 h 35"/>
                <a:gd name="T12" fmla="*/ 30 w 52"/>
                <a:gd name="T13" fmla="*/ 35 h 35"/>
                <a:gd name="T14" fmla="*/ 34 w 52"/>
                <a:gd name="T15" fmla="*/ 34 h 35"/>
                <a:gd name="T16" fmla="*/ 35 w 52"/>
                <a:gd name="T17" fmla="*/ 34 h 35"/>
                <a:gd name="T18" fmla="*/ 43 w 52"/>
                <a:gd name="T19" fmla="*/ 35 h 35"/>
                <a:gd name="T20" fmla="*/ 52 w 52"/>
                <a:gd name="T21" fmla="*/ 34 h 35"/>
                <a:gd name="T22" fmla="*/ 40 w 52"/>
                <a:gd name="T23" fmla="*/ 23 h 35"/>
                <a:gd name="T24" fmla="*/ 6 w 52"/>
                <a:gd name="T2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35">
                  <a:moveTo>
                    <a:pt x="6" y="0"/>
                  </a:moveTo>
                  <a:cubicBezTo>
                    <a:pt x="5" y="2"/>
                    <a:pt x="4" y="3"/>
                    <a:pt x="2" y="5"/>
                  </a:cubicBezTo>
                  <a:cubicBezTo>
                    <a:pt x="0" y="6"/>
                    <a:pt x="1" y="11"/>
                    <a:pt x="1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6" y="16"/>
                    <a:pt x="9" y="19"/>
                    <a:pt x="13" y="21"/>
                  </a:cubicBezTo>
                  <a:cubicBezTo>
                    <a:pt x="15" y="22"/>
                    <a:pt x="18" y="24"/>
                    <a:pt x="21" y="24"/>
                  </a:cubicBezTo>
                  <a:cubicBezTo>
                    <a:pt x="30" y="25"/>
                    <a:pt x="31" y="26"/>
                    <a:pt x="30" y="35"/>
                  </a:cubicBezTo>
                  <a:cubicBezTo>
                    <a:pt x="31" y="35"/>
                    <a:pt x="33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8" y="35"/>
                    <a:pt x="40" y="35"/>
                    <a:pt x="43" y="35"/>
                  </a:cubicBezTo>
                  <a:cubicBezTo>
                    <a:pt x="46" y="35"/>
                    <a:pt x="49" y="35"/>
                    <a:pt x="52" y="34"/>
                  </a:cubicBezTo>
                  <a:cubicBezTo>
                    <a:pt x="48" y="31"/>
                    <a:pt x="43" y="27"/>
                    <a:pt x="40" y="23"/>
                  </a:cubicBezTo>
                  <a:cubicBezTo>
                    <a:pt x="30" y="12"/>
                    <a:pt x="19" y="5"/>
                    <a:pt x="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出自【趣你的PPT】(微信:qunideppt)：最优质的PPT资源库"/>
            <p:cNvSpPr/>
            <p:nvPr/>
          </p:nvSpPr>
          <p:spPr bwMode="auto">
            <a:xfrm>
              <a:off x="7275257" y="4536589"/>
              <a:ext cx="73025" cy="23813"/>
            </a:xfrm>
            <a:custGeom>
              <a:avLst/>
              <a:gdLst>
                <a:gd name="T0" fmla="*/ 55 w 64"/>
                <a:gd name="T1" fmla="*/ 0 h 21"/>
                <a:gd name="T2" fmla="*/ 47 w 64"/>
                <a:gd name="T3" fmla="*/ 0 h 21"/>
                <a:gd name="T4" fmla="*/ 39 w 64"/>
                <a:gd name="T5" fmla="*/ 2 h 21"/>
                <a:gd name="T6" fmla="*/ 10 w 64"/>
                <a:gd name="T7" fmla="*/ 10 h 21"/>
                <a:gd name="T8" fmla="*/ 0 w 64"/>
                <a:gd name="T9" fmla="*/ 18 h 21"/>
                <a:gd name="T10" fmla="*/ 15 w 64"/>
                <a:gd name="T11" fmla="*/ 21 h 21"/>
                <a:gd name="T12" fmla="*/ 33 w 64"/>
                <a:gd name="T13" fmla="*/ 17 h 21"/>
                <a:gd name="T14" fmla="*/ 58 w 64"/>
                <a:gd name="T15" fmla="*/ 9 h 21"/>
                <a:gd name="T16" fmla="*/ 64 w 64"/>
                <a:gd name="T17" fmla="*/ 5 h 21"/>
                <a:gd name="T18" fmla="*/ 58 w 64"/>
                <a:gd name="T19" fmla="*/ 0 h 21"/>
                <a:gd name="T20" fmla="*/ 55 w 64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1">
                  <a:moveTo>
                    <a:pt x="55" y="0"/>
                  </a:moveTo>
                  <a:cubicBezTo>
                    <a:pt x="52" y="0"/>
                    <a:pt x="49" y="0"/>
                    <a:pt x="47" y="0"/>
                  </a:cubicBezTo>
                  <a:cubicBezTo>
                    <a:pt x="44" y="1"/>
                    <a:pt x="42" y="1"/>
                    <a:pt x="39" y="2"/>
                  </a:cubicBezTo>
                  <a:cubicBezTo>
                    <a:pt x="29" y="4"/>
                    <a:pt x="19" y="4"/>
                    <a:pt x="10" y="10"/>
                  </a:cubicBezTo>
                  <a:cubicBezTo>
                    <a:pt x="7" y="12"/>
                    <a:pt x="4" y="15"/>
                    <a:pt x="0" y="18"/>
                  </a:cubicBezTo>
                  <a:cubicBezTo>
                    <a:pt x="5" y="20"/>
                    <a:pt x="10" y="21"/>
                    <a:pt x="15" y="21"/>
                  </a:cubicBezTo>
                  <a:cubicBezTo>
                    <a:pt x="21" y="21"/>
                    <a:pt x="27" y="19"/>
                    <a:pt x="33" y="17"/>
                  </a:cubicBezTo>
                  <a:cubicBezTo>
                    <a:pt x="41" y="14"/>
                    <a:pt x="50" y="11"/>
                    <a:pt x="58" y="9"/>
                  </a:cubicBezTo>
                  <a:cubicBezTo>
                    <a:pt x="61" y="8"/>
                    <a:pt x="64" y="9"/>
                    <a:pt x="64" y="5"/>
                  </a:cubicBezTo>
                  <a:cubicBezTo>
                    <a:pt x="63" y="3"/>
                    <a:pt x="61" y="0"/>
                    <a:pt x="58" y="0"/>
                  </a:cubicBezTo>
                  <a:cubicBezTo>
                    <a:pt x="57" y="0"/>
                    <a:pt x="56" y="0"/>
                    <a:pt x="5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964107" y="5054114"/>
              <a:ext cx="717550" cy="328613"/>
            </a:xfrm>
            <a:custGeom>
              <a:avLst/>
              <a:gdLst>
                <a:gd name="T0" fmla="*/ 630 w 630"/>
                <a:gd name="T1" fmla="*/ 71 h 289"/>
                <a:gd name="T2" fmla="*/ 613 w 630"/>
                <a:gd name="T3" fmla="*/ 78 h 289"/>
                <a:gd name="T4" fmla="*/ 608 w 630"/>
                <a:gd name="T5" fmla="*/ 79 h 289"/>
                <a:gd name="T6" fmla="*/ 607 w 630"/>
                <a:gd name="T7" fmla="*/ 79 h 289"/>
                <a:gd name="T8" fmla="*/ 605 w 630"/>
                <a:gd name="T9" fmla="*/ 79 h 289"/>
                <a:gd name="T10" fmla="*/ 599 w 630"/>
                <a:gd name="T11" fmla="*/ 81 h 289"/>
                <a:gd name="T12" fmla="*/ 619 w 630"/>
                <a:gd name="T13" fmla="*/ 84 h 289"/>
                <a:gd name="T14" fmla="*/ 619 w 630"/>
                <a:gd name="T15" fmla="*/ 84 h 289"/>
                <a:gd name="T16" fmla="*/ 630 w 630"/>
                <a:gd name="T17" fmla="*/ 77 h 289"/>
                <a:gd name="T18" fmla="*/ 630 w 630"/>
                <a:gd name="T19" fmla="*/ 71 h 289"/>
                <a:gd name="T20" fmla="*/ 231 w 630"/>
                <a:gd name="T21" fmla="*/ 0 h 289"/>
                <a:gd name="T22" fmla="*/ 213 w 630"/>
                <a:gd name="T23" fmla="*/ 12 h 289"/>
                <a:gd name="T24" fmla="*/ 169 w 630"/>
                <a:gd name="T25" fmla="*/ 23 h 289"/>
                <a:gd name="T26" fmla="*/ 164 w 630"/>
                <a:gd name="T27" fmla="*/ 23 h 289"/>
                <a:gd name="T28" fmla="*/ 142 w 630"/>
                <a:gd name="T29" fmla="*/ 21 h 289"/>
                <a:gd name="T30" fmla="*/ 110 w 630"/>
                <a:gd name="T31" fmla="*/ 31 h 289"/>
                <a:gd name="T32" fmla="*/ 71 w 630"/>
                <a:gd name="T33" fmla="*/ 4 h 289"/>
                <a:gd name="T34" fmla="*/ 66 w 630"/>
                <a:gd name="T35" fmla="*/ 10 h 289"/>
                <a:gd name="T36" fmla="*/ 41 w 630"/>
                <a:gd name="T37" fmla="*/ 56 h 289"/>
                <a:gd name="T38" fmla="*/ 32 w 630"/>
                <a:gd name="T39" fmla="*/ 62 h 289"/>
                <a:gd name="T40" fmla="*/ 32 w 630"/>
                <a:gd name="T41" fmla="*/ 62 h 289"/>
                <a:gd name="T42" fmla="*/ 9 w 630"/>
                <a:gd name="T43" fmla="*/ 49 h 289"/>
                <a:gd name="T44" fmla="*/ 15 w 630"/>
                <a:gd name="T45" fmla="*/ 74 h 289"/>
                <a:gd name="T46" fmla="*/ 28 w 630"/>
                <a:gd name="T47" fmla="*/ 82 h 289"/>
                <a:gd name="T48" fmla="*/ 41 w 630"/>
                <a:gd name="T49" fmla="*/ 78 h 289"/>
                <a:gd name="T50" fmla="*/ 53 w 630"/>
                <a:gd name="T51" fmla="*/ 102 h 289"/>
                <a:gd name="T52" fmla="*/ 42 w 630"/>
                <a:gd name="T53" fmla="*/ 126 h 289"/>
                <a:gd name="T54" fmla="*/ 42 w 630"/>
                <a:gd name="T55" fmla="*/ 126 h 289"/>
                <a:gd name="T56" fmla="*/ 91 w 630"/>
                <a:gd name="T57" fmla="*/ 97 h 289"/>
                <a:gd name="T58" fmla="*/ 111 w 630"/>
                <a:gd name="T59" fmla="*/ 83 h 289"/>
                <a:gd name="T60" fmla="*/ 123 w 630"/>
                <a:gd name="T61" fmla="*/ 86 h 289"/>
                <a:gd name="T62" fmla="*/ 142 w 630"/>
                <a:gd name="T63" fmla="*/ 127 h 289"/>
                <a:gd name="T64" fmla="*/ 142 w 630"/>
                <a:gd name="T65" fmla="*/ 176 h 289"/>
                <a:gd name="T66" fmla="*/ 146 w 630"/>
                <a:gd name="T67" fmla="*/ 233 h 289"/>
                <a:gd name="T68" fmla="*/ 155 w 630"/>
                <a:gd name="T69" fmla="*/ 284 h 289"/>
                <a:gd name="T70" fmla="*/ 164 w 630"/>
                <a:gd name="T71" fmla="*/ 289 h 289"/>
                <a:gd name="T72" fmla="*/ 166 w 630"/>
                <a:gd name="T73" fmla="*/ 288 h 289"/>
                <a:gd name="T74" fmla="*/ 206 w 630"/>
                <a:gd name="T75" fmla="*/ 233 h 289"/>
                <a:gd name="T76" fmla="*/ 227 w 630"/>
                <a:gd name="T77" fmla="*/ 163 h 289"/>
                <a:gd name="T78" fmla="*/ 232 w 630"/>
                <a:gd name="T79" fmla="*/ 142 h 289"/>
                <a:gd name="T80" fmla="*/ 199 w 630"/>
                <a:gd name="T81" fmla="*/ 169 h 289"/>
                <a:gd name="T82" fmla="*/ 179 w 630"/>
                <a:gd name="T83" fmla="*/ 182 h 289"/>
                <a:gd name="T84" fmla="*/ 178 w 630"/>
                <a:gd name="T85" fmla="*/ 182 h 289"/>
                <a:gd name="T86" fmla="*/ 170 w 630"/>
                <a:gd name="T87" fmla="*/ 161 h 289"/>
                <a:gd name="T88" fmla="*/ 170 w 630"/>
                <a:gd name="T89" fmla="*/ 159 h 289"/>
                <a:gd name="T90" fmla="*/ 149 w 630"/>
                <a:gd name="T91" fmla="*/ 130 h 289"/>
                <a:gd name="T92" fmla="*/ 187 w 630"/>
                <a:gd name="T93" fmla="*/ 100 h 289"/>
                <a:gd name="T94" fmla="*/ 205 w 630"/>
                <a:gd name="T95" fmla="*/ 87 h 289"/>
                <a:gd name="T96" fmla="*/ 215 w 630"/>
                <a:gd name="T97" fmla="*/ 90 h 289"/>
                <a:gd name="T98" fmla="*/ 237 w 630"/>
                <a:gd name="T99" fmla="*/ 98 h 289"/>
                <a:gd name="T100" fmla="*/ 266 w 630"/>
                <a:gd name="T101" fmla="*/ 83 h 289"/>
                <a:gd name="T102" fmla="*/ 294 w 630"/>
                <a:gd name="T103" fmla="*/ 60 h 289"/>
                <a:gd name="T104" fmla="*/ 256 w 630"/>
                <a:gd name="T105" fmla="*/ 24 h 289"/>
                <a:gd name="T106" fmla="*/ 251 w 630"/>
                <a:gd name="T107" fmla="*/ 20 h 289"/>
                <a:gd name="T108" fmla="*/ 231 w 630"/>
                <a:gd name="T10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0" h="289">
                  <a:moveTo>
                    <a:pt x="630" y="71"/>
                  </a:moveTo>
                  <a:cubicBezTo>
                    <a:pt x="624" y="74"/>
                    <a:pt x="619" y="76"/>
                    <a:pt x="613" y="78"/>
                  </a:cubicBezTo>
                  <a:cubicBezTo>
                    <a:pt x="611" y="79"/>
                    <a:pt x="610" y="79"/>
                    <a:pt x="608" y="79"/>
                  </a:cubicBezTo>
                  <a:cubicBezTo>
                    <a:pt x="608" y="79"/>
                    <a:pt x="608" y="79"/>
                    <a:pt x="607" y="79"/>
                  </a:cubicBezTo>
                  <a:cubicBezTo>
                    <a:pt x="607" y="79"/>
                    <a:pt x="606" y="79"/>
                    <a:pt x="605" y="79"/>
                  </a:cubicBezTo>
                  <a:cubicBezTo>
                    <a:pt x="603" y="79"/>
                    <a:pt x="601" y="80"/>
                    <a:pt x="599" y="81"/>
                  </a:cubicBezTo>
                  <a:cubicBezTo>
                    <a:pt x="606" y="82"/>
                    <a:pt x="613" y="83"/>
                    <a:pt x="619" y="84"/>
                  </a:cubicBezTo>
                  <a:cubicBezTo>
                    <a:pt x="619" y="84"/>
                    <a:pt x="619" y="84"/>
                    <a:pt x="619" y="84"/>
                  </a:cubicBezTo>
                  <a:cubicBezTo>
                    <a:pt x="623" y="84"/>
                    <a:pt x="629" y="80"/>
                    <a:pt x="630" y="77"/>
                  </a:cubicBezTo>
                  <a:cubicBezTo>
                    <a:pt x="630" y="75"/>
                    <a:pt x="630" y="73"/>
                    <a:pt x="630" y="71"/>
                  </a:cubicBezTo>
                  <a:moveTo>
                    <a:pt x="231" y="0"/>
                  </a:moveTo>
                  <a:cubicBezTo>
                    <a:pt x="225" y="5"/>
                    <a:pt x="219" y="9"/>
                    <a:pt x="213" y="12"/>
                  </a:cubicBezTo>
                  <a:cubicBezTo>
                    <a:pt x="199" y="18"/>
                    <a:pt x="184" y="23"/>
                    <a:pt x="169" y="23"/>
                  </a:cubicBezTo>
                  <a:cubicBezTo>
                    <a:pt x="167" y="23"/>
                    <a:pt x="166" y="23"/>
                    <a:pt x="164" y="23"/>
                  </a:cubicBezTo>
                  <a:cubicBezTo>
                    <a:pt x="154" y="22"/>
                    <a:pt x="147" y="21"/>
                    <a:pt x="142" y="21"/>
                  </a:cubicBezTo>
                  <a:cubicBezTo>
                    <a:pt x="133" y="21"/>
                    <a:pt x="127" y="23"/>
                    <a:pt x="110" y="31"/>
                  </a:cubicBezTo>
                  <a:cubicBezTo>
                    <a:pt x="96" y="23"/>
                    <a:pt x="84" y="13"/>
                    <a:pt x="71" y="4"/>
                  </a:cubicBezTo>
                  <a:cubicBezTo>
                    <a:pt x="70" y="6"/>
                    <a:pt x="68" y="8"/>
                    <a:pt x="66" y="10"/>
                  </a:cubicBezTo>
                  <a:cubicBezTo>
                    <a:pt x="53" y="21"/>
                    <a:pt x="44" y="37"/>
                    <a:pt x="41" y="56"/>
                  </a:cubicBezTo>
                  <a:cubicBezTo>
                    <a:pt x="41" y="58"/>
                    <a:pt x="35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24" y="59"/>
                    <a:pt x="17" y="54"/>
                    <a:pt x="9" y="49"/>
                  </a:cubicBezTo>
                  <a:cubicBezTo>
                    <a:pt x="0" y="59"/>
                    <a:pt x="11" y="66"/>
                    <a:pt x="15" y="74"/>
                  </a:cubicBezTo>
                  <a:cubicBezTo>
                    <a:pt x="19" y="80"/>
                    <a:pt x="23" y="82"/>
                    <a:pt x="28" y="82"/>
                  </a:cubicBezTo>
                  <a:cubicBezTo>
                    <a:pt x="32" y="82"/>
                    <a:pt x="37" y="80"/>
                    <a:pt x="41" y="78"/>
                  </a:cubicBezTo>
                  <a:cubicBezTo>
                    <a:pt x="46" y="87"/>
                    <a:pt x="50" y="96"/>
                    <a:pt x="53" y="102"/>
                  </a:cubicBezTo>
                  <a:cubicBezTo>
                    <a:pt x="50" y="110"/>
                    <a:pt x="46" y="117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68" y="126"/>
                    <a:pt x="82" y="116"/>
                    <a:pt x="91" y="97"/>
                  </a:cubicBezTo>
                  <a:cubicBezTo>
                    <a:pt x="95" y="88"/>
                    <a:pt x="102" y="83"/>
                    <a:pt x="111" y="83"/>
                  </a:cubicBezTo>
                  <a:cubicBezTo>
                    <a:pt x="115" y="83"/>
                    <a:pt x="119" y="84"/>
                    <a:pt x="123" y="86"/>
                  </a:cubicBezTo>
                  <a:cubicBezTo>
                    <a:pt x="141" y="95"/>
                    <a:pt x="147" y="106"/>
                    <a:pt x="142" y="127"/>
                  </a:cubicBezTo>
                  <a:cubicBezTo>
                    <a:pt x="138" y="144"/>
                    <a:pt x="137" y="159"/>
                    <a:pt x="142" y="176"/>
                  </a:cubicBezTo>
                  <a:cubicBezTo>
                    <a:pt x="148" y="194"/>
                    <a:pt x="149" y="214"/>
                    <a:pt x="146" y="233"/>
                  </a:cubicBezTo>
                  <a:cubicBezTo>
                    <a:pt x="144" y="252"/>
                    <a:pt x="149" y="268"/>
                    <a:pt x="155" y="284"/>
                  </a:cubicBezTo>
                  <a:cubicBezTo>
                    <a:pt x="155" y="286"/>
                    <a:pt x="161" y="289"/>
                    <a:pt x="164" y="289"/>
                  </a:cubicBezTo>
                  <a:cubicBezTo>
                    <a:pt x="165" y="289"/>
                    <a:pt x="166" y="289"/>
                    <a:pt x="166" y="288"/>
                  </a:cubicBezTo>
                  <a:cubicBezTo>
                    <a:pt x="189" y="277"/>
                    <a:pt x="203" y="258"/>
                    <a:pt x="206" y="233"/>
                  </a:cubicBezTo>
                  <a:cubicBezTo>
                    <a:pt x="210" y="208"/>
                    <a:pt x="214" y="185"/>
                    <a:pt x="227" y="163"/>
                  </a:cubicBezTo>
                  <a:cubicBezTo>
                    <a:pt x="230" y="158"/>
                    <a:pt x="230" y="151"/>
                    <a:pt x="232" y="142"/>
                  </a:cubicBezTo>
                  <a:cubicBezTo>
                    <a:pt x="217" y="150"/>
                    <a:pt x="202" y="151"/>
                    <a:pt x="199" y="169"/>
                  </a:cubicBezTo>
                  <a:cubicBezTo>
                    <a:pt x="198" y="175"/>
                    <a:pt x="186" y="182"/>
                    <a:pt x="179" y="182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69" y="181"/>
                    <a:pt x="167" y="170"/>
                    <a:pt x="170" y="161"/>
                  </a:cubicBezTo>
                  <a:cubicBezTo>
                    <a:pt x="170" y="160"/>
                    <a:pt x="170" y="160"/>
                    <a:pt x="170" y="159"/>
                  </a:cubicBezTo>
                  <a:cubicBezTo>
                    <a:pt x="155" y="156"/>
                    <a:pt x="150" y="143"/>
                    <a:pt x="149" y="130"/>
                  </a:cubicBezTo>
                  <a:cubicBezTo>
                    <a:pt x="148" y="117"/>
                    <a:pt x="166" y="102"/>
                    <a:pt x="187" y="100"/>
                  </a:cubicBezTo>
                  <a:cubicBezTo>
                    <a:pt x="191" y="91"/>
                    <a:pt x="198" y="87"/>
                    <a:pt x="205" y="87"/>
                  </a:cubicBezTo>
                  <a:cubicBezTo>
                    <a:pt x="209" y="87"/>
                    <a:pt x="212" y="88"/>
                    <a:pt x="215" y="90"/>
                  </a:cubicBezTo>
                  <a:cubicBezTo>
                    <a:pt x="221" y="95"/>
                    <a:pt x="229" y="98"/>
                    <a:pt x="237" y="98"/>
                  </a:cubicBezTo>
                  <a:cubicBezTo>
                    <a:pt x="249" y="98"/>
                    <a:pt x="260" y="93"/>
                    <a:pt x="266" y="83"/>
                  </a:cubicBezTo>
                  <a:cubicBezTo>
                    <a:pt x="273" y="72"/>
                    <a:pt x="283" y="65"/>
                    <a:pt x="294" y="60"/>
                  </a:cubicBezTo>
                  <a:cubicBezTo>
                    <a:pt x="281" y="48"/>
                    <a:pt x="269" y="36"/>
                    <a:pt x="256" y="24"/>
                  </a:cubicBezTo>
                  <a:cubicBezTo>
                    <a:pt x="255" y="22"/>
                    <a:pt x="253" y="21"/>
                    <a:pt x="251" y="20"/>
                  </a:cubicBezTo>
                  <a:cubicBezTo>
                    <a:pt x="241" y="17"/>
                    <a:pt x="236" y="8"/>
                    <a:pt x="23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27632" y="4765189"/>
              <a:ext cx="454025" cy="381000"/>
            </a:xfrm>
            <a:custGeom>
              <a:avLst/>
              <a:gdLst>
                <a:gd name="T0" fmla="*/ 153 w 399"/>
                <a:gd name="T1" fmla="*/ 266 h 334"/>
                <a:gd name="T2" fmla="*/ 157 w 399"/>
                <a:gd name="T3" fmla="*/ 236 h 334"/>
                <a:gd name="T4" fmla="*/ 166 w 399"/>
                <a:gd name="T5" fmla="*/ 256 h 334"/>
                <a:gd name="T6" fmla="*/ 186 w 399"/>
                <a:gd name="T7" fmla="*/ 159 h 334"/>
                <a:gd name="T8" fmla="*/ 190 w 399"/>
                <a:gd name="T9" fmla="*/ 143 h 334"/>
                <a:gd name="T10" fmla="*/ 188 w 399"/>
                <a:gd name="T11" fmla="*/ 159 h 334"/>
                <a:gd name="T12" fmla="*/ 220 w 399"/>
                <a:gd name="T13" fmla="*/ 79 h 334"/>
                <a:gd name="T14" fmla="*/ 227 w 399"/>
                <a:gd name="T15" fmla="*/ 52 h 334"/>
                <a:gd name="T16" fmla="*/ 235 w 399"/>
                <a:gd name="T17" fmla="*/ 60 h 334"/>
                <a:gd name="T18" fmla="*/ 230 w 399"/>
                <a:gd name="T19" fmla="*/ 74 h 334"/>
                <a:gd name="T20" fmla="*/ 220 w 399"/>
                <a:gd name="T21" fmla="*/ 79 h 334"/>
                <a:gd name="T22" fmla="*/ 236 w 399"/>
                <a:gd name="T23" fmla="*/ 3 h 334"/>
                <a:gd name="T24" fmla="*/ 195 w 399"/>
                <a:gd name="T25" fmla="*/ 16 h 334"/>
                <a:gd name="T26" fmla="*/ 181 w 399"/>
                <a:gd name="T27" fmla="*/ 15 h 334"/>
                <a:gd name="T28" fmla="*/ 141 w 399"/>
                <a:gd name="T29" fmla="*/ 44 h 334"/>
                <a:gd name="T30" fmla="*/ 89 w 399"/>
                <a:gd name="T31" fmla="*/ 40 h 334"/>
                <a:gd name="T32" fmla="*/ 49 w 399"/>
                <a:gd name="T33" fmla="*/ 46 h 334"/>
                <a:gd name="T34" fmla="*/ 17 w 399"/>
                <a:gd name="T35" fmla="*/ 239 h 334"/>
                <a:gd name="T36" fmla="*/ 20 w 399"/>
                <a:gd name="T37" fmla="*/ 273 h 334"/>
                <a:gd name="T38" fmla="*/ 63 w 399"/>
                <a:gd name="T39" fmla="*/ 313 h 334"/>
                <a:gd name="T40" fmla="*/ 101 w 399"/>
                <a:gd name="T41" fmla="*/ 304 h 334"/>
                <a:gd name="T42" fmla="*/ 130 w 399"/>
                <a:gd name="T43" fmla="*/ 330 h 334"/>
                <a:gd name="T44" fmla="*/ 147 w 399"/>
                <a:gd name="T45" fmla="*/ 303 h 334"/>
                <a:gd name="T46" fmla="*/ 158 w 399"/>
                <a:gd name="T47" fmla="*/ 304 h 334"/>
                <a:gd name="T48" fmla="*/ 239 w 399"/>
                <a:gd name="T49" fmla="*/ 231 h 334"/>
                <a:gd name="T50" fmla="*/ 296 w 399"/>
                <a:gd name="T51" fmla="*/ 256 h 334"/>
                <a:gd name="T52" fmla="*/ 321 w 399"/>
                <a:gd name="T53" fmla="*/ 289 h 334"/>
                <a:gd name="T54" fmla="*/ 368 w 399"/>
                <a:gd name="T55" fmla="*/ 334 h 334"/>
                <a:gd name="T56" fmla="*/ 376 w 399"/>
                <a:gd name="T57" fmla="*/ 332 h 334"/>
                <a:gd name="T58" fmla="*/ 382 w 399"/>
                <a:gd name="T59" fmla="*/ 331 h 334"/>
                <a:gd name="T60" fmla="*/ 353 w 399"/>
                <a:gd name="T61" fmla="*/ 263 h 334"/>
                <a:gd name="T62" fmla="*/ 309 w 399"/>
                <a:gd name="T63" fmla="*/ 135 h 334"/>
                <a:gd name="T64" fmla="*/ 305 w 399"/>
                <a:gd name="T65" fmla="*/ 132 h 334"/>
                <a:gd name="T66" fmla="*/ 264 w 399"/>
                <a:gd name="T67" fmla="*/ 162 h 334"/>
                <a:gd name="T68" fmla="*/ 287 w 399"/>
                <a:gd name="T69" fmla="*/ 115 h 334"/>
                <a:gd name="T70" fmla="*/ 281 w 399"/>
                <a:gd name="T71" fmla="*/ 61 h 334"/>
                <a:gd name="T72" fmla="*/ 262 w 399"/>
                <a:gd name="T73" fmla="*/ 35 h 334"/>
                <a:gd name="T74" fmla="*/ 256 w 399"/>
                <a:gd name="T75" fmla="*/ 15 h 334"/>
                <a:gd name="T76" fmla="*/ 254 w 399"/>
                <a:gd name="T77" fmla="*/ 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9" h="334">
                  <a:moveTo>
                    <a:pt x="166" y="268"/>
                  </a:moveTo>
                  <a:cubicBezTo>
                    <a:pt x="162" y="268"/>
                    <a:pt x="157" y="268"/>
                    <a:pt x="153" y="266"/>
                  </a:cubicBezTo>
                  <a:cubicBezTo>
                    <a:pt x="144" y="263"/>
                    <a:pt x="141" y="255"/>
                    <a:pt x="144" y="247"/>
                  </a:cubicBezTo>
                  <a:cubicBezTo>
                    <a:pt x="146" y="240"/>
                    <a:pt x="151" y="236"/>
                    <a:pt x="157" y="236"/>
                  </a:cubicBezTo>
                  <a:cubicBezTo>
                    <a:pt x="158" y="236"/>
                    <a:pt x="159" y="236"/>
                    <a:pt x="161" y="237"/>
                  </a:cubicBezTo>
                  <a:cubicBezTo>
                    <a:pt x="163" y="244"/>
                    <a:pt x="164" y="250"/>
                    <a:pt x="166" y="256"/>
                  </a:cubicBezTo>
                  <a:cubicBezTo>
                    <a:pt x="166" y="260"/>
                    <a:pt x="166" y="264"/>
                    <a:pt x="166" y="268"/>
                  </a:cubicBezTo>
                  <a:moveTo>
                    <a:pt x="186" y="159"/>
                  </a:moveTo>
                  <a:cubicBezTo>
                    <a:pt x="183" y="159"/>
                    <a:pt x="183" y="157"/>
                    <a:pt x="184" y="155"/>
                  </a:cubicBezTo>
                  <a:cubicBezTo>
                    <a:pt x="185" y="150"/>
                    <a:pt x="188" y="146"/>
                    <a:pt x="190" y="143"/>
                  </a:cubicBezTo>
                  <a:cubicBezTo>
                    <a:pt x="195" y="145"/>
                    <a:pt x="198" y="147"/>
                    <a:pt x="201" y="149"/>
                  </a:cubicBezTo>
                  <a:cubicBezTo>
                    <a:pt x="200" y="156"/>
                    <a:pt x="194" y="158"/>
                    <a:pt x="188" y="159"/>
                  </a:cubicBezTo>
                  <a:cubicBezTo>
                    <a:pt x="187" y="159"/>
                    <a:pt x="187" y="159"/>
                    <a:pt x="186" y="159"/>
                  </a:cubicBezTo>
                  <a:moveTo>
                    <a:pt x="220" y="79"/>
                  </a:moveTo>
                  <a:cubicBezTo>
                    <a:pt x="218" y="79"/>
                    <a:pt x="210" y="70"/>
                    <a:pt x="212" y="67"/>
                  </a:cubicBezTo>
                  <a:cubicBezTo>
                    <a:pt x="214" y="62"/>
                    <a:pt x="220" y="59"/>
                    <a:pt x="227" y="52"/>
                  </a:cubicBezTo>
                  <a:cubicBezTo>
                    <a:pt x="229" y="56"/>
                    <a:pt x="231" y="59"/>
                    <a:pt x="232" y="62"/>
                  </a:cubicBezTo>
                  <a:cubicBezTo>
                    <a:pt x="233" y="61"/>
                    <a:pt x="234" y="60"/>
                    <a:pt x="235" y="60"/>
                  </a:cubicBezTo>
                  <a:cubicBezTo>
                    <a:pt x="236" y="64"/>
                    <a:pt x="237" y="66"/>
                    <a:pt x="238" y="68"/>
                  </a:cubicBezTo>
                  <a:cubicBezTo>
                    <a:pt x="234" y="72"/>
                    <a:pt x="232" y="73"/>
                    <a:pt x="230" y="74"/>
                  </a:cubicBezTo>
                  <a:cubicBezTo>
                    <a:pt x="227" y="76"/>
                    <a:pt x="223" y="78"/>
                    <a:pt x="220" y="79"/>
                  </a:cubicBezTo>
                  <a:cubicBezTo>
                    <a:pt x="220" y="79"/>
                    <a:pt x="220" y="79"/>
                    <a:pt x="220" y="79"/>
                  </a:cubicBezTo>
                  <a:moveTo>
                    <a:pt x="246" y="0"/>
                  </a:moveTo>
                  <a:cubicBezTo>
                    <a:pt x="243" y="0"/>
                    <a:pt x="240" y="1"/>
                    <a:pt x="236" y="3"/>
                  </a:cubicBezTo>
                  <a:cubicBezTo>
                    <a:pt x="225" y="7"/>
                    <a:pt x="214" y="12"/>
                    <a:pt x="203" y="15"/>
                  </a:cubicBezTo>
                  <a:cubicBezTo>
                    <a:pt x="201" y="16"/>
                    <a:pt x="198" y="16"/>
                    <a:pt x="195" y="16"/>
                  </a:cubicBezTo>
                  <a:cubicBezTo>
                    <a:pt x="192" y="16"/>
                    <a:pt x="189" y="16"/>
                    <a:pt x="186" y="15"/>
                  </a:cubicBezTo>
                  <a:cubicBezTo>
                    <a:pt x="184" y="15"/>
                    <a:pt x="183" y="15"/>
                    <a:pt x="181" y="15"/>
                  </a:cubicBezTo>
                  <a:cubicBezTo>
                    <a:pt x="172" y="15"/>
                    <a:pt x="163" y="21"/>
                    <a:pt x="157" y="33"/>
                  </a:cubicBezTo>
                  <a:cubicBezTo>
                    <a:pt x="153" y="41"/>
                    <a:pt x="148" y="44"/>
                    <a:pt x="141" y="44"/>
                  </a:cubicBezTo>
                  <a:cubicBezTo>
                    <a:pt x="140" y="44"/>
                    <a:pt x="139" y="44"/>
                    <a:pt x="138" y="44"/>
                  </a:cubicBezTo>
                  <a:cubicBezTo>
                    <a:pt x="122" y="43"/>
                    <a:pt x="105" y="40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75" y="40"/>
                    <a:pt x="62" y="42"/>
                    <a:pt x="49" y="46"/>
                  </a:cubicBezTo>
                  <a:cubicBezTo>
                    <a:pt x="47" y="46"/>
                    <a:pt x="45" y="46"/>
                    <a:pt x="43" y="47"/>
                  </a:cubicBezTo>
                  <a:cubicBezTo>
                    <a:pt x="101" y="109"/>
                    <a:pt x="73" y="198"/>
                    <a:pt x="17" y="239"/>
                  </a:cubicBezTo>
                  <a:cubicBezTo>
                    <a:pt x="11" y="243"/>
                    <a:pt x="6" y="248"/>
                    <a:pt x="0" y="253"/>
                  </a:cubicBezTo>
                  <a:cubicBezTo>
                    <a:pt x="5" y="261"/>
                    <a:pt x="10" y="270"/>
                    <a:pt x="20" y="273"/>
                  </a:cubicBezTo>
                  <a:cubicBezTo>
                    <a:pt x="22" y="274"/>
                    <a:pt x="24" y="275"/>
                    <a:pt x="25" y="277"/>
                  </a:cubicBezTo>
                  <a:cubicBezTo>
                    <a:pt x="38" y="289"/>
                    <a:pt x="50" y="301"/>
                    <a:pt x="63" y="313"/>
                  </a:cubicBezTo>
                  <a:cubicBezTo>
                    <a:pt x="68" y="311"/>
                    <a:pt x="74" y="309"/>
                    <a:pt x="80" y="308"/>
                  </a:cubicBezTo>
                  <a:cubicBezTo>
                    <a:pt x="89" y="306"/>
                    <a:pt x="96" y="304"/>
                    <a:pt x="101" y="304"/>
                  </a:cubicBezTo>
                  <a:cubicBezTo>
                    <a:pt x="113" y="304"/>
                    <a:pt x="118" y="311"/>
                    <a:pt x="126" y="329"/>
                  </a:cubicBezTo>
                  <a:cubicBezTo>
                    <a:pt x="126" y="330"/>
                    <a:pt x="128" y="330"/>
                    <a:pt x="130" y="330"/>
                  </a:cubicBezTo>
                  <a:cubicBezTo>
                    <a:pt x="131" y="326"/>
                    <a:pt x="134" y="321"/>
                    <a:pt x="134" y="316"/>
                  </a:cubicBezTo>
                  <a:cubicBezTo>
                    <a:pt x="135" y="307"/>
                    <a:pt x="140" y="303"/>
                    <a:pt x="147" y="303"/>
                  </a:cubicBezTo>
                  <a:cubicBezTo>
                    <a:pt x="148" y="303"/>
                    <a:pt x="150" y="303"/>
                    <a:pt x="152" y="303"/>
                  </a:cubicBezTo>
                  <a:cubicBezTo>
                    <a:pt x="154" y="304"/>
                    <a:pt x="157" y="304"/>
                    <a:pt x="158" y="304"/>
                  </a:cubicBezTo>
                  <a:cubicBezTo>
                    <a:pt x="168" y="304"/>
                    <a:pt x="171" y="298"/>
                    <a:pt x="176" y="288"/>
                  </a:cubicBezTo>
                  <a:cubicBezTo>
                    <a:pt x="189" y="260"/>
                    <a:pt x="203" y="231"/>
                    <a:pt x="239" y="231"/>
                  </a:cubicBezTo>
                  <a:cubicBezTo>
                    <a:pt x="240" y="231"/>
                    <a:pt x="241" y="231"/>
                    <a:pt x="242" y="231"/>
                  </a:cubicBezTo>
                  <a:cubicBezTo>
                    <a:pt x="263" y="231"/>
                    <a:pt x="282" y="238"/>
                    <a:pt x="296" y="256"/>
                  </a:cubicBezTo>
                  <a:cubicBezTo>
                    <a:pt x="299" y="260"/>
                    <a:pt x="304" y="263"/>
                    <a:pt x="307" y="267"/>
                  </a:cubicBezTo>
                  <a:cubicBezTo>
                    <a:pt x="312" y="274"/>
                    <a:pt x="316" y="282"/>
                    <a:pt x="321" y="289"/>
                  </a:cubicBezTo>
                  <a:cubicBezTo>
                    <a:pt x="327" y="299"/>
                    <a:pt x="331" y="309"/>
                    <a:pt x="338" y="318"/>
                  </a:cubicBezTo>
                  <a:cubicBezTo>
                    <a:pt x="346" y="328"/>
                    <a:pt x="357" y="331"/>
                    <a:pt x="368" y="334"/>
                  </a:cubicBezTo>
                  <a:cubicBezTo>
                    <a:pt x="370" y="333"/>
                    <a:pt x="372" y="332"/>
                    <a:pt x="374" y="332"/>
                  </a:cubicBezTo>
                  <a:cubicBezTo>
                    <a:pt x="375" y="332"/>
                    <a:pt x="376" y="332"/>
                    <a:pt x="376" y="332"/>
                  </a:cubicBezTo>
                  <a:cubicBezTo>
                    <a:pt x="377" y="332"/>
                    <a:pt x="377" y="332"/>
                    <a:pt x="377" y="332"/>
                  </a:cubicBezTo>
                  <a:cubicBezTo>
                    <a:pt x="379" y="332"/>
                    <a:pt x="380" y="332"/>
                    <a:pt x="382" y="331"/>
                  </a:cubicBezTo>
                  <a:cubicBezTo>
                    <a:pt x="388" y="329"/>
                    <a:pt x="393" y="327"/>
                    <a:pt x="399" y="324"/>
                  </a:cubicBezTo>
                  <a:cubicBezTo>
                    <a:pt x="399" y="298"/>
                    <a:pt x="379" y="271"/>
                    <a:pt x="353" y="263"/>
                  </a:cubicBezTo>
                  <a:cubicBezTo>
                    <a:pt x="325" y="253"/>
                    <a:pt x="304" y="216"/>
                    <a:pt x="312" y="187"/>
                  </a:cubicBezTo>
                  <a:cubicBezTo>
                    <a:pt x="317" y="169"/>
                    <a:pt x="316" y="152"/>
                    <a:pt x="309" y="135"/>
                  </a:cubicBezTo>
                  <a:cubicBezTo>
                    <a:pt x="309" y="133"/>
                    <a:pt x="308" y="131"/>
                    <a:pt x="308" y="129"/>
                  </a:cubicBezTo>
                  <a:cubicBezTo>
                    <a:pt x="307" y="130"/>
                    <a:pt x="306" y="131"/>
                    <a:pt x="305" y="132"/>
                  </a:cubicBezTo>
                  <a:cubicBezTo>
                    <a:pt x="302" y="134"/>
                    <a:pt x="300" y="138"/>
                    <a:pt x="298" y="141"/>
                  </a:cubicBezTo>
                  <a:cubicBezTo>
                    <a:pt x="291" y="153"/>
                    <a:pt x="280" y="159"/>
                    <a:pt x="264" y="162"/>
                  </a:cubicBezTo>
                  <a:cubicBezTo>
                    <a:pt x="266" y="155"/>
                    <a:pt x="266" y="149"/>
                    <a:pt x="267" y="144"/>
                  </a:cubicBezTo>
                  <a:cubicBezTo>
                    <a:pt x="270" y="131"/>
                    <a:pt x="276" y="122"/>
                    <a:pt x="287" y="115"/>
                  </a:cubicBezTo>
                  <a:cubicBezTo>
                    <a:pt x="304" y="105"/>
                    <a:pt x="304" y="104"/>
                    <a:pt x="296" y="86"/>
                  </a:cubicBezTo>
                  <a:cubicBezTo>
                    <a:pt x="292" y="77"/>
                    <a:pt x="286" y="69"/>
                    <a:pt x="281" y="61"/>
                  </a:cubicBezTo>
                  <a:cubicBezTo>
                    <a:pt x="279" y="59"/>
                    <a:pt x="276" y="57"/>
                    <a:pt x="274" y="56"/>
                  </a:cubicBezTo>
                  <a:cubicBezTo>
                    <a:pt x="262" y="54"/>
                    <a:pt x="262" y="45"/>
                    <a:pt x="262" y="35"/>
                  </a:cubicBezTo>
                  <a:cubicBezTo>
                    <a:pt x="262" y="33"/>
                    <a:pt x="261" y="30"/>
                    <a:pt x="261" y="27"/>
                  </a:cubicBezTo>
                  <a:cubicBezTo>
                    <a:pt x="259" y="23"/>
                    <a:pt x="257" y="19"/>
                    <a:pt x="256" y="15"/>
                  </a:cubicBezTo>
                  <a:cubicBezTo>
                    <a:pt x="256" y="15"/>
                    <a:pt x="255" y="15"/>
                    <a:pt x="255" y="15"/>
                  </a:cubicBezTo>
                  <a:cubicBezTo>
                    <a:pt x="255" y="13"/>
                    <a:pt x="254" y="11"/>
                    <a:pt x="254" y="9"/>
                  </a:cubicBezTo>
                  <a:cubicBezTo>
                    <a:pt x="252" y="3"/>
                    <a:pt x="250" y="0"/>
                    <a:pt x="24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出自【趣你的PPT】(微信:qunideppt)：最优质的PPT资源库"/>
            <p:cNvSpPr/>
            <p:nvPr/>
          </p:nvSpPr>
          <p:spPr bwMode="auto">
            <a:xfrm>
              <a:off x="7516557" y="4776301"/>
              <a:ext cx="1588" cy="6350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6 h 6"/>
                <a:gd name="T6" fmla="*/ 1 w 2"/>
                <a:gd name="T7" fmla="*/ 3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cubicBezTo>
                    <a:pt x="0" y="2"/>
                    <a:pt x="1" y="4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出自【趣你的PPT】(微信:qunideppt)：最优质的PPT资源库"/>
            <p:cNvSpPr/>
            <p:nvPr/>
          </p:nvSpPr>
          <p:spPr bwMode="auto">
            <a:xfrm>
              <a:off x="7435594" y="4928701"/>
              <a:ext cx="20638" cy="17463"/>
            </a:xfrm>
            <a:custGeom>
              <a:avLst/>
              <a:gdLst>
                <a:gd name="T0" fmla="*/ 7 w 18"/>
                <a:gd name="T1" fmla="*/ 0 h 16"/>
                <a:gd name="T2" fmla="*/ 1 w 18"/>
                <a:gd name="T3" fmla="*/ 12 h 16"/>
                <a:gd name="T4" fmla="*/ 3 w 18"/>
                <a:gd name="T5" fmla="*/ 16 h 16"/>
                <a:gd name="T6" fmla="*/ 5 w 18"/>
                <a:gd name="T7" fmla="*/ 16 h 16"/>
                <a:gd name="T8" fmla="*/ 18 w 18"/>
                <a:gd name="T9" fmla="*/ 6 h 16"/>
                <a:gd name="T10" fmla="*/ 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7" y="0"/>
                  </a:moveTo>
                  <a:cubicBezTo>
                    <a:pt x="5" y="3"/>
                    <a:pt x="2" y="7"/>
                    <a:pt x="1" y="12"/>
                  </a:cubicBezTo>
                  <a:cubicBezTo>
                    <a:pt x="0" y="14"/>
                    <a:pt x="0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11" y="15"/>
                    <a:pt x="17" y="13"/>
                    <a:pt x="18" y="6"/>
                  </a:cubicBezTo>
                  <a:cubicBezTo>
                    <a:pt x="15" y="4"/>
                    <a:pt x="12" y="2"/>
                    <a:pt x="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出自【趣你的PPT】(微信:qunideppt)：最优质的PPT资源库"/>
            <p:cNvSpPr/>
            <p:nvPr/>
          </p:nvSpPr>
          <p:spPr bwMode="auto">
            <a:xfrm>
              <a:off x="7489569" y="4833451"/>
              <a:ext cx="9525" cy="15875"/>
            </a:xfrm>
            <a:custGeom>
              <a:avLst/>
              <a:gdLst>
                <a:gd name="T0" fmla="*/ 5 w 8"/>
                <a:gd name="T1" fmla="*/ 0 h 14"/>
                <a:gd name="T2" fmla="*/ 2 w 8"/>
                <a:gd name="T3" fmla="*/ 2 h 14"/>
                <a:gd name="T4" fmla="*/ 4 w 8"/>
                <a:gd name="T5" fmla="*/ 9 h 14"/>
                <a:gd name="T6" fmla="*/ 0 w 8"/>
                <a:gd name="T7" fmla="*/ 14 h 14"/>
                <a:gd name="T8" fmla="*/ 8 w 8"/>
                <a:gd name="T9" fmla="*/ 8 h 14"/>
                <a:gd name="T10" fmla="*/ 5 w 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4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4" y="5"/>
                    <a:pt x="5" y="7"/>
                    <a:pt x="4" y="9"/>
                  </a:cubicBezTo>
                  <a:cubicBezTo>
                    <a:pt x="3" y="10"/>
                    <a:pt x="2" y="12"/>
                    <a:pt x="0" y="14"/>
                  </a:cubicBezTo>
                  <a:cubicBezTo>
                    <a:pt x="2" y="13"/>
                    <a:pt x="4" y="12"/>
                    <a:pt x="8" y="8"/>
                  </a:cubicBezTo>
                  <a:cubicBezTo>
                    <a:pt x="7" y="6"/>
                    <a:pt x="6" y="4"/>
                    <a:pt x="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21282" y="4688989"/>
              <a:ext cx="430213" cy="261938"/>
            </a:xfrm>
            <a:custGeom>
              <a:avLst/>
              <a:gdLst>
                <a:gd name="T0" fmla="*/ 308 w 377"/>
                <a:gd name="T1" fmla="*/ 35 h 229"/>
                <a:gd name="T2" fmla="*/ 275 w 377"/>
                <a:gd name="T3" fmla="*/ 63 h 229"/>
                <a:gd name="T4" fmla="*/ 261 w 377"/>
                <a:gd name="T5" fmla="*/ 82 h 229"/>
                <a:gd name="T6" fmla="*/ 267 w 377"/>
                <a:gd name="T7" fmla="*/ 102 h 229"/>
                <a:gd name="T8" fmla="*/ 286 w 377"/>
                <a:gd name="T9" fmla="*/ 128 h 229"/>
                <a:gd name="T10" fmla="*/ 292 w 377"/>
                <a:gd name="T11" fmla="*/ 182 h 229"/>
                <a:gd name="T12" fmla="*/ 269 w 377"/>
                <a:gd name="T13" fmla="*/ 229 h 229"/>
                <a:gd name="T14" fmla="*/ 310 w 377"/>
                <a:gd name="T15" fmla="*/ 199 h 229"/>
                <a:gd name="T16" fmla="*/ 315 w 377"/>
                <a:gd name="T17" fmla="*/ 182 h 229"/>
                <a:gd name="T18" fmla="*/ 336 w 377"/>
                <a:gd name="T19" fmla="*/ 180 h 229"/>
                <a:gd name="T20" fmla="*/ 365 w 377"/>
                <a:gd name="T21" fmla="*/ 184 h 229"/>
                <a:gd name="T22" fmla="*/ 370 w 377"/>
                <a:gd name="T23" fmla="*/ 170 h 229"/>
                <a:gd name="T24" fmla="*/ 305 w 377"/>
                <a:gd name="T25" fmla="*/ 144 h 229"/>
                <a:gd name="T26" fmla="*/ 306 w 377"/>
                <a:gd name="T27" fmla="*/ 97 h 229"/>
                <a:gd name="T28" fmla="*/ 364 w 377"/>
                <a:gd name="T29" fmla="*/ 71 h 229"/>
                <a:gd name="T30" fmla="*/ 370 w 377"/>
                <a:gd name="T31" fmla="*/ 63 h 229"/>
                <a:gd name="T32" fmla="*/ 333 w 377"/>
                <a:gd name="T33" fmla="*/ 51 h 229"/>
                <a:gd name="T34" fmla="*/ 320 w 377"/>
                <a:gd name="T35" fmla="*/ 40 h 229"/>
                <a:gd name="T36" fmla="*/ 308 w 377"/>
                <a:gd name="T37" fmla="*/ 35 h 229"/>
                <a:gd name="T38" fmla="*/ 243 w 377"/>
                <a:gd name="T39" fmla="*/ 36 h 229"/>
                <a:gd name="T40" fmla="*/ 221 w 377"/>
                <a:gd name="T41" fmla="*/ 62 h 229"/>
                <a:gd name="T42" fmla="*/ 163 w 377"/>
                <a:gd name="T43" fmla="*/ 74 h 229"/>
                <a:gd name="T44" fmla="*/ 143 w 377"/>
                <a:gd name="T45" fmla="*/ 73 h 229"/>
                <a:gd name="T46" fmla="*/ 111 w 377"/>
                <a:gd name="T47" fmla="*/ 81 h 229"/>
                <a:gd name="T48" fmla="*/ 71 w 377"/>
                <a:gd name="T49" fmla="*/ 98 h 229"/>
                <a:gd name="T50" fmla="*/ 44 w 377"/>
                <a:gd name="T51" fmla="*/ 96 h 229"/>
                <a:gd name="T52" fmla="*/ 26 w 377"/>
                <a:gd name="T53" fmla="*/ 81 h 229"/>
                <a:gd name="T54" fmla="*/ 5 w 377"/>
                <a:gd name="T55" fmla="*/ 73 h 229"/>
                <a:gd name="T56" fmla="*/ 0 w 377"/>
                <a:gd name="T57" fmla="*/ 78 h 229"/>
                <a:gd name="T58" fmla="*/ 48 w 377"/>
                <a:gd name="T59" fmla="*/ 114 h 229"/>
                <a:gd name="T60" fmla="*/ 94 w 377"/>
                <a:gd name="T61" fmla="*/ 107 h 229"/>
                <a:gd name="T62" fmla="*/ 143 w 377"/>
                <a:gd name="T63" fmla="*/ 111 h 229"/>
                <a:gd name="T64" fmla="*/ 162 w 377"/>
                <a:gd name="T65" fmla="*/ 100 h 229"/>
                <a:gd name="T66" fmla="*/ 191 w 377"/>
                <a:gd name="T67" fmla="*/ 82 h 229"/>
                <a:gd name="T68" fmla="*/ 208 w 377"/>
                <a:gd name="T69" fmla="*/ 82 h 229"/>
                <a:gd name="T70" fmla="*/ 251 w 377"/>
                <a:gd name="T71" fmla="*/ 67 h 229"/>
                <a:gd name="T72" fmla="*/ 261 w 377"/>
                <a:gd name="T73" fmla="*/ 73 h 229"/>
                <a:gd name="T74" fmla="*/ 267 w 377"/>
                <a:gd name="T75" fmla="*/ 55 h 229"/>
                <a:gd name="T76" fmla="*/ 283 w 377"/>
                <a:gd name="T77" fmla="*/ 25 h 229"/>
                <a:gd name="T78" fmla="*/ 265 w 377"/>
                <a:gd name="T79" fmla="*/ 14 h 229"/>
                <a:gd name="T80" fmla="*/ 252 w 377"/>
                <a:gd name="T8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7" h="229">
                  <a:moveTo>
                    <a:pt x="308" y="35"/>
                  </a:moveTo>
                  <a:cubicBezTo>
                    <a:pt x="308" y="35"/>
                    <a:pt x="308" y="35"/>
                    <a:pt x="308" y="35"/>
                  </a:cubicBezTo>
                  <a:cubicBezTo>
                    <a:pt x="297" y="35"/>
                    <a:pt x="288" y="37"/>
                    <a:pt x="284" y="48"/>
                  </a:cubicBezTo>
                  <a:cubicBezTo>
                    <a:pt x="281" y="54"/>
                    <a:pt x="278" y="58"/>
                    <a:pt x="275" y="63"/>
                  </a:cubicBezTo>
                  <a:cubicBezTo>
                    <a:pt x="275" y="64"/>
                    <a:pt x="275" y="64"/>
                    <a:pt x="275" y="65"/>
                  </a:cubicBezTo>
                  <a:cubicBezTo>
                    <a:pt x="278" y="77"/>
                    <a:pt x="273" y="79"/>
                    <a:pt x="261" y="82"/>
                  </a:cubicBezTo>
                  <a:cubicBezTo>
                    <a:pt x="262" y="86"/>
                    <a:pt x="264" y="90"/>
                    <a:pt x="266" y="94"/>
                  </a:cubicBezTo>
                  <a:cubicBezTo>
                    <a:pt x="266" y="97"/>
                    <a:pt x="267" y="100"/>
                    <a:pt x="267" y="102"/>
                  </a:cubicBezTo>
                  <a:cubicBezTo>
                    <a:pt x="267" y="112"/>
                    <a:pt x="267" y="121"/>
                    <a:pt x="279" y="123"/>
                  </a:cubicBezTo>
                  <a:cubicBezTo>
                    <a:pt x="281" y="124"/>
                    <a:pt x="284" y="126"/>
                    <a:pt x="286" y="128"/>
                  </a:cubicBezTo>
                  <a:cubicBezTo>
                    <a:pt x="291" y="136"/>
                    <a:pt x="297" y="144"/>
                    <a:pt x="301" y="153"/>
                  </a:cubicBezTo>
                  <a:cubicBezTo>
                    <a:pt x="309" y="171"/>
                    <a:pt x="309" y="172"/>
                    <a:pt x="292" y="182"/>
                  </a:cubicBezTo>
                  <a:cubicBezTo>
                    <a:pt x="281" y="189"/>
                    <a:pt x="275" y="198"/>
                    <a:pt x="272" y="211"/>
                  </a:cubicBezTo>
                  <a:cubicBezTo>
                    <a:pt x="271" y="216"/>
                    <a:pt x="271" y="222"/>
                    <a:pt x="269" y="229"/>
                  </a:cubicBezTo>
                  <a:cubicBezTo>
                    <a:pt x="285" y="226"/>
                    <a:pt x="296" y="220"/>
                    <a:pt x="303" y="208"/>
                  </a:cubicBezTo>
                  <a:cubicBezTo>
                    <a:pt x="305" y="205"/>
                    <a:pt x="307" y="201"/>
                    <a:pt x="310" y="199"/>
                  </a:cubicBezTo>
                  <a:cubicBezTo>
                    <a:pt x="311" y="198"/>
                    <a:pt x="312" y="197"/>
                    <a:pt x="313" y="196"/>
                  </a:cubicBezTo>
                  <a:cubicBezTo>
                    <a:pt x="312" y="190"/>
                    <a:pt x="312" y="184"/>
                    <a:pt x="315" y="182"/>
                  </a:cubicBezTo>
                  <a:cubicBezTo>
                    <a:pt x="318" y="180"/>
                    <a:pt x="321" y="179"/>
                    <a:pt x="326" y="179"/>
                  </a:cubicBezTo>
                  <a:cubicBezTo>
                    <a:pt x="329" y="179"/>
                    <a:pt x="333" y="180"/>
                    <a:pt x="336" y="180"/>
                  </a:cubicBezTo>
                  <a:cubicBezTo>
                    <a:pt x="346" y="181"/>
                    <a:pt x="355" y="183"/>
                    <a:pt x="364" y="184"/>
                  </a:cubicBezTo>
                  <a:cubicBezTo>
                    <a:pt x="364" y="184"/>
                    <a:pt x="364" y="184"/>
                    <a:pt x="365" y="184"/>
                  </a:cubicBezTo>
                  <a:cubicBezTo>
                    <a:pt x="367" y="184"/>
                    <a:pt x="372" y="182"/>
                    <a:pt x="373" y="181"/>
                  </a:cubicBezTo>
                  <a:cubicBezTo>
                    <a:pt x="374" y="178"/>
                    <a:pt x="372" y="173"/>
                    <a:pt x="370" y="170"/>
                  </a:cubicBezTo>
                  <a:cubicBezTo>
                    <a:pt x="362" y="158"/>
                    <a:pt x="349" y="157"/>
                    <a:pt x="336" y="154"/>
                  </a:cubicBezTo>
                  <a:cubicBezTo>
                    <a:pt x="326" y="151"/>
                    <a:pt x="315" y="149"/>
                    <a:pt x="305" y="144"/>
                  </a:cubicBezTo>
                  <a:cubicBezTo>
                    <a:pt x="297" y="139"/>
                    <a:pt x="290" y="133"/>
                    <a:pt x="291" y="121"/>
                  </a:cubicBezTo>
                  <a:cubicBezTo>
                    <a:pt x="292" y="111"/>
                    <a:pt x="294" y="101"/>
                    <a:pt x="306" y="97"/>
                  </a:cubicBezTo>
                  <a:cubicBezTo>
                    <a:pt x="319" y="93"/>
                    <a:pt x="330" y="86"/>
                    <a:pt x="343" y="81"/>
                  </a:cubicBezTo>
                  <a:cubicBezTo>
                    <a:pt x="350" y="78"/>
                    <a:pt x="357" y="75"/>
                    <a:pt x="364" y="71"/>
                  </a:cubicBezTo>
                  <a:cubicBezTo>
                    <a:pt x="368" y="69"/>
                    <a:pt x="373" y="68"/>
                    <a:pt x="377" y="66"/>
                  </a:cubicBezTo>
                  <a:cubicBezTo>
                    <a:pt x="375" y="65"/>
                    <a:pt x="372" y="64"/>
                    <a:pt x="370" y="63"/>
                  </a:cubicBezTo>
                  <a:cubicBezTo>
                    <a:pt x="363" y="60"/>
                    <a:pt x="356" y="58"/>
                    <a:pt x="350" y="55"/>
                  </a:cubicBezTo>
                  <a:cubicBezTo>
                    <a:pt x="344" y="53"/>
                    <a:pt x="338" y="52"/>
                    <a:pt x="333" y="51"/>
                  </a:cubicBezTo>
                  <a:cubicBezTo>
                    <a:pt x="330" y="50"/>
                    <a:pt x="328" y="49"/>
                    <a:pt x="327" y="46"/>
                  </a:cubicBezTo>
                  <a:cubicBezTo>
                    <a:pt x="326" y="44"/>
                    <a:pt x="323" y="41"/>
                    <a:pt x="320" y="40"/>
                  </a:cubicBezTo>
                  <a:cubicBezTo>
                    <a:pt x="317" y="38"/>
                    <a:pt x="314" y="37"/>
                    <a:pt x="311" y="36"/>
                  </a:cubicBezTo>
                  <a:cubicBezTo>
                    <a:pt x="310" y="35"/>
                    <a:pt x="309" y="35"/>
                    <a:pt x="308" y="35"/>
                  </a:cubicBezTo>
                  <a:moveTo>
                    <a:pt x="252" y="0"/>
                  </a:moveTo>
                  <a:cubicBezTo>
                    <a:pt x="248" y="12"/>
                    <a:pt x="243" y="24"/>
                    <a:pt x="243" y="36"/>
                  </a:cubicBezTo>
                  <a:cubicBezTo>
                    <a:pt x="243" y="50"/>
                    <a:pt x="237" y="55"/>
                    <a:pt x="228" y="60"/>
                  </a:cubicBezTo>
                  <a:cubicBezTo>
                    <a:pt x="226" y="61"/>
                    <a:pt x="223" y="62"/>
                    <a:pt x="221" y="62"/>
                  </a:cubicBezTo>
                  <a:cubicBezTo>
                    <a:pt x="210" y="65"/>
                    <a:pt x="199" y="67"/>
                    <a:pt x="188" y="70"/>
                  </a:cubicBezTo>
                  <a:cubicBezTo>
                    <a:pt x="180" y="73"/>
                    <a:pt x="171" y="74"/>
                    <a:pt x="163" y="74"/>
                  </a:cubicBezTo>
                  <a:cubicBezTo>
                    <a:pt x="158" y="74"/>
                    <a:pt x="152" y="74"/>
                    <a:pt x="146" y="73"/>
                  </a:cubicBezTo>
                  <a:cubicBezTo>
                    <a:pt x="145" y="73"/>
                    <a:pt x="144" y="73"/>
                    <a:pt x="143" y="73"/>
                  </a:cubicBezTo>
                  <a:cubicBezTo>
                    <a:pt x="133" y="73"/>
                    <a:pt x="124" y="76"/>
                    <a:pt x="114" y="77"/>
                  </a:cubicBezTo>
                  <a:cubicBezTo>
                    <a:pt x="113" y="78"/>
                    <a:pt x="112" y="80"/>
                    <a:pt x="111" y="81"/>
                  </a:cubicBezTo>
                  <a:cubicBezTo>
                    <a:pt x="107" y="84"/>
                    <a:pt x="103" y="88"/>
                    <a:pt x="99" y="89"/>
                  </a:cubicBezTo>
                  <a:cubicBezTo>
                    <a:pt x="90" y="93"/>
                    <a:pt x="80" y="95"/>
                    <a:pt x="71" y="98"/>
                  </a:cubicBezTo>
                  <a:cubicBezTo>
                    <a:pt x="66" y="100"/>
                    <a:pt x="62" y="101"/>
                    <a:pt x="58" y="101"/>
                  </a:cubicBezTo>
                  <a:cubicBezTo>
                    <a:pt x="53" y="101"/>
                    <a:pt x="48" y="100"/>
                    <a:pt x="44" y="96"/>
                  </a:cubicBezTo>
                  <a:cubicBezTo>
                    <a:pt x="38" y="92"/>
                    <a:pt x="35" y="87"/>
                    <a:pt x="34" y="80"/>
                  </a:cubicBezTo>
                  <a:cubicBezTo>
                    <a:pt x="31" y="81"/>
                    <a:pt x="29" y="81"/>
                    <a:pt x="26" y="81"/>
                  </a:cubicBezTo>
                  <a:cubicBezTo>
                    <a:pt x="25" y="81"/>
                    <a:pt x="23" y="81"/>
                    <a:pt x="21" y="81"/>
                  </a:cubicBezTo>
                  <a:cubicBezTo>
                    <a:pt x="15" y="80"/>
                    <a:pt x="9" y="77"/>
                    <a:pt x="5" y="73"/>
                  </a:cubicBezTo>
                  <a:cubicBezTo>
                    <a:pt x="5" y="73"/>
                    <a:pt x="5" y="73"/>
                    <a:pt x="5" y="72"/>
                  </a:cubicBezTo>
                  <a:cubicBezTo>
                    <a:pt x="3" y="74"/>
                    <a:pt x="2" y="76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0" y="89"/>
                    <a:pt x="36" y="101"/>
                    <a:pt x="48" y="114"/>
                  </a:cubicBezTo>
                  <a:cubicBezTo>
                    <a:pt x="50" y="113"/>
                    <a:pt x="52" y="113"/>
                    <a:pt x="54" y="113"/>
                  </a:cubicBezTo>
                  <a:cubicBezTo>
                    <a:pt x="67" y="109"/>
                    <a:pt x="80" y="107"/>
                    <a:pt x="94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110" y="107"/>
                    <a:pt x="127" y="110"/>
                    <a:pt x="143" y="111"/>
                  </a:cubicBezTo>
                  <a:cubicBezTo>
                    <a:pt x="144" y="111"/>
                    <a:pt x="145" y="111"/>
                    <a:pt x="146" y="111"/>
                  </a:cubicBezTo>
                  <a:cubicBezTo>
                    <a:pt x="153" y="111"/>
                    <a:pt x="158" y="108"/>
                    <a:pt x="162" y="100"/>
                  </a:cubicBezTo>
                  <a:cubicBezTo>
                    <a:pt x="168" y="88"/>
                    <a:pt x="177" y="82"/>
                    <a:pt x="186" y="82"/>
                  </a:cubicBezTo>
                  <a:cubicBezTo>
                    <a:pt x="188" y="82"/>
                    <a:pt x="189" y="82"/>
                    <a:pt x="191" y="82"/>
                  </a:cubicBezTo>
                  <a:cubicBezTo>
                    <a:pt x="194" y="83"/>
                    <a:pt x="197" y="83"/>
                    <a:pt x="200" y="83"/>
                  </a:cubicBezTo>
                  <a:cubicBezTo>
                    <a:pt x="203" y="83"/>
                    <a:pt x="206" y="83"/>
                    <a:pt x="208" y="82"/>
                  </a:cubicBezTo>
                  <a:cubicBezTo>
                    <a:pt x="219" y="79"/>
                    <a:pt x="230" y="74"/>
                    <a:pt x="241" y="70"/>
                  </a:cubicBezTo>
                  <a:cubicBezTo>
                    <a:pt x="245" y="68"/>
                    <a:pt x="248" y="67"/>
                    <a:pt x="251" y="67"/>
                  </a:cubicBezTo>
                  <a:cubicBezTo>
                    <a:pt x="255" y="67"/>
                    <a:pt x="257" y="70"/>
                    <a:pt x="259" y="76"/>
                  </a:cubicBezTo>
                  <a:cubicBezTo>
                    <a:pt x="259" y="75"/>
                    <a:pt x="260" y="74"/>
                    <a:pt x="261" y="73"/>
                  </a:cubicBezTo>
                  <a:cubicBezTo>
                    <a:pt x="262" y="73"/>
                    <a:pt x="262" y="71"/>
                    <a:pt x="262" y="70"/>
                  </a:cubicBezTo>
                  <a:cubicBezTo>
                    <a:pt x="260" y="64"/>
                    <a:pt x="263" y="59"/>
                    <a:pt x="267" y="55"/>
                  </a:cubicBezTo>
                  <a:cubicBezTo>
                    <a:pt x="273" y="49"/>
                    <a:pt x="276" y="42"/>
                    <a:pt x="279" y="34"/>
                  </a:cubicBezTo>
                  <a:cubicBezTo>
                    <a:pt x="280" y="31"/>
                    <a:pt x="282" y="28"/>
                    <a:pt x="283" y="25"/>
                  </a:cubicBezTo>
                  <a:cubicBezTo>
                    <a:pt x="282" y="24"/>
                    <a:pt x="281" y="24"/>
                    <a:pt x="280" y="24"/>
                  </a:cubicBezTo>
                  <a:cubicBezTo>
                    <a:pt x="277" y="17"/>
                    <a:pt x="271" y="16"/>
                    <a:pt x="265" y="14"/>
                  </a:cubicBezTo>
                  <a:cubicBezTo>
                    <a:pt x="263" y="13"/>
                    <a:pt x="261" y="10"/>
                    <a:pt x="260" y="8"/>
                  </a:cubicBezTo>
                  <a:cubicBezTo>
                    <a:pt x="258" y="4"/>
                    <a:pt x="256" y="1"/>
                    <a:pt x="25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27632" y="4535001"/>
              <a:ext cx="515938" cy="247650"/>
            </a:xfrm>
            <a:custGeom>
              <a:avLst/>
              <a:gdLst>
                <a:gd name="T0" fmla="*/ 32 w 453"/>
                <a:gd name="T1" fmla="*/ 185 h 217"/>
                <a:gd name="T2" fmla="*/ 28 w 453"/>
                <a:gd name="T3" fmla="*/ 186 h 217"/>
                <a:gd name="T4" fmla="*/ 0 w 453"/>
                <a:gd name="T5" fmla="*/ 207 h 217"/>
                <a:gd name="T6" fmla="*/ 0 w 453"/>
                <a:gd name="T7" fmla="*/ 208 h 217"/>
                <a:gd name="T8" fmla="*/ 16 w 453"/>
                <a:gd name="T9" fmla="*/ 216 h 217"/>
                <a:gd name="T10" fmla="*/ 21 w 453"/>
                <a:gd name="T11" fmla="*/ 216 h 217"/>
                <a:gd name="T12" fmla="*/ 29 w 453"/>
                <a:gd name="T13" fmla="*/ 215 h 217"/>
                <a:gd name="T14" fmla="*/ 28 w 453"/>
                <a:gd name="T15" fmla="*/ 204 h 217"/>
                <a:gd name="T16" fmla="*/ 32 w 453"/>
                <a:gd name="T17" fmla="*/ 185 h 217"/>
                <a:gd name="T18" fmla="*/ 350 w 453"/>
                <a:gd name="T19" fmla="*/ 0 h 217"/>
                <a:gd name="T20" fmla="*/ 342 w 453"/>
                <a:gd name="T21" fmla="*/ 10 h 217"/>
                <a:gd name="T22" fmla="*/ 330 w 453"/>
                <a:gd name="T23" fmla="*/ 16 h 217"/>
                <a:gd name="T24" fmla="*/ 322 w 453"/>
                <a:gd name="T25" fmla="*/ 14 h 217"/>
                <a:gd name="T26" fmla="*/ 318 w 453"/>
                <a:gd name="T27" fmla="*/ 12 h 217"/>
                <a:gd name="T28" fmla="*/ 312 w 453"/>
                <a:gd name="T29" fmla="*/ 18 h 217"/>
                <a:gd name="T30" fmla="*/ 287 w 453"/>
                <a:gd name="T31" fmla="*/ 47 h 217"/>
                <a:gd name="T32" fmla="*/ 280 w 453"/>
                <a:gd name="T33" fmla="*/ 58 h 217"/>
                <a:gd name="T34" fmla="*/ 279 w 453"/>
                <a:gd name="T35" fmla="*/ 75 h 217"/>
                <a:gd name="T36" fmla="*/ 282 w 453"/>
                <a:gd name="T37" fmla="*/ 105 h 217"/>
                <a:gd name="T38" fmla="*/ 271 w 453"/>
                <a:gd name="T39" fmla="*/ 96 h 217"/>
                <a:gd name="T40" fmla="*/ 271 w 453"/>
                <a:gd name="T41" fmla="*/ 97 h 217"/>
                <a:gd name="T42" fmla="*/ 265 w 453"/>
                <a:gd name="T43" fmla="*/ 112 h 217"/>
                <a:gd name="T44" fmla="*/ 253 w 453"/>
                <a:gd name="T45" fmla="*/ 129 h 217"/>
                <a:gd name="T46" fmla="*/ 248 w 453"/>
                <a:gd name="T47" fmla="*/ 132 h 217"/>
                <a:gd name="T48" fmla="*/ 247 w 453"/>
                <a:gd name="T49" fmla="*/ 135 h 217"/>
                <a:gd name="T50" fmla="*/ 255 w 453"/>
                <a:gd name="T51" fmla="*/ 143 h 217"/>
                <a:gd name="T52" fmla="*/ 260 w 453"/>
                <a:gd name="T53" fmla="*/ 149 h 217"/>
                <a:gd name="T54" fmla="*/ 275 w 453"/>
                <a:gd name="T55" fmla="*/ 159 h 217"/>
                <a:gd name="T56" fmla="*/ 278 w 453"/>
                <a:gd name="T57" fmla="*/ 160 h 217"/>
                <a:gd name="T58" fmla="*/ 274 w 453"/>
                <a:gd name="T59" fmla="*/ 169 h 217"/>
                <a:gd name="T60" fmla="*/ 262 w 453"/>
                <a:gd name="T61" fmla="*/ 190 h 217"/>
                <a:gd name="T62" fmla="*/ 257 w 453"/>
                <a:gd name="T63" fmla="*/ 205 h 217"/>
                <a:gd name="T64" fmla="*/ 256 w 453"/>
                <a:gd name="T65" fmla="*/ 208 h 217"/>
                <a:gd name="T66" fmla="*/ 254 w 453"/>
                <a:gd name="T67" fmla="*/ 211 h 217"/>
                <a:gd name="T68" fmla="*/ 255 w 453"/>
                <a:gd name="T69" fmla="*/ 214 h 217"/>
                <a:gd name="T70" fmla="*/ 256 w 453"/>
                <a:gd name="T71" fmla="*/ 217 h 217"/>
                <a:gd name="T72" fmla="*/ 270 w 453"/>
                <a:gd name="T73" fmla="*/ 200 h 217"/>
                <a:gd name="T74" fmla="*/ 270 w 453"/>
                <a:gd name="T75" fmla="*/ 198 h 217"/>
                <a:gd name="T76" fmla="*/ 279 w 453"/>
                <a:gd name="T77" fmla="*/ 183 h 217"/>
                <a:gd name="T78" fmla="*/ 303 w 453"/>
                <a:gd name="T79" fmla="*/ 170 h 217"/>
                <a:gd name="T80" fmla="*/ 303 w 453"/>
                <a:gd name="T81" fmla="*/ 170 h 217"/>
                <a:gd name="T82" fmla="*/ 306 w 453"/>
                <a:gd name="T83" fmla="*/ 171 h 217"/>
                <a:gd name="T84" fmla="*/ 315 w 453"/>
                <a:gd name="T85" fmla="*/ 175 h 217"/>
                <a:gd name="T86" fmla="*/ 322 w 453"/>
                <a:gd name="T87" fmla="*/ 181 h 217"/>
                <a:gd name="T88" fmla="*/ 328 w 453"/>
                <a:gd name="T89" fmla="*/ 186 h 217"/>
                <a:gd name="T90" fmla="*/ 345 w 453"/>
                <a:gd name="T91" fmla="*/ 190 h 217"/>
                <a:gd name="T92" fmla="*/ 365 w 453"/>
                <a:gd name="T93" fmla="*/ 198 h 217"/>
                <a:gd name="T94" fmla="*/ 372 w 453"/>
                <a:gd name="T95" fmla="*/ 201 h 217"/>
                <a:gd name="T96" fmla="*/ 395 w 453"/>
                <a:gd name="T97" fmla="*/ 188 h 217"/>
                <a:gd name="T98" fmla="*/ 444 w 453"/>
                <a:gd name="T99" fmla="*/ 147 h 217"/>
                <a:gd name="T100" fmla="*/ 452 w 453"/>
                <a:gd name="T101" fmla="*/ 132 h 217"/>
                <a:gd name="T102" fmla="*/ 436 w 453"/>
                <a:gd name="T103" fmla="*/ 120 h 217"/>
                <a:gd name="T104" fmla="*/ 378 w 453"/>
                <a:gd name="T105" fmla="*/ 116 h 217"/>
                <a:gd name="T106" fmla="*/ 344 w 453"/>
                <a:gd name="T107" fmla="*/ 113 h 217"/>
                <a:gd name="T108" fmla="*/ 318 w 453"/>
                <a:gd name="T109" fmla="*/ 112 h 217"/>
                <a:gd name="T110" fmla="*/ 298 w 453"/>
                <a:gd name="T111" fmla="*/ 107 h 217"/>
                <a:gd name="T112" fmla="*/ 297 w 453"/>
                <a:gd name="T113" fmla="*/ 91 h 217"/>
                <a:gd name="T114" fmla="*/ 310 w 453"/>
                <a:gd name="T115" fmla="*/ 79 h 217"/>
                <a:gd name="T116" fmla="*/ 332 w 453"/>
                <a:gd name="T117" fmla="*/ 52 h 217"/>
                <a:gd name="T118" fmla="*/ 351 w 453"/>
                <a:gd name="T119" fmla="*/ 0 h 217"/>
                <a:gd name="T120" fmla="*/ 350 w 453"/>
                <a:gd name="T1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3" h="217">
                  <a:moveTo>
                    <a:pt x="32" y="185"/>
                  </a:moveTo>
                  <a:cubicBezTo>
                    <a:pt x="30" y="185"/>
                    <a:pt x="28" y="185"/>
                    <a:pt x="28" y="186"/>
                  </a:cubicBezTo>
                  <a:cubicBezTo>
                    <a:pt x="19" y="193"/>
                    <a:pt x="8" y="198"/>
                    <a:pt x="0" y="207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4" y="212"/>
                    <a:pt x="10" y="215"/>
                    <a:pt x="16" y="216"/>
                  </a:cubicBezTo>
                  <a:cubicBezTo>
                    <a:pt x="18" y="216"/>
                    <a:pt x="20" y="216"/>
                    <a:pt x="21" y="216"/>
                  </a:cubicBezTo>
                  <a:cubicBezTo>
                    <a:pt x="24" y="216"/>
                    <a:pt x="26" y="216"/>
                    <a:pt x="29" y="215"/>
                  </a:cubicBezTo>
                  <a:cubicBezTo>
                    <a:pt x="28" y="212"/>
                    <a:pt x="28" y="208"/>
                    <a:pt x="28" y="204"/>
                  </a:cubicBezTo>
                  <a:cubicBezTo>
                    <a:pt x="29" y="198"/>
                    <a:pt x="31" y="192"/>
                    <a:pt x="32" y="185"/>
                  </a:cubicBezTo>
                  <a:moveTo>
                    <a:pt x="350" y="0"/>
                  </a:moveTo>
                  <a:cubicBezTo>
                    <a:pt x="348" y="4"/>
                    <a:pt x="345" y="7"/>
                    <a:pt x="342" y="10"/>
                  </a:cubicBezTo>
                  <a:cubicBezTo>
                    <a:pt x="338" y="14"/>
                    <a:pt x="334" y="16"/>
                    <a:pt x="330" y="16"/>
                  </a:cubicBezTo>
                  <a:cubicBezTo>
                    <a:pt x="327" y="16"/>
                    <a:pt x="325" y="15"/>
                    <a:pt x="322" y="14"/>
                  </a:cubicBezTo>
                  <a:cubicBezTo>
                    <a:pt x="320" y="13"/>
                    <a:pt x="319" y="12"/>
                    <a:pt x="318" y="12"/>
                  </a:cubicBezTo>
                  <a:cubicBezTo>
                    <a:pt x="315" y="12"/>
                    <a:pt x="314" y="14"/>
                    <a:pt x="312" y="18"/>
                  </a:cubicBezTo>
                  <a:cubicBezTo>
                    <a:pt x="306" y="30"/>
                    <a:pt x="300" y="42"/>
                    <a:pt x="287" y="47"/>
                  </a:cubicBezTo>
                  <a:cubicBezTo>
                    <a:pt x="282" y="50"/>
                    <a:pt x="280" y="52"/>
                    <a:pt x="280" y="58"/>
                  </a:cubicBezTo>
                  <a:cubicBezTo>
                    <a:pt x="280" y="64"/>
                    <a:pt x="280" y="69"/>
                    <a:pt x="279" y="75"/>
                  </a:cubicBezTo>
                  <a:cubicBezTo>
                    <a:pt x="280" y="85"/>
                    <a:pt x="281" y="93"/>
                    <a:pt x="282" y="105"/>
                  </a:cubicBezTo>
                  <a:cubicBezTo>
                    <a:pt x="277" y="102"/>
                    <a:pt x="273" y="99"/>
                    <a:pt x="271" y="96"/>
                  </a:cubicBezTo>
                  <a:cubicBezTo>
                    <a:pt x="271" y="96"/>
                    <a:pt x="271" y="96"/>
                    <a:pt x="271" y="97"/>
                  </a:cubicBezTo>
                  <a:cubicBezTo>
                    <a:pt x="268" y="102"/>
                    <a:pt x="266" y="107"/>
                    <a:pt x="265" y="112"/>
                  </a:cubicBezTo>
                  <a:cubicBezTo>
                    <a:pt x="263" y="120"/>
                    <a:pt x="260" y="126"/>
                    <a:pt x="253" y="129"/>
                  </a:cubicBezTo>
                  <a:cubicBezTo>
                    <a:pt x="251" y="129"/>
                    <a:pt x="249" y="130"/>
                    <a:pt x="248" y="132"/>
                  </a:cubicBezTo>
                  <a:cubicBezTo>
                    <a:pt x="248" y="133"/>
                    <a:pt x="248" y="134"/>
                    <a:pt x="247" y="135"/>
                  </a:cubicBezTo>
                  <a:cubicBezTo>
                    <a:pt x="251" y="136"/>
                    <a:pt x="253" y="139"/>
                    <a:pt x="255" y="143"/>
                  </a:cubicBezTo>
                  <a:cubicBezTo>
                    <a:pt x="256" y="145"/>
                    <a:pt x="258" y="148"/>
                    <a:pt x="260" y="149"/>
                  </a:cubicBezTo>
                  <a:cubicBezTo>
                    <a:pt x="266" y="151"/>
                    <a:pt x="272" y="152"/>
                    <a:pt x="275" y="159"/>
                  </a:cubicBezTo>
                  <a:cubicBezTo>
                    <a:pt x="276" y="159"/>
                    <a:pt x="277" y="159"/>
                    <a:pt x="278" y="160"/>
                  </a:cubicBezTo>
                  <a:cubicBezTo>
                    <a:pt x="277" y="163"/>
                    <a:pt x="275" y="166"/>
                    <a:pt x="274" y="169"/>
                  </a:cubicBezTo>
                  <a:cubicBezTo>
                    <a:pt x="271" y="177"/>
                    <a:pt x="268" y="184"/>
                    <a:pt x="262" y="190"/>
                  </a:cubicBezTo>
                  <a:cubicBezTo>
                    <a:pt x="258" y="194"/>
                    <a:pt x="255" y="199"/>
                    <a:pt x="257" y="205"/>
                  </a:cubicBezTo>
                  <a:cubicBezTo>
                    <a:pt x="257" y="206"/>
                    <a:pt x="257" y="208"/>
                    <a:pt x="256" y="208"/>
                  </a:cubicBezTo>
                  <a:cubicBezTo>
                    <a:pt x="255" y="209"/>
                    <a:pt x="254" y="210"/>
                    <a:pt x="254" y="211"/>
                  </a:cubicBezTo>
                  <a:cubicBezTo>
                    <a:pt x="254" y="212"/>
                    <a:pt x="255" y="213"/>
                    <a:pt x="255" y="214"/>
                  </a:cubicBezTo>
                  <a:cubicBezTo>
                    <a:pt x="255" y="215"/>
                    <a:pt x="256" y="216"/>
                    <a:pt x="256" y="217"/>
                  </a:cubicBezTo>
                  <a:cubicBezTo>
                    <a:pt x="268" y="214"/>
                    <a:pt x="273" y="212"/>
                    <a:pt x="270" y="200"/>
                  </a:cubicBezTo>
                  <a:cubicBezTo>
                    <a:pt x="270" y="199"/>
                    <a:pt x="270" y="199"/>
                    <a:pt x="270" y="198"/>
                  </a:cubicBezTo>
                  <a:cubicBezTo>
                    <a:pt x="273" y="193"/>
                    <a:pt x="276" y="189"/>
                    <a:pt x="279" y="183"/>
                  </a:cubicBezTo>
                  <a:cubicBezTo>
                    <a:pt x="283" y="172"/>
                    <a:pt x="292" y="170"/>
                    <a:pt x="303" y="170"/>
                  </a:cubicBezTo>
                  <a:cubicBezTo>
                    <a:pt x="303" y="170"/>
                    <a:pt x="303" y="170"/>
                    <a:pt x="303" y="170"/>
                  </a:cubicBezTo>
                  <a:cubicBezTo>
                    <a:pt x="304" y="170"/>
                    <a:pt x="305" y="170"/>
                    <a:pt x="306" y="171"/>
                  </a:cubicBezTo>
                  <a:cubicBezTo>
                    <a:pt x="309" y="172"/>
                    <a:pt x="312" y="173"/>
                    <a:pt x="315" y="175"/>
                  </a:cubicBezTo>
                  <a:cubicBezTo>
                    <a:pt x="318" y="176"/>
                    <a:pt x="321" y="179"/>
                    <a:pt x="322" y="181"/>
                  </a:cubicBezTo>
                  <a:cubicBezTo>
                    <a:pt x="323" y="184"/>
                    <a:pt x="325" y="185"/>
                    <a:pt x="328" y="186"/>
                  </a:cubicBezTo>
                  <a:cubicBezTo>
                    <a:pt x="333" y="187"/>
                    <a:pt x="339" y="188"/>
                    <a:pt x="345" y="190"/>
                  </a:cubicBezTo>
                  <a:cubicBezTo>
                    <a:pt x="351" y="193"/>
                    <a:pt x="358" y="195"/>
                    <a:pt x="365" y="198"/>
                  </a:cubicBezTo>
                  <a:cubicBezTo>
                    <a:pt x="367" y="199"/>
                    <a:pt x="370" y="200"/>
                    <a:pt x="372" y="201"/>
                  </a:cubicBezTo>
                  <a:cubicBezTo>
                    <a:pt x="380" y="197"/>
                    <a:pt x="388" y="193"/>
                    <a:pt x="395" y="188"/>
                  </a:cubicBezTo>
                  <a:cubicBezTo>
                    <a:pt x="412" y="176"/>
                    <a:pt x="428" y="162"/>
                    <a:pt x="444" y="147"/>
                  </a:cubicBezTo>
                  <a:cubicBezTo>
                    <a:pt x="448" y="143"/>
                    <a:pt x="453" y="135"/>
                    <a:pt x="452" y="132"/>
                  </a:cubicBezTo>
                  <a:cubicBezTo>
                    <a:pt x="449" y="127"/>
                    <a:pt x="442" y="121"/>
                    <a:pt x="436" y="120"/>
                  </a:cubicBezTo>
                  <a:cubicBezTo>
                    <a:pt x="417" y="118"/>
                    <a:pt x="397" y="118"/>
                    <a:pt x="378" y="116"/>
                  </a:cubicBezTo>
                  <a:cubicBezTo>
                    <a:pt x="367" y="115"/>
                    <a:pt x="355" y="114"/>
                    <a:pt x="344" y="113"/>
                  </a:cubicBezTo>
                  <a:cubicBezTo>
                    <a:pt x="335" y="112"/>
                    <a:pt x="326" y="112"/>
                    <a:pt x="318" y="112"/>
                  </a:cubicBezTo>
                  <a:cubicBezTo>
                    <a:pt x="311" y="111"/>
                    <a:pt x="303" y="110"/>
                    <a:pt x="298" y="107"/>
                  </a:cubicBezTo>
                  <a:cubicBezTo>
                    <a:pt x="295" y="105"/>
                    <a:pt x="295" y="96"/>
                    <a:pt x="297" y="91"/>
                  </a:cubicBezTo>
                  <a:cubicBezTo>
                    <a:pt x="299" y="86"/>
                    <a:pt x="306" y="83"/>
                    <a:pt x="310" y="79"/>
                  </a:cubicBezTo>
                  <a:cubicBezTo>
                    <a:pt x="318" y="70"/>
                    <a:pt x="328" y="62"/>
                    <a:pt x="332" y="52"/>
                  </a:cubicBezTo>
                  <a:cubicBezTo>
                    <a:pt x="340" y="35"/>
                    <a:pt x="345" y="18"/>
                    <a:pt x="351" y="0"/>
                  </a:cubicBezTo>
                  <a:cubicBezTo>
                    <a:pt x="351" y="0"/>
                    <a:pt x="351" y="0"/>
                    <a:pt x="35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941882" y="4996964"/>
              <a:ext cx="112713" cy="61913"/>
            </a:xfrm>
            <a:custGeom>
              <a:avLst/>
              <a:gdLst>
                <a:gd name="T0" fmla="*/ 77 w 98"/>
                <a:gd name="T1" fmla="*/ 21 h 54"/>
                <a:gd name="T2" fmla="*/ 74 w 98"/>
                <a:gd name="T3" fmla="*/ 22 h 54"/>
                <a:gd name="T4" fmla="*/ 54 w 98"/>
                <a:gd name="T5" fmla="*/ 30 h 54"/>
                <a:gd name="T6" fmla="*/ 90 w 98"/>
                <a:gd name="T7" fmla="*/ 54 h 54"/>
                <a:gd name="T8" fmla="*/ 82 w 98"/>
                <a:gd name="T9" fmla="*/ 23 h 54"/>
                <a:gd name="T10" fmla="*/ 77 w 98"/>
                <a:gd name="T11" fmla="*/ 21 h 54"/>
                <a:gd name="T12" fmla="*/ 2 w 98"/>
                <a:gd name="T13" fmla="*/ 0 h 54"/>
                <a:gd name="T14" fmla="*/ 0 w 98"/>
                <a:gd name="T15" fmla="*/ 11 h 54"/>
                <a:gd name="T16" fmla="*/ 3 w 98"/>
                <a:gd name="T17" fmla="*/ 11 h 54"/>
                <a:gd name="T18" fmla="*/ 3 w 98"/>
                <a:gd name="T19" fmla="*/ 11 h 54"/>
                <a:gd name="T20" fmla="*/ 2 w 98"/>
                <a:gd name="T21" fmla="*/ 0 h 54"/>
                <a:gd name="T22" fmla="*/ 15 w 98"/>
                <a:gd name="T23" fmla="*/ 0 h 54"/>
                <a:gd name="T24" fmla="*/ 22 w 98"/>
                <a:gd name="T25" fmla="*/ 15 h 54"/>
                <a:gd name="T26" fmla="*/ 25 w 98"/>
                <a:gd name="T27" fmla="*/ 16 h 54"/>
                <a:gd name="T28" fmla="*/ 31 w 98"/>
                <a:gd name="T29" fmla="*/ 1 h 54"/>
                <a:gd name="T30" fmla="*/ 15 w 98"/>
                <a:gd name="T3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54">
                  <a:moveTo>
                    <a:pt x="77" y="21"/>
                  </a:moveTo>
                  <a:cubicBezTo>
                    <a:pt x="76" y="21"/>
                    <a:pt x="75" y="22"/>
                    <a:pt x="74" y="22"/>
                  </a:cubicBezTo>
                  <a:cubicBezTo>
                    <a:pt x="67" y="24"/>
                    <a:pt x="61" y="26"/>
                    <a:pt x="54" y="30"/>
                  </a:cubicBezTo>
                  <a:cubicBezTo>
                    <a:pt x="67" y="37"/>
                    <a:pt x="79" y="45"/>
                    <a:pt x="90" y="54"/>
                  </a:cubicBezTo>
                  <a:cubicBezTo>
                    <a:pt x="98" y="43"/>
                    <a:pt x="95" y="30"/>
                    <a:pt x="82" y="23"/>
                  </a:cubicBezTo>
                  <a:cubicBezTo>
                    <a:pt x="81" y="22"/>
                    <a:pt x="79" y="21"/>
                    <a:pt x="77" y="21"/>
                  </a:cubicBezTo>
                  <a:moveTo>
                    <a:pt x="2" y="0"/>
                  </a:moveTo>
                  <a:cubicBezTo>
                    <a:pt x="1" y="4"/>
                    <a:pt x="0" y="8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7"/>
                    <a:pt x="4" y="3"/>
                    <a:pt x="2" y="0"/>
                  </a:cubicBezTo>
                  <a:moveTo>
                    <a:pt x="15" y="0"/>
                  </a:moveTo>
                  <a:cubicBezTo>
                    <a:pt x="18" y="6"/>
                    <a:pt x="19" y="10"/>
                    <a:pt x="22" y="15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7" y="10"/>
                    <a:pt x="29" y="6"/>
                    <a:pt x="31" y="1"/>
                  </a:cubicBezTo>
                  <a:cubicBezTo>
                    <a:pt x="26" y="1"/>
                    <a:pt x="22" y="0"/>
                    <a:pt x="1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945057" y="4766776"/>
              <a:ext cx="282575" cy="322263"/>
            </a:xfrm>
            <a:custGeom>
              <a:avLst/>
              <a:gdLst>
                <a:gd name="T0" fmla="*/ 84 w 248"/>
                <a:gd name="T1" fmla="*/ 77 h 283"/>
                <a:gd name="T2" fmla="*/ 78 w 248"/>
                <a:gd name="T3" fmla="*/ 73 h 283"/>
                <a:gd name="T4" fmla="*/ 81 w 248"/>
                <a:gd name="T5" fmla="*/ 72 h 283"/>
                <a:gd name="T6" fmla="*/ 80 w 248"/>
                <a:gd name="T7" fmla="*/ 59 h 283"/>
                <a:gd name="T8" fmla="*/ 91 w 248"/>
                <a:gd name="T9" fmla="*/ 52 h 283"/>
                <a:gd name="T10" fmla="*/ 94 w 248"/>
                <a:gd name="T11" fmla="*/ 53 h 283"/>
                <a:gd name="T12" fmla="*/ 104 w 248"/>
                <a:gd name="T13" fmla="*/ 67 h 283"/>
                <a:gd name="T14" fmla="*/ 101 w 248"/>
                <a:gd name="T15" fmla="*/ 70 h 283"/>
                <a:gd name="T16" fmla="*/ 88 w 248"/>
                <a:gd name="T17" fmla="*/ 76 h 283"/>
                <a:gd name="T18" fmla="*/ 84 w 248"/>
                <a:gd name="T19" fmla="*/ 77 h 283"/>
                <a:gd name="T20" fmla="*/ 178 w 248"/>
                <a:gd name="T21" fmla="*/ 0 h 283"/>
                <a:gd name="T22" fmla="*/ 124 w 248"/>
                <a:gd name="T23" fmla="*/ 10 h 283"/>
                <a:gd name="T24" fmla="*/ 19 w 248"/>
                <a:gd name="T25" fmla="*/ 118 h 283"/>
                <a:gd name="T26" fmla="*/ 0 w 248"/>
                <a:gd name="T27" fmla="*/ 202 h 283"/>
                <a:gd name="T28" fmla="*/ 1 w 248"/>
                <a:gd name="T29" fmla="*/ 213 h 283"/>
                <a:gd name="T30" fmla="*/ 1 w 248"/>
                <a:gd name="T31" fmla="*/ 213 h 283"/>
                <a:gd name="T32" fmla="*/ 20 w 248"/>
                <a:gd name="T33" fmla="*/ 217 h 283"/>
                <a:gd name="T34" fmla="*/ 13 w 248"/>
                <a:gd name="T35" fmla="*/ 202 h 283"/>
                <a:gd name="T36" fmla="*/ 29 w 248"/>
                <a:gd name="T37" fmla="*/ 203 h 283"/>
                <a:gd name="T38" fmla="*/ 23 w 248"/>
                <a:gd name="T39" fmla="*/ 218 h 283"/>
                <a:gd name="T40" fmla="*/ 52 w 248"/>
                <a:gd name="T41" fmla="*/ 232 h 283"/>
                <a:gd name="T42" fmla="*/ 72 w 248"/>
                <a:gd name="T43" fmla="*/ 224 h 283"/>
                <a:gd name="T44" fmla="*/ 75 w 248"/>
                <a:gd name="T45" fmla="*/ 223 h 283"/>
                <a:gd name="T46" fmla="*/ 80 w 248"/>
                <a:gd name="T47" fmla="*/ 225 h 283"/>
                <a:gd name="T48" fmla="*/ 88 w 248"/>
                <a:gd name="T49" fmla="*/ 256 h 283"/>
                <a:gd name="T50" fmla="*/ 127 w 248"/>
                <a:gd name="T51" fmla="*/ 283 h 283"/>
                <a:gd name="T52" fmla="*/ 159 w 248"/>
                <a:gd name="T53" fmla="*/ 273 h 283"/>
                <a:gd name="T54" fmla="*/ 181 w 248"/>
                <a:gd name="T55" fmla="*/ 275 h 283"/>
                <a:gd name="T56" fmla="*/ 186 w 248"/>
                <a:gd name="T57" fmla="*/ 275 h 283"/>
                <a:gd name="T58" fmla="*/ 230 w 248"/>
                <a:gd name="T59" fmla="*/ 264 h 283"/>
                <a:gd name="T60" fmla="*/ 248 w 248"/>
                <a:gd name="T61" fmla="*/ 252 h 283"/>
                <a:gd name="T62" fmla="*/ 244 w 248"/>
                <a:gd name="T63" fmla="*/ 245 h 283"/>
                <a:gd name="T64" fmla="*/ 223 w 248"/>
                <a:gd name="T65" fmla="*/ 217 h 283"/>
                <a:gd name="T66" fmla="*/ 201 w 248"/>
                <a:gd name="T67" fmla="*/ 194 h 283"/>
                <a:gd name="T68" fmla="*/ 194 w 248"/>
                <a:gd name="T69" fmla="*/ 180 h 283"/>
                <a:gd name="T70" fmla="*/ 176 w 248"/>
                <a:gd name="T71" fmla="*/ 126 h 283"/>
                <a:gd name="T72" fmla="*/ 178 w 248"/>
                <a:gd name="T73" fmla="*/ 101 h 283"/>
                <a:gd name="T74" fmla="*/ 180 w 248"/>
                <a:gd name="T75" fmla="*/ 56 h 283"/>
                <a:gd name="T76" fmla="*/ 179 w 248"/>
                <a:gd name="T77" fmla="*/ 46 h 283"/>
                <a:gd name="T78" fmla="*/ 179 w 248"/>
                <a:gd name="T79" fmla="*/ 46 h 283"/>
                <a:gd name="T80" fmla="*/ 179 w 248"/>
                <a:gd name="T81" fmla="*/ 46 h 283"/>
                <a:gd name="T82" fmla="*/ 178 w 248"/>
                <a:gd name="T83" fmla="*/ 14 h 283"/>
                <a:gd name="T84" fmla="*/ 178 w 248"/>
                <a:gd name="T85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8" h="283">
                  <a:moveTo>
                    <a:pt x="84" y="77"/>
                  </a:moveTo>
                  <a:cubicBezTo>
                    <a:pt x="82" y="77"/>
                    <a:pt x="80" y="76"/>
                    <a:pt x="78" y="73"/>
                  </a:cubicBezTo>
                  <a:cubicBezTo>
                    <a:pt x="79" y="73"/>
                    <a:pt x="80" y="72"/>
                    <a:pt x="81" y="72"/>
                  </a:cubicBezTo>
                  <a:cubicBezTo>
                    <a:pt x="75" y="68"/>
                    <a:pt x="78" y="63"/>
                    <a:pt x="80" y="59"/>
                  </a:cubicBezTo>
                  <a:cubicBezTo>
                    <a:pt x="81" y="55"/>
                    <a:pt x="86" y="52"/>
                    <a:pt x="91" y="52"/>
                  </a:cubicBezTo>
                  <a:cubicBezTo>
                    <a:pt x="92" y="52"/>
                    <a:pt x="93" y="52"/>
                    <a:pt x="94" y="53"/>
                  </a:cubicBezTo>
                  <a:cubicBezTo>
                    <a:pt x="98" y="54"/>
                    <a:pt x="105" y="63"/>
                    <a:pt x="104" y="67"/>
                  </a:cubicBezTo>
                  <a:cubicBezTo>
                    <a:pt x="104" y="68"/>
                    <a:pt x="102" y="70"/>
                    <a:pt x="101" y="70"/>
                  </a:cubicBezTo>
                  <a:cubicBezTo>
                    <a:pt x="96" y="73"/>
                    <a:pt x="92" y="75"/>
                    <a:pt x="88" y="76"/>
                  </a:cubicBezTo>
                  <a:cubicBezTo>
                    <a:pt x="87" y="77"/>
                    <a:pt x="86" y="77"/>
                    <a:pt x="84" y="77"/>
                  </a:cubicBezTo>
                  <a:moveTo>
                    <a:pt x="178" y="0"/>
                  </a:moveTo>
                  <a:cubicBezTo>
                    <a:pt x="160" y="2"/>
                    <a:pt x="142" y="7"/>
                    <a:pt x="124" y="10"/>
                  </a:cubicBezTo>
                  <a:cubicBezTo>
                    <a:pt x="62" y="22"/>
                    <a:pt x="40" y="69"/>
                    <a:pt x="19" y="118"/>
                  </a:cubicBezTo>
                  <a:cubicBezTo>
                    <a:pt x="9" y="143"/>
                    <a:pt x="6" y="172"/>
                    <a:pt x="0" y="202"/>
                  </a:cubicBezTo>
                  <a:cubicBezTo>
                    <a:pt x="2" y="205"/>
                    <a:pt x="2" y="209"/>
                    <a:pt x="1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7" y="214"/>
                    <a:pt x="13" y="215"/>
                    <a:pt x="20" y="217"/>
                  </a:cubicBezTo>
                  <a:cubicBezTo>
                    <a:pt x="17" y="212"/>
                    <a:pt x="16" y="208"/>
                    <a:pt x="13" y="202"/>
                  </a:cubicBezTo>
                  <a:cubicBezTo>
                    <a:pt x="20" y="202"/>
                    <a:pt x="24" y="203"/>
                    <a:pt x="29" y="203"/>
                  </a:cubicBezTo>
                  <a:cubicBezTo>
                    <a:pt x="27" y="208"/>
                    <a:pt x="25" y="212"/>
                    <a:pt x="23" y="218"/>
                  </a:cubicBezTo>
                  <a:cubicBezTo>
                    <a:pt x="33" y="222"/>
                    <a:pt x="43" y="226"/>
                    <a:pt x="52" y="232"/>
                  </a:cubicBezTo>
                  <a:cubicBezTo>
                    <a:pt x="59" y="228"/>
                    <a:pt x="65" y="226"/>
                    <a:pt x="72" y="224"/>
                  </a:cubicBezTo>
                  <a:cubicBezTo>
                    <a:pt x="73" y="224"/>
                    <a:pt x="74" y="223"/>
                    <a:pt x="75" y="223"/>
                  </a:cubicBezTo>
                  <a:cubicBezTo>
                    <a:pt x="77" y="223"/>
                    <a:pt x="79" y="224"/>
                    <a:pt x="80" y="225"/>
                  </a:cubicBezTo>
                  <a:cubicBezTo>
                    <a:pt x="93" y="232"/>
                    <a:pt x="96" y="245"/>
                    <a:pt x="88" y="256"/>
                  </a:cubicBezTo>
                  <a:cubicBezTo>
                    <a:pt x="101" y="265"/>
                    <a:pt x="113" y="275"/>
                    <a:pt x="127" y="283"/>
                  </a:cubicBezTo>
                  <a:cubicBezTo>
                    <a:pt x="144" y="275"/>
                    <a:pt x="150" y="273"/>
                    <a:pt x="159" y="273"/>
                  </a:cubicBezTo>
                  <a:cubicBezTo>
                    <a:pt x="164" y="273"/>
                    <a:pt x="171" y="274"/>
                    <a:pt x="181" y="275"/>
                  </a:cubicBezTo>
                  <a:cubicBezTo>
                    <a:pt x="183" y="275"/>
                    <a:pt x="184" y="275"/>
                    <a:pt x="186" y="275"/>
                  </a:cubicBezTo>
                  <a:cubicBezTo>
                    <a:pt x="201" y="275"/>
                    <a:pt x="216" y="270"/>
                    <a:pt x="230" y="264"/>
                  </a:cubicBezTo>
                  <a:cubicBezTo>
                    <a:pt x="236" y="261"/>
                    <a:pt x="242" y="257"/>
                    <a:pt x="248" y="252"/>
                  </a:cubicBezTo>
                  <a:cubicBezTo>
                    <a:pt x="247" y="249"/>
                    <a:pt x="245" y="247"/>
                    <a:pt x="244" y="245"/>
                  </a:cubicBezTo>
                  <a:cubicBezTo>
                    <a:pt x="238" y="235"/>
                    <a:pt x="231" y="226"/>
                    <a:pt x="223" y="217"/>
                  </a:cubicBezTo>
                  <a:cubicBezTo>
                    <a:pt x="216" y="209"/>
                    <a:pt x="208" y="202"/>
                    <a:pt x="201" y="194"/>
                  </a:cubicBezTo>
                  <a:cubicBezTo>
                    <a:pt x="198" y="190"/>
                    <a:pt x="196" y="185"/>
                    <a:pt x="194" y="180"/>
                  </a:cubicBezTo>
                  <a:cubicBezTo>
                    <a:pt x="186" y="163"/>
                    <a:pt x="180" y="145"/>
                    <a:pt x="176" y="126"/>
                  </a:cubicBezTo>
                  <a:cubicBezTo>
                    <a:pt x="175" y="117"/>
                    <a:pt x="174" y="110"/>
                    <a:pt x="178" y="101"/>
                  </a:cubicBezTo>
                  <a:cubicBezTo>
                    <a:pt x="184" y="87"/>
                    <a:pt x="182" y="71"/>
                    <a:pt x="180" y="56"/>
                  </a:cubicBezTo>
                  <a:cubicBezTo>
                    <a:pt x="180" y="53"/>
                    <a:pt x="180" y="49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35"/>
                    <a:pt x="179" y="24"/>
                    <a:pt x="178" y="14"/>
                  </a:cubicBezTo>
                  <a:cubicBezTo>
                    <a:pt x="178" y="9"/>
                    <a:pt x="178" y="5"/>
                    <a:pt x="17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143494" y="4765189"/>
              <a:ext cx="198438" cy="288925"/>
            </a:xfrm>
            <a:custGeom>
              <a:avLst/>
              <a:gdLst>
                <a:gd name="T0" fmla="*/ 5 w 175"/>
                <a:gd name="T1" fmla="*/ 47 h 253"/>
                <a:gd name="T2" fmla="*/ 6 w 175"/>
                <a:gd name="T3" fmla="*/ 57 h 253"/>
                <a:gd name="T4" fmla="*/ 4 w 175"/>
                <a:gd name="T5" fmla="*/ 102 h 253"/>
                <a:gd name="T6" fmla="*/ 2 w 175"/>
                <a:gd name="T7" fmla="*/ 127 h 253"/>
                <a:gd name="T8" fmla="*/ 20 w 175"/>
                <a:gd name="T9" fmla="*/ 181 h 253"/>
                <a:gd name="T10" fmla="*/ 27 w 175"/>
                <a:gd name="T11" fmla="*/ 195 h 253"/>
                <a:gd name="T12" fmla="*/ 49 w 175"/>
                <a:gd name="T13" fmla="*/ 218 h 253"/>
                <a:gd name="T14" fmla="*/ 70 w 175"/>
                <a:gd name="T15" fmla="*/ 246 h 253"/>
                <a:gd name="T16" fmla="*/ 74 w 175"/>
                <a:gd name="T17" fmla="*/ 253 h 253"/>
                <a:gd name="T18" fmla="*/ 91 w 175"/>
                <a:gd name="T19" fmla="*/ 239 h 253"/>
                <a:gd name="T20" fmla="*/ 117 w 175"/>
                <a:gd name="T21" fmla="*/ 47 h 253"/>
                <a:gd name="T22" fmla="*/ 88 w 175"/>
                <a:gd name="T23" fmla="*/ 59 h 253"/>
                <a:gd name="T24" fmla="*/ 81 w 175"/>
                <a:gd name="T25" fmla="*/ 61 h 253"/>
                <a:gd name="T26" fmla="*/ 64 w 175"/>
                <a:gd name="T27" fmla="*/ 59 h 253"/>
                <a:gd name="T28" fmla="*/ 23 w 175"/>
                <a:gd name="T29" fmla="*/ 50 h 253"/>
                <a:gd name="T30" fmla="*/ 5 w 175"/>
                <a:gd name="T31" fmla="*/ 47 h 253"/>
                <a:gd name="T32" fmla="*/ 20 w 175"/>
                <a:gd name="T33" fmla="*/ 0 h 253"/>
                <a:gd name="T34" fmla="*/ 4 w 175"/>
                <a:gd name="T35" fmla="*/ 1 h 253"/>
                <a:gd name="T36" fmla="*/ 4 w 175"/>
                <a:gd name="T37" fmla="*/ 15 h 253"/>
                <a:gd name="T38" fmla="*/ 5 w 175"/>
                <a:gd name="T39" fmla="*/ 47 h 253"/>
                <a:gd name="T40" fmla="*/ 11 w 175"/>
                <a:gd name="T41" fmla="*/ 46 h 253"/>
                <a:gd name="T42" fmla="*/ 11 w 175"/>
                <a:gd name="T43" fmla="*/ 46 h 253"/>
                <a:gd name="T44" fmla="*/ 14 w 175"/>
                <a:gd name="T45" fmla="*/ 46 h 253"/>
                <a:gd name="T46" fmla="*/ 69 w 175"/>
                <a:gd name="T47" fmla="*/ 12 h 253"/>
                <a:gd name="T48" fmla="*/ 61 w 175"/>
                <a:gd name="T49" fmla="*/ 8 h 253"/>
                <a:gd name="T50" fmla="*/ 20 w 175"/>
                <a:gd name="T5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5" h="253">
                  <a:moveTo>
                    <a:pt x="5" y="47"/>
                  </a:moveTo>
                  <a:cubicBezTo>
                    <a:pt x="6" y="50"/>
                    <a:pt x="6" y="54"/>
                    <a:pt x="6" y="57"/>
                  </a:cubicBezTo>
                  <a:cubicBezTo>
                    <a:pt x="8" y="72"/>
                    <a:pt x="10" y="88"/>
                    <a:pt x="4" y="102"/>
                  </a:cubicBezTo>
                  <a:cubicBezTo>
                    <a:pt x="0" y="111"/>
                    <a:pt x="1" y="118"/>
                    <a:pt x="2" y="127"/>
                  </a:cubicBezTo>
                  <a:cubicBezTo>
                    <a:pt x="6" y="146"/>
                    <a:pt x="12" y="164"/>
                    <a:pt x="20" y="181"/>
                  </a:cubicBezTo>
                  <a:cubicBezTo>
                    <a:pt x="22" y="186"/>
                    <a:pt x="24" y="191"/>
                    <a:pt x="27" y="195"/>
                  </a:cubicBezTo>
                  <a:cubicBezTo>
                    <a:pt x="34" y="203"/>
                    <a:pt x="42" y="210"/>
                    <a:pt x="49" y="218"/>
                  </a:cubicBezTo>
                  <a:cubicBezTo>
                    <a:pt x="57" y="227"/>
                    <a:pt x="64" y="236"/>
                    <a:pt x="70" y="246"/>
                  </a:cubicBezTo>
                  <a:cubicBezTo>
                    <a:pt x="71" y="248"/>
                    <a:pt x="73" y="250"/>
                    <a:pt x="74" y="253"/>
                  </a:cubicBezTo>
                  <a:cubicBezTo>
                    <a:pt x="80" y="248"/>
                    <a:pt x="85" y="243"/>
                    <a:pt x="91" y="239"/>
                  </a:cubicBezTo>
                  <a:cubicBezTo>
                    <a:pt x="147" y="198"/>
                    <a:pt x="175" y="109"/>
                    <a:pt x="117" y="47"/>
                  </a:cubicBezTo>
                  <a:cubicBezTo>
                    <a:pt x="107" y="50"/>
                    <a:pt x="97" y="53"/>
                    <a:pt x="88" y="59"/>
                  </a:cubicBezTo>
                  <a:cubicBezTo>
                    <a:pt x="87" y="61"/>
                    <a:pt x="84" y="61"/>
                    <a:pt x="81" y="61"/>
                  </a:cubicBezTo>
                  <a:cubicBezTo>
                    <a:pt x="76" y="61"/>
                    <a:pt x="69" y="60"/>
                    <a:pt x="64" y="59"/>
                  </a:cubicBezTo>
                  <a:cubicBezTo>
                    <a:pt x="50" y="56"/>
                    <a:pt x="37" y="52"/>
                    <a:pt x="23" y="50"/>
                  </a:cubicBezTo>
                  <a:cubicBezTo>
                    <a:pt x="17" y="49"/>
                    <a:pt x="11" y="49"/>
                    <a:pt x="5" y="47"/>
                  </a:cubicBezTo>
                  <a:moveTo>
                    <a:pt x="20" y="0"/>
                  </a:moveTo>
                  <a:cubicBezTo>
                    <a:pt x="15" y="0"/>
                    <a:pt x="9" y="0"/>
                    <a:pt x="4" y="1"/>
                  </a:cubicBezTo>
                  <a:cubicBezTo>
                    <a:pt x="4" y="6"/>
                    <a:pt x="4" y="10"/>
                    <a:pt x="4" y="15"/>
                  </a:cubicBezTo>
                  <a:cubicBezTo>
                    <a:pt x="5" y="25"/>
                    <a:pt x="5" y="36"/>
                    <a:pt x="5" y="47"/>
                  </a:cubicBezTo>
                  <a:cubicBezTo>
                    <a:pt x="7" y="46"/>
                    <a:pt x="9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3" y="46"/>
                    <a:pt x="14" y="46"/>
                  </a:cubicBezTo>
                  <a:cubicBezTo>
                    <a:pt x="39" y="46"/>
                    <a:pt x="56" y="32"/>
                    <a:pt x="69" y="12"/>
                  </a:cubicBezTo>
                  <a:cubicBezTo>
                    <a:pt x="66" y="11"/>
                    <a:pt x="63" y="9"/>
                    <a:pt x="61" y="8"/>
                  </a:cubicBezTo>
                  <a:cubicBezTo>
                    <a:pt x="47" y="2"/>
                    <a:pt x="34" y="0"/>
                    <a:pt x="2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出自【趣你的PPT】(微信:qunideppt)：最优质的PPT资源库"/>
            <p:cNvSpPr/>
            <p:nvPr/>
          </p:nvSpPr>
          <p:spPr bwMode="auto">
            <a:xfrm>
              <a:off x="7030782" y="4825514"/>
              <a:ext cx="33338" cy="28575"/>
            </a:xfrm>
            <a:custGeom>
              <a:avLst/>
              <a:gdLst>
                <a:gd name="T0" fmla="*/ 16 w 30"/>
                <a:gd name="T1" fmla="*/ 0 h 25"/>
                <a:gd name="T2" fmla="*/ 5 w 30"/>
                <a:gd name="T3" fmla="*/ 7 h 25"/>
                <a:gd name="T4" fmla="*/ 6 w 30"/>
                <a:gd name="T5" fmla="*/ 20 h 25"/>
                <a:gd name="T6" fmla="*/ 3 w 30"/>
                <a:gd name="T7" fmla="*/ 21 h 25"/>
                <a:gd name="T8" fmla="*/ 9 w 30"/>
                <a:gd name="T9" fmla="*/ 25 h 25"/>
                <a:gd name="T10" fmla="*/ 13 w 30"/>
                <a:gd name="T11" fmla="*/ 24 h 25"/>
                <a:gd name="T12" fmla="*/ 26 w 30"/>
                <a:gd name="T13" fmla="*/ 18 h 25"/>
                <a:gd name="T14" fmla="*/ 29 w 30"/>
                <a:gd name="T15" fmla="*/ 15 h 25"/>
                <a:gd name="T16" fmla="*/ 19 w 30"/>
                <a:gd name="T17" fmla="*/ 1 h 25"/>
                <a:gd name="T18" fmla="*/ 16 w 30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5">
                  <a:moveTo>
                    <a:pt x="16" y="0"/>
                  </a:moveTo>
                  <a:cubicBezTo>
                    <a:pt x="11" y="0"/>
                    <a:pt x="6" y="3"/>
                    <a:pt x="5" y="7"/>
                  </a:cubicBezTo>
                  <a:cubicBezTo>
                    <a:pt x="3" y="11"/>
                    <a:pt x="0" y="16"/>
                    <a:pt x="6" y="20"/>
                  </a:cubicBezTo>
                  <a:cubicBezTo>
                    <a:pt x="5" y="20"/>
                    <a:pt x="4" y="21"/>
                    <a:pt x="3" y="21"/>
                  </a:cubicBezTo>
                  <a:cubicBezTo>
                    <a:pt x="5" y="24"/>
                    <a:pt x="7" y="25"/>
                    <a:pt x="9" y="25"/>
                  </a:cubicBezTo>
                  <a:cubicBezTo>
                    <a:pt x="11" y="25"/>
                    <a:pt x="12" y="25"/>
                    <a:pt x="13" y="24"/>
                  </a:cubicBezTo>
                  <a:cubicBezTo>
                    <a:pt x="17" y="23"/>
                    <a:pt x="21" y="21"/>
                    <a:pt x="26" y="18"/>
                  </a:cubicBezTo>
                  <a:cubicBezTo>
                    <a:pt x="27" y="18"/>
                    <a:pt x="29" y="16"/>
                    <a:pt x="29" y="15"/>
                  </a:cubicBezTo>
                  <a:cubicBezTo>
                    <a:pt x="30" y="11"/>
                    <a:pt x="23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出自【趣你的PPT】(微信:qunideppt)：最优质的PPT资源库"/>
            <p:cNvSpPr/>
            <p:nvPr/>
          </p:nvSpPr>
          <p:spPr bwMode="auto">
            <a:xfrm>
              <a:off x="7148257" y="48191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出自【趣你的PPT】(微信:qunideppt)：最优质的PPT资源库"/>
            <p:cNvSpPr/>
            <p:nvPr/>
          </p:nvSpPr>
          <p:spPr bwMode="auto">
            <a:xfrm>
              <a:off x="7148257" y="4779476"/>
              <a:ext cx="128588" cy="55563"/>
            </a:xfrm>
            <a:custGeom>
              <a:avLst/>
              <a:gdLst>
                <a:gd name="T0" fmla="*/ 64 w 112"/>
                <a:gd name="T1" fmla="*/ 0 h 49"/>
                <a:gd name="T2" fmla="*/ 9 w 112"/>
                <a:gd name="T3" fmla="*/ 34 h 49"/>
                <a:gd name="T4" fmla="*/ 6 w 112"/>
                <a:gd name="T5" fmla="*/ 34 h 49"/>
                <a:gd name="T6" fmla="*/ 6 w 112"/>
                <a:gd name="T7" fmla="*/ 34 h 49"/>
                <a:gd name="T8" fmla="*/ 0 w 112"/>
                <a:gd name="T9" fmla="*/ 35 h 49"/>
                <a:gd name="T10" fmla="*/ 0 w 112"/>
                <a:gd name="T11" fmla="*/ 35 h 49"/>
                <a:gd name="T12" fmla="*/ 18 w 112"/>
                <a:gd name="T13" fmla="*/ 38 h 49"/>
                <a:gd name="T14" fmla="*/ 59 w 112"/>
                <a:gd name="T15" fmla="*/ 47 h 49"/>
                <a:gd name="T16" fmla="*/ 76 w 112"/>
                <a:gd name="T17" fmla="*/ 49 h 49"/>
                <a:gd name="T18" fmla="*/ 83 w 112"/>
                <a:gd name="T19" fmla="*/ 47 h 49"/>
                <a:gd name="T20" fmla="*/ 112 w 112"/>
                <a:gd name="T21" fmla="*/ 35 h 49"/>
                <a:gd name="T22" fmla="*/ 64 w 112"/>
                <a:gd name="T2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49">
                  <a:moveTo>
                    <a:pt x="64" y="0"/>
                  </a:moveTo>
                  <a:cubicBezTo>
                    <a:pt x="51" y="20"/>
                    <a:pt x="34" y="34"/>
                    <a:pt x="9" y="34"/>
                  </a:cubicBezTo>
                  <a:cubicBezTo>
                    <a:pt x="8" y="34"/>
                    <a:pt x="7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2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7"/>
                    <a:pt x="12" y="37"/>
                    <a:pt x="18" y="38"/>
                  </a:cubicBezTo>
                  <a:cubicBezTo>
                    <a:pt x="32" y="40"/>
                    <a:pt x="45" y="44"/>
                    <a:pt x="59" y="47"/>
                  </a:cubicBezTo>
                  <a:cubicBezTo>
                    <a:pt x="64" y="48"/>
                    <a:pt x="71" y="49"/>
                    <a:pt x="76" y="49"/>
                  </a:cubicBezTo>
                  <a:cubicBezTo>
                    <a:pt x="79" y="49"/>
                    <a:pt x="82" y="49"/>
                    <a:pt x="83" y="47"/>
                  </a:cubicBezTo>
                  <a:cubicBezTo>
                    <a:pt x="92" y="41"/>
                    <a:pt x="102" y="38"/>
                    <a:pt x="112" y="35"/>
                  </a:cubicBezTo>
                  <a:cubicBezTo>
                    <a:pt x="100" y="22"/>
                    <a:pt x="84" y="10"/>
                    <a:pt x="6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出自【趣你的PPT】(微信:qunideppt)：最优质的PPT资源库"/>
            <p:cNvSpPr/>
            <p:nvPr/>
          </p:nvSpPr>
          <p:spPr bwMode="auto">
            <a:xfrm>
              <a:off x="6676769" y="4903301"/>
              <a:ext cx="169863" cy="100013"/>
            </a:xfrm>
            <a:custGeom>
              <a:avLst/>
              <a:gdLst>
                <a:gd name="T0" fmla="*/ 106 w 149"/>
                <a:gd name="T1" fmla="*/ 0 h 88"/>
                <a:gd name="T2" fmla="*/ 20 w 149"/>
                <a:gd name="T3" fmla="*/ 33 h 88"/>
                <a:gd name="T4" fmla="*/ 35 w 149"/>
                <a:gd name="T5" fmla="*/ 86 h 88"/>
                <a:gd name="T6" fmla="*/ 62 w 149"/>
                <a:gd name="T7" fmla="*/ 88 h 88"/>
                <a:gd name="T8" fmla="*/ 119 w 149"/>
                <a:gd name="T9" fmla="*/ 72 h 88"/>
                <a:gd name="T10" fmla="*/ 142 w 149"/>
                <a:gd name="T11" fmla="*/ 26 h 88"/>
                <a:gd name="T12" fmla="*/ 106 w 149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88">
                  <a:moveTo>
                    <a:pt x="106" y="0"/>
                  </a:moveTo>
                  <a:cubicBezTo>
                    <a:pt x="71" y="2"/>
                    <a:pt x="42" y="9"/>
                    <a:pt x="20" y="33"/>
                  </a:cubicBezTo>
                  <a:cubicBezTo>
                    <a:pt x="0" y="54"/>
                    <a:pt x="7" y="82"/>
                    <a:pt x="35" y="86"/>
                  </a:cubicBezTo>
                  <a:cubicBezTo>
                    <a:pt x="44" y="87"/>
                    <a:pt x="53" y="88"/>
                    <a:pt x="62" y="88"/>
                  </a:cubicBezTo>
                  <a:cubicBezTo>
                    <a:pt x="81" y="88"/>
                    <a:pt x="101" y="84"/>
                    <a:pt x="119" y="72"/>
                  </a:cubicBezTo>
                  <a:cubicBezTo>
                    <a:pt x="136" y="61"/>
                    <a:pt x="149" y="45"/>
                    <a:pt x="142" y="26"/>
                  </a:cubicBezTo>
                  <a:cubicBezTo>
                    <a:pt x="137" y="14"/>
                    <a:pt x="119" y="8"/>
                    <a:pt x="10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出自【趣你的PPT】(微信:qunideppt)：最优质的PPT资源库"/>
            <p:cNvSpPr/>
            <p:nvPr/>
          </p:nvSpPr>
          <p:spPr bwMode="auto">
            <a:xfrm>
              <a:off x="7157782" y="5166826"/>
              <a:ext cx="53975" cy="69850"/>
            </a:xfrm>
            <a:custGeom>
              <a:avLst/>
              <a:gdLst>
                <a:gd name="T0" fmla="*/ 23 w 48"/>
                <a:gd name="T1" fmla="*/ 0 h 61"/>
                <a:gd name="T2" fmla="*/ 17 w 48"/>
                <a:gd name="T3" fmla="*/ 1 h 61"/>
                <a:gd name="T4" fmla="*/ 16 w 48"/>
                <a:gd name="T5" fmla="*/ 3 h 61"/>
                <a:gd name="T6" fmla="*/ 0 w 48"/>
                <a:gd name="T7" fmla="*/ 60 h 61"/>
                <a:gd name="T8" fmla="*/ 4 w 48"/>
                <a:gd name="T9" fmla="*/ 61 h 61"/>
                <a:gd name="T10" fmla="*/ 9 w 48"/>
                <a:gd name="T11" fmla="*/ 61 h 61"/>
                <a:gd name="T12" fmla="*/ 45 w 48"/>
                <a:gd name="T13" fmla="*/ 29 h 61"/>
                <a:gd name="T14" fmla="*/ 28 w 48"/>
                <a:gd name="T15" fmla="*/ 0 h 61"/>
                <a:gd name="T16" fmla="*/ 23 w 48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61">
                  <a:moveTo>
                    <a:pt x="23" y="0"/>
                  </a:moveTo>
                  <a:cubicBezTo>
                    <a:pt x="21" y="0"/>
                    <a:pt x="19" y="0"/>
                    <a:pt x="17" y="1"/>
                  </a:cubicBezTo>
                  <a:cubicBezTo>
                    <a:pt x="17" y="1"/>
                    <a:pt x="16" y="2"/>
                    <a:pt x="16" y="3"/>
                  </a:cubicBezTo>
                  <a:cubicBezTo>
                    <a:pt x="10" y="22"/>
                    <a:pt x="6" y="41"/>
                    <a:pt x="0" y="60"/>
                  </a:cubicBezTo>
                  <a:cubicBezTo>
                    <a:pt x="1" y="60"/>
                    <a:pt x="3" y="61"/>
                    <a:pt x="4" y="61"/>
                  </a:cubicBezTo>
                  <a:cubicBezTo>
                    <a:pt x="6" y="61"/>
                    <a:pt x="8" y="61"/>
                    <a:pt x="9" y="61"/>
                  </a:cubicBezTo>
                  <a:cubicBezTo>
                    <a:pt x="31" y="61"/>
                    <a:pt x="48" y="49"/>
                    <a:pt x="45" y="29"/>
                  </a:cubicBezTo>
                  <a:cubicBezTo>
                    <a:pt x="44" y="17"/>
                    <a:pt x="32" y="7"/>
                    <a:pt x="28" y="0"/>
                  </a:cubicBezTo>
                  <a:cubicBezTo>
                    <a:pt x="26" y="0"/>
                    <a:pt x="25" y="0"/>
                    <a:pt x="2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出自【趣你的PPT】(微信:qunideppt)：最优质的PPT资源库"/>
            <p:cNvSpPr/>
            <p:nvPr/>
          </p:nvSpPr>
          <p:spPr bwMode="auto">
            <a:xfrm>
              <a:off x="7132382" y="5168414"/>
              <a:ext cx="44450" cy="66675"/>
            </a:xfrm>
            <a:custGeom>
              <a:avLst/>
              <a:gdLst>
                <a:gd name="T0" fmla="*/ 39 w 39"/>
                <a:gd name="T1" fmla="*/ 0 h 59"/>
                <a:gd name="T2" fmla="*/ 1 w 39"/>
                <a:gd name="T3" fmla="*/ 30 h 59"/>
                <a:gd name="T4" fmla="*/ 22 w 39"/>
                <a:gd name="T5" fmla="*/ 59 h 59"/>
                <a:gd name="T6" fmla="*/ 38 w 39"/>
                <a:gd name="T7" fmla="*/ 2 h 59"/>
                <a:gd name="T8" fmla="*/ 39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39" y="0"/>
                  </a:moveTo>
                  <a:cubicBezTo>
                    <a:pt x="18" y="2"/>
                    <a:pt x="0" y="17"/>
                    <a:pt x="1" y="30"/>
                  </a:cubicBezTo>
                  <a:cubicBezTo>
                    <a:pt x="2" y="43"/>
                    <a:pt x="7" y="56"/>
                    <a:pt x="22" y="59"/>
                  </a:cubicBezTo>
                  <a:cubicBezTo>
                    <a:pt x="28" y="40"/>
                    <a:pt x="32" y="21"/>
                    <a:pt x="38" y="2"/>
                  </a:cubicBezTo>
                  <a:cubicBezTo>
                    <a:pt x="38" y="1"/>
                    <a:pt x="39" y="0"/>
                    <a:pt x="3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出自【趣你的PPT】(微信:qunideppt)：最优质的PPT资源库"/>
            <p:cNvSpPr/>
            <p:nvPr/>
          </p:nvSpPr>
          <p:spPr bwMode="auto">
            <a:xfrm>
              <a:off x="6911719" y="5341451"/>
              <a:ext cx="55563" cy="57150"/>
            </a:xfrm>
            <a:custGeom>
              <a:avLst/>
              <a:gdLst>
                <a:gd name="T0" fmla="*/ 20 w 48"/>
                <a:gd name="T1" fmla="*/ 0 h 50"/>
                <a:gd name="T2" fmla="*/ 2 w 48"/>
                <a:gd name="T3" fmla="*/ 27 h 50"/>
                <a:gd name="T4" fmla="*/ 27 w 48"/>
                <a:gd name="T5" fmla="*/ 50 h 50"/>
                <a:gd name="T6" fmla="*/ 28 w 48"/>
                <a:gd name="T7" fmla="*/ 50 h 50"/>
                <a:gd name="T8" fmla="*/ 45 w 48"/>
                <a:gd name="T9" fmla="*/ 33 h 50"/>
                <a:gd name="T10" fmla="*/ 20 w 48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0">
                  <a:moveTo>
                    <a:pt x="20" y="0"/>
                  </a:moveTo>
                  <a:cubicBezTo>
                    <a:pt x="11" y="13"/>
                    <a:pt x="2" y="20"/>
                    <a:pt x="2" y="27"/>
                  </a:cubicBezTo>
                  <a:cubicBezTo>
                    <a:pt x="0" y="43"/>
                    <a:pt x="12" y="49"/>
                    <a:pt x="27" y="50"/>
                  </a:cubicBezTo>
                  <a:cubicBezTo>
                    <a:pt x="27" y="50"/>
                    <a:pt x="28" y="50"/>
                    <a:pt x="28" y="50"/>
                  </a:cubicBezTo>
                  <a:cubicBezTo>
                    <a:pt x="40" y="50"/>
                    <a:pt x="48" y="43"/>
                    <a:pt x="45" y="33"/>
                  </a:cubicBezTo>
                  <a:cubicBezTo>
                    <a:pt x="42" y="22"/>
                    <a:pt x="31" y="14"/>
                    <a:pt x="2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出自【趣你的PPT】(微信:qunideppt)：最优质的PPT资源库"/>
            <p:cNvSpPr/>
            <p:nvPr/>
          </p:nvSpPr>
          <p:spPr bwMode="auto">
            <a:xfrm>
              <a:off x="7465757" y="4825514"/>
              <a:ext cx="25400" cy="30163"/>
            </a:xfrm>
            <a:custGeom>
              <a:avLst/>
              <a:gdLst>
                <a:gd name="T0" fmla="*/ 17 w 22"/>
                <a:gd name="T1" fmla="*/ 0 h 27"/>
                <a:gd name="T2" fmla="*/ 2 w 22"/>
                <a:gd name="T3" fmla="*/ 15 h 27"/>
                <a:gd name="T4" fmla="*/ 10 w 22"/>
                <a:gd name="T5" fmla="*/ 27 h 27"/>
                <a:gd name="T6" fmla="*/ 10 w 22"/>
                <a:gd name="T7" fmla="*/ 27 h 27"/>
                <a:gd name="T8" fmla="*/ 20 w 22"/>
                <a:gd name="T9" fmla="*/ 22 h 27"/>
                <a:gd name="T10" fmla="*/ 19 w 22"/>
                <a:gd name="T11" fmla="*/ 22 h 27"/>
                <a:gd name="T12" fmla="*/ 10 w 22"/>
                <a:gd name="T13" fmla="*/ 18 h 27"/>
                <a:gd name="T14" fmla="*/ 22 w 22"/>
                <a:gd name="T15" fmla="*/ 10 h 27"/>
                <a:gd name="T16" fmla="*/ 17 w 22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17" y="0"/>
                  </a:moveTo>
                  <a:cubicBezTo>
                    <a:pt x="10" y="7"/>
                    <a:pt x="4" y="10"/>
                    <a:pt x="2" y="15"/>
                  </a:cubicBezTo>
                  <a:cubicBezTo>
                    <a:pt x="0" y="18"/>
                    <a:pt x="8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6"/>
                    <a:pt x="17" y="24"/>
                    <a:pt x="20" y="22"/>
                  </a:cubicBezTo>
                  <a:cubicBezTo>
                    <a:pt x="20" y="22"/>
                    <a:pt x="20" y="22"/>
                    <a:pt x="19" y="22"/>
                  </a:cubicBezTo>
                  <a:cubicBezTo>
                    <a:pt x="17" y="22"/>
                    <a:pt x="15" y="20"/>
                    <a:pt x="10" y="18"/>
                  </a:cubicBezTo>
                  <a:cubicBezTo>
                    <a:pt x="14" y="15"/>
                    <a:pt x="18" y="13"/>
                    <a:pt x="22" y="10"/>
                  </a:cubicBezTo>
                  <a:cubicBezTo>
                    <a:pt x="21" y="7"/>
                    <a:pt x="19" y="4"/>
                    <a:pt x="1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出自【趣你的PPT】(微信:qunideppt)：最优质的PPT资源库"/>
            <p:cNvSpPr/>
            <p:nvPr/>
          </p:nvSpPr>
          <p:spPr bwMode="auto">
            <a:xfrm>
              <a:off x="7478457" y="4836626"/>
              <a:ext cx="15875" cy="12700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8 h 12"/>
                <a:gd name="T4" fmla="*/ 9 w 15"/>
                <a:gd name="T5" fmla="*/ 12 h 12"/>
                <a:gd name="T6" fmla="*/ 10 w 15"/>
                <a:gd name="T7" fmla="*/ 12 h 12"/>
                <a:gd name="T8" fmla="*/ 14 w 15"/>
                <a:gd name="T9" fmla="*/ 7 h 12"/>
                <a:gd name="T10" fmla="*/ 12 w 15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8" y="3"/>
                    <a:pt x="4" y="5"/>
                    <a:pt x="0" y="8"/>
                  </a:cubicBezTo>
                  <a:cubicBezTo>
                    <a:pt x="5" y="10"/>
                    <a:pt x="7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2" y="10"/>
                    <a:pt x="13" y="8"/>
                    <a:pt x="14" y="7"/>
                  </a:cubicBezTo>
                  <a:cubicBezTo>
                    <a:pt x="15" y="5"/>
                    <a:pt x="14" y="3"/>
                    <a:pt x="1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出自【趣你的PPT】(微信:qunideppt)：最优质的PPT资源库"/>
            <p:cNvSpPr/>
            <p:nvPr/>
          </p:nvSpPr>
          <p:spPr bwMode="auto">
            <a:xfrm>
              <a:off x="7354632" y="5335101"/>
              <a:ext cx="23813" cy="26988"/>
            </a:xfrm>
            <a:custGeom>
              <a:avLst/>
              <a:gdLst>
                <a:gd name="T0" fmla="*/ 14 w 21"/>
                <a:gd name="T1" fmla="*/ 0 h 23"/>
                <a:gd name="T2" fmla="*/ 0 w 21"/>
                <a:gd name="T3" fmla="*/ 14 h 23"/>
                <a:gd name="T4" fmla="*/ 8 w 21"/>
                <a:gd name="T5" fmla="*/ 23 h 23"/>
                <a:gd name="T6" fmla="*/ 21 w 21"/>
                <a:gd name="T7" fmla="*/ 8 h 23"/>
                <a:gd name="T8" fmla="*/ 14 w 2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14" y="0"/>
                  </a:moveTo>
                  <a:cubicBezTo>
                    <a:pt x="10" y="5"/>
                    <a:pt x="4" y="9"/>
                    <a:pt x="0" y="14"/>
                  </a:cubicBezTo>
                  <a:cubicBezTo>
                    <a:pt x="0" y="14"/>
                    <a:pt x="5" y="20"/>
                    <a:pt x="8" y="23"/>
                  </a:cubicBezTo>
                  <a:cubicBezTo>
                    <a:pt x="12" y="18"/>
                    <a:pt x="17" y="13"/>
                    <a:pt x="21" y="8"/>
                  </a:cubicBezTo>
                  <a:cubicBezTo>
                    <a:pt x="19" y="6"/>
                    <a:pt x="17" y="3"/>
                    <a:pt x="1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7632536" y="4754653"/>
              <a:ext cx="49806" cy="49806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1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7650116" y="4775161"/>
              <a:ext cx="249033" cy="254895"/>
            </a:xfrm>
            <a:custGeom>
              <a:avLst/>
              <a:gdLst>
                <a:gd name="T0" fmla="*/ 0 w 374"/>
                <a:gd name="T1" fmla="*/ 90 h 382"/>
                <a:gd name="T2" fmla="*/ 90 w 374"/>
                <a:gd name="T3" fmla="*/ 0 h 382"/>
                <a:gd name="T4" fmla="*/ 373 w 374"/>
                <a:gd name="T5" fmla="*/ 291 h 382"/>
                <a:gd name="T6" fmla="*/ 284 w 374"/>
                <a:gd name="T7" fmla="*/ 381 h 382"/>
                <a:gd name="T8" fmla="*/ 0 w 374"/>
                <a:gd name="T9" fmla="*/ 9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382">
                  <a:moveTo>
                    <a:pt x="0" y="90"/>
                  </a:moveTo>
                  <a:lnTo>
                    <a:pt x="90" y="0"/>
                  </a:lnTo>
                  <a:lnTo>
                    <a:pt x="373" y="291"/>
                  </a:lnTo>
                  <a:lnTo>
                    <a:pt x="284" y="381"/>
                  </a:lnTo>
                  <a:lnTo>
                    <a:pt x="0" y="90"/>
                  </a:lnTo>
                </a:path>
              </a:pathLst>
            </a:custGeom>
            <a:noFill/>
            <a:ln w="34290" cap="flat">
              <a:solidFill>
                <a:schemeClr val="bg1"/>
              </a:solidFill>
              <a:beve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0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7327835" y="4458738"/>
              <a:ext cx="123053" cy="120124"/>
            </a:xfrm>
            <a:custGeom>
              <a:avLst/>
              <a:gdLst>
                <a:gd name="T0" fmla="*/ 97 w 187"/>
                <a:gd name="T1" fmla="*/ 179 h 180"/>
                <a:gd name="T2" fmla="*/ 186 w 187"/>
                <a:gd name="T3" fmla="*/ 89 h 180"/>
                <a:gd name="T4" fmla="*/ 37 w 187"/>
                <a:gd name="T5" fmla="*/ 0 h 180"/>
                <a:gd name="T6" fmla="*/ 0 w 187"/>
                <a:gd name="T7" fmla="*/ 29 h 180"/>
                <a:gd name="T8" fmla="*/ 97 w 187"/>
                <a:gd name="T9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80">
                  <a:moveTo>
                    <a:pt x="97" y="179"/>
                  </a:moveTo>
                  <a:lnTo>
                    <a:pt x="186" y="89"/>
                  </a:lnTo>
                  <a:lnTo>
                    <a:pt x="37" y="0"/>
                  </a:lnTo>
                  <a:lnTo>
                    <a:pt x="0" y="29"/>
                  </a:lnTo>
                  <a:lnTo>
                    <a:pt x="97" y="179"/>
                  </a:lnTo>
                </a:path>
              </a:pathLst>
            </a:custGeom>
            <a:noFill/>
            <a:ln w="34290" cap="flat">
              <a:solidFill>
                <a:schemeClr val="bg1"/>
              </a:solidFill>
              <a:beve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1" name="出自【趣你的PPT】(微信:qunideppt)：最优质的PPT资源库"/>
            <p:cNvSpPr>
              <a:spLocks noChangeShapeType="1"/>
            </p:cNvSpPr>
            <p:nvPr/>
          </p:nvSpPr>
          <p:spPr bwMode="auto">
            <a:xfrm flipH="1" flipV="1">
              <a:off x="7421590" y="4543705"/>
              <a:ext cx="134771" cy="134771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2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7289746" y="4458740"/>
              <a:ext cx="562525" cy="559596"/>
            </a:xfrm>
            <a:custGeom>
              <a:avLst/>
              <a:gdLst>
                <a:gd name="T0" fmla="*/ 844 w 845"/>
                <a:gd name="T1" fmla="*/ 126 h 844"/>
                <a:gd name="T2" fmla="*/ 844 w 845"/>
                <a:gd name="T3" fmla="*/ 126 h 844"/>
                <a:gd name="T4" fmla="*/ 724 w 845"/>
                <a:gd name="T5" fmla="*/ 186 h 844"/>
                <a:gd name="T6" fmla="*/ 664 w 845"/>
                <a:gd name="T7" fmla="*/ 119 h 844"/>
                <a:gd name="T8" fmla="*/ 717 w 845"/>
                <a:gd name="T9" fmla="*/ 0 h 844"/>
                <a:gd name="T10" fmla="*/ 717 w 845"/>
                <a:gd name="T11" fmla="*/ 0 h 844"/>
                <a:gd name="T12" fmla="*/ 530 w 845"/>
                <a:gd name="T13" fmla="*/ 149 h 844"/>
                <a:gd name="T14" fmla="*/ 530 w 845"/>
                <a:gd name="T15" fmla="*/ 209 h 844"/>
                <a:gd name="T16" fmla="*/ 23 w 845"/>
                <a:gd name="T17" fmla="*/ 724 h 844"/>
                <a:gd name="T18" fmla="*/ 0 w 845"/>
                <a:gd name="T19" fmla="*/ 813 h 844"/>
                <a:gd name="T20" fmla="*/ 30 w 845"/>
                <a:gd name="T21" fmla="*/ 843 h 844"/>
                <a:gd name="T22" fmla="*/ 120 w 845"/>
                <a:gd name="T23" fmla="*/ 821 h 844"/>
                <a:gd name="T24" fmla="*/ 635 w 845"/>
                <a:gd name="T25" fmla="*/ 313 h 844"/>
                <a:gd name="T26" fmla="*/ 694 w 845"/>
                <a:gd name="T27" fmla="*/ 313 h 844"/>
                <a:gd name="T28" fmla="*/ 844 w 845"/>
                <a:gd name="T29" fmla="*/ 126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5" h="844">
                  <a:moveTo>
                    <a:pt x="844" y="126"/>
                  </a:moveTo>
                  <a:lnTo>
                    <a:pt x="844" y="126"/>
                  </a:lnTo>
                  <a:cubicBezTo>
                    <a:pt x="724" y="186"/>
                    <a:pt x="724" y="186"/>
                    <a:pt x="724" y="186"/>
                  </a:cubicBezTo>
                  <a:cubicBezTo>
                    <a:pt x="664" y="119"/>
                    <a:pt x="664" y="119"/>
                    <a:pt x="664" y="119"/>
                  </a:cubicBezTo>
                  <a:cubicBezTo>
                    <a:pt x="717" y="0"/>
                    <a:pt x="717" y="0"/>
                    <a:pt x="717" y="0"/>
                  </a:cubicBezTo>
                  <a:lnTo>
                    <a:pt x="717" y="0"/>
                  </a:lnTo>
                  <a:cubicBezTo>
                    <a:pt x="567" y="0"/>
                    <a:pt x="530" y="74"/>
                    <a:pt x="530" y="149"/>
                  </a:cubicBezTo>
                  <a:cubicBezTo>
                    <a:pt x="530" y="209"/>
                    <a:pt x="530" y="209"/>
                    <a:pt x="530" y="209"/>
                  </a:cubicBezTo>
                  <a:cubicBezTo>
                    <a:pt x="23" y="724"/>
                    <a:pt x="23" y="724"/>
                    <a:pt x="23" y="72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30" y="843"/>
                    <a:pt x="30" y="843"/>
                    <a:pt x="30" y="843"/>
                  </a:cubicBezTo>
                  <a:cubicBezTo>
                    <a:pt x="120" y="821"/>
                    <a:pt x="120" y="821"/>
                    <a:pt x="120" y="821"/>
                  </a:cubicBezTo>
                  <a:cubicBezTo>
                    <a:pt x="635" y="313"/>
                    <a:pt x="635" y="313"/>
                    <a:pt x="635" y="313"/>
                  </a:cubicBezTo>
                  <a:cubicBezTo>
                    <a:pt x="694" y="313"/>
                    <a:pt x="694" y="313"/>
                    <a:pt x="694" y="313"/>
                  </a:cubicBezTo>
                  <a:cubicBezTo>
                    <a:pt x="769" y="313"/>
                    <a:pt x="844" y="276"/>
                    <a:pt x="844" y="126"/>
                  </a:cubicBez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ontserrat Light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196342" y="4103201"/>
            <a:ext cx="1830388" cy="1295400"/>
            <a:chOff x="9196342" y="4103201"/>
            <a:chExt cx="1830388" cy="1295400"/>
          </a:xfrm>
        </p:grpSpPr>
        <p:sp>
          <p:nvSpPr>
            <p:cNvPr id="23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817055" y="4433401"/>
              <a:ext cx="889000" cy="763588"/>
            </a:xfrm>
            <a:custGeom>
              <a:avLst/>
              <a:gdLst>
                <a:gd name="T0" fmla="*/ 92 w 781"/>
                <a:gd name="T1" fmla="*/ 558 h 670"/>
                <a:gd name="T2" fmla="*/ 100 w 781"/>
                <a:gd name="T3" fmla="*/ 529 h 670"/>
                <a:gd name="T4" fmla="*/ 115 w 781"/>
                <a:gd name="T5" fmla="*/ 580 h 670"/>
                <a:gd name="T6" fmla="*/ 86 w 781"/>
                <a:gd name="T7" fmla="*/ 595 h 670"/>
                <a:gd name="T8" fmla="*/ 65 w 781"/>
                <a:gd name="T9" fmla="*/ 621 h 670"/>
                <a:gd name="T10" fmla="*/ 2 w 781"/>
                <a:gd name="T11" fmla="*/ 605 h 670"/>
                <a:gd name="T12" fmla="*/ 36 w 781"/>
                <a:gd name="T13" fmla="*/ 664 h 670"/>
                <a:gd name="T14" fmla="*/ 65 w 781"/>
                <a:gd name="T15" fmla="*/ 659 h 670"/>
                <a:gd name="T16" fmla="*/ 80 w 781"/>
                <a:gd name="T17" fmla="*/ 649 h 670"/>
                <a:gd name="T18" fmla="*/ 84 w 781"/>
                <a:gd name="T19" fmla="*/ 649 h 670"/>
                <a:gd name="T20" fmla="*/ 114 w 781"/>
                <a:gd name="T21" fmla="*/ 657 h 670"/>
                <a:gd name="T22" fmla="*/ 124 w 781"/>
                <a:gd name="T23" fmla="*/ 658 h 670"/>
                <a:gd name="T24" fmla="*/ 170 w 781"/>
                <a:gd name="T25" fmla="*/ 662 h 670"/>
                <a:gd name="T26" fmla="*/ 215 w 781"/>
                <a:gd name="T27" fmla="*/ 660 h 670"/>
                <a:gd name="T28" fmla="*/ 287 w 781"/>
                <a:gd name="T29" fmla="*/ 639 h 670"/>
                <a:gd name="T30" fmla="*/ 307 w 781"/>
                <a:gd name="T31" fmla="*/ 626 h 670"/>
                <a:gd name="T32" fmla="*/ 246 w 781"/>
                <a:gd name="T33" fmla="*/ 559 h 670"/>
                <a:gd name="T34" fmla="*/ 178 w 781"/>
                <a:gd name="T35" fmla="*/ 523 h 670"/>
                <a:gd name="T36" fmla="*/ 248 w 781"/>
                <a:gd name="T37" fmla="*/ 427 h 670"/>
                <a:gd name="T38" fmla="*/ 338 w 781"/>
                <a:gd name="T39" fmla="*/ 616 h 670"/>
                <a:gd name="T40" fmla="*/ 417 w 781"/>
                <a:gd name="T41" fmla="*/ 569 h 670"/>
                <a:gd name="T42" fmla="*/ 426 w 781"/>
                <a:gd name="T43" fmla="*/ 523 h 670"/>
                <a:gd name="T44" fmla="*/ 407 w 781"/>
                <a:gd name="T45" fmla="*/ 513 h 670"/>
                <a:gd name="T46" fmla="*/ 378 w 781"/>
                <a:gd name="T47" fmla="*/ 492 h 670"/>
                <a:gd name="T48" fmla="*/ 353 w 781"/>
                <a:gd name="T49" fmla="*/ 468 h 670"/>
                <a:gd name="T50" fmla="*/ 340 w 781"/>
                <a:gd name="T51" fmla="*/ 471 h 670"/>
                <a:gd name="T52" fmla="*/ 294 w 781"/>
                <a:gd name="T53" fmla="*/ 454 h 670"/>
                <a:gd name="T54" fmla="*/ 279 w 781"/>
                <a:gd name="T55" fmla="*/ 443 h 670"/>
                <a:gd name="T56" fmla="*/ 759 w 781"/>
                <a:gd name="T57" fmla="*/ 347 h 670"/>
                <a:gd name="T58" fmla="*/ 705 w 781"/>
                <a:gd name="T59" fmla="*/ 410 h 670"/>
                <a:gd name="T60" fmla="*/ 705 w 781"/>
                <a:gd name="T61" fmla="*/ 423 h 670"/>
                <a:gd name="T62" fmla="*/ 743 w 781"/>
                <a:gd name="T63" fmla="*/ 399 h 670"/>
                <a:gd name="T64" fmla="*/ 781 w 781"/>
                <a:gd name="T65" fmla="*/ 387 h 670"/>
                <a:gd name="T66" fmla="*/ 759 w 781"/>
                <a:gd name="T67" fmla="*/ 347 h 670"/>
                <a:gd name="T68" fmla="*/ 194 w 781"/>
                <a:gd name="T69" fmla="*/ 50 h 670"/>
                <a:gd name="T70" fmla="*/ 207 w 781"/>
                <a:gd name="T71" fmla="*/ 47 h 670"/>
                <a:gd name="T72" fmla="*/ 101 w 781"/>
                <a:gd name="T73" fmla="*/ 2 h 670"/>
                <a:gd name="T74" fmla="*/ 76 w 781"/>
                <a:gd name="T75" fmla="*/ 2 h 670"/>
                <a:gd name="T76" fmla="*/ 0 w 781"/>
                <a:gd name="T77" fmla="*/ 52 h 670"/>
                <a:gd name="T78" fmla="*/ 46 w 781"/>
                <a:gd name="T79" fmla="*/ 72 h 670"/>
                <a:gd name="T80" fmla="*/ 87 w 781"/>
                <a:gd name="T81" fmla="*/ 27 h 670"/>
                <a:gd name="T82" fmla="*/ 226 w 781"/>
                <a:gd name="T83" fmla="*/ 0 h 670"/>
                <a:gd name="T84" fmla="*/ 235 w 781"/>
                <a:gd name="T85" fmla="*/ 10 h 670"/>
                <a:gd name="T86" fmla="*/ 238 w 781"/>
                <a:gd name="T87" fmla="*/ 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81" h="670">
                  <a:moveTo>
                    <a:pt x="96" y="528"/>
                  </a:moveTo>
                  <a:cubicBezTo>
                    <a:pt x="90" y="528"/>
                    <a:pt x="85" y="532"/>
                    <a:pt x="83" y="539"/>
                  </a:cubicBezTo>
                  <a:cubicBezTo>
                    <a:pt x="80" y="547"/>
                    <a:pt x="83" y="555"/>
                    <a:pt x="92" y="558"/>
                  </a:cubicBezTo>
                  <a:cubicBezTo>
                    <a:pt x="96" y="560"/>
                    <a:pt x="101" y="560"/>
                    <a:pt x="105" y="560"/>
                  </a:cubicBezTo>
                  <a:cubicBezTo>
                    <a:pt x="105" y="556"/>
                    <a:pt x="105" y="552"/>
                    <a:pt x="105" y="548"/>
                  </a:cubicBezTo>
                  <a:cubicBezTo>
                    <a:pt x="103" y="542"/>
                    <a:pt x="102" y="536"/>
                    <a:pt x="100" y="529"/>
                  </a:cubicBezTo>
                  <a:cubicBezTo>
                    <a:pt x="98" y="528"/>
                    <a:pt x="97" y="528"/>
                    <a:pt x="96" y="528"/>
                  </a:cubicBezTo>
                  <a:moveTo>
                    <a:pt x="178" y="523"/>
                  </a:moveTo>
                  <a:cubicBezTo>
                    <a:pt x="142" y="523"/>
                    <a:pt x="128" y="552"/>
                    <a:pt x="115" y="580"/>
                  </a:cubicBezTo>
                  <a:cubicBezTo>
                    <a:pt x="110" y="590"/>
                    <a:pt x="107" y="596"/>
                    <a:pt x="97" y="596"/>
                  </a:cubicBezTo>
                  <a:cubicBezTo>
                    <a:pt x="96" y="596"/>
                    <a:pt x="93" y="596"/>
                    <a:pt x="91" y="595"/>
                  </a:cubicBezTo>
                  <a:cubicBezTo>
                    <a:pt x="89" y="595"/>
                    <a:pt x="87" y="595"/>
                    <a:pt x="86" y="595"/>
                  </a:cubicBezTo>
                  <a:cubicBezTo>
                    <a:pt x="79" y="595"/>
                    <a:pt x="74" y="599"/>
                    <a:pt x="73" y="608"/>
                  </a:cubicBezTo>
                  <a:cubicBezTo>
                    <a:pt x="73" y="613"/>
                    <a:pt x="70" y="618"/>
                    <a:pt x="69" y="622"/>
                  </a:cubicBezTo>
                  <a:cubicBezTo>
                    <a:pt x="67" y="622"/>
                    <a:pt x="65" y="622"/>
                    <a:pt x="65" y="621"/>
                  </a:cubicBezTo>
                  <a:cubicBezTo>
                    <a:pt x="57" y="603"/>
                    <a:pt x="52" y="596"/>
                    <a:pt x="40" y="596"/>
                  </a:cubicBezTo>
                  <a:cubicBezTo>
                    <a:pt x="35" y="596"/>
                    <a:pt x="28" y="598"/>
                    <a:pt x="19" y="600"/>
                  </a:cubicBezTo>
                  <a:cubicBezTo>
                    <a:pt x="13" y="601"/>
                    <a:pt x="7" y="603"/>
                    <a:pt x="2" y="605"/>
                  </a:cubicBezTo>
                  <a:cubicBezTo>
                    <a:pt x="4" y="607"/>
                    <a:pt x="6" y="609"/>
                    <a:pt x="8" y="611"/>
                  </a:cubicBezTo>
                  <a:cubicBezTo>
                    <a:pt x="15" y="619"/>
                    <a:pt x="24" y="627"/>
                    <a:pt x="23" y="640"/>
                  </a:cubicBezTo>
                  <a:cubicBezTo>
                    <a:pt x="22" y="651"/>
                    <a:pt x="30" y="657"/>
                    <a:pt x="36" y="664"/>
                  </a:cubicBezTo>
                  <a:cubicBezTo>
                    <a:pt x="39" y="668"/>
                    <a:pt x="43" y="670"/>
                    <a:pt x="47" y="670"/>
                  </a:cubicBezTo>
                  <a:cubicBezTo>
                    <a:pt x="51" y="670"/>
                    <a:pt x="54" y="668"/>
                    <a:pt x="56" y="664"/>
                  </a:cubicBezTo>
                  <a:cubicBezTo>
                    <a:pt x="59" y="660"/>
                    <a:pt x="61" y="659"/>
                    <a:pt x="65" y="659"/>
                  </a:cubicBezTo>
                  <a:cubicBezTo>
                    <a:pt x="68" y="658"/>
                    <a:pt x="71" y="658"/>
                    <a:pt x="74" y="657"/>
                  </a:cubicBezTo>
                  <a:cubicBezTo>
                    <a:pt x="73" y="655"/>
                    <a:pt x="73" y="653"/>
                    <a:pt x="72" y="650"/>
                  </a:cubicBezTo>
                  <a:cubicBezTo>
                    <a:pt x="75" y="650"/>
                    <a:pt x="78" y="649"/>
                    <a:pt x="80" y="649"/>
                  </a:cubicBezTo>
                  <a:cubicBezTo>
                    <a:pt x="80" y="649"/>
                    <a:pt x="80" y="649"/>
                    <a:pt x="81" y="649"/>
                  </a:cubicBezTo>
                  <a:cubicBezTo>
                    <a:pt x="81" y="649"/>
                    <a:pt x="81" y="649"/>
                    <a:pt x="81" y="649"/>
                  </a:cubicBezTo>
                  <a:cubicBezTo>
                    <a:pt x="82" y="649"/>
                    <a:pt x="83" y="649"/>
                    <a:pt x="84" y="649"/>
                  </a:cubicBezTo>
                  <a:cubicBezTo>
                    <a:pt x="85" y="649"/>
                    <a:pt x="85" y="649"/>
                    <a:pt x="86" y="649"/>
                  </a:cubicBezTo>
                  <a:cubicBezTo>
                    <a:pt x="89" y="649"/>
                    <a:pt x="92" y="649"/>
                    <a:pt x="94" y="650"/>
                  </a:cubicBezTo>
                  <a:cubicBezTo>
                    <a:pt x="100" y="653"/>
                    <a:pt x="107" y="657"/>
                    <a:pt x="114" y="657"/>
                  </a:cubicBezTo>
                  <a:cubicBezTo>
                    <a:pt x="115" y="657"/>
                    <a:pt x="117" y="657"/>
                    <a:pt x="118" y="657"/>
                  </a:cubicBezTo>
                  <a:cubicBezTo>
                    <a:pt x="118" y="657"/>
                    <a:pt x="119" y="657"/>
                    <a:pt x="119" y="657"/>
                  </a:cubicBezTo>
                  <a:cubicBezTo>
                    <a:pt x="121" y="657"/>
                    <a:pt x="123" y="658"/>
                    <a:pt x="124" y="658"/>
                  </a:cubicBezTo>
                  <a:cubicBezTo>
                    <a:pt x="133" y="660"/>
                    <a:pt x="142" y="663"/>
                    <a:pt x="151" y="664"/>
                  </a:cubicBezTo>
                  <a:cubicBezTo>
                    <a:pt x="152" y="664"/>
                    <a:pt x="153" y="664"/>
                    <a:pt x="154" y="664"/>
                  </a:cubicBezTo>
                  <a:cubicBezTo>
                    <a:pt x="159" y="664"/>
                    <a:pt x="164" y="662"/>
                    <a:pt x="170" y="662"/>
                  </a:cubicBezTo>
                  <a:cubicBezTo>
                    <a:pt x="179" y="660"/>
                    <a:pt x="188" y="659"/>
                    <a:pt x="197" y="659"/>
                  </a:cubicBezTo>
                  <a:cubicBezTo>
                    <a:pt x="202" y="659"/>
                    <a:pt x="208" y="660"/>
                    <a:pt x="213" y="660"/>
                  </a:cubicBezTo>
                  <a:cubicBezTo>
                    <a:pt x="214" y="660"/>
                    <a:pt x="215" y="660"/>
                    <a:pt x="215" y="660"/>
                  </a:cubicBezTo>
                  <a:cubicBezTo>
                    <a:pt x="220" y="660"/>
                    <a:pt x="225" y="659"/>
                    <a:pt x="230" y="658"/>
                  </a:cubicBezTo>
                  <a:cubicBezTo>
                    <a:pt x="239" y="656"/>
                    <a:pt x="249" y="656"/>
                    <a:pt x="256" y="651"/>
                  </a:cubicBezTo>
                  <a:cubicBezTo>
                    <a:pt x="266" y="645"/>
                    <a:pt x="277" y="644"/>
                    <a:pt x="287" y="639"/>
                  </a:cubicBezTo>
                  <a:cubicBezTo>
                    <a:pt x="289" y="638"/>
                    <a:pt x="293" y="638"/>
                    <a:pt x="296" y="637"/>
                  </a:cubicBezTo>
                  <a:cubicBezTo>
                    <a:pt x="297" y="636"/>
                    <a:pt x="296" y="633"/>
                    <a:pt x="297" y="632"/>
                  </a:cubicBezTo>
                  <a:cubicBezTo>
                    <a:pt x="301" y="631"/>
                    <a:pt x="304" y="628"/>
                    <a:pt x="307" y="626"/>
                  </a:cubicBezTo>
                  <a:cubicBezTo>
                    <a:pt x="296" y="623"/>
                    <a:pt x="285" y="620"/>
                    <a:pt x="277" y="610"/>
                  </a:cubicBezTo>
                  <a:cubicBezTo>
                    <a:pt x="270" y="601"/>
                    <a:pt x="266" y="591"/>
                    <a:pt x="260" y="581"/>
                  </a:cubicBezTo>
                  <a:cubicBezTo>
                    <a:pt x="255" y="574"/>
                    <a:pt x="251" y="566"/>
                    <a:pt x="246" y="559"/>
                  </a:cubicBezTo>
                  <a:cubicBezTo>
                    <a:pt x="243" y="555"/>
                    <a:pt x="238" y="552"/>
                    <a:pt x="235" y="548"/>
                  </a:cubicBezTo>
                  <a:cubicBezTo>
                    <a:pt x="221" y="530"/>
                    <a:pt x="202" y="523"/>
                    <a:pt x="181" y="523"/>
                  </a:cubicBezTo>
                  <a:cubicBezTo>
                    <a:pt x="180" y="523"/>
                    <a:pt x="179" y="523"/>
                    <a:pt x="178" y="523"/>
                  </a:cubicBezTo>
                  <a:moveTo>
                    <a:pt x="258" y="417"/>
                  </a:moveTo>
                  <a:cubicBezTo>
                    <a:pt x="254" y="417"/>
                    <a:pt x="251" y="418"/>
                    <a:pt x="247" y="421"/>
                  </a:cubicBezTo>
                  <a:cubicBezTo>
                    <a:pt x="247" y="423"/>
                    <a:pt x="248" y="425"/>
                    <a:pt x="248" y="427"/>
                  </a:cubicBezTo>
                  <a:cubicBezTo>
                    <a:pt x="255" y="444"/>
                    <a:pt x="256" y="461"/>
                    <a:pt x="251" y="479"/>
                  </a:cubicBezTo>
                  <a:cubicBezTo>
                    <a:pt x="243" y="508"/>
                    <a:pt x="264" y="545"/>
                    <a:pt x="292" y="555"/>
                  </a:cubicBezTo>
                  <a:cubicBezTo>
                    <a:pt x="318" y="563"/>
                    <a:pt x="338" y="590"/>
                    <a:pt x="338" y="616"/>
                  </a:cubicBezTo>
                  <a:cubicBezTo>
                    <a:pt x="340" y="616"/>
                    <a:pt x="342" y="615"/>
                    <a:pt x="343" y="614"/>
                  </a:cubicBezTo>
                  <a:cubicBezTo>
                    <a:pt x="357" y="609"/>
                    <a:pt x="372" y="605"/>
                    <a:pt x="384" y="597"/>
                  </a:cubicBezTo>
                  <a:cubicBezTo>
                    <a:pt x="397" y="590"/>
                    <a:pt x="407" y="579"/>
                    <a:pt x="417" y="569"/>
                  </a:cubicBezTo>
                  <a:cubicBezTo>
                    <a:pt x="418" y="568"/>
                    <a:pt x="420" y="567"/>
                    <a:pt x="421" y="565"/>
                  </a:cubicBezTo>
                  <a:cubicBezTo>
                    <a:pt x="419" y="558"/>
                    <a:pt x="420" y="551"/>
                    <a:pt x="422" y="544"/>
                  </a:cubicBezTo>
                  <a:cubicBezTo>
                    <a:pt x="424" y="537"/>
                    <a:pt x="425" y="530"/>
                    <a:pt x="426" y="523"/>
                  </a:cubicBezTo>
                  <a:cubicBezTo>
                    <a:pt x="427" y="516"/>
                    <a:pt x="425" y="513"/>
                    <a:pt x="418" y="513"/>
                  </a:cubicBezTo>
                  <a:cubicBezTo>
                    <a:pt x="418" y="513"/>
                    <a:pt x="417" y="513"/>
                    <a:pt x="416" y="513"/>
                  </a:cubicBezTo>
                  <a:cubicBezTo>
                    <a:pt x="413" y="513"/>
                    <a:pt x="410" y="513"/>
                    <a:pt x="407" y="513"/>
                  </a:cubicBezTo>
                  <a:cubicBezTo>
                    <a:pt x="401" y="513"/>
                    <a:pt x="399" y="511"/>
                    <a:pt x="395" y="504"/>
                  </a:cubicBezTo>
                  <a:cubicBezTo>
                    <a:pt x="390" y="504"/>
                    <a:pt x="384" y="503"/>
                    <a:pt x="380" y="499"/>
                  </a:cubicBezTo>
                  <a:cubicBezTo>
                    <a:pt x="379" y="497"/>
                    <a:pt x="379" y="494"/>
                    <a:pt x="378" y="492"/>
                  </a:cubicBezTo>
                  <a:cubicBezTo>
                    <a:pt x="376" y="489"/>
                    <a:pt x="375" y="486"/>
                    <a:pt x="376" y="482"/>
                  </a:cubicBezTo>
                  <a:cubicBezTo>
                    <a:pt x="371" y="479"/>
                    <a:pt x="366" y="475"/>
                    <a:pt x="361" y="472"/>
                  </a:cubicBezTo>
                  <a:cubicBezTo>
                    <a:pt x="359" y="470"/>
                    <a:pt x="356" y="468"/>
                    <a:pt x="353" y="468"/>
                  </a:cubicBezTo>
                  <a:cubicBezTo>
                    <a:pt x="351" y="468"/>
                    <a:pt x="349" y="468"/>
                    <a:pt x="347" y="470"/>
                  </a:cubicBezTo>
                  <a:cubicBezTo>
                    <a:pt x="346" y="471"/>
                    <a:pt x="344" y="472"/>
                    <a:pt x="342" y="472"/>
                  </a:cubicBezTo>
                  <a:cubicBezTo>
                    <a:pt x="341" y="472"/>
                    <a:pt x="340" y="472"/>
                    <a:pt x="340" y="471"/>
                  </a:cubicBezTo>
                  <a:cubicBezTo>
                    <a:pt x="333" y="469"/>
                    <a:pt x="327" y="467"/>
                    <a:pt x="321" y="464"/>
                  </a:cubicBezTo>
                  <a:cubicBezTo>
                    <a:pt x="312" y="460"/>
                    <a:pt x="303" y="455"/>
                    <a:pt x="294" y="451"/>
                  </a:cubicBezTo>
                  <a:cubicBezTo>
                    <a:pt x="294" y="452"/>
                    <a:pt x="294" y="453"/>
                    <a:pt x="294" y="454"/>
                  </a:cubicBezTo>
                  <a:cubicBezTo>
                    <a:pt x="290" y="455"/>
                    <a:pt x="285" y="457"/>
                    <a:pt x="281" y="457"/>
                  </a:cubicBezTo>
                  <a:cubicBezTo>
                    <a:pt x="280" y="457"/>
                    <a:pt x="280" y="457"/>
                    <a:pt x="279" y="457"/>
                  </a:cubicBezTo>
                  <a:cubicBezTo>
                    <a:pt x="271" y="454"/>
                    <a:pt x="278" y="448"/>
                    <a:pt x="279" y="443"/>
                  </a:cubicBezTo>
                  <a:cubicBezTo>
                    <a:pt x="280" y="433"/>
                    <a:pt x="276" y="425"/>
                    <a:pt x="267" y="420"/>
                  </a:cubicBezTo>
                  <a:cubicBezTo>
                    <a:pt x="264" y="418"/>
                    <a:pt x="261" y="417"/>
                    <a:pt x="258" y="417"/>
                  </a:cubicBezTo>
                  <a:moveTo>
                    <a:pt x="759" y="347"/>
                  </a:moveTo>
                  <a:cubicBezTo>
                    <a:pt x="758" y="348"/>
                    <a:pt x="759" y="350"/>
                    <a:pt x="760" y="352"/>
                  </a:cubicBezTo>
                  <a:cubicBezTo>
                    <a:pt x="764" y="360"/>
                    <a:pt x="760" y="363"/>
                    <a:pt x="755" y="365"/>
                  </a:cubicBezTo>
                  <a:cubicBezTo>
                    <a:pt x="734" y="376"/>
                    <a:pt x="716" y="389"/>
                    <a:pt x="705" y="410"/>
                  </a:cubicBezTo>
                  <a:cubicBezTo>
                    <a:pt x="703" y="414"/>
                    <a:pt x="702" y="418"/>
                    <a:pt x="701" y="423"/>
                  </a:cubicBezTo>
                  <a:cubicBezTo>
                    <a:pt x="701" y="423"/>
                    <a:pt x="701" y="423"/>
                    <a:pt x="701" y="423"/>
                  </a:cubicBezTo>
                  <a:cubicBezTo>
                    <a:pt x="702" y="423"/>
                    <a:pt x="704" y="423"/>
                    <a:pt x="705" y="423"/>
                  </a:cubicBezTo>
                  <a:cubicBezTo>
                    <a:pt x="708" y="423"/>
                    <a:pt x="711" y="422"/>
                    <a:pt x="712" y="418"/>
                  </a:cubicBezTo>
                  <a:cubicBezTo>
                    <a:pt x="715" y="404"/>
                    <a:pt x="721" y="397"/>
                    <a:pt x="732" y="397"/>
                  </a:cubicBezTo>
                  <a:cubicBezTo>
                    <a:pt x="735" y="397"/>
                    <a:pt x="739" y="398"/>
                    <a:pt x="743" y="399"/>
                  </a:cubicBezTo>
                  <a:cubicBezTo>
                    <a:pt x="745" y="400"/>
                    <a:pt x="747" y="400"/>
                    <a:pt x="748" y="400"/>
                  </a:cubicBezTo>
                  <a:cubicBezTo>
                    <a:pt x="750" y="400"/>
                    <a:pt x="751" y="400"/>
                    <a:pt x="752" y="400"/>
                  </a:cubicBezTo>
                  <a:cubicBezTo>
                    <a:pt x="761" y="396"/>
                    <a:pt x="771" y="391"/>
                    <a:pt x="781" y="387"/>
                  </a:cubicBezTo>
                  <a:cubicBezTo>
                    <a:pt x="780" y="382"/>
                    <a:pt x="778" y="378"/>
                    <a:pt x="778" y="375"/>
                  </a:cubicBezTo>
                  <a:cubicBezTo>
                    <a:pt x="779" y="363"/>
                    <a:pt x="774" y="353"/>
                    <a:pt x="764" y="349"/>
                  </a:cubicBezTo>
                  <a:cubicBezTo>
                    <a:pt x="762" y="348"/>
                    <a:pt x="760" y="347"/>
                    <a:pt x="759" y="347"/>
                  </a:cubicBezTo>
                  <a:moveTo>
                    <a:pt x="203" y="45"/>
                  </a:moveTo>
                  <a:cubicBezTo>
                    <a:pt x="201" y="45"/>
                    <a:pt x="200" y="45"/>
                    <a:pt x="199" y="45"/>
                  </a:cubicBezTo>
                  <a:cubicBezTo>
                    <a:pt x="197" y="46"/>
                    <a:pt x="196" y="48"/>
                    <a:pt x="194" y="50"/>
                  </a:cubicBezTo>
                  <a:cubicBezTo>
                    <a:pt x="196" y="52"/>
                    <a:pt x="197" y="52"/>
                    <a:pt x="198" y="52"/>
                  </a:cubicBezTo>
                  <a:cubicBezTo>
                    <a:pt x="200" y="52"/>
                    <a:pt x="201" y="51"/>
                    <a:pt x="203" y="51"/>
                  </a:cubicBezTo>
                  <a:cubicBezTo>
                    <a:pt x="204" y="50"/>
                    <a:pt x="206" y="48"/>
                    <a:pt x="207" y="47"/>
                  </a:cubicBezTo>
                  <a:cubicBezTo>
                    <a:pt x="207" y="47"/>
                    <a:pt x="206" y="45"/>
                    <a:pt x="205" y="45"/>
                  </a:cubicBezTo>
                  <a:cubicBezTo>
                    <a:pt x="204" y="45"/>
                    <a:pt x="204" y="45"/>
                    <a:pt x="203" y="45"/>
                  </a:cubicBezTo>
                  <a:moveTo>
                    <a:pt x="101" y="2"/>
                  </a:moveTo>
                  <a:cubicBezTo>
                    <a:pt x="98" y="3"/>
                    <a:pt x="94" y="3"/>
                    <a:pt x="89" y="3"/>
                  </a:cubicBezTo>
                  <a:cubicBezTo>
                    <a:pt x="86" y="3"/>
                    <a:pt x="83" y="3"/>
                    <a:pt x="80" y="2"/>
                  </a:cubicBezTo>
                  <a:cubicBezTo>
                    <a:pt x="78" y="2"/>
                    <a:pt x="77" y="2"/>
                    <a:pt x="76" y="2"/>
                  </a:cubicBezTo>
                  <a:cubicBezTo>
                    <a:pt x="68" y="2"/>
                    <a:pt x="63" y="5"/>
                    <a:pt x="58" y="11"/>
                  </a:cubicBezTo>
                  <a:cubicBezTo>
                    <a:pt x="51" y="22"/>
                    <a:pt x="39" y="27"/>
                    <a:pt x="28" y="32"/>
                  </a:cubicBezTo>
                  <a:cubicBezTo>
                    <a:pt x="18" y="37"/>
                    <a:pt x="7" y="41"/>
                    <a:pt x="0" y="52"/>
                  </a:cubicBezTo>
                  <a:cubicBezTo>
                    <a:pt x="3" y="55"/>
                    <a:pt x="8" y="57"/>
                    <a:pt x="15" y="58"/>
                  </a:cubicBezTo>
                  <a:cubicBezTo>
                    <a:pt x="20" y="59"/>
                    <a:pt x="26" y="62"/>
                    <a:pt x="30" y="66"/>
                  </a:cubicBezTo>
                  <a:cubicBezTo>
                    <a:pt x="35" y="71"/>
                    <a:pt x="40" y="72"/>
                    <a:pt x="46" y="72"/>
                  </a:cubicBezTo>
                  <a:cubicBezTo>
                    <a:pt x="50" y="72"/>
                    <a:pt x="54" y="71"/>
                    <a:pt x="58" y="70"/>
                  </a:cubicBezTo>
                  <a:cubicBezTo>
                    <a:pt x="67" y="68"/>
                    <a:pt x="72" y="63"/>
                    <a:pt x="72" y="53"/>
                  </a:cubicBezTo>
                  <a:cubicBezTo>
                    <a:pt x="73" y="42"/>
                    <a:pt x="80" y="35"/>
                    <a:pt x="87" y="27"/>
                  </a:cubicBezTo>
                  <a:cubicBezTo>
                    <a:pt x="93" y="20"/>
                    <a:pt x="98" y="11"/>
                    <a:pt x="102" y="2"/>
                  </a:cubicBezTo>
                  <a:cubicBezTo>
                    <a:pt x="102" y="2"/>
                    <a:pt x="102" y="2"/>
                    <a:pt x="101" y="2"/>
                  </a:cubicBezTo>
                  <a:moveTo>
                    <a:pt x="226" y="0"/>
                  </a:moveTo>
                  <a:cubicBezTo>
                    <a:pt x="226" y="2"/>
                    <a:pt x="227" y="5"/>
                    <a:pt x="228" y="7"/>
                  </a:cubicBezTo>
                  <a:cubicBezTo>
                    <a:pt x="229" y="10"/>
                    <a:pt x="231" y="11"/>
                    <a:pt x="233" y="11"/>
                  </a:cubicBezTo>
                  <a:cubicBezTo>
                    <a:pt x="234" y="11"/>
                    <a:pt x="235" y="10"/>
                    <a:pt x="235" y="10"/>
                  </a:cubicBezTo>
                  <a:cubicBezTo>
                    <a:pt x="236" y="10"/>
                    <a:pt x="237" y="10"/>
                    <a:pt x="238" y="10"/>
                  </a:cubicBezTo>
                  <a:cubicBezTo>
                    <a:pt x="238" y="10"/>
                    <a:pt x="239" y="10"/>
                    <a:pt x="239" y="10"/>
                  </a:cubicBezTo>
                  <a:cubicBezTo>
                    <a:pt x="238" y="8"/>
                    <a:pt x="238" y="6"/>
                    <a:pt x="238" y="5"/>
                  </a:cubicBezTo>
                  <a:cubicBezTo>
                    <a:pt x="238" y="4"/>
                    <a:pt x="239" y="4"/>
                    <a:pt x="239" y="3"/>
                  </a:cubicBezTo>
                  <a:cubicBezTo>
                    <a:pt x="234" y="2"/>
                    <a:pt x="230" y="1"/>
                    <a:pt x="22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923417" y="4163526"/>
              <a:ext cx="568325" cy="304800"/>
            </a:xfrm>
            <a:custGeom>
              <a:avLst/>
              <a:gdLst>
                <a:gd name="T0" fmla="*/ 0 w 499"/>
                <a:gd name="T1" fmla="*/ 233 h 268"/>
                <a:gd name="T2" fmla="*/ 16 w 499"/>
                <a:gd name="T3" fmla="*/ 216 h 268"/>
                <a:gd name="T4" fmla="*/ 341 w 499"/>
                <a:gd name="T5" fmla="*/ 157 h 268"/>
                <a:gd name="T6" fmla="*/ 321 w 499"/>
                <a:gd name="T7" fmla="*/ 217 h 268"/>
                <a:gd name="T8" fmla="*/ 357 w 499"/>
                <a:gd name="T9" fmla="*/ 170 h 268"/>
                <a:gd name="T10" fmla="*/ 422 w 499"/>
                <a:gd name="T11" fmla="*/ 92 h 268"/>
                <a:gd name="T12" fmla="*/ 376 w 499"/>
                <a:gd name="T13" fmla="*/ 140 h 268"/>
                <a:gd name="T14" fmla="*/ 374 w 499"/>
                <a:gd name="T15" fmla="*/ 240 h 268"/>
                <a:gd name="T16" fmla="*/ 412 w 499"/>
                <a:gd name="T17" fmla="*/ 235 h 268"/>
                <a:gd name="T18" fmla="*/ 424 w 499"/>
                <a:gd name="T19" fmla="*/ 203 h 268"/>
                <a:gd name="T20" fmla="*/ 499 w 499"/>
                <a:gd name="T21" fmla="*/ 147 h 268"/>
                <a:gd name="T22" fmla="*/ 439 w 499"/>
                <a:gd name="T23" fmla="*/ 178 h 268"/>
                <a:gd name="T24" fmla="*/ 393 w 499"/>
                <a:gd name="T25" fmla="*/ 195 h 268"/>
                <a:gd name="T26" fmla="*/ 397 w 499"/>
                <a:gd name="T27" fmla="*/ 130 h 268"/>
                <a:gd name="T28" fmla="*/ 423 w 499"/>
                <a:gd name="T29" fmla="*/ 97 h 268"/>
                <a:gd name="T30" fmla="*/ 427 w 499"/>
                <a:gd name="T31" fmla="*/ 91 h 268"/>
                <a:gd name="T32" fmla="*/ 244 w 499"/>
                <a:gd name="T33" fmla="*/ 208 h 268"/>
                <a:gd name="T34" fmla="*/ 248 w 499"/>
                <a:gd name="T35" fmla="*/ 182 h 268"/>
                <a:gd name="T36" fmla="*/ 279 w 499"/>
                <a:gd name="T37" fmla="*/ 189 h 268"/>
                <a:gd name="T38" fmla="*/ 277 w 499"/>
                <a:gd name="T39" fmla="*/ 204 h 268"/>
                <a:gd name="T40" fmla="*/ 248 w 499"/>
                <a:gd name="T41" fmla="*/ 209 h 268"/>
                <a:gd name="T42" fmla="*/ 165 w 499"/>
                <a:gd name="T43" fmla="*/ 164 h 268"/>
                <a:gd name="T44" fmla="*/ 170 w 499"/>
                <a:gd name="T45" fmla="*/ 164 h 268"/>
                <a:gd name="T46" fmla="*/ 337 w 499"/>
                <a:gd name="T47" fmla="*/ 4 h 268"/>
                <a:gd name="T48" fmla="*/ 310 w 499"/>
                <a:gd name="T49" fmla="*/ 45 h 268"/>
                <a:gd name="T50" fmla="*/ 315 w 499"/>
                <a:gd name="T51" fmla="*/ 87 h 268"/>
                <a:gd name="T52" fmla="*/ 334 w 499"/>
                <a:gd name="T53" fmla="*/ 70 h 268"/>
                <a:gd name="T54" fmla="*/ 292 w 499"/>
                <a:gd name="T55" fmla="*/ 136 h 268"/>
                <a:gd name="T56" fmla="*/ 256 w 499"/>
                <a:gd name="T57" fmla="*/ 119 h 268"/>
                <a:gd name="T58" fmla="*/ 228 w 499"/>
                <a:gd name="T59" fmla="*/ 86 h 268"/>
                <a:gd name="T60" fmla="*/ 203 w 499"/>
                <a:gd name="T61" fmla="*/ 60 h 268"/>
                <a:gd name="T62" fmla="*/ 203 w 499"/>
                <a:gd name="T63" fmla="*/ 71 h 268"/>
                <a:gd name="T64" fmla="*/ 173 w 499"/>
                <a:gd name="T65" fmla="*/ 110 h 268"/>
                <a:gd name="T66" fmla="*/ 136 w 499"/>
                <a:gd name="T67" fmla="*/ 87 h 268"/>
                <a:gd name="T68" fmla="*/ 132 w 499"/>
                <a:gd name="T69" fmla="*/ 108 h 268"/>
                <a:gd name="T70" fmla="*/ 136 w 499"/>
                <a:gd name="T71" fmla="*/ 116 h 268"/>
                <a:gd name="T72" fmla="*/ 121 w 499"/>
                <a:gd name="T73" fmla="*/ 133 h 268"/>
                <a:gd name="T74" fmla="*/ 85 w 499"/>
                <a:gd name="T75" fmla="*/ 127 h 268"/>
                <a:gd name="T76" fmla="*/ 60 w 499"/>
                <a:gd name="T77" fmla="*/ 125 h 268"/>
                <a:gd name="T78" fmla="*/ 37 w 499"/>
                <a:gd name="T79" fmla="*/ 118 h 268"/>
                <a:gd name="T80" fmla="*/ 27 w 499"/>
                <a:gd name="T81" fmla="*/ 137 h 268"/>
                <a:gd name="T82" fmla="*/ 16 w 499"/>
                <a:gd name="T83" fmla="*/ 152 h 268"/>
                <a:gd name="T84" fmla="*/ 24 w 499"/>
                <a:gd name="T85" fmla="*/ 174 h 268"/>
                <a:gd name="T86" fmla="*/ 47 w 499"/>
                <a:gd name="T87" fmla="*/ 180 h 268"/>
                <a:gd name="T88" fmla="*/ 114 w 499"/>
                <a:gd name="T89" fmla="*/ 235 h 268"/>
                <a:gd name="T90" fmla="*/ 127 w 499"/>
                <a:gd name="T91" fmla="*/ 227 h 268"/>
                <a:gd name="T92" fmla="*/ 139 w 499"/>
                <a:gd name="T93" fmla="*/ 224 h 268"/>
                <a:gd name="T94" fmla="*/ 163 w 499"/>
                <a:gd name="T95" fmla="*/ 246 h 268"/>
                <a:gd name="T96" fmla="*/ 227 w 499"/>
                <a:gd name="T97" fmla="*/ 267 h 268"/>
                <a:gd name="T98" fmla="*/ 291 w 499"/>
                <a:gd name="T99" fmla="*/ 222 h 268"/>
                <a:gd name="T100" fmla="*/ 343 w 499"/>
                <a:gd name="T101" fmla="*/ 114 h 268"/>
                <a:gd name="T102" fmla="*/ 369 w 499"/>
                <a:gd name="T103" fmla="*/ 82 h 268"/>
                <a:gd name="T104" fmla="*/ 404 w 499"/>
                <a:gd name="T105" fmla="*/ 18 h 268"/>
                <a:gd name="T106" fmla="*/ 360 w 499"/>
                <a:gd name="T107" fmla="*/ 29 h 268"/>
                <a:gd name="T108" fmla="*/ 334 w 499"/>
                <a:gd name="T109" fmla="*/ 28 h 268"/>
                <a:gd name="T110" fmla="*/ 342 w 499"/>
                <a:gd name="T111" fmla="*/ 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9" h="268">
                  <a:moveTo>
                    <a:pt x="12" y="216"/>
                  </a:moveTo>
                  <a:cubicBezTo>
                    <a:pt x="9" y="216"/>
                    <a:pt x="5" y="216"/>
                    <a:pt x="3" y="220"/>
                  </a:cubicBezTo>
                  <a:cubicBezTo>
                    <a:pt x="3" y="221"/>
                    <a:pt x="1" y="223"/>
                    <a:pt x="2" y="224"/>
                  </a:cubicBezTo>
                  <a:cubicBezTo>
                    <a:pt x="4" y="228"/>
                    <a:pt x="0" y="230"/>
                    <a:pt x="0" y="233"/>
                  </a:cubicBezTo>
                  <a:cubicBezTo>
                    <a:pt x="3" y="235"/>
                    <a:pt x="5" y="237"/>
                    <a:pt x="7" y="239"/>
                  </a:cubicBezTo>
                  <a:cubicBezTo>
                    <a:pt x="8" y="239"/>
                    <a:pt x="8" y="239"/>
                    <a:pt x="8" y="239"/>
                  </a:cubicBezTo>
                  <a:cubicBezTo>
                    <a:pt x="9" y="237"/>
                    <a:pt x="9" y="235"/>
                    <a:pt x="10" y="234"/>
                  </a:cubicBezTo>
                  <a:cubicBezTo>
                    <a:pt x="12" y="228"/>
                    <a:pt x="14" y="222"/>
                    <a:pt x="16" y="216"/>
                  </a:cubicBezTo>
                  <a:cubicBezTo>
                    <a:pt x="15" y="216"/>
                    <a:pt x="13" y="216"/>
                    <a:pt x="12" y="216"/>
                  </a:cubicBezTo>
                  <a:moveTo>
                    <a:pt x="347" y="153"/>
                  </a:moveTo>
                  <a:cubicBezTo>
                    <a:pt x="347" y="153"/>
                    <a:pt x="347" y="153"/>
                    <a:pt x="347" y="153"/>
                  </a:cubicBezTo>
                  <a:cubicBezTo>
                    <a:pt x="345" y="153"/>
                    <a:pt x="343" y="155"/>
                    <a:pt x="341" y="157"/>
                  </a:cubicBezTo>
                  <a:cubicBezTo>
                    <a:pt x="333" y="173"/>
                    <a:pt x="325" y="190"/>
                    <a:pt x="316" y="206"/>
                  </a:cubicBezTo>
                  <a:cubicBezTo>
                    <a:pt x="313" y="210"/>
                    <a:pt x="314" y="213"/>
                    <a:pt x="318" y="216"/>
                  </a:cubicBezTo>
                  <a:cubicBezTo>
                    <a:pt x="318" y="217"/>
                    <a:pt x="319" y="217"/>
                    <a:pt x="319" y="217"/>
                  </a:cubicBezTo>
                  <a:cubicBezTo>
                    <a:pt x="320" y="217"/>
                    <a:pt x="320" y="217"/>
                    <a:pt x="321" y="217"/>
                  </a:cubicBezTo>
                  <a:cubicBezTo>
                    <a:pt x="321" y="218"/>
                    <a:pt x="321" y="218"/>
                    <a:pt x="320" y="218"/>
                  </a:cubicBezTo>
                  <a:cubicBezTo>
                    <a:pt x="323" y="219"/>
                    <a:pt x="326" y="220"/>
                    <a:pt x="329" y="220"/>
                  </a:cubicBezTo>
                  <a:cubicBezTo>
                    <a:pt x="338" y="220"/>
                    <a:pt x="346" y="215"/>
                    <a:pt x="349" y="207"/>
                  </a:cubicBezTo>
                  <a:cubicBezTo>
                    <a:pt x="352" y="196"/>
                    <a:pt x="354" y="184"/>
                    <a:pt x="357" y="170"/>
                  </a:cubicBezTo>
                  <a:cubicBezTo>
                    <a:pt x="356" y="166"/>
                    <a:pt x="355" y="161"/>
                    <a:pt x="353" y="157"/>
                  </a:cubicBezTo>
                  <a:cubicBezTo>
                    <a:pt x="352" y="155"/>
                    <a:pt x="349" y="153"/>
                    <a:pt x="347" y="153"/>
                  </a:cubicBezTo>
                  <a:moveTo>
                    <a:pt x="425" y="91"/>
                  </a:moveTo>
                  <a:cubicBezTo>
                    <a:pt x="424" y="91"/>
                    <a:pt x="423" y="91"/>
                    <a:pt x="422" y="92"/>
                  </a:cubicBezTo>
                  <a:cubicBezTo>
                    <a:pt x="417" y="96"/>
                    <a:pt x="412" y="101"/>
                    <a:pt x="406" y="104"/>
                  </a:cubicBezTo>
                  <a:cubicBezTo>
                    <a:pt x="400" y="107"/>
                    <a:pt x="397" y="111"/>
                    <a:pt x="398" y="118"/>
                  </a:cubicBezTo>
                  <a:cubicBezTo>
                    <a:pt x="397" y="119"/>
                    <a:pt x="395" y="119"/>
                    <a:pt x="394" y="120"/>
                  </a:cubicBezTo>
                  <a:cubicBezTo>
                    <a:pt x="388" y="127"/>
                    <a:pt x="382" y="134"/>
                    <a:pt x="376" y="140"/>
                  </a:cubicBezTo>
                  <a:cubicBezTo>
                    <a:pt x="376" y="140"/>
                    <a:pt x="376" y="141"/>
                    <a:pt x="376" y="141"/>
                  </a:cubicBezTo>
                  <a:cubicBezTo>
                    <a:pt x="365" y="155"/>
                    <a:pt x="369" y="172"/>
                    <a:pt x="367" y="188"/>
                  </a:cubicBezTo>
                  <a:cubicBezTo>
                    <a:pt x="366" y="199"/>
                    <a:pt x="367" y="210"/>
                    <a:pt x="365" y="221"/>
                  </a:cubicBezTo>
                  <a:cubicBezTo>
                    <a:pt x="364" y="229"/>
                    <a:pt x="369" y="235"/>
                    <a:pt x="374" y="240"/>
                  </a:cubicBezTo>
                  <a:cubicBezTo>
                    <a:pt x="377" y="243"/>
                    <a:pt x="381" y="249"/>
                    <a:pt x="385" y="249"/>
                  </a:cubicBezTo>
                  <a:cubicBezTo>
                    <a:pt x="385" y="249"/>
                    <a:pt x="385" y="249"/>
                    <a:pt x="385" y="249"/>
                  </a:cubicBezTo>
                  <a:cubicBezTo>
                    <a:pt x="388" y="249"/>
                    <a:pt x="392" y="243"/>
                    <a:pt x="396" y="241"/>
                  </a:cubicBezTo>
                  <a:cubicBezTo>
                    <a:pt x="401" y="239"/>
                    <a:pt x="406" y="237"/>
                    <a:pt x="412" y="235"/>
                  </a:cubicBezTo>
                  <a:cubicBezTo>
                    <a:pt x="412" y="234"/>
                    <a:pt x="412" y="232"/>
                    <a:pt x="412" y="231"/>
                  </a:cubicBezTo>
                  <a:cubicBezTo>
                    <a:pt x="411" y="230"/>
                    <a:pt x="412" y="228"/>
                    <a:pt x="413" y="226"/>
                  </a:cubicBezTo>
                  <a:cubicBezTo>
                    <a:pt x="415" y="221"/>
                    <a:pt x="418" y="216"/>
                    <a:pt x="420" y="211"/>
                  </a:cubicBezTo>
                  <a:cubicBezTo>
                    <a:pt x="421" y="208"/>
                    <a:pt x="422" y="205"/>
                    <a:pt x="424" y="203"/>
                  </a:cubicBezTo>
                  <a:cubicBezTo>
                    <a:pt x="432" y="196"/>
                    <a:pt x="441" y="193"/>
                    <a:pt x="448" y="185"/>
                  </a:cubicBezTo>
                  <a:cubicBezTo>
                    <a:pt x="453" y="180"/>
                    <a:pt x="460" y="176"/>
                    <a:pt x="466" y="171"/>
                  </a:cubicBezTo>
                  <a:cubicBezTo>
                    <a:pt x="474" y="165"/>
                    <a:pt x="483" y="159"/>
                    <a:pt x="491" y="153"/>
                  </a:cubicBezTo>
                  <a:cubicBezTo>
                    <a:pt x="494" y="151"/>
                    <a:pt x="496" y="149"/>
                    <a:pt x="499" y="147"/>
                  </a:cubicBezTo>
                  <a:cubicBezTo>
                    <a:pt x="499" y="147"/>
                    <a:pt x="499" y="146"/>
                    <a:pt x="499" y="145"/>
                  </a:cubicBezTo>
                  <a:cubicBezTo>
                    <a:pt x="493" y="148"/>
                    <a:pt x="487" y="150"/>
                    <a:pt x="481" y="153"/>
                  </a:cubicBezTo>
                  <a:cubicBezTo>
                    <a:pt x="473" y="158"/>
                    <a:pt x="465" y="162"/>
                    <a:pt x="456" y="167"/>
                  </a:cubicBezTo>
                  <a:cubicBezTo>
                    <a:pt x="450" y="170"/>
                    <a:pt x="445" y="174"/>
                    <a:pt x="439" y="178"/>
                  </a:cubicBezTo>
                  <a:cubicBezTo>
                    <a:pt x="434" y="181"/>
                    <a:pt x="428" y="184"/>
                    <a:pt x="424" y="189"/>
                  </a:cubicBezTo>
                  <a:cubicBezTo>
                    <a:pt x="419" y="194"/>
                    <a:pt x="414" y="197"/>
                    <a:pt x="408" y="198"/>
                  </a:cubicBezTo>
                  <a:cubicBezTo>
                    <a:pt x="406" y="199"/>
                    <a:pt x="403" y="200"/>
                    <a:pt x="400" y="200"/>
                  </a:cubicBezTo>
                  <a:cubicBezTo>
                    <a:pt x="398" y="200"/>
                    <a:pt x="395" y="199"/>
                    <a:pt x="393" y="195"/>
                  </a:cubicBezTo>
                  <a:cubicBezTo>
                    <a:pt x="390" y="191"/>
                    <a:pt x="386" y="188"/>
                    <a:pt x="380" y="187"/>
                  </a:cubicBezTo>
                  <a:cubicBezTo>
                    <a:pt x="371" y="186"/>
                    <a:pt x="367" y="175"/>
                    <a:pt x="372" y="167"/>
                  </a:cubicBezTo>
                  <a:cubicBezTo>
                    <a:pt x="375" y="162"/>
                    <a:pt x="379" y="158"/>
                    <a:pt x="383" y="153"/>
                  </a:cubicBezTo>
                  <a:cubicBezTo>
                    <a:pt x="388" y="145"/>
                    <a:pt x="392" y="137"/>
                    <a:pt x="397" y="130"/>
                  </a:cubicBezTo>
                  <a:cubicBezTo>
                    <a:pt x="398" y="128"/>
                    <a:pt x="400" y="126"/>
                    <a:pt x="400" y="124"/>
                  </a:cubicBezTo>
                  <a:cubicBezTo>
                    <a:pt x="399" y="119"/>
                    <a:pt x="403" y="117"/>
                    <a:pt x="406" y="115"/>
                  </a:cubicBezTo>
                  <a:cubicBezTo>
                    <a:pt x="410" y="111"/>
                    <a:pt x="414" y="107"/>
                    <a:pt x="418" y="103"/>
                  </a:cubicBezTo>
                  <a:cubicBezTo>
                    <a:pt x="420" y="101"/>
                    <a:pt x="421" y="99"/>
                    <a:pt x="423" y="97"/>
                  </a:cubicBezTo>
                  <a:cubicBezTo>
                    <a:pt x="423" y="97"/>
                    <a:pt x="423" y="97"/>
                    <a:pt x="424" y="97"/>
                  </a:cubicBezTo>
                  <a:cubicBezTo>
                    <a:pt x="424" y="96"/>
                    <a:pt x="423" y="95"/>
                    <a:pt x="423" y="94"/>
                  </a:cubicBezTo>
                  <a:cubicBezTo>
                    <a:pt x="425" y="93"/>
                    <a:pt x="426" y="92"/>
                    <a:pt x="427" y="91"/>
                  </a:cubicBezTo>
                  <a:cubicBezTo>
                    <a:pt x="427" y="91"/>
                    <a:pt x="427" y="91"/>
                    <a:pt x="427" y="91"/>
                  </a:cubicBezTo>
                  <a:cubicBezTo>
                    <a:pt x="426" y="91"/>
                    <a:pt x="426" y="91"/>
                    <a:pt x="426" y="91"/>
                  </a:cubicBezTo>
                  <a:cubicBezTo>
                    <a:pt x="425" y="91"/>
                    <a:pt x="425" y="91"/>
                    <a:pt x="425" y="91"/>
                  </a:cubicBezTo>
                  <a:moveTo>
                    <a:pt x="248" y="209"/>
                  </a:moveTo>
                  <a:cubicBezTo>
                    <a:pt x="247" y="209"/>
                    <a:pt x="245" y="209"/>
                    <a:pt x="244" y="208"/>
                  </a:cubicBezTo>
                  <a:cubicBezTo>
                    <a:pt x="242" y="205"/>
                    <a:pt x="241" y="203"/>
                    <a:pt x="239" y="200"/>
                  </a:cubicBezTo>
                  <a:cubicBezTo>
                    <a:pt x="241" y="199"/>
                    <a:pt x="243" y="199"/>
                    <a:pt x="245" y="198"/>
                  </a:cubicBezTo>
                  <a:cubicBezTo>
                    <a:pt x="249" y="195"/>
                    <a:pt x="252" y="193"/>
                    <a:pt x="249" y="188"/>
                  </a:cubicBezTo>
                  <a:cubicBezTo>
                    <a:pt x="248" y="186"/>
                    <a:pt x="247" y="182"/>
                    <a:pt x="248" y="182"/>
                  </a:cubicBezTo>
                  <a:cubicBezTo>
                    <a:pt x="249" y="180"/>
                    <a:pt x="252" y="179"/>
                    <a:pt x="254" y="179"/>
                  </a:cubicBezTo>
                  <a:cubicBezTo>
                    <a:pt x="254" y="179"/>
                    <a:pt x="255" y="179"/>
                    <a:pt x="255" y="179"/>
                  </a:cubicBezTo>
                  <a:cubicBezTo>
                    <a:pt x="264" y="182"/>
                    <a:pt x="272" y="184"/>
                    <a:pt x="280" y="187"/>
                  </a:cubicBezTo>
                  <a:cubicBezTo>
                    <a:pt x="279" y="188"/>
                    <a:pt x="279" y="188"/>
                    <a:pt x="279" y="189"/>
                  </a:cubicBezTo>
                  <a:cubicBezTo>
                    <a:pt x="280" y="191"/>
                    <a:pt x="281" y="194"/>
                    <a:pt x="282" y="197"/>
                  </a:cubicBezTo>
                  <a:cubicBezTo>
                    <a:pt x="283" y="199"/>
                    <a:pt x="283" y="201"/>
                    <a:pt x="283" y="203"/>
                  </a:cubicBezTo>
                  <a:cubicBezTo>
                    <a:pt x="282" y="203"/>
                    <a:pt x="280" y="204"/>
                    <a:pt x="279" y="204"/>
                  </a:cubicBezTo>
                  <a:cubicBezTo>
                    <a:pt x="278" y="204"/>
                    <a:pt x="278" y="204"/>
                    <a:pt x="277" y="204"/>
                  </a:cubicBezTo>
                  <a:cubicBezTo>
                    <a:pt x="273" y="203"/>
                    <a:pt x="270" y="201"/>
                    <a:pt x="266" y="199"/>
                  </a:cubicBezTo>
                  <a:cubicBezTo>
                    <a:pt x="265" y="199"/>
                    <a:pt x="264" y="199"/>
                    <a:pt x="263" y="199"/>
                  </a:cubicBezTo>
                  <a:cubicBezTo>
                    <a:pt x="260" y="199"/>
                    <a:pt x="257" y="202"/>
                    <a:pt x="255" y="205"/>
                  </a:cubicBezTo>
                  <a:cubicBezTo>
                    <a:pt x="254" y="207"/>
                    <a:pt x="251" y="209"/>
                    <a:pt x="248" y="209"/>
                  </a:cubicBezTo>
                  <a:moveTo>
                    <a:pt x="160" y="189"/>
                  </a:moveTo>
                  <a:cubicBezTo>
                    <a:pt x="150" y="177"/>
                    <a:pt x="156" y="169"/>
                    <a:pt x="163" y="160"/>
                  </a:cubicBezTo>
                  <a:cubicBezTo>
                    <a:pt x="164" y="161"/>
                    <a:pt x="164" y="162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6" y="164"/>
                    <a:pt x="166" y="164"/>
                    <a:pt x="167" y="164"/>
                  </a:cubicBezTo>
                  <a:cubicBezTo>
                    <a:pt x="168" y="164"/>
                    <a:pt x="168" y="164"/>
                    <a:pt x="169" y="164"/>
                  </a:cubicBezTo>
                  <a:cubicBezTo>
                    <a:pt x="169" y="164"/>
                    <a:pt x="170" y="164"/>
                    <a:pt x="170" y="164"/>
                  </a:cubicBezTo>
                  <a:cubicBezTo>
                    <a:pt x="171" y="167"/>
                    <a:pt x="174" y="171"/>
                    <a:pt x="173" y="173"/>
                  </a:cubicBezTo>
                  <a:cubicBezTo>
                    <a:pt x="169" y="178"/>
                    <a:pt x="164" y="183"/>
                    <a:pt x="160" y="189"/>
                  </a:cubicBezTo>
                  <a:moveTo>
                    <a:pt x="338" y="0"/>
                  </a:moveTo>
                  <a:cubicBezTo>
                    <a:pt x="337" y="0"/>
                    <a:pt x="336" y="1"/>
                    <a:pt x="337" y="4"/>
                  </a:cubicBezTo>
                  <a:cubicBezTo>
                    <a:pt x="337" y="5"/>
                    <a:pt x="336" y="6"/>
                    <a:pt x="336" y="6"/>
                  </a:cubicBezTo>
                  <a:cubicBezTo>
                    <a:pt x="334" y="9"/>
                    <a:pt x="332" y="12"/>
                    <a:pt x="330" y="15"/>
                  </a:cubicBezTo>
                  <a:cubicBezTo>
                    <a:pt x="329" y="18"/>
                    <a:pt x="328" y="22"/>
                    <a:pt x="326" y="26"/>
                  </a:cubicBezTo>
                  <a:cubicBezTo>
                    <a:pt x="321" y="32"/>
                    <a:pt x="316" y="38"/>
                    <a:pt x="310" y="45"/>
                  </a:cubicBezTo>
                  <a:cubicBezTo>
                    <a:pt x="306" y="50"/>
                    <a:pt x="302" y="55"/>
                    <a:pt x="303" y="62"/>
                  </a:cubicBezTo>
                  <a:cubicBezTo>
                    <a:pt x="304" y="62"/>
                    <a:pt x="305" y="61"/>
                    <a:pt x="306" y="61"/>
                  </a:cubicBezTo>
                  <a:cubicBezTo>
                    <a:pt x="307" y="67"/>
                    <a:pt x="308" y="73"/>
                    <a:pt x="308" y="79"/>
                  </a:cubicBezTo>
                  <a:cubicBezTo>
                    <a:pt x="310" y="82"/>
                    <a:pt x="311" y="87"/>
                    <a:pt x="315" y="87"/>
                  </a:cubicBezTo>
                  <a:cubicBezTo>
                    <a:pt x="316" y="87"/>
                    <a:pt x="318" y="87"/>
                    <a:pt x="320" y="85"/>
                  </a:cubicBezTo>
                  <a:cubicBezTo>
                    <a:pt x="317" y="81"/>
                    <a:pt x="321" y="77"/>
                    <a:pt x="322" y="74"/>
                  </a:cubicBezTo>
                  <a:cubicBezTo>
                    <a:pt x="324" y="69"/>
                    <a:pt x="326" y="67"/>
                    <a:pt x="328" y="67"/>
                  </a:cubicBezTo>
                  <a:cubicBezTo>
                    <a:pt x="330" y="67"/>
                    <a:pt x="332" y="68"/>
                    <a:pt x="334" y="70"/>
                  </a:cubicBezTo>
                  <a:cubicBezTo>
                    <a:pt x="334" y="73"/>
                    <a:pt x="335" y="77"/>
                    <a:pt x="334" y="79"/>
                  </a:cubicBezTo>
                  <a:cubicBezTo>
                    <a:pt x="331" y="86"/>
                    <a:pt x="328" y="92"/>
                    <a:pt x="324" y="98"/>
                  </a:cubicBezTo>
                  <a:cubicBezTo>
                    <a:pt x="319" y="105"/>
                    <a:pt x="314" y="112"/>
                    <a:pt x="307" y="116"/>
                  </a:cubicBezTo>
                  <a:cubicBezTo>
                    <a:pt x="299" y="121"/>
                    <a:pt x="297" y="129"/>
                    <a:pt x="292" y="136"/>
                  </a:cubicBezTo>
                  <a:cubicBezTo>
                    <a:pt x="289" y="139"/>
                    <a:pt x="285" y="142"/>
                    <a:pt x="281" y="142"/>
                  </a:cubicBezTo>
                  <a:cubicBezTo>
                    <a:pt x="278" y="142"/>
                    <a:pt x="275" y="141"/>
                    <a:pt x="273" y="138"/>
                  </a:cubicBezTo>
                  <a:cubicBezTo>
                    <a:pt x="270" y="135"/>
                    <a:pt x="269" y="131"/>
                    <a:pt x="266" y="128"/>
                  </a:cubicBezTo>
                  <a:cubicBezTo>
                    <a:pt x="263" y="125"/>
                    <a:pt x="259" y="122"/>
                    <a:pt x="256" y="119"/>
                  </a:cubicBezTo>
                  <a:cubicBezTo>
                    <a:pt x="253" y="118"/>
                    <a:pt x="251" y="115"/>
                    <a:pt x="248" y="115"/>
                  </a:cubicBezTo>
                  <a:cubicBezTo>
                    <a:pt x="244" y="115"/>
                    <a:pt x="240" y="115"/>
                    <a:pt x="237" y="111"/>
                  </a:cubicBezTo>
                  <a:cubicBezTo>
                    <a:pt x="235" y="108"/>
                    <a:pt x="232" y="105"/>
                    <a:pt x="231" y="101"/>
                  </a:cubicBezTo>
                  <a:cubicBezTo>
                    <a:pt x="230" y="96"/>
                    <a:pt x="229" y="91"/>
                    <a:pt x="228" y="86"/>
                  </a:cubicBezTo>
                  <a:cubicBezTo>
                    <a:pt x="228" y="84"/>
                    <a:pt x="228" y="81"/>
                    <a:pt x="227" y="78"/>
                  </a:cubicBezTo>
                  <a:cubicBezTo>
                    <a:pt x="221" y="71"/>
                    <a:pt x="227" y="61"/>
                    <a:pt x="222" y="54"/>
                  </a:cubicBezTo>
                  <a:cubicBezTo>
                    <a:pt x="220" y="52"/>
                    <a:pt x="217" y="51"/>
                    <a:pt x="216" y="51"/>
                  </a:cubicBezTo>
                  <a:cubicBezTo>
                    <a:pt x="210" y="51"/>
                    <a:pt x="207" y="56"/>
                    <a:pt x="203" y="60"/>
                  </a:cubicBezTo>
                  <a:cubicBezTo>
                    <a:pt x="209" y="62"/>
                    <a:pt x="203" y="65"/>
                    <a:pt x="203" y="68"/>
                  </a:cubicBezTo>
                  <a:cubicBezTo>
                    <a:pt x="204" y="69"/>
                    <a:pt x="205" y="69"/>
                    <a:pt x="207" y="71"/>
                  </a:cubicBezTo>
                  <a:cubicBezTo>
                    <a:pt x="205" y="71"/>
                    <a:pt x="204" y="70"/>
                    <a:pt x="204" y="70"/>
                  </a:cubicBezTo>
                  <a:cubicBezTo>
                    <a:pt x="203" y="70"/>
                    <a:pt x="203" y="70"/>
                    <a:pt x="203" y="71"/>
                  </a:cubicBezTo>
                  <a:cubicBezTo>
                    <a:pt x="201" y="75"/>
                    <a:pt x="199" y="80"/>
                    <a:pt x="196" y="84"/>
                  </a:cubicBezTo>
                  <a:cubicBezTo>
                    <a:pt x="195" y="86"/>
                    <a:pt x="191" y="88"/>
                    <a:pt x="191" y="90"/>
                  </a:cubicBezTo>
                  <a:cubicBezTo>
                    <a:pt x="192" y="97"/>
                    <a:pt x="187" y="100"/>
                    <a:pt x="184" y="104"/>
                  </a:cubicBezTo>
                  <a:cubicBezTo>
                    <a:pt x="180" y="108"/>
                    <a:pt x="176" y="110"/>
                    <a:pt x="173" y="110"/>
                  </a:cubicBezTo>
                  <a:cubicBezTo>
                    <a:pt x="168" y="110"/>
                    <a:pt x="164" y="108"/>
                    <a:pt x="161" y="103"/>
                  </a:cubicBezTo>
                  <a:cubicBezTo>
                    <a:pt x="159" y="101"/>
                    <a:pt x="158" y="96"/>
                    <a:pt x="155" y="95"/>
                  </a:cubicBezTo>
                  <a:cubicBezTo>
                    <a:pt x="149" y="92"/>
                    <a:pt x="146" y="88"/>
                    <a:pt x="144" y="81"/>
                  </a:cubicBezTo>
                  <a:cubicBezTo>
                    <a:pt x="141" y="84"/>
                    <a:pt x="135" y="87"/>
                    <a:pt x="136" y="87"/>
                  </a:cubicBezTo>
                  <a:cubicBezTo>
                    <a:pt x="138" y="93"/>
                    <a:pt x="133" y="100"/>
                    <a:pt x="142" y="104"/>
                  </a:cubicBezTo>
                  <a:cubicBezTo>
                    <a:pt x="139" y="106"/>
                    <a:pt x="136" y="109"/>
                    <a:pt x="135" y="109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4" y="108"/>
                    <a:pt x="133" y="108"/>
                    <a:pt x="132" y="108"/>
                  </a:cubicBezTo>
                  <a:cubicBezTo>
                    <a:pt x="130" y="108"/>
                    <a:pt x="129" y="111"/>
                    <a:pt x="126" y="113"/>
                  </a:cubicBezTo>
                  <a:cubicBezTo>
                    <a:pt x="129" y="114"/>
                    <a:pt x="131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5" y="116"/>
                    <a:pt x="135" y="116"/>
                    <a:pt x="136" y="116"/>
                  </a:cubicBezTo>
                  <a:cubicBezTo>
                    <a:pt x="139" y="116"/>
                    <a:pt x="138" y="118"/>
                    <a:pt x="139" y="120"/>
                  </a:cubicBezTo>
                  <a:cubicBezTo>
                    <a:pt x="138" y="120"/>
                    <a:pt x="137" y="120"/>
                    <a:pt x="136" y="121"/>
                  </a:cubicBezTo>
                  <a:cubicBezTo>
                    <a:pt x="137" y="126"/>
                    <a:pt x="135" y="131"/>
                    <a:pt x="130" y="132"/>
                  </a:cubicBezTo>
                  <a:cubicBezTo>
                    <a:pt x="127" y="132"/>
                    <a:pt x="124" y="133"/>
                    <a:pt x="121" y="133"/>
                  </a:cubicBezTo>
                  <a:cubicBezTo>
                    <a:pt x="118" y="133"/>
                    <a:pt x="116" y="133"/>
                    <a:pt x="114" y="132"/>
                  </a:cubicBezTo>
                  <a:cubicBezTo>
                    <a:pt x="105" y="131"/>
                    <a:pt x="96" y="127"/>
                    <a:pt x="87" y="127"/>
                  </a:cubicBezTo>
                  <a:cubicBezTo>
                    <a:pt x="87" y="127"/>
                    <a:pt x="87" y="127"/>
                    <a:pt x="86" y="127"/>
                  </a:cubicBezTo>
                  <a:cubicBezTo>
                    <a:pt x="86" y="127"/>
                    <a:pt x="86" y="127"/>
                    <a:pt x="85" y="127"/>
                  </a:cubicBezTo>
                  <a:cubicBezTo>
                    <a:pt x="77" y="127"/>
                    <a:pt x="77" y="125"/>
                    <a:pt x="79" y="118"/>
                  </a:cubicBezTo>
                  <a:cubicBezTo>
                    <a:pt x="76" y="118"/>
                    <a:pt x="74" y="118"/>
                    <a:pt x="72" y="119"/>
                  </a:cubicBezTo>
                  <a:cubicBezTo>
                    <a:pt x="68" y="121"/>
                    <a:pt x="65" y="123"/>
                    <a:pt x="61" y="125"/>
                  </a:cubicBezTo>
                  <a:cubicBezTo>
                    <a:pt x="61" y="125"/>
                    <a:pt x="60" y="125"/>
                    <a:pt x="60" y="125"/>
                  </a:cubicBezTo>
                  <a:cubicBezTo>
                    <a:pt x="58" y="125"/>
                    <a:pt x="56" y="124"/>
                    <a:pt x="55" y="124"/>
                  </a:cubicBezTo>
                  <a:cubicBezTo>
                    <a:pt x="53" y="118"/>
                    <a:pt x="47" y="118"/>
                    <a:pt x="42" y="118"/>
                  </a:cubicBezTo>
                  <a:cubicBezTo>
                    <a:pt x="43" y="116"/>
                    <a:pt x="44" y="115"/>
                    <a:pt x="46" y="112"/>
                  </a:cubicBezTo>
                  <a:cubicBezTo>
                    <a:pt x="42" y="114"/>
                    <a:pt x="40" y="116"/>
                    <a:pt x="37" y="118"/>
                  </a:cubicBezTo>
                  <a:cubicBezTo>
                    <a:pt x="37" y="119"/>
                    <a:pt x="38" y="120"/>
                    <a:pt x="39" y="121"/>
                  </a:cubicBezTo>
                  <a:cubicBezTo>
                    <a:pt x="34" y="124"/>
                    <a:pt x="29" y="127"/>
                    <a:pt x="24" y="130"/>
                  </a:cubicBezTo>
                  <a:cubicBezTo>
                    <a:pt x="23" y="131"/>
                    <a:pt x="23" y="133"/>
                    <a:pt x="23" y="135"/>
                  </a:cubicBezTo>
                  <a:cubicBezTo>
                    <a:pt x="23" y="136"/>
                    <a:pt x="25" y="137"/>
                    <a:pt x="27" y="137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32" y="136"/>
                    <a:pt x="36" y="134"/>
                    <a:pt x="40" y="133"/>
                  </a:cubicBezTo>
                  <a:cubicBezTo>
                    <a:pt x="42" y="142"/>
                    <a:pt x="41" y="145"/>
                    <a:pt x="34" y="145"/>
                  </a:cubicBezTo>
                  <a:cubicBezTo>
                    <a:pt x="27" y="146"/>
                    <a:pt x="22" y="149"/>
                    <a:pt x="16" y="152"/>
                  </a:cubicBezTo>
                  <a:cubicBezTo>
                    <a:pt x="15" y="153"/>
                    <a:pt x="14" y="154"/>
                    <a:pt x="14" y="155"/>
                  </a:cubicBezTo>
                  <a:cubicBezTo>
                    <a:pt x="14" y="159"/>
                    <a:pt x="15" y="162"/>
                    <a:pt x="16" y="166"/>
                  </a:cubicBezTo>
                  <a:cubicBezTo>
                    <a:pt x="17" y="167"/>
                    <a:pt x="20" y="167"/>
                    <a:pt x="21" y="168"/>
                  </a:cubicBezTo>
                  <a:cubicBezTo>
                    <a:pt x="22" y="170"/>
                    <a:pt x="23" y="172"/>
                    <a:pt x="24" y="174"/>
                  </a:cubicBezTo>
                  <a:cubicBezTo>
                    <a:pt x="27" y="177"/>
                    <a:pt x="31" y="179"/>
                    <a:pt x="34" y="182"/>
                  </a:cubicBezTo>
                  <a:cubicBezTo>
                    <a:pt x="35" y="183"/>
                    <a:pt x="36" y="184"/>
                    <a:pt x="37" y="185"/>
                  </a:cubicBezTo>
                  <a:cubicBezTo>
                    <a:pt x="37" y="184"/>
                    <a:pt x="38" y="184"/>
                    <a:pt x="38" y="184"/>
                  </a:cubicBezTo>
                  <a:cubicBezTo>
                    <a:pt x="42" y="181"/>
                    <a:pt x="45" y="180"/>
                    <a:pt x="47" y="180"/>
                  </a:cubicBezTo>
                  <a:cubicBezTo>
                    <a:pt x="51" y="180"/>
                    <a:pt x="53" y="183"/>
                    <a:pt x="54" y="189"/>
                  </a:cubicBezTo>
                  <a:cubicBezTo>
                    <a:pt x="55" y="198"/>
                    <a:pt x="54" y="207"/>
                    <a:pt x="55" y="216"/>
                  </a:cubicBezTo>
                  <a:cubicBezTo>
                    <a:pt x="55" y="219"/>
                    <a:pt x="54" y="223"/>
                    <a:pt x="54" y="226"/>
                  </a:cubicBezTo>
                  <a:cubicBezTo>
                    <a:pt x="74" y="229"/>
                    <a:pt x="94" y="232"/>
                    <a:pt x="114" y="235"/>
                  </a:cubicBezTo>
                  <a:cubicBezTo>
                    <a:pt x="118" y="235"/>
                    <a:pt x="122" y="235"/>
                    <a:pt x="126" y="236"/>
                  </a:cubicBezTo>
                  <a:cubicBezTo>
                    <a:pt x="128" y="236"/>
                    <a:pt x="130" y="237"/>
                    <a:pt x="132" y="237"/>
                  </a:cubicBezTo>
                  <a:cubicBezTo>
                    <a:pt x="131" y="235"/>
                    <a:pt x="131" y="234"/>
                    <a:pt x="131" y="232"/>
                  </a:cubicBezTo>
                  <a:cubicBezTo>
                    <a:pt x="130" y="230"/>
                    <a:pt x="128" y="228"/>
                    <a:pt x="127" y="227"/>
                  </a:cubicBezTo>
                  <a:cubicBezTo>
                    <a:pt x="124" y="224"/>
                    <a:pt x="125" y="222"/>
                    <a:pt x="127" y="221"/>
                  </a:cubicBezTo>
                  <a:cubicBezTo>
                    <a:pt x="129" y="220"/>
                    <a:pt x="131" y="218"/>
                    <a:pt x="133" y="218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7" y="218"/>
                    <a:pt x="140" y="219"/>
                    <a:pt x="139" y="224"/>
                  </a:cubicBezTo>
                  <a:cubicBezTo>
                    <a:pt x="139" y="225"/>
                    <a:pt x="140" y="227"/>
                    <a:pt x="141" y="228"/>
                  </a:cubicBezTo>
                  <a:cubicBezTo>
                    <a:pt x="143" y="232"/>
                    <a:pt x="146" y="235"/>
                    <a:pt x="145" y="240"/>
                  </a:cubicBezTo>
                  <a:cubicBezTo>
                    <a:pt x="147" y="240"/>
                    <a:pt x="150" y="241"/>
                    <a:pt x="152" y="242"/>
                  </a:cubicBezTo>
                  <a:cubicBezTo>
                    <a:pt x="156" y="243"/>
                    <a:pt x="159" y="244"/>
                    <a:pt x="163" y="246"/>
                  </a:cubicBezTo>
                  <a:cubicBezTo>
                    <a:pt x="165" y="246"/>
                    <a:pt x="167" y="246"/>
                    <a:pt x="168" y="247"/>
                  </a:cubicBezTo>
                  <a:cubicBezTo>
                    <a:pt x="177" y="258"/>
                    <a:pt x="190" y="257"/>
                    <a:pt x="201" y="260"/>
                  </a:cubicBezTo>
                  <a:cubicBezTo>
                    <a:pt x="210" y="263"/>
                    <a:pt x="218" y="265"/>
                    <a:pt x="226" y="268"/>
                  </a:cubicBezTo>
                  <a:cubicBezTo>
                    <a:pt x="226" y="268"/>
                    <a:pt x="227" y="267"/>
                    <a:pt x="227" y="267"/>
                  </a:cubicBezTo>
                  <a:cubicBezTo>
                    <a:pt x="227" y="267"/>
                    <a:pt x="227" y="266"/>
                    <a:pt x="227" y="266"/>
                  </a:cubicBezTo>
                  <a:cubicBezTo>
                    <a:pt x="227" y="266"/>
                    <a:pt x="229" y="264"/>
                    <a:pt x="230" y="264"/>
                  </a:cubicBezTo>
                  <a:cubicBezTo>
                    <a:pt x="236" y="258"/>
                    <a:pt x="243" y="254"/>
                    <a:pt x="250" y="250"/>
                  </a:cubicBezTo>
                  <a:cubicBezTo>
                    <a:pt x="263" y="241"/>
                    <a:pt x="277" y="232"/>
                    <a:pt x="291" y="222"/>
                  </a:cubicBezTo>
                  <a:cubicBezTo>
                    <a:pt x="294" y="220"/>
                    <a:pt x="297" y="215"/>
                    <a:pt x="297" y="211"/>
                  </a:cubicBezTo>
                  <a:cubicBezTo>
                    <a:pt x="295" y="199"/>
                    <a:pt x="303" y="192"/>
                    <a:pt x="307" y="182"/>
                  </a:cubicBezTo>
                  <a:cubicBezTo>
                    <a:pt x="310" y="173"/>
                    <a:pt x="314" y="164"/>
                    <a:pt x="316" y="155"/>
                  </a:cubicBezTo>
                  <a:cubicBezTo>
                    <a:pt x="320" y="138"/>
                    <a:pt x="327" y="123"/>
                    <a:pt x="343" y="114"/>
                  </a:cubicBezTo>
                  <a:cubicBezTo>
                    <a:pt x="343" y="113"/>
                    <a:pt x="344" y="112"/>
                    <a:pt x="345" y="112"/>
                  </a:cubicBezTo>
                  <a:cubicBezTo>
                    <a:pt x="348" y="112"/>
                    <a:pt x="350" y="112"/>
                    <a:pt x="353" y="112"/>
                  </a:cubicBezTo>
                  <a:cubicBezTo>
                    <a:pt x="356" y="105"/>
                    <a:pt x="358" y="98"/>
                    <a:pt x="363" y="92"/>
                  </a:cubicBezTo>
                  <a:cubicBezTo>
                    <a:pt x="366" y="89"/>
                    <a:pt x="367" y="85"/>
                    <a:pt x="369" y="82"/>
                  </a:cubicBezTo>
                  <a:cubicBezTo>
                    <a:pt x="370" y="79"/>
                    <a:pt x="371" y="75"/>
                    <a:pt x="373" y="73"/>
                  </a:cubicBezTo>
                  <a:cubicBezTo>
                    <a:pt x="377" y="69"/>
                    <a:pt x="380" y="65"/>
                    <a:pt x="384" y="62"/>
                  </a:cubicBezTo>
                  <a:cubicBezTo>
                    <a:pt x="392" y="56"/>
                    <a:pt x="394" y="48"/>
                    <a:pt x="397" y="40"/>
                  </a:cubicBezTo>
                  <a:cubicBezTo>
                    <a:pt x="400" y="33"/>
                    <a:pt x="402" y="26"/>
                    <a:pt x="404" y="18"/>
                  </a:cubicBezTo>
                  <a:cubicBezTo>
                    <a:pt x="406" y="11"/>
                    <a:pt x="402" y="4"/>
                    <a:pt x="395" y="4"/>
                  </a:cubicBezTo>
                  <a:cubicBezTo>
                    <a:pt x="395" y="4"/>
                    <a:pt x="394" y="4"/>
                    <a:pt x="393" y="5"/>
                  </a:cubicBezTo>
                  <a:cubicBezTo>
                    <a:pt x="386" y="6"/>
                    <a:pt x="379" y="10"/>
                    <a:pt x="373" y="16"/>
                  </a:cubicBezTo>
                  <a:cubicBezTo>
                    <a:pt x="369" y="20"/>
                    <a:pt x="364" y="25"/>
                    <a:pt x="360" y="29"/>
                  </a:cubicBezTo>
                  <a:cubicBezTo>
                    <a:pt x="355" y="34"/>
                    <a:pt x="350" y="39"/>
                    <a:pt x="345" y="43"/>
                  </a:cubicBezTo>
                  <a:cubicBezTo>
                    <a:pt x="344" y="44"/>
                    <a:pt x="342" y="46"/>
                    <a:pt x="340" y="46"/>
                  </a:cubicBezTo>
                  <a:cubicBezTo>
                    <a:pt x="339" y="46"/>
                    <a:pt x="338" y="45"/>
                    <a:pt x="337" y="44"/>
                  </a:cubicBezTo>
                  <a:cubicBezTo>
                    <a:pt x="334" y="39"/>
                    <a:pt x="329" y="34"/>
                    <a:pt x="334" y="28"/>
                  </a:cubicBezTo>
                  <a:cubicBezTo>
                    <a:pt x="336" y="25"/>
                    <a:pt x="338" y="23"/>
                    <a:pt x="340" y="20"/>
                  </a:cubicBezTo>
                  <a:cubicBezTo>
                    <a:pt x="341" y="18"/>
                    <a:pt x="341" y="17"/>
                    <a:pt x="342" y="15"/>
                  </a:cubicBezTo>
                  <a:cubicBezTo>
                    <a:pt x="343" y="12"/>
                    <a:pt x="343" y="9"/>
                    <a:pt x="345" y="6"/>
                  </a:cubicBezTo>
                  <a:cubicBezTo>
                    <a:pt x="347" y="2"/>
                    <a:pt x="346" y="1"/>
                    <a:pt x="342" y="1"/>
                  </a:cubicBezTo>
                  <a:cubicBezTo>
                    <a:pt x="341" y="1"/>
                    <a:pt x="340" y="0"/>
                    <a:pt x="33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931355" y="4420701"/>
              <a:ext cx="249238" cy="223838"/>
            </a:xfrm>
            <a:custGeom>
              <a:avLst/>
              <a:gdLst>
                <a:gd name="T0" fmla="*/ 117 w 219"/>
                <a:gd name="T1" fmla="*/ 175 h 197"/>
                <a:gd name="T2" fmla="*/ 109 w 219"/>
                <a:gd name="T3" fmla="*/ 197 h 197"/>
                <a:gd name="T4" fmla="*/ 117 w 219"/>
                <a:gd name="T5" fmla="*/ 176 h 197"/>
                <a:gd name="T6" fmla="*/ 117 w 219"/>
                <a:gd name="T7" fmla="*/ 175 h 197"/>
                <a:gd name="T8" fmla="*/ 1 w 219"/>
                <a:gd name="T9" fmla="*/ 13 h 197"/>
                <a:gd name="T10" fmla="*/ 0 w 219"/>
                <a:gd name="T11" fmla="*/ 13 h 197"/>
                <a:gd name="T12" fmla="*/ 1 w 219"/>
                <a:gd name="T13" fmla="*/ 13 h 197"/>
                <a:gd name="T14" fmla="*/ 1 w 219"/>
                <a:gd name="T15" fmla="*/ 13 h 197"/>
                <a:gd name="T16" fmla="*/ 97 w 219"/>
                <a:gd name="T17" fmla="*/ 63 h 197"/>
                <a:gd name="T18" fmla="*/ 93 w 219"/>
                <a:gd name="T19" fmla="*/ 61 h 197"/>
                <a:gd name="T20" fmla="*/ 98 w 219"/>
                <a:gd name="T21" fmla="*/ 56 h 197"/>
                <a:gd name="T22" fmla="*/ 102 w 219"/>
                <a:gd name="T23" fmla="*/ 56 h 197"/>
                <a:gd name="T24" fmla="*/ 104 w 219"/>
                <a:gd name="T25" fmla="*/ 56 h 197"/>
                <a:gd name="T26" fmla="*/ 106 w 219"/>
                <a:gd name="T27" fmla="*/ 58 h 197"/>
                <a:gd name="T28" fmla="*/ 102 w 219"/>
                <a:gd name="T29" fmla="*/ 62 h 197"/>
                <a:gd name="T30" fmla="*/ 97 w 219"/>
                <a:gd name="T31" fmla="*/ 63 h 197"/>
                <a:gd name="T32" fmla="*/ 47 w 219"/>
                <a:gd name="T33" fmla="*/ 0 h 197"/>
                <a:gd name="T34" fmla="*/ 50 w 219"/>
                <a:gd name="T35" fmla="*/ 14 h 197"/>
                <a:gd name="T36" fmla="*/ 47 w 219"/>
                <a:gd name="T37" fmla="*/ 56 h 197"/>
                <a:gd name="T38" fmla="*/ 44 w 219"/>
                <a:gd name="T39" fmla="*/ 72 h 197"/>
                <a:gd name="T40" fmla="*/ 62 w 219"/>
                <a:gd name="T41" fmla="*/ 74 h 197"/>
                <a:gd name="T42" fmla="*/ 85 w 219"/>
                <a:gd name="T43" fmla="*/ 88 h 197"/>
                <a:gd name="T44" fmla="*/ 103 w 219"/>
                <a:gd name="T45" fmla="*/ 87 h 197"/>
                <a:gd name="T46" fmla="*/ 107 w 219"/>
                <a:gd name="T47" fmla="*/ 131 h 197"/>
                <a:gd name="T48" fmla="*/ 113 w 219"/>
                <a:gd name="T49" fmla="*/ 142 h 197"/>
                <a:gd name="T50" fmla="*/ 114 w 219"/>
                <a:gd name="T51" fmla="*/ 142 h 197"/>
                <a:gd name="T52" fmla="*/ 127 w 219"/>
                <a:gd name="T53" fmla="*/ 137 h 197"/>
                <a:gd name="T54" fmla="*/ 157 w 219"/>
                <a:gd name="T55" fmla="*/ 107 h 197"/>
                <a:gd name="T56" fmla="*/ 178 w 219"/>
                <a:gd name="T57" fmla="*/ 98 h 197"/>
                <a:gd name="T58" fmla="*/ 188 w 219"/>
                <a:gd name="T59" fmla="*/ 101 h 197"/>
                <a:gd name="T60" fmla="*/ 194 w 219"/>
                <a:gd name="T61" fmla="*/ 84 h 197"/>
                <a:gd name="T62" fmla="*/ 202 w 219"/>
                <a:gd name="T63" fmla="*/ 70 h 197"/>
                <a:gd name="T64" fmla="*/ 213 w 219"/>
                <a:gd name="T65" fmla="*/ 54 h 197"/>
                <a:gd name="T66" fmla="*/ 219 w 219"/>
                <a:gd name="T67" fmla="*/ 42 h 197"/>
                <a:gd name="T68" fmla="*/ 194 w 219"/>
                <a:gd name="T69" fmla="*/ 34 h 197"/>
                <a:gd name="T70" fmla="*/ 161 w 219"/>
                <a:gd name="T71" fmla="*/ 21 h 197"/>
                <a:gd name="T72" fmla="*/ 156 w 219"/>
                <a:gd name="T73" fmla="*/ 20 h 197"/>
                <a:gd name="T74" fmla="*/ 145 w 219"/>
                <a:gd name="T75" fmla="*/ 16 h 197"/>
                <a:gd name="T76" fmla="*/ 138 w 219"/>
                <a:gd name="T77" fmla="*/ 14 h 197"/>
                <a:gd name="T78" fmla="*/ 137 w 219"/>
                <a:gd name="T79" fmla="*/ 16 h 197"/>
                <a:gd name="T80" fmla="*/ 138 w 219"/>
                <a:gd name="T81" fmla="*/ 21 h 197"/>
                <a:gd name="T82" fmla="*/ 137 w 219"/>
                <a:gd name="T83" fmla="*/ 21 h 197"/>
                <a:gd name="T84" fmla="*/ 134 w 219"/>
                <a:gd name="T85" fmla="*/ 21 h 197"/>
                <a:gd name="T86" fmla="*/ 132 w 219"/>
                <a:gd name="T87" fmla="*/ 22 h 197"/>
                <a:gd name="T88" fmla="*/ 127 w 219"/>
                <a:gd name="T89" fmla="*/ 18 h 197"/>
                <a:gd name="T90" fmla="*/ 125 w 219"/>
                <a:gd name="T91" fmla="*/ 11 h 197"/>
                <a:gd name="T92" fmla="*/ 119 w 219"/>
                <a:gd name="T93" fmla="*/ 10 h 197"/>
                <a:gd name="T94" fmla="*/ 107 w 219"/>
                <a:gd name="T95" fmla="*/ 9 h 197"/>
                <a:gd name="T96" fmla="*/ 47 w 219"/>
                <a:gd name="T9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9" h="197">
                  <a:moveTo>
                    <a:pt x="117" y="175"/>
                  </a:moveTo>
                  <a:cubicBezTo>
                    <a:pt x="108" y="185"/>
                    <a:pt x="105" y="191"/>
                    <a:pt x="109" y="197"/>
                  </a:cubicBezTo>
                  <a:cubicBezTo>
                    <a:pt x="113" y="190"/>
                    <a:pt x="116" y="183"/>
                    <a:pt x="117" y="176"/>
                  </a:cubicBezTo>
                  <a:cubicBezTo>
                    <a:pt x="117" y="176"/>
                    <a:pt x="117" y="175"/>
                    <a:pt x="117" y="175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97" y="63"/>
                  </a:moveTo>
                  <a:cubicBezTo>
                    <a:pt x="96" y="63"/>
                    <a:pt x="95" y="63"/>
                    <a:pt x="93" y="61"/>
                  </a:cubicBezTo>
                  <a:cubicBezTo>
                    <a:pt x="95" y="59"/>
                    <a:pt x="96" y="57"/>
                    <a:pt x="98" y="56"/>
                  </a:cubicBezTo>
                  <a:cubicBezTo>
                    <a:pt x="99" y="56"/>
                    <a:pt x="100" y="56"/>
                    <a:pt x="102" y="56"/>
                  </a:cubicBezTo>
                  <a:cubicBezTo>
                    <a:pt x="103" y="56"/>
                    <a:pt x="103" y="56"/>
                    <a:pt x="104" y="56"/>
                  </a:cubicBezTo>
                  <a:cubicBezTo>
                    <a:pt x="105" y="56"/>
                    <a:pt x="106" y="58"/>
                    <a:pt x="106" y="58"/>
                  </a:cubicBezTo>
                  <a:cubicBezTo>
                    <a:pt x="105" y="59"/>
                    <a:pt x="103" y="61"/>
                    <a:pt x="102" y="62"/>
                  </a:cubicBezTo>
                  <a:cubicBezTo>
                    <a:pt x="100" y="62"/>
                    <a:pt x="99" y="63"/>
                    <a:pt x="97" y="63"/>
                  </a:cubicBezTo>
                  <a:moveTo>
                    <a:pt x="47" y="0"/>
                  </a:moveTo>
                  <a:cubicBezTo>
                    <a:pt x="47" y="5"/>
                    <a:pt x="47" y="11"/>
                    <a:pt x="50" y="14"/>
                  </a:cubicBezTo>
                  <a:cubicBezTo>
                    <a:pt x="60" y="30"/>
                    <a:pt x="52" y="43"/>
                    <a:pt x="47" y="56"/>
                  </a:cubicBezTo>
                  <a:cubicBezTo>
                    <a:pt x="45" y="61"/>
                    <a:pt x="45" y="67"/>
                    <a:pt x="44" y="72"/>
                  </a:cubicBezTo>
                  <a:cubicBezTo>
                    <a:pt x="49" y="73"/>
                    <a:pt x="55" y="73"/>
                    <a:pt x="62" y="74"/>
                  </a:cubicBezTo>
                  <a:cubicBezTo>
                    <a:pt x="71" y="85"/>
                    <a:pt x="73" y="88"/>
                    <a:pt x="85" y="88"/>
                  </a:cubicBezTo>
                  <a:cubicBezTo>
                    <a:pt x="90" y="88"/>
                    <a:pt x="95" y="88"/>
                    <a:pt x="103" y="87"/>
                  </a:cubicBezTo>
                  <a:cubicBezTo>
                    <a:pt x="105" y="102"/>
                    <a:pt x="106" y="116"/>
                    <a:pt x="107" y="131"/>
                  </a:cubicBezTo>
                  <a:cubicBezTo>
                    <a:pt x="108" y="135"/>
                    <a:pt x="111" y="142"/>
                    <a:pt x="113" y="142"/>
                  </a:cubicBezTo>
                  <a:cubicBezTo>
                    <a:pt x="113" y="142"/>
                    <a:pt x="114" y="142"/>
                    <a:pt x="114" y="142"/>
                  </a:cubicBezTo>
                  <a:cubicBezTo>
                    <a:pt x="118" y="142"/>
                    <a:pt x="123" y="140"/>
                    <a:pt x="127" y="137"/>
                  </a:cubicBezTo>
                  <a:cubicBezTo>
                    <a:pt x="137" y="127"/>
                    <a:pt x="146" y="117"/>
                    <a:pt x="157" y="107"/>
                  </a:cubicBezTo>
                  <a:cubicBezTo>
                    <a:pt x="164" y="101"/>
                    <a:pt x="171" y="98"/>
                    <a:pt x="178" y="98"/>
                  </a:cubicBezTo>
                  <a:cubicBezTo>
                    <a:pt x="182" y="98"/>
                    <a:pt x="185" y="99"/>
                    <a:pt x="188" y="101"/>
                  </a:cubicBezTo>
                  <a:cubicBezTo>
                    <a:pt x="191" y="96"/>
                    <a:pt x="193" y="91"/>
                    <a:pt x="194" y="84"/>
                  </a:cubicBezTo>
                  <a:cubicBezTo>
                    <a:pt x="194" y="78"/>
                    <a:pt x="196" y="74"/>
                    <a:pt x="202" y="70"/>
                  </a:cubicBezTo>
                  <a:cubicBezTo>
                    <a:pt x="207" y="66"/>
                    <a:pt x="211" y="60"/>
                    <a:pt x="213" y="54"/>
                  </a:cubicBezTo>
                  <a:cubicBezTo>
                    <a:pt x="214" y="50"/>
                    <a:pt x="216" y="46"/>
                    <a:pt x="219" y="42"/>
                  </a:cubicBezTo>
                  <a:cubicBezTo>
                    <a:pt x="211" y="39"/>
                    <a:pt x="203" y="37"/>
                    <a:pt x="194" y="34"/>
                  </a:cubicBezTo>
                  <a:cubicBezTo>
                    <a:pt x="183" y="31"/>
                    <a:pt x="170" y="32"/>
                    <a:pt x="161" y="21"/>
                  </a:cubicBezTo>
                  <a:cubicBezTo>
                    <a:pt x="160" y="20"/>
                    <a:pt x="158" y="20"/>
                    <a:pt x="156" y="20"/>
                  </a:cubicBezTo>
                  <a:cubicBezTo>
                    <a:pt x="152" y="18"/>
                    <a:pt x="149" y="17"/>
                    <a:pt x="145" y="16"/>
                  </a:cubicBezTo>
                  <a:cubicBezTo>
                    <a:pt x="143" y="15"/>
                    <a:pt x="140" y="14"/>
                    <a:pt x="138" y="14"/>
                  </a:cubicBezTo>
                  <a:cubicBezTo>
                    <a:pt x="138" y="15"/>
                    <a:pt x="137" y="15"/>
                    <a:pt x="137" y="16"/>
                  </a:cubicBezTo>
                  <a:cubicBezTo>
                    <a:pt x="137" y="17"/>
                    <a:pt x="137" y="19"/>
                    <a:pt x="138" y="21"/>
                  </a:cubicBezTo>
                  <a:cubicBezTo>
                    <a:pt x="138" y="21"/>
                    <a:pt x="137" y="21"/>
                    <a:pt x="137" y="21"/>
                  </a:cubicBezTo>
                  <a:cubicBezTo>
                    <a:pt x="136" y="21"/>
                    <a:pt x="135" y="21"/>
                    <a:pt x="134" y="21"/>
                  </a:cubicBezTo>
                  <a:cubicBezTo>
                    <a:pt x="134" y="21"/>
                    <a:pt x="133" y="22"/>
                    <a:pt x="132" y="22"/>
                  </a:cubicBezTo>
                  <a:cubicBezTo>
                    <a:pt x="130" y="22"/>
                    <a:pt x="128" y="21"/>
                    <a:pt x="127" y="18"/>
                  </a:cubicBezTo>
                  <a:cubicBezTo>
                    <a:pt x="126" y="16"/>
                    <a:pt x="125" y="13"/>
                    <a:pt x="125" y="11"/>
                  </a:cubicBezTo>
                  <a:cubicBezTo>
                    <a:pt x="123" y="11"/>
                    <a:pt x="121" y="10"/>
                    <a:pt x="119" y="10"/>
                  </a:cubicBezTo>
                  <a:cubicBezTo>
                    <a:pt x="115" y="9"/>
                    <a:pt x="111" y="9"/>
                    <a:pt x="107" y="9"/>
                  </a:cubicBezTo>
                  <a:cubicBezTo>
                    <a:pt x="87" y="6"/>
                    <a:pt x="67" y="3"/>
                    <a:pt x="4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975805" y="4266714"/>
              <a:ext cx="515938" cy="61913"/>
            </a:xfrm>
            <a:custGeom>
              <a:avLst/>
              <a:gdLst>
                <a:gd name="T0" fmla="*/ 453 w 453"/>
                <a:gd name="T1" fmla="*/ 54 h 54"/>
                <a:gd name="T2" fmla="*/ 453 w 453"/>
                <a:gd name="T3" fmla="*/ 54 h 54"/>
                <a:gd name="T4" fmla="*/ 453 w 453"/>
                <a:gd name="T5" fmla="*/ 54 h 54"/>
                <a:gd name="T6" fmla="*/ 0 w 453"/>
                <a:gd name="T7" fmla="*/ 21 h 54"/>
                <a:gd name="T8" fmla="*/ 0 w 453"/>
                <a:gd name="T9" fmla="*/ 21 h 54"/>
                <a:gd name="T10" fmla="*/ 0 w 453"/>
                <a:gd name="T11" fmla="*/ 21 h 54"/>
                <a:gd name="T12" fmla="*/ 381 w 453"/>
                <a:gd name="T13" fmla="*/ 0 h 54"/>
                <a:gd name="T14" fmla="*/ 381 w 453"/>
                <a:gd name="T15" fmla="*/ 0 h 54"/>
                <a:gd name="T16" fmla="*/ 381 w 453"/>
                <a:gd name="T17" fmla="*/ 0 h 54"/>
                <a:gd name="T18" fmla="*/ 381 w 453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3" h="54">
                  <a:moveTo>
                    <a:pt x="453" y="54"/>
                  </a:moveTo>
                  <a:cubicBezTo>
                    <a:pt x="453" y="54"/>
                    <a:pt x="453" y="54"/>
                    <a:pt x="453" y="54"/>
                  </a:cubicBezTo>
                  <a:cubicBezTo>
                    <a:pt x="453" y="54"/>
                    <a:pt x="453" y="54"/>
                    <a:pt x="453" y="54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381" y="0"/>
                  </a:move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出自【趣你的PPT】(微信:qunideppt)：最优质的PPT资源库"/>
            <p:cNvSpPr/>
            <p:nvPr/>
          </p:nvSpPr>
          <p:spPr bwMode="auto">
            <a:xfrm>
              <a:off x="9370967" y="4357201"/>
              <a:ext cx="123825" cy="133350"/>
            </a:xfrm>
            <a:custGeom>
              <a:avLst/>
              <a:gdLst>
                <a:gd name="T0" fmla="*/ 53 w 109"/>
                <a:gd name="T1" fmla="*/ 0 h 117"/>
                <a:gd name="T2" fmla="*/ 50 w 109"/>
                <a:gd name="T3" fmla="*/ 1 h 117"/>
                <a:gd name="T4" fmla="*/ 28 w 109"/>
                <a:gd name="T5" fmla="*/ 12 h 117"/>
                <a:gd name="T6" fmla="*/ 24 w 109"/>
                <a:gd name="T7" fmla="*/ 15 h 117"/>
                <a:gd name="T8" fmla="*/ 10 w 109"/>
                <a:gd name="T9" fmla="*/ 38 h 117"/>
                <a:gd name="T10" fmla="*/ 3 w 109"/>
                <a:gd name="T11" fmla="*/ 45 h 117"/>
                <a:gd name="T12" fmla="*/ 1 w 109"/>
                <a:gd name="T13" fmla="*/ 55 h 117"/>
                <a:gd name="T14" fmla="*/ 8 w 109"/>
                <a:gd name="T15" fmla="*/ 61 h 117"/>
                <a:gd name="T16" fmla="*/ 10 w 109"/>
                <a:gd name="T17" fmla="*/ 60 h 117"/>
                <a:gd name="T18" fmla="*/ 7 w 109"/>
                <a:gd name="T19" fmla="*/ 73 h 117"/>
                <a:gd name="T20" fmla="*/ 15 w 109"/>
                <a:gd name="T21" fmla="*/ 83 h 117"/>
                <a:gd name="T22" fmla="*/ 24 w 109"/>
                <a:gd name="T23" fmla="*/ 95 h 117"/>
                <a:gd name="T24" fmla="*/ 33 w 109"/>
                <a:gd name="T25" fmla="*/ 100 h 117"/>
                <a:gd name="T26" fmla="*/ 39 w 109"/>
                <a:gd name="T27" fmla="*/ 104 h 117"/>
                <a:gd name="T28" fmla="*/ 43 w 109"/>
                <a:gd name="T29" fmla="*/ 102 h 117"/>
                <a:gd name="T30" fmla="*/ 54 w 109"/>
                <a:gd name="T31" fmla="*/ 98 h 117"/>
                <a:gd name="T32" fmla="*/ 49 w 109"/>
                <a:gd name="T33" fmla="*/ 107 h 117"/>
                <a:gd name="T34" fmla="*/ 44 w 109"/>
                <a:gd name="T35" fmla="*/ 106 h 117"/>
                <a:gd name="T36" fmla="*/ 40 w 109"/>
                <a:gd name="T37" fmla="*/ 112 h 117"/>
                <a:gd name="T38" fmla="*/ 40 w 109"/>
                <a:gd name="T39" fmla="*/ 116 h 117"/>
                <a:gd name="T40" fmla="*/ 46 w 109"/>
                <a:gd name="T41" fmla="*/ 117 h 117"/>
                <a:gd name="T42" fmla="*/ 50 w 109"/>
                <a:gd name="T43" fmla="*/ 117 h 117"/>
                <a:gd name="T44" fmla="*/ 61 w 109"/>
                <a:gd name="T45" fmla="*/ 109 h 117"/>
                <a:gd name="T46" fmla="*/ 86 w 109"/>
                <a:gd name="T47" fmla="*/ 96 h 117"/>
                <a:gd name="T48" fmla="*/ 101 w 109"/>
                <a:gd name="T49" fmla="*/ 82 h 117"/>
                <a:gd name="T50" fmla="*/ 105 w 109"/>
                <a:gd name="T51" fmla="*/ 73 h 117"/>
                <a:gd name="T52" fmla="*/ 109 w 109"/>
                <a:gd name="T53" fmla="*/ 70 h 117"/>
                <a:gd name="T54" fmla="*/ 103 w 109"/>
                <a:gd name="T55" fmla="*/ 69 h 117"/>
                <a:gd name="T56" fmla="*/ 103 w 109"/>
                <a:gd name="T57" fmla="*/ 69 h 117"/>
                <a:gd name="T58" fmla="*/ 101 w 109"/>
                <a:gd name="T59" fmla="*/ 69 h 117"/>
                <a:gd name="T60" fmla="*/ 96 w 109"/>
                <a:gd name="T61" fmla="*/ 71 h 117"/>
                <a:gd name="T62" fmla="*/ 87 w 109"/>
                <a:gd name="T63" fmla="*/ 66 h 117"/>
                <a:gd name="T64" fmla="*/ 98 w 109"/>
                <a:gd name="T65" fmla="*/ 54 h 117"/>
                <a:gd name="T66" fmla="*/ 102 w 109"/>
                <a:gd name="T67" fmla="*/ 49 h 117"/>
                <a:gd name="T68" fmla="*/ 99 w 109"/>
                <a:gd name="T69" fmla="*/ 44 h 117"/>
                <a:gd name="T70" fmla="*/ 105 w 109"/>
                <a:gd name="T71" fmla="*/ 44 h 117"/>
                <a:gd name="T72" fmla="*/ 101 w 109"/>
                <a:gd name="T73" fmla="*/ 40 h 117"/>
                <a:gd name="T74" fmla="*/ 95 w 109"/>
                <a:gd name="T75" fmla="*/ 44 h 117"/>
                <a:gd name="T76" fmla="*/ 94 w 109"/>
                <a:gd name="T77" fmla="*/ 38 h 117"/>
                <a:gd name="T78" fmla="*/ 106 w 109"/>
                <a:gd name="T79" fmla="*/ 31 h 117"/>
                <a:gd name="T80" fmla="*/ 103 w 109"/>
                <a:gd name="T81" fmla="*/ 25 h 117"/>
                <a:gd name="T82" fmla="*/ 99 w 109"/>
                <a:gd name="T83" fmla="*/ 21 h 117"/>
                <a:gd name="T84" fmla="*/ 98 w 109"/>
                <a:gd name="T85" fmla="*/ 21 h 117"/>
                <a:gd name="T86" fmla="*/ 97 w 109"/>
                <a:gd name="T87" fmla="*/ 21 h 117"/>
                <a:gd name="T88" fmla="*/ 86 w 109"/>
                <a:gd name="T89" fmla="*/ 12 h 117"/>
                <a:gd name="T90" fmla="*/ 84 w 109"/>
                <a:gd name="T91" fmla="*/ 6 h 117"/>
                <a:gd name="T92" fmla="*/ 85 w 109"/>
                <a:gd name="T93" fmla="*/ 4 h 117"/>
                <a:gd name="T94" fmla="*/ 74 w 109"/>
                <a:gd name="T95" fmla="*/ 6 h 117"/>
                <a:gd name="T96" fmla="*/ 73 w 109"/>
                <a:gd name="T97" fmla="*/ 6 h 117"/>
                <a:gd name="T98" fmla="*/ 59 w 109"/>
                <a:gd name="T99" fmla="*/ 3 h 117"/>
                <a:gd name="T100" fmla="*/ 53 w 109"/>
                <a:gd name="T10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" h="117">
                  <a:moveTo>
                    <a:pt x="53" y="0"/>
                  </a:moveTo>
                  <a:cubicBezTo>
                    <a:pt x="52" y="0"/>
                    <a:pt x="51" y="1"/>
                    <a:pt x="50" y="1"/>
                  </a:cubicBezTo>
                  <a:cubicBezTo>
                    <a:pt x="42" y="4"/>
                    <a:pt x="32" y="4"/>
                    <a:pt x="28" y="12"/>
                  </a:cubicBezTo>
                  <a:cubicBezTo>
                    <a:pt x="27" y="14"/>
                    <a:pt x="25" y="14"/>
                    <a:pt x="24" y="15"/>
                  </a:cubicBezTo>
                  <a:cubicBezTo>
                    <a:pt x="15" y="20"/>
                    <a:pt x="7" y="26"/>
                    <a:pt x="10" y="38"/>
                  </a:cubicBezTo>
                  <a:cubicBezTo>
                    <a:pt x="7" y="40"/>
                    <a:pt x="4" y="42"/>
                    <a:pt x="3" y="45"/>
                  </a:cubicBezTo>
                  <a:cubicBezTo>
                    <a:pt x="1" y="48"/>
                    <a:pt x="0" y="52"/>
                    <a:pt x="1" y="55"/>
                  </a:cubicBezTo>
                  <a:cubicBezTo>
                    <a:pt x="2" y="57"/>
                    <a:pt x="5" y="59"/>
                    <a:pt x="8" y="61"/>
                  </a:cubicBezTo>
                  <a:cubicBezTo>
                    <a:pt x="8" y="61"/>
                    <a:pt x="9" y="61"/>
                    <a:pt x="10" y="60"/>
                  </a:cubicBezTo>
                  <a:cubicBezTo>
                    <a:pt x="9" y="65"/>
                    <a:pt x="8" y="69"/>
                    <a:pt x="7" y="73"/>
                  </a:cubicBezTo>
                  <a:cubicBezTo>
                    <a:pt x="15" y="74"/>
                    <a:pt x="15" y="74"/>
                    <a:pt x="15" y="83"/>
                  </a:cubicBezTo>
                  <a:cubicBezTo>
                    <a:pt x="15" y="89"/>
                    <a:pt x="18" y="93"/>
                    <a:pt x="24" y="95"/>
                  </a:cubicBezTo>
                  <a:cubicBezTo>
                    <a:pt x="27" y="96"/>
                    <a:pt x="30" y="98"/>
                    <a:pt x="33" y="100"/>
                  </a:cubicBezTo>
                  <a:cubicBezTo>
                    <a:pt x="35" y="102"/>
                    <a:pt x="37" y="104"/>
                    <a:pt x="39" y="104"/>
                  </a:cubicBezTo>
                  <a:cubicBezTo>
                    <a:pt x="40" y="104"/>
                    <a:pt x="41" y="103"/>
                    <a:pt x="43" y="102"/>
                  </a:cubicBezTo>
                  <a:cubicBezTo>
                    <a:pt x="46" y="100"/>
                    <a:pt x="50" y="99"/>
                    <a:pt x="54" y="98"/>
                  </a:cubicBezTo>
                  <a:cubicBezTo>
                    <a:pt x="54" y="104"/>
                    <a:pt x="52" y="107"/>
                    <a:pt x="49" y="107"/>
                  </a:cubicBezTo>
                  <a:cubicBezTo>
                    <a:pt x="47" y="107"/>
                    <a:pt x="46" y="107"/>
                    <a:pt x="44" y="106"/>
                  </a:cubicBezTo>
                  <a:cubicBezTo>
                    <a:pt x="42" y="108"/>
                    <a:pt x="41" y="110"/>
                    <a:pt x="40" y="112"/>
                  </a:cubicBezTo>
                  <a:cubicBezTo>
                    <a:pt x="39" y="113"/>
                    <a:pt x="40" y="116"/>
                    <a:pt x="40" y="116"/>
                  </a:cubicBezTo>
                  <a:cubicBezTo>
                    <a:pt x="42" y="117"/>
                    <a:pt x="44" y="117"/>
                    <a:pt x="46" y="117"/>
                  </a:cubicBezTo>
                  <a:cubicBezTo>
                    <a:pt x="48" y="117"/>
                    <a:pt x="49" y="117"/>
                    <a:pt x="50" y="117"/>
                  </a:cubicBezTo>
                  <a:cubicBezTo>
                    <a:pt x="54" y="115"/>
                    <a:pt x="58" y="112"/>
                    <a:pt x="61" y="109"/>
                  </a:cubicBezTo>
                  <a:cubicBezTo>
                    <a:pt x="68" y="102"/>
                    <a:pt x="77" y="98"/>
                    <a:pt x="86" y="96"/>
                  </a:cubicBezTo>
                  <a:cubicBezTo>
                    <a:pt x="92" y="95"/>
                    <a:pt x="102" y="86"/>
                    <a:pt x="101" y="82"/>
                  </a:cubicBezTo>
                  <a:cubicBezTo>
                    <a:pt x="100" y="77"/>
                    <a:pt x="102" y="75"/>
                    <a:pt x="105" y="73"/>
                  </a:cubicBezTo>
                  <a:cubicBezTo>
                    <a:pt x="107" y="72"/>
                    <a:pt x="108" y="71"/>
                    <a:pt x="109" y="70"/>
                  </a:cubicBezTo>
                  <a:cubicBezTo>
                    <a:pt x="107" y="70"/>
                    <a:pt x="105" y="69"/>
                    <a:pt x="103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2" y="69"/>
                    <a:pt x="101" y="69"/>
                    <a:pt x="101" y="69"/>
                  </a:cubicBezTo>
                  <a:cubicBezTo>
                    <a:pt x="99" y="70"/>
                    <a:pt x="97" y="71"/>
                    <a:pt x="96" y="71"/>
                  </a:cubicBezTo>
                  <a:cubicBezTo>
                    <a:pt x="93" y="71"/>
                    <a:pt x="90" y="69"/>
                    <a:pt x="87" y="66"/>
                  </a:cubicBezTo>
                  <a:cubicBezTo>
                    <a:pt x="91" y="62"/>
                    <a:pt x="95" y="58"/>
                    <a:pt x="98" y="54"/>
                  </a:cubicBezTo>
                  <a:cubicBezTo>
                    <a:pt x="100" y="52"/>
                    <a:pt x="102" y="51"/>
                    <a:pt x="102" y="49"/>
                  </a:cubicBezTo>
                  <a:cubicBezTo>
                    <a:pt x="103" y="48"/>
                    <a:pt x="101" y="46"/>
                    <a:pt x="99" y="44"/>
                  </a:cubicBezTo>
                  <a:cubicBezTo>
                    <a:pt x="101" y="44"/>
                    <a:pt x="103" y="44"/>
                    <a:pt x="105" y="44"/>
                  </a:cubicBezTo>
                  <a:cubicBezTo>
                    <a:pt x="104" y="42"/>
                    <a:pt x="102" y="41"/>
                    <a:pt x="101" y="40"/>
                  </a:cubicBezTo>
                  <a:cubicBezTo>
                    <a:pt x="99" y="41"/>
                    <a:pt x="98" y="42"/>
                    <a:pt x="95" y="44"/>
                  </a:cubicBezTo>
                  <a:cubicBezTo>
                    <a:pt x="95" y="42"/>
                    <a:pt x="94" y="40"/>
                    <a:pt x="94" y="38"/>
                  </a:cubicBezTo>
                  <a:cubicBezTo>
                    <a:pt x="100" y="37"/>
                    <a:pt x="106" y="37"/>
                    <a:pt x="106" y="31"/>
                  </a:cubicBezTo>
                  <a:cubicBezTo>
                    <a:pt x="105" y="30"/>
                    <a:pt x="104" y="27"/>
                    <a:pt x="103" y="25"/>
                  </a:cubicBezTo>
                  <a:cubicBezTo>
                    <a:pt x="102" y="23"/>
                    <a:pt x="100" y="21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1" y="21"/>
                    <a:pt x="89" y="16"/>
                    <a:pt x="86" y="12"/>
                  </a:cubicBezTo>
                  <a:cubicBezTo>
                    <a:pt x="85" y="11"/>
                    <a:pt x="85" y="8"/>
                    <a:pt x="84" y="6"/>
                  </a:cubicBezTo>
                  <a:cubicBezTo>
                    <a:pt x="84" y="6"/>
                    <a:pt x="85" y="5"/>
                    <a:pt x="85" y="4"/>
                  </a:cubicBezTo>
                  <a:cubicBezTo>
                    <a:pt x="82" y="5"/>
                    <a:pt x="78" y="6"/>
                    <a:pt x="74" y="6"/>
                  </a:cubicBezTo>
                  <a:cubicBezTo>
                    <a:pt x="74" y="6"/>
                    <a:pt x="74" y="6"/>
                    <a:pt x="73" y="6"/>
                  </a:cubicBezTo>
                  <a:cubicBezTo>
                    <a:pt x="68" y="5"/>
                    <a:pt x="62" y="6"/>
                    <a:pt x="59" y="3"/>
                  </a:cubicBezTo>
                  <a:cubicBezTo>
                    <a:pt x="57" y="1"/>
                    <a:pt x="55" y="0"/>
                    <a:pt x="5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出自【趣你的PPT】(微信:qunideppt)：最优质的PPT资源库"/>
            <p:cNvSpPr/>
            <p:nvPr/>
          </p:nvSpPr>
          <p:spPr bwMode="auto">
            <a:xfrm>
              <a:off x="9558292" y="4422289"/>
              <a:ext cx="80963" cy="74613"/>
            </a:xfrm>
            <a:custGeom>
              <a:avLst/>
              <a:gdLst>
                <a:gd name="T0" fmla="*/ 42 w 71"/>
                <a:gd name="T1" fmla="*/ 0 h 66"/>
                <a:gd name="T2" fmla="*/ 34 w 71"/>
                <a:gd name="T3" fmla="*/ 3 h 66"/>
                <a:gd name="T4" fmla="*/ 26 w 71"/>
                <a:gd name="T5" fmla="*/ 4 h 66"/>
                <a:gd name="T6" fmla="*/ 8 w 71"/>
                <a:gd name="T7" fmla="*/ 14 h 66"/>
                <a:gd name="T8" fmla="*/ 0 w 71"/>
                <a:gd name="T9" fmla="*/ 32 h 66"/>
                <a:gd name="T10" fmla="*/ 34 w 71"/>
                <a:gd name="T11" fmla="*/ 55 h 66"/>
                <a:gd name="T12" fmla="*/ 46 w 71"/>
                <a:gd name="T13" fmla="*/ 66 h 66"/>
                <a:gd name="T14" fmla="*/ 67 w 71"/>
                <a:gd name="T15" fmla="*/ 49 h 66"/>
                <a:gd name="T16" fmla="*/ 68 w 71"/>
                <a:gd name="T17" fmla="*/ 46 h 66"/>
                <a:gd name="T18" fmla="*/ 70 w 71"/>
                <a:gd name="T19" fmla="*/ 30 h 66"/>
                <a:gd name="T20" fmla="*/ 67 w 71"/>
                <a:gd name="T21" fmla="*/ 18 h 66"/>
                <a:gd name="T22" fmla="*/ 65 w 71"/>
                <a:gd name="T23" fmla="*/ 18 h 66"/>
                <a:gd name="T24" fmla="*/ 56 w 71"/>
                <a:gd name="T25" fmla="*/ 20 h 66"/>
                <a:gd name="T26" fmla="*/ 55 w 71"/>
                <a:gd name="T27" fmla="*/ 21 h 66"/>
                <a:gd name="T28" fmla="*/ 49 w 71"/>
                <a:gd name="T29" fmla="*/ 23 h 66"/>
                <a:gd name="T30" fmla="*/ 45 w 71"/>
                <a:gd name="T31" fmla="*/ 22 h 66"/>
                <a:gd name="T32" fmla="*/ 46 w 71"/>
                <a:gd name="T33" fmla="*/ 7 h 66"/>
                <a:gd name="T34" fmla="*/ 48 w 71"/>
                <a:gd name="T35" fmla="*/ 2 h 66"/>
                <a:gd name="T36" fmla="*/ 43 w 71"/>
                <a:gd name="T37" fmla="*/ 0 h 66"/>
                <a:gd name="T38" fmla="*/ 42 w 71"/>
                <a:gd name="T3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66">
                  <a:moveTo>
                    <a:pt x="42" y="0"/>
                  </a:moveTo>
                  <a:cubicBezTo>
                    <a:pt x="39" y="0"/>
                    <a:pt x="36" y="1"/>
                    <a:pt x="34" y="3"/>
                  </a:cubicBezTo>
                  <a:cubicBezTo>
                    <a:pt x="32" y="4"/>
                    <a:pt x="29" y="4"/>
                    <a:pt x="26" y="4"/>
                  </a:cubicBezTo>
                  <a:cubicBezTo>
                    <a:pt x="19" y="5"/>
                    <a:pt x="12" y="7"/>
                    <a:pt x="8" y="14"/>
                  </a:cubicBezTo>
                  <a:cubicBezTo>
                    <a:pt x="4" y="20"/>
                    <a:pt x="3" y="27"/>
                    <a:pt x="0" y="32"/>
                  </a:cubicBezTo>
                  <a:cubicBezTo>
                    <a:pt x="13" y="37"/>
                    <a:pt x="24" y="44"/>
                    <a:pt x="34" y="55"/>
                  </a:cubicBezTo>
                  <a:cubicBezTo>
                    <a:pt x="37" y="59"/>
                    <a:pt x="42" y="63"/>
                    <a:pt x="46" y="66"/>
                  </a:cubicBezTo>
                  <a:cubicBezTo>
                    <a:pt x="55" y="63"/>
                    <a:pt x="61" y="57"/>
                    <a:pt x="67" y="49"/>
                  </a:cubicBezTo>
                  <a:cubicBezTo>
                    <a:pt x="68" y="48"/>
                    <a:pt x="68" y="47"/>
                    <a:pt x="68" y="46"/>
                  </a:cubicBezTo>
                  <a:cubicBezTo>
                    <a:pt x="69" y="41"/>
                    <a:pt x="69" y="35"/>
                    <a:pt x="70" y="30"/>
                  </a:cubicBezTo>
                  <a:cubicBezTo>
                    <a:pt x="71" y="25"/>
                    <a:pt x="71" y="20"/>
                    <a:pt x="67" y="18"/>
                  </a:cubicBezTo>
                  <a:cubicBezTo>
                    <a:pt x="66" y="18"/>
                    <a:pt x="66" y="18"/>
                    <a:pt x="65" y="18"/>
                  </a:cubicBezTo>
                  <a:cubicBezTo>
                    <a:pt x="62" y="18"/>
                    <a:pt x="59" y="19"/>
                    <a:pt x="56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3" y="22"/>
                    <a:pt x="51" y="23"/>
                    <a:pt x="49" y="23"/>
                  </a:cubicBezTo>
                  <a:cubicBezTo>
                    <a:pt x="48" y="23"/>
                    <a:pt x="47" y="23"/>
                    <a:pt x="45" y="22"/>
                  </a:cubicBezTo>
                  <a:cubicBezTo>
                    <a:pt x="42" y="18"/>
                    <a:pt x="42" y="11"/>
                    <a:pt x="46" y="7"/>
                  </a:cubicBezTo>
                  <a:cubicBezTo>
                    <a:pt x="47" y="6"/>
                    <a:pt x="47" y="4"/>
                    <a:pt x="48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出自【趣你的PPT】(微信:qunideppt)：最优质的PPT资源库"/>
            <p:cNvSpPr/>
            <p:nvPr/>
          </p:nvSpPr>
          <p:spPr bwMode="auto">
            <a:xfrm>
              <a:off x="10620330" y="4277826"/>
              <a:ext cx="87313" cy="69850"/>
            </a:xfrm>
            <a:custGeom>
              <a:avLst/>
              <a:gdLst>
                <a:gd name="T0" fmla="*/ 47 w 76"/>
                <a:gd name="T1" fmla="*/ 0 h 61"/>
                <a:gd name="T2" fmla="*/ 47 w 76"/>
                <a:gd name="T3" fmla="*/ 0 h 61"/>
                <a:gd name="T4" fmla="*/ 28 w 76"/>
                <a:gd name="T5" fmla="*/ 4 h 61"/>
                <a:gd name="T6" fmla="*/ 6 w 76"/>
                <a:gd name="T7" fmla="*/ 19 h 61"/>
                <a:gd name="T8" fmla="*/ 6 w 76"/>
                <a:gd name="T9" fmla="*/ 31 h 61"/>
                <a:gd name="T10" fmla="*/ 5 w 76"/>
                <a:gd name="T11" fmla="*/ 36 h 61"/>
                <a:gd name="T12" fmla="*/ 10 w 76"/>
                <a:gd name="T13" fmla="*/ 46 h 61"/>
                <a:gd name="T14" fmla="*/ 26 w 76"/>
                <a:gd name="T15" fmla="*/ 59 h 61"/>
                <a:gd name="T16" fmla="*/ 37 w 76"/>
                <a:gd name="T17" fmla="*/ 61 h 61"/>
                <a:gd name="T18" fmla="*/ 56 w 76"/>
                <a:gd name="T19" fmla="*/ 56 h 61"/>
                <a:gd name="T20" fmla="*/ 72 w 76"/>
                <a:gd name="T21" fmla="*/ 37 h 61"/>
                <a:gd name="T22" fmla="*/ 72 w 76"/>
                <a:gd name="T23" fmla="*/ 30 h 61"/>
                <a:gd name="T24" fmla="*/ 69 w 76"/>
                <a:gd name="T25" fmla="*/ 23 h 61"/>
                <a:gd name="T26" fmla="*/ 65 w 76"/>
                <a:gd name="T27" fmla="*/ 15 h 61"/>
                <a:gd name="T28" fmla="*/ 62 w 76"/>
                <a:gd name="T29" fmla="*/ 6 h 61"/>
                <a:gd name="T30" fmla="*/ 52 w 76"/>
                <a:gd name="T31" fmla="*/ 2 h 61"/>
                <a:gd name="T32" fmla="*/ 47 w 76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61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1" y="1"/>
                    <a:pt x="34" y="2"/>
                    <a:pt x="28" y="4"/>
                  </a:cubicBezTo>
                  <a:cubicBezTo>
                    <a:pt x="20" y="8"/>
                    <a:pt x="15" y="15"/>
                    <a:pt x="6" y="19"/>
                  </a:cubicBezTo>
                  <a:cubicBezTo>
                    <a:pt x="0" y="21"/>
                    <a:pt x="1" y="27"/>
                    <a:pt x="6" y="31"/>
                  </a:cubicBezTo>
                  <a:cubicBezTo>
                    <a:pt x="6" y="32"/>
                    <a:pt x="6" y="34"/>
                    <a:pt x="5" y="36"/>
                  </a:cubicBezTo>
                  <a:cubicBezTo>
                    <a:pt x="4" y="41"/>
                    <a:pt x="10" y="43"/>
                    <a:pt x="10" y="46"/>
                  </a:cubicBezTo>
                  <a:cubicBezTo>
                    <a:pt x="11" y="57"/>
                    <a:pt x="20" y="57"/>
                    <a:pt x="26" y="59"/>
                  </a:cubicBezTo>
                  <a:cubicBezTo>
                    <a:pt x="30" y="60"/>
                    <a:pt x="34" y="61"/>
                    <a:pt x="37" y="61"/>
                  </a:cubicBezTo>
                  <a:cubicBezTo>
                    <a:pt x="44" y="61"/>
                    <a:pt x="50" y="59"/>
                    <a:pt x="56" y="56"/>
                  </a:cubicBezTo>
                  <a:cubicBezTo>
                    <a:pt x="64" y="51"/>
                    <a:pt x="70" y="46"/>
                    <a:pt x="72" y="37"/>
                  </a:cubicBezTo>
                  <a:cubicBezTo>
                    <a:pt x="72" y="34"/>
                    <a:pt x="71" y="31"/>
                    <a:pt x="72" y="30"/>
                  </a:cubicBezTo>
                  <a:cubicBezTo>
                    <a:pt x="76" y="25"/>
                    <a:pt x="73" y="25"/>
                    <a:pt x="69" y="23"/>
                  </a:cubicBezTo>
                  <a:cubicBezTo>
                    <a:pt x="74" y="15"/>
                    <a:pt x="67" y="16"/>
                    <a:pt x="65" y="15"/>
                  </a:cubicBezTo>
                  <a:cubicBezTo>
                    <a:pt x="64" y="11"/>
                    <a:pt x="63" y="8"/>
                    <a:pt x="62" y="6"/>
                  </a:cubicBezTo>
                  <a:cubicBezTo>
                    <a:pt x="58" y="5"/>
                    <a:pt x="55" y="3"/>
                    <a:pt x="52" y="2"/>
                  </a:cubicBezTo>
                  <a:cubicBezTo>
                    <a:pt x="50" y="1"/>
                    <a:pt x="49" y="0"/>
                    <a:pt x="4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出自【趣你的PPT】(微信:qunideppt)：最优质的PPT资源库"/>
            <p:cNvSpPr/>
            <p:nvPr/>
          </p:nvSpPr>
          <p:spPr bwMode="auto">
            <a:xfrm>
              <a:off x="10028192" y="4125426"/>
              <a:ext cx="46038" cy="38100"/>
            </a:xfrm>
            <a:custGeom>
              <a:avLst/>
              <a:gdLst>
                <a:gd name="T0" fmla="*/ 24 w 40"/>
                <a:gd name="T1" fmla="*/ 0 h 34"/>
                <a:gd name="T2" fmla="*/ 24 w 40"/>
                <a:gd name="T3" fmla="*/ 0 h 34"/>
                <a:gd name="T4" fmla="*/ 1 w 40"/>
                <a:gd name="T5" fmla="*/ 18 h 34"/>
                <a:gd name="T6" fmla="*/ 4 w 40"/>
                <a:gd name="T7" fmla="*/ 29 h 34"/>
                <a:gd name="T8" fmla="*/ 18 w 40"/>
                <a:gd name="T9" fmla="*/ 34 h 34"/>
                <a:gd name="T10" fmla="*/ 18 w 40"/>
                <a:gd name="T11" fmla="*/ 34 h 34"/>
                <a:gd name="T12" fmla="*/ 37 w 40"/>
                <a:gd name="T13" fmla="*/ 21 h 34"/>
                <a:gd name="T14" fmla="*/ 40 w 40"/>
                <a:gd name="T15" fmla="*/ 10 h 34"/>
                <a:gd name="T16" fmla="*/ 34 w 40"/>
                <a:gd name="T17" fmla="*/ 5 h 34"/>
                <a:gd name="T18" fmla="*/ 24 w 40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2" y="1"/>
                    <a:pt x="5" y="5"/>
                    <a:pt x="1" y="18"/>
                  </a:cubicBezTo>
                  <a:cubicBezTo>
                    <a:pt x="0" y="21"/>
                    <a:pt x="1" y="27"/>
                    <a:pt x="4" y="29"/>
                  </a:cubicBezTo>
                  <a:cubicBezTo>
                    <a:pt x="7" y="33"/>
                    <a:pt x="12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6" y="34"/>
                    <a:pt x="37" y="30"/>
                    <a:pt x="37" y="21"/>
                  </a:cubicBezTo>
                  <a:cubicBezTo>
                    <a:pt x="37" y="17"/>
                    <a:pt x="39" y="13"/>
                    <a:pt x="40" y="10"/>
                  </a:cubicBezTo>
                  <a:cubicBezTo>
                    <a:pt x="37" y="8"/>
                    <a:pt x="36" y="6"/>
                    <a:pt x="34" y="5"/>
                  </a:cubicBezTo>
                  <a:cubicBezTo>
                    <a:pt x="31" y="3"/>
                    <a:pt x="28" y="0"/>
                    <a:pt x="2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出自【趣你的PPT】(微信:qunideppt)：最优质的PPT资源库"/>
            <p:cNvSpPr/>
            <p:nvPr/>
          </p:nvSpPr>
          <p:spPr bwMode="auto">
            <a:xfrm>
              <a:off x="9788480" y="4219089"/>
              <a:ext cx="44450" cy="38100"/>
            </a:xfrm>
            <a:custGeom>
              <a:avLst/>
              <a:gdLst>
                <a:gd name="T0" fmla="*/ 27 w 39"/>
                <a:gd name="T1" fmla="*/ 0 h 34"/>
                <a:gd name="T2" fmla="*/ 25 w 39"/>
                <a:gd name="T3" fmla="*/ 0 h 34"/>
                <a:gd name="T4" fmla="*/ 13 w 39"/>
                <a:gd name="T5" fmla="*/ 3 h 34"/>
                <a:gd name="T6" fmla="*/ 0 w 39"/>
                <a:gd name="T7" fmla="*/ 19 h 34"/>
                <a:gd name="T8" fmla="*/ 14 w 39"/>
                <a:gd name="T9" fmla="*/ 34 h 34"/>
                <a:gd name="T10" fmla="*/ 16 w 39"/>
                <a:gd name="T11" fmla="*/ 33 h 34"/>
                <a:gd name="T12" fmla="*/ 34 w 39"/>
                <a:gd name="T13" fmla="*/ 24 h 34"/>
                <a:gd name="T14" fmla="*/ 39 w 39"/>
                <a:gd name="T15" fmla="*/ 16 h 34"/>
                <a:gd name="T16" fmla="*/ 32 w 39"/>
                <a:gd name="T17" fmla="*/ 2 h 34"/>
                <a:gd name="T18" fmla="*/ 27 w 39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4">
                  <a:moveTo>
                    <a:pt x="27" y="0"/>
                  </a:moveTo>
                  <a:cubicBezTo>
                    <a:pt x="26" y="0"/>
                    <a:pt x="26" y="0"/>
                    <a:pt x="25" y="0"/>
                  </a:cubicBezTo>
                  <a:cubicBezTo>
                    <a:pt x="21" y="1"/>
                    <a:pt x="17" y="2"/>
                    <a:pt x="13" y="3"/>
                  </a:cubicBezTo>
                  <a:cubicBezTo>
                    <a:pt x="6" y="5"/>
                    <a:pt x="0" y="9"/>
                    <a:pt x="0" y="19"/>
                  </a:cubicBezTo>
                  <a:cubicBezTo>
                    <a:pt x="0" y="25"/>
                    <a:pt x="7" y="34"/>
                    <a:pt x="14" y="34"/>
                  </a:cubicBezTo>
                  <a:cubicBezTo>
                    <a:pt x="15" y="34"/>
                    <a:pt x="15" y="33"/>
                    <a:pt x="16" y="33"/>
                  </a:cubicBezTo>
                  <a:cubicBezTo>
                    <a:pt x="23" y="31"/>
                    <a:pt x="29" y="27"/>
                    <a:pt x="34" y="24"/>
                  </a:cubicBezTo>
                  <a:cubicBezTo>
                    <a:pt x="36" y="22"/>
                    <a:pt x="37" y="19"/>
                    <a:pt x="39" y="16"/>
                  </a:cubicBezTo>
                  <a:cubicBezTo>
                    <a:pt x="36" y="11"/>
                    <a:pt x="34" y="6"/>
                    <a:pt x="32" y="2"/>
                  </a:cubicBezTo>
                  <a:cubicBezTo>
                    <a:pt x="31" y="1"/>
                    <a:pt x="28" y="0"/>
                    <a:pt x="2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出自【趣你的PPT】(微信:qunideppt)：最优质的PPT资源库"/>
            <p:cNvSpPr/>
            <p:nvPr/>
          </p:nvSpPr>
          <p:spPr bwMode="auto">
            <a:xfrm>
              <a:off x="10506030" y="4103201"/>
              <a:ext cx="71438" cy="60325"/>
            </a:xfrm>
            <a:custGeom>
              <a:avLst/>
              <a:gdLst>
                <a:gd name="T0" fmla="*/ 55 w 63"/>
                <a:gd name="T1" fmla="*/ 0 h 53"/>
                <a:gd name="T2" fmla="*/ 35 w 63"/>
                <a:gd name="T3" fmla="*/ 9 h 53"/>
                <a:gd name="T4" fmla="*/ 19 w 63"/>
                <a:gd name="T5" fmla="*/ 31 h 53"/>
                <a:gd name="T6" fmla="*/ 18 w 63"/>
                <a:gd name="T7" fmla="*/ 37 h 53"/>
                <a:gd name="T8" fmla="*/ 0 w 63"/>
                <a:gd name="T9" fmla="*/ 52 h 53"/>
                <a:gd name="T10" fmla="*/ 7 w 63"/>
                <a:gd name="T11" fmla="*/ 53 h 53"/>
                <a:gd name="T12" fmla="*/ 22 w 63"/>
                <a:gd name="T13" fmla="*/ 45 h 53"/>
                <a:gd name="T14" fmla="*/ 25 w 63"/>
                <a:gd name="T15" fmla="*/ 38 h 53"/>
                <a:gd name="T16" fmla="*/ 40 w 63"/>
                <a:gd name="T17" fmla="*/ 23 h 53"/>
                <a:gd name="T18" fmla="*/ 41 w 63"/>
                <a:gd name="T19" fmla="*/ 23 h 53"/>
                <a:gd name="T20" fmla="*/ 41 w 63"/>
                <a:gd name="T21" fmla="*/ 23 h 53"/>
                <a:gd name="T22" fmla="*/ 61 w 63"/>
                <a:gd name="T23" fmla="*/ 8 h 53"/>
                <a:gd name="T24" fmla="*/ 59 w 63"/>
                <a:gd name="T25" fmla="*/ 0 h 53"/>
                <a:gd name="T26" fmla="*/ 55 w 6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55" y="0"/>
                  </a:moveTo>
                  <a:cubicBezTo>
                    <a:pt x="48" y="0"/>
                    <a:pt x="38" y="4"/>
                    <a:pt x="35" y="9"/>
                  </a:cubicBezTo>
                  <a:cubicBezTo>
                    <a:pt x="31" y="17"/>
                    <a:pt x="26" y="25"/>
                    <a:pt x="19" y="31"/>
                  </a:cubicBezTo>
                  <a:cubicBezTo>
                    <a:pt x="18" y="32"/>
                    <a:pt x="18" y="35"/>
                    <a:pt x="18" y="37"/>
                  </a:cubicBezTo>
                  <a:cubicBezTo>
                    <a:pt x="9" y="38"/>
                    <a:pt x="5" y="45"/>
                    <a:pt x="0" y="52"/>
                  </a:cubicBezTo>
                  <a:cubicBezTo>
                    <a:pt x="3" y="53"/>
                    <a:pt x="5" y="53"/>
                    <a:pt x="7" y="53"/>
                  </a:cubicBezTo>
                  <a:cubicBezTo>
                    <a:pt x="10" y="53"/>
                    <a:pt x="14" y="51"/>
                    <a:pt x="22" y="45"/>
                  </a:cubicBezTo>
                  <a:cubicBezTo>
                    <a:pt x="23" y="43"/>
                    <a:pt x="23" y="39"/>
                    <a:pt x="25" y="38"/>
                  </a:cubicBezTo>
                  <a:cubicBezTo>
                    <a:pt x="30" y="32"/>
                    <a:pt x="35" y="28"/>
                    <a:pt x="40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51" y="23"/>
                    <a:pt x="55" y="14"/>
                    <a:pt x="61" y="8"/>
                  </a:cubicBezTo>
                  <a:cubicBezTo>
                    <a:pt x="63" y="6"/>
                    <a:pt x="61" y="1"/>
                    <a:pt x="59" y="0"/>
                  </a:cubicBezTo>
                  <a:cubicBezTo>
                    <a:pt x="58" y="0"/>
                    <a:pt x="56" y="0"/>
                    <a:pt x="5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出自【趣你的PPT】(微信:qunideppt)：最优质的PPT资源库"/>
            <p:cNvSpPr/>
            <p:nvPr/>
          </p:nvSpPr>
          <p:spPr bwMode="auto">
            <a:xfrm>
              <a:off x="10250442" y="4987439"/>
              <a:ext cx="9525" cy="9525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8 h 9"/>
                <a:gd name="T4" fmla="*/ 9 w 9"/>
                <a:gd name="T5" fmla="*/ 9 h 9"/>
                <a:gd name="T6" fmla="*/ 0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1" y="4"/>
                    <a:pt x="2" y="8"/>
                    <a:pt x="4" y="8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7" y="6"/>
                    <a:pt x="3" y="3"/>
                    <a:pt x="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出自【趣你的PPT】(微信:qunideppt)：最优质的PPT资源库"/>
            <p:cNvSpPr/>
            <p:nvPr/>
          </p:nvSpPr>
          <p:spPr bwMode="auto">
            <a:xfrm>
              <a:off x="10244092" y="4982676"/>
              <a:ext cx="22225" cy="23813"/>
            </a:xfrm>
            <a:custGeom>
              <a:avLst/>
              <a:gdLst>
                <a:gd name="T0" fmla="*/ 1 w 20"/>
                <a:gd name="T1" fmla="*/ 0 h 22"/>
                <a:gd name="T2" fmla="*/ 3 w 20"/>
                <a:gd name="T3" fmla="*/ 10 h 22"/>
                <a:gd name="T4" fmla="*/ 5 w 20"/>
                <a:gd name="T5" fmla="*/ 17 h 22"/>
                <a:gd name="T6" fmla="*/ 20 w 20"/>
                <a:gd name="T7" fmla="*/ 22 h 22"/>
                <a:gd name="T8" fmla="*/ 17 w 20"/>
                <a:gd name="T9" fmla="*/ 17 h 22"/>
                <a:gd name="T10" fmla="*/ 15 w 20"/>
                <a:gd name="T11" fmla="*/ 13 h 22"/>
                <a:gd name="T12" fmla="*/ 10 w 20"/>
                <a:gd name="T13" fmla="*/ 12 h 22"/>
                <a:gd name="T14" fmla="*/ 6 w 20"/>
                <a:gd name="T15" fmla="*/ 4 h 22"/>
                <a:gd name="T16" fmla="*/ 6 w 20"/>
                <a:gd name="T17" fmla="*/ 4 h 22"/>
                <a:gd name="T18" fmla="*/ 1 w 20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2">
                  <a:moveTo>
                    <a:pt x="1" y="0"/>
                  </a:moveTo>
                  <a:cubicBezTo>
                    <a:pt x="0" y="4"/>
                    <a:pt x="1" y="7"/>
                    <a:pt x="3" y="10"/>
                  </a:cubicBezTo>
                  <a:cubicBezTo>
                    <a:pt x="4" y="12"/>
                    <a:pt x="4" y="15"/>
                    <a:pt x="5" y="17"/>
                  </a:cubicBezTo>
                  <a:cubicBezTo>
                    <a:pt x="9" y="21"/>
                    <a:pt x="15" y="22"/>
                    <a:pt x="20" y="22"/>
                  </a:cubicBezTo>
                  <a:cubicBezTo>
                    <a:pt x="19" y="20"/>
                    <a:pt x="18" y="19"/>
                    <a:pt x="17" y="17"/>
                  </a:cubicBezTo>
                  <a:cubicBezTo>
                    <a:pt x="17" y="16"/>
                    <a:pt x="16" y="14"/>
                    <a:pt x="15" y="13"/>
                  </a:cubicBezTo>
                  <a:cubicBezTo>
                    <a:pt x="13" y="13"/>
                    <a:pt x="12" y="13"/>
                    <a:pt x="10" y="12"/>
                  </a:cubicBezTo>
                  <a:cubicBezTo>
                    <a:pt x="8" y="12"/>
                    <a:pt x="7" y="8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3"/>
                    <a:pt x="3" y="2"/>
                    <a:pt x="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出自【趣你的PPT】(微信:qunideppt)：最优质的PPT资源库"/>
            <p:cNvSpPr/>
            <p:nvPr/>
          </p:nvSpPr>
          <p:spPr bwMode="auto">
            <a:xfrm>
              <a:off x="10110742" y="4188926"/>
              <a:ext cx="36513" cy="28575"/>
            </a:xfrm>
            <a:custGeom>
              <a:avLst/>
              <a:gdLst>
                <a:gd name="T0" fmla="*/ 19 w 33"/>
                <a:gd name="T1" fmla="*/ 0 h 25"/>
                <a:gd name="T2" fmla="*/ 7 w 33"/>
                <a:gd name="T3" fmla="*/ 5 h 25"/>
                <a:gd name="T4" fmla="*/ 3 w 33"/>
                <a:gd name="T5" fmla="*/ 16 h 25"/>
                <a:gd name="T6" fmla="*/ 9 w 33"/>
                <a:gd name="T7" fmla="*/ 24 h 25"/>
                <a:gd name="T8" fmla="*/ 11 w 33"/>
                <a:gd name="T9" fmla="*/ 24 h 25"/>
                <a:gd name="T10" fmla="*/ 11 w 33"/>
                <a:gd name="T11" fmla="*/ 25 h 25"/>
                <a:gd name="T12" fmla="*/ 27 w 33"/>
                <a:gd name="T13" fmla="*/ 20 h 25"/>
                <a:gd name="T14" fmla="*/ 33 w 33"/>
                <a:gd name="T15" fmla="*/ 8 h 25"/>
                <a:gd name="T16" fmla="*/ 24 w 33"/>
                <a:gd name="T17" fmla="*/ 1 h 25"/>
                <a:gd name="T18" fmla="*/ 19 w 33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5">
                  <a:moveTo>
                    <a:pt x="19" y="0"/>
                  </a:moveTo>
                  <a:cubicBezTo>
                    <a:pt x="14" y="0"/>
                    <a:pt x="10" y="3"/>
                    <a:pt x="7" y="5"/>
                  </a:cubicBezTo>
                  <a:cubicBezTo>
                    <a:pt x="3" y="7"/>
                    <a:pt x="0" y="11"/>
                    <a:pt x="3" y="16"/>
                  </a:cubicBezTo>
                  <a:cubicBezTo>
                    <a:pt x="4" y="20"/>
                    <a:pt x="5" y="24"/>
                    <a:pt x="9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7" y="24"/>
                    <a:pt x="23" y="23"/>
                    <a:pt x="27" y="20"/>
                  </a:cubicBezTo>
                  <a:cubicBezTo>
                    <a:pt x="30" y="18"/>
                    <a:pt x="32" y="13"/>
                    <a:pt x="33" y="8"/>
                  </a:cubicBezTo>
                  <a:cubicBezTo>
                    <a:pt x="33" y="4"/>
                    <a:pt x="28" y="3"/>
                    <a:pt x="24" y="1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509205" y="4265126"/>
              <a:ext cx="80963" cy="52388"/>
            </a:xfrm>
            <a:custGeom>
              <a:avLst/>
              <a:gdLst>
                <a:gd name="T0" fmla="*/ 71 w 71"/>
                <a:gd name="T1" fmla="*/ 0 h 46"/>
                <a:gd name="T2" fmla="*/ 68 w 71"/>
                <a:gd name="T3" fmla="*/ 2 h 46"/>
                <a:gd name="T4" fmla="*/ 55 w 71"/>
                <a:gd name="T5" fmla="*/ 7 h 46"/>
                <a:gd name="T6" fmla="*/ 40 w 71"/>
                <a:gd name="T7" fmla="*/ 15 h 46"/>
                <a:gd name="T8" fmla="*/ 25 w 71"/>
                <a:gd name="T9" fmla="*/ 24 h 46"/>
                <a:gd name="T10" fmla="*/ 17 w 71"/>
                <a:gd name="T11" fmla="*/ 29 h 46"/>
                <a:gd name="T12" fmla="*/ 0 w 71"/>
                <a:gd name="T13" fmla="*/ 46 h 46"/>
                <a:gd name="T14" fmla="*/ 6 w 71"/>
                <a:gd name="T15" fmla="*/ 43 h 46"/>
                <a:gd name="T16" fmla="*/ 10 w 71"/>
                <a:gd name="T17" fmla="*/ 40 h 46"/>
                <a:gd name="T18" fmla="*/ 31 w 71"/>
                <a:gd name="T19" fmla="*/ 32 h 46"/>
                <a:gd name="T20" fmla="*/ 65 w 71"/>
                <a:gd name="T21" fmla="*/ 9 h 46"/>
                <a:gd name="T22" fmla="*/ 71 w 71"/>
                <a:gd name="T23" fmla="*/ 0 h 46"/>
                <a:gd name="T24" fmla="*/ 71 w 71"/>
                <a:gd name="T25" fmla="*/ 0 h 46"/>
                <a:gd name="T26" fmla="*/ 71 w 71"/>
                <a:gd name="T27" fmla="*/ 0 h 46"/>
                <a:gd name="T28" fmla="*/ 71 w 71"/>
                <a:gd name="T29" fmla="*/ 0 h 46"/>
                <a:gd name="T30" fmla="*/ 71 w 71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46">
                  <a:moveTo>
                    <a:pt x="71" y="0"/>
                  </a:moveTo>
                  <a:cubicBezTo>
                    <a:pt x="70" y="1"/>
                    <a:pt x="69" y="2"/>
                    <a:pt x="68" y="2"/>
                  </a:cubicBezTo>
                  <a:cubicBezTo>
                    <a:pt x="64" y="4"/>
                    <a:pt x="59" y="5"/>
                    <a:pt x="55" y="7"/>
                  </a:cubicBezTo>
                  <a:cubicBezTo>
                    <a:pt x="50" y="9"/>
                    <a:pt x="45" y="12"/>
                    <a:pt x="40" y="15"/>
                  </a:cubicBezTo>
                  <a:cubicBezTo>
                    <a:pt x="35" y="18"/>
                    <a:pt x="30" y="21"/>
                    <a:pt x="25" y="24"/>
                  </a:cubicBezTo>
                  <a:cubicBezTo>
                    <a:pt x="22" y="26"/>
                    <a:pt x="19" y="27"/>
                    <a:pt x="17" y="29"/>
                  </a:cubicBezTo>
                  <a:cubicBezTo>
                    <a:pt x="11" y="34"/>
                    <a:pt x="6" y="40"/>
                    <a:pt x="0" y="46"/>
                  </a:cubicBezTo>
                  <a:cubicBezTo>
                    <a:pt x="2" y="45"/>
                    <a:pt x="4" y="44"/>
                    <a:pt x="6" y="43"/>
                  </a:cubicBezTo>
                  <a:cubicBezTo>
                    <a:pt x="7" y="42"/>
                    <a:pt x="9" y="41"/>
                    <a:pt x="10" y="40"/>
                  </a:cubicBezTo>
                  <a:cubicBezTo>
                    <a:pt x="17" y="37"/>
                    <a:pt x="25" y="35"/>
                    <a:pt x="31" y="32"/>
                  </a:cubicBezTo>
                  <a:cubicBezTo>
                    <a:pt x="43" y="24"/>
                    <a:pt x="54" y="17"/>
                    <a:pt x="65" y="9"/>
                  </a:cubicBezTo>
                  <a:cubicBezTo>
                    <a:pt x="68" y="7"/>
                    <a:pt x="69" y="3"/>
                    <a:pt x="71" y="0"/>
                  </a:cubicBezTo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出自【趣你的PPT】(微信:qunideppt)：最优质的PPT资源库"/>
            <p:cNvSpPr/>
            <p:nvPr/>
          </p:nvSpPr>
          <p:spPr bwMode="auto">
            <a:xfrm>
              <a:off x="10307592" y="4119076"/>
              <a:ext cx="26988" cy="41275"/>
            </a:xfrm>
            <a:custGeom>
              <a:avLst/>
              <a:gdLst>
                <a:gd name="T0" fmla="*/ 14 w 23"/>
                <a:gd name="T1" fmla="*/ 0 h 36"/>
                <a:gd name="T2" fmla="*/ 2 w 23"/>
                <a:gd name="T3" fmla="*/ 30 h 36"/>
                <a:gd name="T4" fmla="*/ 0 w 23"/>
                <a:gd name="T5" fmla="*/ 31 h 36"/>
                <a:gd name="T6" fmla="*/ 1 w 23"/>
                <a:gd name="T7" fmla="*/ 32 h 36"/>
                <a:gd name="T8" fmla="*/ 7 w 23"/>
                <a:gd name="T9" fmla="*/ 32 h 36"/>
                <a:gd name="T10" fmla="*/ 8 w 23"/>
                <a:gd name="T11" fmla="*/ 36 h 36"/>
                <a:gd name="T12" fmla="*/ 22 w 23"/>
                <a:gd name="T13" fmla="*/ 25 h 36"/>
                <a:gd name="T14" fmla="*/ 18 w 23"/>
                <a:gd name="T15" fmla="*/ 17 h 36"/>
                <a:gd name="T16" fmla="*/ 23 w 23"/>
                <a:gd name="T17" fmla="*/ 8 h 36"/>
                <a:gd name="T18" fmla="*/ 22 w 23"/>
                <a:gd name="T19" fmla="*/ 3 h 36"/>
                <a:gd name="T20" fmla="*/ 18 w 23"/>
                <a:gd name="T21" fmla="*/ 1 h 36"/>
                <a:gd name="T22" fmla="*/ 14 w 23"/>
                <a:gd name="T2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6">
                  <a:moveTo>
                    <a:pt x="14" y="0"/>
                  </a:moveTo>
                  <a:cubicBezTo>
                    <a:pt x="7" y="9"/>
                    <a:pt x="3" y="18"/>
                    <a:pt x="2" y="30"/>
                  </a:cubicBezTo>
                  <a:cubicBezTo>
                    <a:pt x="2" y="30"/>
                    <a:pt x="1" y="30"/>
                    <a:pt x="0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3" y="32"/>
                    <a:pt x="5" y="32"/>
                    <a:pt x="7" y="32"/>
                  </a:cubicBezTo>
                  <a:cubicBezTo>
                    <a:pt x="7" y="33"/>
                    <a:pt x="8" y="34"/>
                    <a:pt x="8" y="36"/>
                  </a:cubicBezTo>
                  <a:cubicBezTo>
                    <a:pt x="9" y="27"/>
                    <a:pt x="18" y="30"/>
                    <a:pt x="22" y="25"/>
                  </a:cubicBezTo>
                  <a:cubicBezTo>
                    <a:pt x="17" y="24"/>
                    <a:pt x="17" y="21"/>
                    <a:pt x="18" y="17"/>
                  </a:cubicBezTo>
                  <a:cubicBezTo>
                    <a:pt x="19" y="14"/>
                    <a:pt x="22" y="11"/>
                    <a:pt x="23" y="8"/>
                  </a:cubicBezTo>
                  <a:cubicBezTo>
                    <a:pt x="23" y="7"/>
                    <a:pt x="23" y="4"/>
                    <a:pt x="22" y="3"/>
                  </a:cubicBezTo>
                  <a:cubicBezTo>
                    <a:pt x="22" y="2"/>
                    <a:pt x="19" y="1"/>
                    <a:pt x="18" y="1"/>
                  </a:cubicBezTo>
                  <a:cubicBezTo>
                    <a:pt x="16" y="0"/>
                    <a:pt x="15" y="0"/>
                    <a:pt x="1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出自【趣你的PPT】(微信:qunideppt)：最优质的PPT资源库"/>
            <p:cNvSpPr/>
            <p:nvPr/>
          </p:nvSpPr>
          <p:spPr bwMode="auto">
            <a:xfrm>
              <a:off x="10380617" y="4142889"/>
              <a:ext cx="31750" cy="22225"/>
            </a:xfrm>
            <a:custGeom>
              <a:avLst/>
              <a:gdLst>
                <a:gd name="T0" fmla="*/ 17 w 28"/>
                <a:gd name="T1" fmla="*/ 0 h 20"/>
                <a:gd name="T2" fmla="*/ 15 w 28"/>
                <a:gd name="T3" fmla="*/ 0 h 20"/>
                <a:gd name="T4" fmla="*/ 8 w 28"/>
                <a:gd name="T5" fmla="*/ 3 h 20"/>
                <a:gd name="T6" fmla="*/ 1 w 28"/>
                <a:gd name="T7" fmla="*/ 12 h 20"/>
                <a:gd name="T8" fmla="*/ 10 w 28"/>
                <a:gd name="T9" fmla="*/ 19 h 20"/>
                <a:gd name="T10" fmla="*/ 13 w 28"/>
                <a:gd name="T11" fmla="*/ 20 h 20"/>
                <a:gd name="T12" fmla="*/ 28 w 28"/>
                <a:gd name="T13" fmla="*/ 12 h 20"/>
                <a:gd name="T14" fmla="*/ 27 w 28"/>
                <a:gd name="T15" fmla="*/ 10 h 20"/>
                <a:gd name="T16" fmla="*/ 17 w 28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0">
                  <a:moveTo>
                    <a:pt x="17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2" y="0"/>
                    <a:pt x="11" y="3"/>
                    <a:pt x="8" y="3"/>
                  </a:cubicBezTo>
                  <a:cubicBezTo>
                    <a:pt x="3" y="4"/>
                    <a:pt x="0" y="7"/>
                    <a:pt x="1" y="12"/>
                  </a:cubicBezTo>
                  <a:cubicBezTo>
                    <a:pt x="2" y="16"/>
                    <a:pt x="5" y="19"/>
                    <a:pt x="10" y="19"/>
                  </a:cubicBezTo>
                  <a:cubicBezTo>
                    <a:pt x="11" y="19"/>
                    <a:pt x="12" y="20"/>
                    <a:pt x="13" y="20"/>
                  </a:cubicBezTo>
                  <a:cubicBezTo>
                    <a:pt x="19" y="20"/>
                    <a:pt x="24" y="17"/>
                    <a:pt x="28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3"/>
                    <a:pt x="23" y="0"/>
                    <a:pt x="1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出自【趣你的PPT】(微信:qunideppt)：最优质的PPT资源库"/>
            <p:cNvSpPr/>
            <p:nvPr/>
          </p:nvSpPr>
          <p:spPr bwMode="auto">
            <a:xfrm>
              <a:off x="10175830" y="4131776"/>
              <a:ext cx="30163" cy="22225"/>
            </a:xfrm>
            <a:custGeom>
              <a:avLst/>
              <a:gdLst>
                <a:gd name="T0" fmla="*/ 14 w 27"/>
                <a:gd name="T1" fmla="*/ 0 h 20"/>
                <a:gd name="T2" fmla="*/ 8 w 27"/>
                <a:gd name="T3" fmla="*/ 2 h 20"/>
                <a:gd name="T4" fmla="*/ 1 w 27"/>
                <a:gd name="T5" fmla="*/ 10 h 20"/>
                <a:gd name="T6" fmla="*/ 6 w 27"/>
                <a:gd name="T7" fmla="*/ 17 h 20"/>
                <a:gd name="T8" fmla="*/ 8 w 27"/>
                <a:gd name="T9" fmla="*/ 18 h 20"/>
                <a:gd name="T10" fmla="*/ 12 w 27"/>
                <a:gd name="T11" fmla="*/ 20 h 20"/>
                <a:gd name="T12" fmla="*/ 18 w 27"/>
                <a:gd name="T13" fmla="*/ 18 h 20"/>
                <a:gd name="T14" fmla="*/ 27 w 27"/>
                <a:gd name="T15" fmla="*/ 11 h 20"/>
                <a:gd name="T16" fmla="*/ 24 w 27"/>
                <a:gd name="T17" fmla="*/ 5 h 20"/>
                <a:gd name="T18" fmla="*/ 14 w 27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0">
                  <a:moveTo>
                    <a:pt x="14" y="0"/>
                  </a:moveTo>
                  <a:cubicBezTo>
                    <a:pt x="12" y="0"/>
                    <a:pt x="10" y="1"/>
                    <a:pt x="8" y="2"/>
                  </a:cubicBezTo>
                  <a:cubicBezTo>
                    <a:pt x="4" y="3"/>
                    <a:pt x="2" y="6"/>
                    <a:pt x="1" y="10"/>
                  </a:cubicBezTo>
                  <a:cubicBezTo>
                    <a:pt x="0" y="14"/>
                    <a:pt x="4" y="15"/>
                    <a:pt x="6" y="17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4" y="20"/>
                    <a:pt x="17" y="19"/>
                    <a:pt x="18" y="18"/>
                  </a:cubicBezTo>
                  <a:cubicBezTo>
                    <a:pt x="22" y="16"/>
                    <a:pt x="24" y="13"/>
                    <a:pt x="27" y="11"/>
                  </a:cubicBezTo>
                  <a:cubicBezTo>
                    <a:pt x="26" y="8"/>
                    <a:pt x="25" y="6"/>
                    <a:pt x="24" y="5"/>
                  </a:cubicBezTo>
                  <a:cubicBezTo>
                    <a:pt x="21" y="2"/>
                    <a:pt x="18" y="0"/>
                    <a:pt x="1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409192" y="4257189"/>
              <a:ext cx="11113" cy="9525"/>
            </a:xfrm>
            <a:custGeom>
              <a:avLst/>
              <a:gdLst>
                <a:gd name="T0" fmla="*/ 0 w 9"/>
                <a:gd name="T1" fmla="*/ 9 h 9"/>
                <a:gd name="T2" fmla="*/ 0 w 9"/>
                <a:gd name="T3" fmla="*/ 9 h 9"/>
                <a:gd name="T4" fmla="*/ 0 w 9"/>
                <a:gd name="T5" fmla="*/ 9 h 9"/>
                <a:gd name="T6" fmla="*/ 0 w 9"/>
                <a:gd name="T7" fmla="*/ 9 h 9"/>
                <a:gd name="T8" fmla="*/ 9 w 9"/>
                <a:gd name="T9" fmla="*/ 0 h 9"/>
                <a:gd name="T10" fmla="*/ 0 w 9"/>
                <a:gd name="T11" fmla="*/ 9 h 9"/>
                <a:gd name="T12" fmla="*/ 9 w 9"/>
                <a:gd name="T13" fmla="*/ 0 h 9"/>
                <a:gd name="T14" fmla="*/ 9 w 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9" y="0"/>
                  </a:moveTo>
                  <a:cubicBezTo>
                    <a:pt x="3" y="0"/>
                    <a:pt x="1" y="4"/>
                    <a:pt x="0" y="9"/>
                  </a:cubicBezTo>
                  <a:cubicBezTo>
                    <a:pt x="3" y="6"/>
                    <a:pt x="6" y="4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590167" y="4258776"/>
              <a:ext cx="12700" cy="6350"/>
            </a:xfrm>
            <a:custGeom>
              <a:avLst/>
              <a:gdLst>
                <a:gd name="T0" fmla="*/ 0 w 11"/>
                <a:gd name="T1" fmla="*/ 6 h 6"/>
                <a:gd name="T2" fmla="*/ 0 w 11"/>
                <a:gd name="T3" fmla="*/ 6 h 6"/>
                <a:gd name="T4" fmla="*/ 0 w 11"/>
                <a:gd name="T5" fmla="*/ 6 h 6"/>
                <a:gd name="T6" fmla="*/ 0 w 11"/>
                <a:gd name="T7" fmla="*/ 6 h 6"/>
                <a:gd name="T8" fmla="*/ 11 w 11"/>
                <a:gd name="T9" fmla="*/ 0 h 6"/>
                <a:gd name="T10" fmla="*/ 0 w 11"/>
                <a:gd name="T11" fmla="*/ 6 h 6"/>
                <a:gd name="T12" fmla="*/ 4 w 11"/>
                <a:gd name="T13" fmla="*/ 6 h 6"/>
                <a:gd name="T14" fmla="*/ 11 w 1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11" y="0"/>
                  </a:moveTo>
                  <a:cubicBezTo>
                    <a:pt x="7" y="2"/>
                    <a:pt x="4" y="4"/>
                    <a:pt x="0" y="6"/>
                  </a:cubicBezTo>
                  <a:cubicBezTo>
                    <a:pt x="1" y="6"/>
                    <a:pt x="2" y="6"/>
                    <a:pt x="4" y="6"/>
                  </a:cubicBezTo>
                  <a:cubicBezTo>
                    <a:pt x="8" y="6"/>
                    <a:pt x="10" y="4"/>
                    <a:pt x="1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182180" y="4288939"/>
              <a:ext cx="844550" cy="1016000"/>
            </a:xfrm>
            <a:custGeom>
              <a:avLst/>
              <a:gdLst>
                <a:gd name="T0" fmla="*/ 72 w 742"/>
                <a:gd name="T1" fmla="*/ 598 h 891"/>
                <a:gd name="T2" fmla="*/ 380 w 742"/>
                <a:gd name="T3" fmla="*/ 486 h 891"/>
                <a:gd name="T4" fmla="*/ 210 w 742"/>
                <a:gd name="T5" fmla="*/ 500 h 891"/>
                <a:gd name="T6" fmla="*/ 155 w 742"/>
                <a:gd name="T7" fmla="*/ 607 h 891"/>
                <a:gd name="T8" fmla="*/ 111 w 742"/>
                <a:gd name="T9" fmla="*/ 674 h 891"/>
                <a:gd name="T10" fmla="*/ 137 w 742"/>
                <a:gd name="T11" fmla="*/ 777 h 891"/>
                <a:gd name="T12" fmla="*/ 182 w 742"/>
                <a:gd name="T13" fmla="*/ 890 h 891"/>
                <a:gd name="T14" fmla="*/ 131 w 742"/>
                <a:gd name="T15" fmla="*/ 741 h 891"/>
                <a:gd name="T16" fmla="*/ 174 w 742"/>
                <a:gd name="T17" fmla="*/ 658 h 891"/>
                <a:gd name="T18" fmla="*/ 237 w 742"/>
                <a:gd name="T19" fmla="*/ 652 h 891"/>
                <a:gd name="T20" fmla="*/ 278 w 742"/>
                <a:gd name="T21" fmla="*/ 641 h 891"/>
                <a:gd name="T22" fmla="*/ 319 w 742"/>
                <a:gd name="T23" fmla="*/ 605 h 891"/>
                <a:gd name="T24" fmla="*/ 374 w 742"/>
                <a:gd name="T25" fmla="*/ 713 h 891"/>
                <a:gd name="T26" fmla="*/ 451 w 742"/>
                <a:gd name="T27" fmla="*/ 817 h 891"/>
                <a:gd name="T28" fmla="*/ 372 w 742"/>
                <a:gd name="T29" fmla="*/ 650 h 891"/>
                <a:gd name="T30" fmla="*/ 463 w 742"/>
                <a:gd name="T31" fmla="*/ 692 h 891"/>
                <a:gd name="T32" fmla="*/ 520 w 742"/>
                <a:gd name="T33" fmla="*/ 699 h 891"/>
                <a:gd name="T34" fmla="*/ 481 w 742"/>
                <a:gd name="T35" fmla="*/ 683 h 891"/>
                <a:gd name="T36" fmla="*/ 378 w 742"/>
                <a:gd name="T37" fmla="*/ 558 h 891"/>
                <a:gd name="T38" fmla="*/ 315 w 742"/>
                <a:gd name="T39" fmla="*/ 490 h 891"/>
                <a:gd name="T40" fmla="*/ 258 w 742"/>
                <a:gd name="T41" fmla="*/ 485 h 891"/>
                <a:gd name="T42" fmla="*/ 100 w 742"/>
                <a:gd name="T43" fmla="*/ 208 h 891"/>
                <a:gd name="T44" fmla="*/ 105 w 742"/>
                <a:gd name="T45" fmla="*/ 200 h 891"/>
                <a:gd name="T46" fmla="*/ 120 w 742"/>
                <a:gd name="T47" fmla="*/ 171 h 891"/>
                <a:gd name="T48" fmla="*/ 0 w 742"/>
                <a:gd name="T49" fmla="*/ 156 h 891"/>
                <a:gd name="T50" fmla="*/ 3 w 742"/>
                <a:gd name="T51" fmla="*/ 153 h 891"/>
                <a:gd name="T52" fmla="*/ 96 w 742"/>
                <a:gd name="T53" fmla="*/ 116 h 891"/>
                <a:gd name="T54" fmla="*/ 78 w 742"/>
                <a:gd name="T55" fmla="*/ 107 h 891"/>
                <a:gd name="T56" fmla="*/ 93 w 742"/>
                <a:gd name="T57" fmla="*/ 107 h 891"/>
                <a:gd name="T58" fmla="*/ 359 w 742"/>
                <a:gd name="T59" fmla="*/ 112 h 891"/>
                <a:gd name="T60" fmla="*/ 283 w 742"/>
                <a:gd name="T61" fmla="*/ 149 h 891"/>
                <a:gd name="T62" fmla="*/ 203 w 742"/>
                <a:gd name="T63" fmla="*/ 100 h 891"/>
                <a:gd name="T64" fmla="*/ 189 w 742"/>
                <a:gd name="T65" fmla="*/ 135 h 891"/>
                <a:gd name="T66" fmla="*/ 194 w 742"/>
                <a:gd name="T67" fmla="*/ 178 h 891"/>
                <a:gd name="T68" fmla="*/ 214 w 742"/>
                <a:gd name="T69" fmla="*/ 168 h 891"/>
                <a:gd name="T70" fmla="*/ 237 w 742"/>
                <a:gd name="T71" fmla="*/ 178 h 891"/>
                <a:gd name="T72" fmla="*/ 204 w 742"/>
                <a:gd name="T73" fmla="*/ 213 h 891"/>
                <a:gd name="T74" fmla="*/ 234 w 742"/>
                <a:gd name="T75" fmla="*/ 274 h 891"/>
                <a:gd name="T76" fmla="*/ 272 w 742"/>
                <a:gd name="T77" fmla="*/ 286 h 891"/>
                <a:gd name="T78" fmla="*/ 343 w 742"/>
                <a:gd name="T79" fmla="*/ 314 h 891"/>
                <a:gd name="T80" fmla="*/ 314 w 742"/>
                <a:gd name="T81" fmla="*/ 350 h 891"/>
                <a:gd name="T82" fmla="*/ 226 w 742"/>
                <a:gd name="T83" fmla="*/ 307 h 891"/>
                <a:gd name="T84" fmla="*/ 163 w 742"/>
                <a:gd name="T85" fmla="*/ 326 h 891"/>
                <a:gd name="T86" fmla="*/ 235 w 742"/>
                <a:gd name="T87" fmla="*/ 453 h 891"/>
                <a:gd name="T88" fmla="*/ 332 w 742"/>
                <a:gd name="T89" fmla="*/ 475 h 891"/>
                <a:gd name="T90" fmla="*/ 408 w 742"/>
                <a:gd name="T91" fmla="*/ 455 h 891"/>
                <a:gd name="T92" fmla="*/ 443 w 742"/>
                <a:gd name="T93" fmla="*/ 459 h 891"/>
                <a:gd name="T94" fmla="*/ 517 w 742"/>
                <a:gd name="T95" fmla="*/ 450 h 891"/>
                <a:gd name="T96" fmla="*/ 580 w 742"/>
                <a:gd name="T97" fmla="*/ 456 h 891"/>
                <a:gd name="T98" fmla="*/ 732 w 742"/>
                <a:gd name="T99" fmla="*/ 454 h 891"/>
                <a:gd name="T100" fmla="*/ 646 w 742"/>
                <a:gd name="T101" fmla="*/ 434 h 891"/>
                <a:gd name="T102" fmla="*/ 505 w 742"/>
                <a:gd name="T103" fmla="*/ 419 h 891"/>
                <a:gd name="T104" fmla="*/ 463 w 742"/>
                <a:gd name="T105" fmla="*/ 388 h 891"/>
                <a:gd name="T106" fmla="*/ 462 w 742"/>
                <a:gd name="T107" fmla="*/ 362 h 891"/>
                <a:gd name="T108" fmla="*/ 443 w 742"/>
                <a:gd name="T109" fmla="*/ 352 h 891"/>
                <a:gd name="T110" fmla="*/ 528 w 742"/>
                <a:gd name="T111" fmla="*/ 218 h 891"/>
                <a:gd name="T112" fmla="*/ 476 w 742"/>
                <a:gd name="T113" fmla="*/ 222 h 891"/>
                <a:gd name="T114" fmla="*/ 356 w 742"/>
                <a:gd name="T115" fmla="*/ 189 h 891"/>
                <a:gd name="T116" fmla="*/ 402 w 742"/>
                <a:gd name="T117" fmla="*/ 85 h 891"/>
                <a:gd name="T118" fmla="*/ 124 w 742"/>
                <a:gd name="T119" fmla="*/ 12 h 891"/>
                <a:gd name="T120" fmla="*/ 145 w 742"/>
                <a:gd name="T121" fmla="*/ 34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2" h="891">
                  <a:moveTo>
                    <a:pt x="87" y="593"/>
                  </a:moveTo>
                  <a:cubicBezTo>
                    <a:pt x="85" y="595"/>
                    <a:pt x="82" y="595"/>
                    <a:pt x="80" y="595"/>
                  </a:cubicBezTo>
                  <a:cubicBezTo>
                    <a:pt x="80" y="595"/>
                    <a:pt x="79" y="595"/>
                    <a:pt x="79" y="595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76" y="595"/>
                    <a:pt x="74" y="595"/>
                    <a:pt x="72" y="598"/>
                  </a:cubicBezTo>
                  <a:cubicBezTo>
                    <a:pt x="75" y="598"/>
                    <a:pt x="77" y="600"/>
                    <a:pt x="80" y="602"/>
                  </a:cubicBezTo>
                  <a:cubicBezTo>
                    <a:pt x="83" y="605"/>
                    <a:pt x="83" y="609"/>
                    <a:pt x="84" y="613"/>
                  </a:cubicBezTo>
                  <a:cubicBezTo>
                    <a:pt x="84" y="615"/>
                    <a:pt x="84" y="617"/>
                    <a:pt x="85" y="619"/>
                  </a:cubicBezTo>
                  <a:cubicBezTo>
                    <a:pt x="86" y="610"/>
                    <a:pt x="86" y="602"/>
                    <a:pt x="87" y="593"/>
                  </a:cubicBezTo>
                  <a:moveTo>
                    <a:pt x="380" y="486"/>
                  </a:moveTo>
                  <a:cubicBezTo>
                    <a:pt x="371" y="487"/>
                    <a:pt x="363" y="487"/>
                    <a:pt x="358" y="497"/>
                  </a:cubicBezTo>
                  <a:cubicBezTo>
                    <a:pt x="366" y="495"/>
                    <a:pt x="377" y="500"/>
                    <a:pt x="380" y="486"/>
                  </a:cubicBezTo>
                  <a:moveTo>
                    <a:pt x="258" y="485"/>
                  </a:moveTo>
                  <a:cubicBezTo>
                    <a:pt x="251" y="485"/>
                    <a:pt x="243" y="485"/>
                    <a:pt x="235" y="485"/>
                  </a:cubicBezTo>
                  <a:cubicBezTo>
                    <a:pt x="227" y="485"/>
                    <a:pt x="215" y="490"/>
                    <a:pt x="210" y="500"/>
                  </a:cubicBezTo>
                  <a:cubicBezTo>
                    <a:pt x="207" y="507"/>
                    <a:pt x="209" y="516"/>
                    <a:pt x="208" y="524"/>
                  </a:cubicBezTo>
                  <a:cubicBezTo>
                    <a:pt x="199" y="525"/>
                    <a:pt x="195" y="530"/>
                    <a:pt x="194" y="538"/>
                  </a:cubicBezTo>
                  <a:cubicBezTo>
                    <a:pt x="181" y="538"/>
                    <a:pt x="181" y="539"/>
                    <a:pt x="178" y="551"/>
                  </a:cubicBezTo>
                  <a:cubicBezTo>
                    <a:pt x="176" y="556"/>
                    <a:pt x="172" y="560"/>
                    <a:pt x="170" y="566"/>
                  </a:cubicBezTo>
                  <a:cubicBezTo>
                    <a:pt x="165" y="579"/>
                    <a:pt x="160" y="593"/>
                    <a:pt x="155" y="607"/>
                  </a:cubicBezTo>
                  <a:cubicBezTo>
                    <a:pt x="152" y="613"/>
                    <a:pt x="151" y="619"/>
                    <a:pt x="148" y="625"/>
                  </a:cubicBezTo>
                  <a:cubicBezTo>
                    <a:pt x="148" y="627"/>
                    <a:pt x="146" y="629"/>
                    <a:pt x="145" y="630"/>
                  </a:cubicBezTo>
                  <a:cubicBezTo>
                    <a:pt x="137" y="634"/>
                    <a:pt x="135" y="641"/>
                    <a:pt x="133" y="648"/>
                  </a:cubicBezTo>
                  <a:cubicBezTo>
                    <a:pt x="131" y="653"/>
                    <a:pt x="128" y="656"/>
                    <a:pt x="123" y="659"/>
                  </a:cubicBezTo>
                  <a:cubicBezTo>
                    <a:pt x="118" y="663"/>
                    <a:pt x="112" y="668"/>
                    <a:pt x="111" y="674"/>
                  </a:cubicBezTo>
                  <a:cubicBezTo>
                    <a:pt x="109" y="682"/>
                    <a:pt x="104" y="687"/>
                    <a:pt x="100" y="691"/>
                  </a:cubicBezTo>
                  <a:cubicBezTo>
                    <a:pt x="100" y="695"/>
                    <a:pt x="101" y="698"/>
                    <a:pt x="103" y="701"/>
                  </a:cubicBezTo>
                  <a:cubicBezTo>
                    <a:pt x="109" y="716"/>
                    <a:pt x="114" y="731"/>
                    <a:pt x="120" y="746"/>
                  </a:cubicBezTo>
                  <a:cubicBezTo>
                    <a:pt x="124" y="756"/>
                    <a:pt x="123" y="769"/>
                    <a:pt x="136" y="774"/>
                  </a:cubicBezTo>
                  <a:cubicBezTo>
                    <a:pt x="136" y="775"/>
                    <a:pt x="137" y="776"/>
                    <a:pt x="137" y="777"/>
                  </a:cubicBezTo>
                  <a:cubicBezTo>
                    <a:pt x="141" y="787"/>
                    <a:pt x="145" y="796"/>
                    <a:pt x="148" y="805"/>
                  </a:cubicBezTo>
                  <a:cubicBezTo>
                    <a:pt x="154" y="821"/>
                    <a:pt x="160" y="836"/>
                    <a:pt x="165" y="852"/>
                  </a:cubicBezTo>
                  <a:cubicBezTo>
                    <a:pt x="168" y="861"/>
                    <a:pt x="169" y="871"/>
                    <a:pt x="172" y="881"/>
                  </a:cubicBezTo>
                  <a:cubicBezTo>
                    <a:pt x="173" y="885"/>
                    <a:pt x="176" y="888"/>
                    <a:pt x="179" y="891"/>
                  </a:cubicBezTo>
                  <a:cubicBezTo>
                    <a:pt x="180" y="891"/>
                    <a:pt x="181" y="891"/>
                    <a:pt x="182" y="890"/>
                  </a:cubicBezTo>
                  <a:cubicBezTo>
                    <a:pt x="182" y="884"/>
                    <a:pt x="181" y="879"/>
                    <a:pt x="180" y="873"/>
                  </a:cubicBezTo>
                  <a:cubicBezTo>
                    <a:pt x="179" y="867"/>
                    <a:pt x="178" y="860"/>
                    <a:pt x="177" y="854"/>
                  </a:cubicBezTo>
                  <a:cubicBezTo>
                    <a:pt x="176" y="852"/>
                    <a:pt x="176" y="849"/>
                    <a:pt x="175" y="847"/>
                  </a:cubicBezTo>
                  <a:cubicBezTo>
                    <a:pt x="170" y="832"/>
                    <a:pt x="166" y="817"/>
                    <a:pt x="158" y="803"/>
                  </a:cubicBezTo>
                  <a:cubicBezTo>
                    <a:pt x="147" y="783"/>
                    <a:pt x="139" y="762"/>
                    <a:pt x="131" y="741"/>
                  </a:cubicBezTo>
                  <a:cubicBezTo>
                    <a:pt x="125" y="726"/>
                    <a:pt x="120" y="711"/>
                    <a:pt x="122" y="696"/>
                  </a:cubicBezTo>
                  <a:cubicBezTo>
                    <a:pt x="124" y="683"/>
                    <a:pt x="127" y="670"/>
                    <a:pt x="129" y="657"/>
                  </a:cubicBezTo>
                  <a:cubicBezTo>
                    <a:pt x="131" y="650"/>
                    <a:pt x="143" y="638"/>
                    <a:pt x="151" y="637"/>
                  </a:cubicBezTo>
                  <a:cubicBezTo>
                    <a:pt x="152" y="637"/>
                    <a:pt x="154" y="637"/>
                    <a:pt x="155" y="637"/>
                  </a:cubicBezTo>
                  <a:cubicBezTo>
                    <a:pt x="168" y="637"/>
                    <a:pt x="174" y="644"/>
                    <a:pt x="174" y="658"/>
                  </a:cubicBezTo>
                  <a:cubicBezTo>
                    <a:pt x="181" y="661"/>
                    <a:pt x="185" y="662"/>
                    <a:pt x="189" y="662"/>
                  </a:cubicBezTo>
                  <a:cubicBezTo>
                    <a:pt x="196" y="662"/>
                    <a:pt x="201" y="657"/>
                    <a:pt x="207" y="647"/>
                  </a:cubicBezTo>
                  <a:cubicBezTo>
                    <a:pt x="208" y="645"/>
                    <a:pt x="211" y="642"/>
                    <a:pt x="213" y="642"/>
                  </a:cubicBezTo>
                  <a:cubicBezTo>
                    <a:pt x="213" y="642"/>
                    <a:pt x="213" y="642"/>
                    <a:pt x="214" y="642"/>
                  </a:cubicBezTo>
                  <a:cubicBezTo>
                    <a:pt x="222" y="645"/>
                    <a:pt x="230" y="648"/>
                    <a:pt x="237" y="652"/>
                  </a:cubicBezTo>
                  <a:cubicBezTo>
                    <a:pt x="243" y="656"/>
                    <a:pt x="247" y="662"/>
                    <a:pt x="253" y="666"/>
                  </a:cubicBezTo>
                  <a:cubicBezTo>
                    <a:pt x="257" y="670"/>
                    <a:pt x="262" y="672"/>
                    <a:pt x="268" y="672"/>
                  </a:cubicBezTo>
                  <a:cubicBezTo>
                    <a:pt x="270" y="672"/>
                    <a:pt x="272" y="672"/>
                    <a:pt x="274" y="671"/>
                  </a:cubicBezTo>
                  <a:cubicBezTo>
                    <a:pt x="272" y="667"/>
                    <a:pt x="271" y="663"/>
                    <a:pt x="269" y="659"/>
                  </a:cubicBezTo>
                  <a:cubicBezTo>
                    <a:pt x="266" y="650"/>
                    <a:pt x="269" y="643"/>
                    <a:pt x="278" y="641"/>
                  </a:cubicBezTo>
                  <a:cubicBezTo>
                    <a:pt x="283" y="640"/>
                    <a:pt x="288" y="640"/>
                    <a:pt x="293" y="639"/>
                  </a:cubicBezTo>
                  <a:cubicBezTo>
                    <a:pt x="299" y="639"/>
                    <a:pt x="304" y="635"/>
                    <a:pt x="306" y="629"/>
                  </a:cubicBezTo>
                  <a:cubicBezTo>
                    <a:pt x="307" y="627"/>
                    <a:pt x="306" y="624"/>
                    <a:pt x="305" y="622"/>
                  </a:cubicBezTo>
                  <a:cubicBezTo>
                    <a:pt x="300" y="615"/>
                    <a:pt x="301" y="612"/>
                    <a:pt x="309" y="609"/>
                  </a:cubicBezTo>
                  <a:cubicBezTo>
                    <a:pt x="313" y="608"/>
                    <a:pt x="316" y="607"/>
                    <a:pt x="319" y="605"/>
                  </a:cubicBezTo>
                  <a:cubicBezTo>
                    <a:pt x="327" y="600"/>
                    <a:pt x="333" y="597"/>
                    <a:pt x="337" y="597"/>
                  </a:cubicBezTo>
                  <a:cubicBezTo>
                    <a:pt x="343" y="597"/>
                    <a:pt x="346" y="603"/>
                    <a:pt x="350" y="616"/>
                  </a:cubicBezTo>
                  <a:cubicBezTo>
                    <a:pt x="353" y="628"/>
                    <a:pt x="357" y="641"/>
                    <a:pt x="346" y="652"/>
                  </a:cubicBezTo>
                  <a:cubicBezTo>
                    <a:pt x="342" y="657"/>
                    <a:pt x="342" y="665"/>
                    <a:pt x="346" y="671"/>
                  </a:cubicBezTo>
                  <a:cubicBezTo>
                    <a:pt x="356" y="685"/>
                    <a:pt x="364" y="699"/>
                    <a:pt x="374" y="713"/>
                  </a:cubicBezTo>
                  <a:cubicBezTo>
                    <a:pt x="380" y="721"/>
                    <a:pt x="387" y="727"/>
                    <a:pt x="393" y="735"/>
                  </a:cubicBezTo>
                  <a:cubicBezTo>
                    <a:pt x="403" y="751"/>
                    <a:pt x="412" y="768"/>
                    <a:pt x="422" y="784"/>
                  </a:cubicBezTo>
                  <a:cubicBezTo>
                    <a:pt x="431" y="798"/>
                    <a:pt x="440" y="812"/>
                    <a:pt x="449" y="825"/>
                  </a:cubicBezTo>
                  <a:cubicBezTo>
                    <a:pt x="450" y="826"/>
                    <a:pt x="452" y="827"/>
                    <a:pt x="455" y="829"/>
                  </a:cubicBezTo>
                  <a:cubicBezTo>
                    <a:pt x="454" y="823"/>
                    <a:pt x="453" y="820"/>
                    <a:pt x="451" y="817"/>
                  </a:cubicBezTo>
                  <a:cubicBezTo>
                    <a:pt x="434" y="789"/>
                    <a:pt x="418" y="760"/>
                    <a:pt x="398" y="734"/>
                  </a:cubicBezTo>
                  <a:cubicBezTo>
                    <a:pt x="396" y="732"/>
                    <a:pt x="395" y="730"/>
                    <a:pt x="394" y="727"/>
                  </a:cubicBezTo>
                  <a:cubicBezTo>
                    <a:pt x="390" y="716"/>
                    <a:pt x="387" y="704"/>
                    <a:pt x="378" y="694"/>
                  </a:cubicBezTo>
                  <a:cubicBezTo>
                    <a:pt x="367" y="683"/>
                    <a:pt x="364" y="669"/>
                    <a:pt x="369" y="654"/>
                  </a:cubicBezTo>
                  <a:cubicBezTo>
                    <a:pt x="370" y="652"/>
                    <a:pt x="371" y="651"/>
                    <a:pt x="372" y="650"/>
                  </a:cubicBezTo>
                  <a:cubicBezTo>
                    <a:pt x="376" y="647"/>
                    <a:pt x="381" y="645"/>
                    <a:pt x="386" y="645"/>
                  </a:cubicBezTo>
                  <a:cubicBezTo>
                    <a:pt x="394" y="645"/>
                    <a:pt x="402" y="649"/>
                    <a:pt x="407" y="656"/>
                  </a:cubicBezTo>
                  <a:cubicBezTo>
                    <a:pt x="410" y="659"/>
                    <a:pt x="413" y="662"/>
                    <a:pt x="417" y="663"/>
                  </a:cubicBezTo>
                  <a:cubicBezTo>
                    <a:pt x="431" y="668"/>
                    <a:pt x="441" y="677"/>
                    <a:pt x="453" y="686"/>
                  </a:cubicBezTo>
                  <a:cubicBezTo>
                    <a:pt x="456" y="688"/>
                    <a:pt x="460" y="690"/>
                    <a:pt x="463" y="692"/>
                  </a:cubicBezTo>
                  <a:cubicBezTo>
                    <a:pt x="473" y="700"/>
                    <a:pt x="485" y="706"/>
                    <a:pt x="492" y="715"/>
                  </a:cubicBezTo>
                  <a:cubicBezTo>
                    <a:pt x="495" y="720"/>
                    <a:pt x="497" y="721"/>
                    <a:pt x="500" y="721"/>
                  </a:cubicBezTo>
                  <a:cubicBezTo>
                    <a:pt x="502" y="721"/>
                    <a:pt x="505" y="720"/>
                    <a:pt x="508" y="720"/>
                  </a:cubicBezTo>
                  <a:cubicBezTo>
                    <a:pt x="504" y="718"/>
                    <a:pt x="501" y="716"/>
                    <a:pt x="497" y="714"/>
                  </a:cubicBezTo>
                  <a:cubicBezTo>
                    <a:pt x="506" y="708"/>
                    <a:pt x="514" y="703"/>
                    <a:pt x="520" y="699"/>
                  </a:cubicBezTo>
                  <a:cubicBezTo>
                    <a:pt x="528" y="700"/>
                    <a:pt x="534" y="701"/>
                    <a:pt x="541" y="702"/>
                  </a:cubicBezTo>
                  <a:cubicBezTo>
                    <a:pt x="541" y="700"/>
                    <a:pt x="542" y="699"/>
                    <a:pt x="542" y="698"/>
                  </a:cubicBezTo>
                  <a:cubicBezTo>
                    <a:pt x="537" y="691"/>
                    <a:pt x="537" y="680"/>
                    <a:pt x="525" y="677"/>
                  </a:cubicBezTo>
                  <a:cubicBezTo>
                    <a:pt x="515" y="675"/>
                    <a:pt x="507" y="670"/>
                    <a:pt x="498" y="666"/>
                  </a:cubicBezTo>
                  <a:cubicBezTo>
                    <a:pt x="493" y="678"/>
                    <a:pt x="488" y="683"/>
                    <a:pt x="481" y="683"/>
                  </a:cubicBezTo>
                  <a:cubicBezTo>
                    <a:pt x="478" y="683"/>
                    <a:pt x="473" y="681"/>
                    <a:pt x="467" y="678"/>
                  </a:cubicBezTo>
                  <a:cubicBezTo>
                    <a:pt x="449" y="670"/>
                    <a:pt x="432" y="660"/>
                    <a:pt x="414" y="651"/>
                  </a:cubicBezTo>
                  <a:cubicBezTo>
                    <a:pt x="388" y="639"/>
                    <a:pt x="376" y="615"/>
                    <a:pt x="364" y="591"/>
                  </a:cubicBezTo>
                  <a:cubicBezTo>
                    <a:pt x="360" y="583"/>
                    <a:pt x="362" y="577"/>
                    <a:pt x="370" y="571"/>
                  </a:cubicBezTo>
                  <a:cubicBezTo>
                    <a:pt x="375" y="568"/>
                    <a:pt x="377" y="564"/>
                    <a:pt x="378" y="558"/>
                  </a:cubicBezTo>
                  <a:cubicBezTo>
                    <a:pt x="378" y="555"/>
                    <a:pt x="379" y="552"/>
                    <a:pt x="380" y="549"/>
                  </a:cubicBezTo>
                  <a:cubicBezTo>
                    <a:pt x="371" y="547"/>
                    <a:pt x="361" y="548"/>
                    <a:pt x="358" y="536"/>
                  </a:cubicBezTo>
                  <a:cubicBezTo>
                    <a:pt x="357" y="533"/>
                    <a:pt x="351" y="532"/>
                    <a:pt x="349" y="529"/>
                  </a:cubicBezTo>
                  <a:cubicBezTo>
                    <a:pt x="345" y="524"/>
                    <a:pt x="341" y="518"/>
                    <a:pt x="337" y="513"/>
                  </a:cubicBezTo>
                  <a:cubicBezTo>
                    <a:pt x="330" y="505"/>
                    <a:pt x="323" y="497"/>
                    <a:pt x="315" y="490"/>
                  </a:cubicBezTo>
                  <a:cubicBezTo>
                    <a:pt x="314" y="489"/>
                    <a:pt x="312" y="488"/>
                    <a:pt x="310" y="488"/>
                  </a:cubicBezTo>
                  <a:cubicBezTo>
                    <a:pt x="308" y="488"/>
                    <a:pt x="305" y="489"/>
                    <a:pt x="304" y="489"/>
                  </a:cubicBezTo>
                  <a:cubicBezTo>
                    <a:pt x="301" y="489"/>
                    <a:pt x="299" y="490"/>
                    <a:pt x="296" y="490"/>
                  </a:cubicBezTo>
                  <a:cubicBezTo>
                    <a:pt x="296" y="490"/>
                    <a:pt x="296" y="490"/>
                    <a:pt x="295" y="490"/>
                  </a:cubicBezTo>
                  <a:cubicBezTo>
                    <a:pt x="283" y="485"/>
                    <a:pt x="271" y="485"/>
                    <a:pt x="258" y="485"/>
                  </a:cubicBezTo>
                  <a:moveTo>
                    <a:pt x="100" y="208"/>
                  </a:moveTo>
                  <a:cubicBezTo>
                    <a:pt x="100" y="208"/>
                    <a:pt x="99" y="208"/>
                    <a:pt x="99" y="208"/>
                  </a:cubicBezTo>
                  <a:cubicBezTo>
                    <a:pt x="101" y="210"/>
                    <a:pt x="102" y="213"/>
                    <a:pt x="104" y="215"/>
                  </a:cubicBezTo>
                  <a:cubicBezTo>
                    <a:pt x="105" y="214"/>
                    <a:pt x="105" y="212"/>
                    <a:pt x="105" y="211"/>
                  </a:cubicBezTo>
                  <a:cubicBezTo>
                    <a:pt x="104" y="210"/>
                    <a:pt x="102" y="208"/>
                    <a:pt x="100" y="208"/>
                  </a:cubicBezTo>
                  <a:cubicBezTo>
                    <a:pt x="100" y="208"/>
                    <a:pt x="100" y="208"/>
                    <a:pt x="100" y="208"/>
                  </a:cubicBezTo>
                  <a:moveTo>
                    <a:pt x="125" y="174"/>
                  </a:moveTo>
                  <a:cubicBezTo>
                    <a:pt x="119" y="175"/>
                    <a:pt x="113" y="177"/>
                    <a:pt x="107" y="179"/>
                  </a:cubicBezTo>
                  <a:cubicBezTo>
                    <a:pt x="107" y="183"/>
                    <a:pt x="106" y="187"/>
                    <a:pt x="106" y="190"/>
                  </a:cubicBezTo>
                  <a:cubicBezTo>
                    <a:pt x="105" y="194"/>
                    <a:pt x="105" y="197"/>
                    <a:pt x="105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17" y="200"/>
                    <a:pt x="130" y="183"/>
                    <a:pt x="125" y="174"/>
                  </a:cubicBezTo>
                  <a:moveTo>
                    <a:pt x="116" y="159"/>
                  </a:moveTo>
                  <a:cubicBezTo>
                    <a:pt x="114" y="159"/>
                    <a:pt x="111" y="162"/>
                    <a:pt x="109" y="163"/>
                  </a:cubicBezTo>
                  <a:cubicBezTo>
                    <a:pt x="115" y="163"/>
                    <a:pt x="119" y="166"/>
                    <a:pt x="120" y="171"/>
                  </a:cubicBezTo>
                  <a:cubicBezTo>
                    <a:pt x="128" y="170"/>
                    <a:pt x="128" y="169"/>
                    <a:pt x="130" y="161"/>
                  </a:cubicBezTo>
                  <a:cubicBezTo>
                    <a:pt x="125" y="160"/>
                    <a:pt x="121" y="159"/>
                    <a:pt x="116" y="159"/>
                  </a:cubicBezTo>
                  <a:moveTo>
                    <a:pt x="3" y="153"/>
                  </a:moveTo>
                  <a:cubicBezTo>
                    <a:pt x="3" y="153"/>
                    <a:pt x="3" y="153"/>
                    <a:pt x="3" y="153"/>
                  </a:cubicBezTo>
                  <a:cubicBezTo>
                    <a:pt x="2" y="154"/>
                    <a:pt x="1" y="155"/>
                    <a:pt x="0" y="156"/>
                  </a:cubicBezTo>
                  <a:cubicBezTo>
                    <a:pt x="0" y="156"/>
                    <a:pt x="1" y="157"/>
                    <a:pt x="1" y="158"/>
                  </a:cubicBezTo>
                  <a:cubicBezTo>
                    <a:pt x="4" y="159"/>
                    <a:pt x="6" y="160"/>
                    <a:pt x="9" y="161"/>
                  </a:cubicBezTo>
                  <a:cubicBezTo>
                    <a:pt x="9" y="161"/>
                    <a:pt x="10" y="161"/>
                    <a:pt x="11" y="160"/>
                  </a:cubicBezTo>
                  <a:cubicBezTo>
                    <a:pt x="11" y="160"/>
                    <a:pt x="11" y="159"/>
                    <a:pt x="11" y="158"/>
                  </a:cubicBezTo>
                  <a:cubicBezTo>
                    <a:pt x="9" y="156"/>
                    <a:pt x="6" y="154"/>
                    <a:pt x="3" y="153"/>
                  </a:cubicBezTo>
                  <a:cubicBezTo>
                    <a:pt x="3" y="153"/>
                    <a:pt x="3" y="153"/>
                    <a:pt x="3" y="153"/>
                  </a:cubicBezTo>
                  <a:moveTo>
                    <a:pt x="97" y="110"/>
                  </a:moveTo>
                  <a:cubicBezTo>
                    <a:pt x="96" y="110"/>
                    <a:pt x="94" y="110"/>
                    <a:pt x="93" y="113"/>
                  </a:cubicBezTo>
                  <a:cubicBezTo>
                    <a:pt x="93" y="113"/>
                    <a:pt x="94" y="116"/>
                    <a:pt x="95" y="116"/>
                  </a:cubicBezTo>
                  <a:cubicBezTo>
                    <a:pt x="95" y="116"/>
                    <a:pt x="96" y="116"/>
                    <a:pt x="96" y="116"/>
                  </a:cubicBezTo>
                  <a:cubicBezTo>
                    <a:pt x="99" y="116"/>
                    <a:pt x="102" y="115"/>
                    <a:pt x="101" y="111"/>
                  </a:cubicBezTo>
                  <a:cubicBezTo>
                    <a:pt x="100" y="110"/>
                    <a:pt x="99" y="110"/>
                    <a:pt x="97" y="110"/>
                  </a:cubicBezTo>
                  <a:moveTo>
                    <a:pt x="75" y="104"/>
                  </a:moveTo>
                  <a:cubicBezTo>
                    <a:pt x="75" y="104"/>
                    <a:pt x="75" y="105"/>
                    <a:pt x="75" y="105"/>
                  </a:cubicBezTo>
                  <a:cubicBezTo>
                    <a:pt x="76" y="106"/>
                    <a:pt x="77" y="106"/>
                    <a:pt x="78" y="107"/>
                  </a:cubicBezTo>
                  <a:cubicBezTo>
                    <a:pt x="79" y="109"/>
                    <a:pt x="80" y="112"/>
                    <a:pt x="82" y="115"/>
                  </a:cubicBezTo>
                  <a:cubicBezTo>
                    <a:pt x="84" y="116"/>
                    <a:pt x="86" y="117"/>
                    <a:pt x="88" y="118"/>
                  </a:cubicBezTo>
                  <a:cubicBezTo>
                    <a:pt x="88" y="118"/>
                    <a:pt x="88" y="118"/>
                    <a:pt x="88" y="118"/>
                  </a:cubicBezTo>
                  <a:cubicBezTo>
                    <a:pt x="89" y="118"/>
                    <a:pt x="90" y="117"/>
                    <a:pt x="90" y="116"/>
                  </a:cubicBezTo>
                  <a:cubicBezTo>
                    <a:pt x="91" y="114"/>
                    <a:pt x="92" y="111"/>
                    <a:pt x="93" y="107"/>
                  </a:cubicBezTo>
                  <a:cubicBezTo>
                    <a:pt x="93" y="107"/>
                    <a:pt x="93" y="106"/>
                    <a:pt x="92" y="106"/>
                  </a:cubicBezTo>
                  <a:cubicBezTo>
                    <a:pt x="86" y="105"/>
                    <a:pt x="81" y="104"/>
                    <a:pt x="75" y="104"/>
                  </a:cubicBezTo>
                  <a:moveTo>
                    <a:pt x="402" y="85"/>
                  </a:moveTo>
                  <a:cubicBezTo>
                    <a:pt x="389" y="93"/>
                    <a:pt x="376" y="101"/>
                    <a:pt x="362" y="109"/>
                  </a:cubicBezTo>
                  <a:cubicBezTo>
                    <a:pt x="361" y="109"/>
                    <a:pt x="360" y="111"/>
                    <a:pt x="359" y="112"/>
                  </a:cubicBezTo>
                  <a:cubicBezTo>
                    <a:pt x="353" y="116"/>
                    <a:pt x="349" y="121"/>
                    <a:pt x="343" y="124"/>
                  </a:cubicBezTo>
                  <a:cubicBezTo>
                    <a:pt x="332" y="131"/>
                    <a:pt x="321" y="135"/>
                    <a:pt x="320" y="151"/>
                  </a:cubicBezTo>
                  <a:cubicBezTo>
                    <a:pt x="320" y="156"/>
                    <a:pt x="316" y="158"/>
                    <a:pt x="311" y="158"/>
                  </a:cubicBezTo>
                  <a:cubicBezTo>
                    <a:pt x="310" y="158"/>
                    <a:pt x="308" y="158"/>
                    <a:pt x="307" y="158"/>
                  </a:cubicBezTo>
                  <a:cubicBezTo>
                    <a:pt x="299" y="156"/>
                    <a:pt x="290" y="153"/>
                    <a:pt x="283" y="149"/>
                  </a:cubicBezTo>
                  <a:cubicBezTo>
                    <a:pt x="271" y="141"/>
                    <a:pt x="259" y="131"/>
                    <a:pt x="249" y="121"/>
                  </a:cubicBezTo>
                  <a:cubicBezTo>
                    <a:pt x="241" y="113"/>
                    <a:pt x="234" y="106"/>
                    <a:pt x="223" y="106"/>
                  </a:cubicBezTo>
                  <a:cubicBezTo>
                    <a:pt x="220" y="106"/>
                    <a:pt x="217" y="107"/>
                    <a:pt x="213" y="108"/>
                  </a:cubicBezTo>
                  <a:cubicBezTo>
                    <a:pt x="212" y="109"/>
                    <a:pt x="211" y="109"/>
                    <a:pt x="209" y="109"/>
                  </a:cubicBezTo>
                  <a:cubicBezTo>
                    <a:pt x="206" y="109"/>
                    <a:pt x="203" y="106"/>
                    <a:pt x="203" y="100"/>
                  </a:cubicBezTo>
                  <a:cubicBezTo>
                    <a:pt x="200" y="106"/>
                    <a:pt x="197" y="111"/>
                    <a:pt x="197" y="115"/>
                  </a:cubicBezTo>
                  <a:cubicBezTo>
                    <a:pt x="196" y="121"/>
                    <a:pt x="193" y="122"/>
                    <a:pt x="189" y="123"/>
                  </a:cubicBezTo>
                  <a:cubicBezTo>
                    <a:pt x="188" y="124"/>
                    <a:pt x="186" y="124"/>
                    <a:pt x="185" y="124"/>
                  </a:cubicBezTo>
                  <a:cubicBezTo>
                    <a:pt x="185" y="127"/>
                    <a:pt x="186" y="130"/>
                    <a:pt x="189" y="132"/>
                  </a:cubicBezTo>
                  <a:cubicBezTo>
                    <a:pt x="189" y="132"/>
                    <a:pt x="189" y="134"/>
                    <a:pt x="189" y="135"/>
                  </a:cubicBezTo>
                  <a:cubicBezTo>
                    <a:pt x="189" y="142"/>
                    <a:pt x="190" y="148"/>
                    <a:pt x="196" y="152"/>
                  </a:cubicBezTo>
                  <a:cubicBezTo>
                    <a:pt x="199" y="153"/>
                    <a:pt x="202" y="155"/>
                    <a:pt x="204" y="157"/>
                  </a:cubicBezTo>
                  <a:cubicBezTo>
                    <a:pt x="206" y="158"/>
                    <a:pt x="207" y="160"/>
                    <a:pt x="208" y="161"/>
                  </a:cubicBezTo>
                  <a:cubicBezTo>
                    <a:pt x="204" y="165"/>
                    <a:pt x="202" y="169"/>
                    <a:pt x="199" y="172"/>
                  </a:cubicBezTo>
                  <a:cubicBezTo>
                    <a:pt x="198" y="174"/>
                    <a:pt x="195" y="175"/>
                    <a:pt x="194" y="178"/>
                  </a:cubicBezTo>
                  <a:cubicBezTo>
                    <a:pt x="192" y="179"/>
                    <a:pt x="192" y="182"/>
                    <a:pt x="191" y="184"/>
                  </a:cubicBezTo>
                  <a:cubicBezTo>
                    <a:pt x="191" y="184"/>
                    <a:pt x="194" y="186"/>
                    <a:pt x="195" y="186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9" y="182"/>
                    <a:pt x="204" y="181"/>
                    <a:pt x="205" y="175"/>
                  </a:cubicBezTo>
                  <a:cubicBezTo>
                    <a:pt x="206" y="172"/>
                    <a:pt x="210" y="169"/>
                    <a:pt x="214" y="168"/>
                  </a:cubicBezTo>
                  <a:cubicBezTo>
                    <a:pt x="216" y="166"/>
                    <a:pt x="220" y="166"/>
                    <a:pt x="223" y="165"/>
                  </a:cubicBezTo>
                  <a:cubicBezTo>
                    <a:pt x="223" y="165"/>
                    <a:pt x="223" y="165"/>
                    <a:pt x="223" y="165"/>
                  </a:cubicBezTo>
                  <a:cubicBezTo>
                    <a:pt x="223" y="165"/>
                    <a:pt x="224" y="165"/>
                    <a:pt x="224" y="165"/>
                  </a:cubicBezTo>
                  <a:cubicBezTo>
                    <a:pt x="226" y="172"/>
                    <a:pt x="235" y="168"/>
                    <a:pt x="237" y="175"/>
                  </a:cubicBezTo>
                  <a:cubicBezTo>
                    <a:pt x="237" y="176"/>
                    <a:pt x="237" y="177"/>
                    <a:pt x="237" y="178"/>
                  </a:cubicBezTo>
                  <a:cubicBezTo>
                    <a:pt x="234" y="183"/>
                    <a:pt x="235" y="188"/>
                    <a:pt x="235" y="194"/>
                  </a:cubicBezTo>
                  <a:cubicBezTo>
                    <a:pt x="235" y="196"/>
                    <a:pt x="231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18" y="199"/>
                    <a:pt x="211" y="206"/>
                    <a:pt x="204" y="213"/>
                  </a:cubicBezTo>
                  <a:cubicBezTo>
                    <a:pt x="197" y="220"/>
                    <a:pt x="192" y="227"/>
                    <a:pt x="183" y="231"/>
                  </a:cubicBezTo>
                  <a:cubicBezTo>
                    <a:pt x="179" y="233"/>
                    <a:pt x="178" y="241"/>
                    <a:pt x="182" y="244"/>
                  </a:cubicBezTo>
                  <a:cubicBezTo>
                    <a:pt x="188" y="248"/>
                    <a:pt x="194" y="253"/>
                    <a:pt x="200" y="257"/>
                  </a:cubicBezTo>
                  <a:cubicBezTo>
                    <a:pt x="204" y="260"/>
                    <a:pt x="208" y="264"/>
                    <a:pt x="213" y="265"/>
                  </a:cubicBezTo>
                  <a:cubicBezTo>
                    <a:pt x="220" y="268"/>
                    <a:pt x="226" y="274"/>
                    <a:pt x="234" y="274"/>
                  </a:cubicBezTo>
                  <a:cubicBezTo>
                    <a:pt x="234" y="274"/>
                    <a:pt x="235" y="274"/>
                    <a:pt x="236" y="274"/>
                  </a:cubicBezTo>
                  <a:cubicBezTo>
                    <a:pt x="236" y="274"/>
                    <a:pt x="236" y="274"/>
                    <a:pt x="236" y="274"/>
                  </a:cubicBezTo>
                  <a:cubicBezTo>
                    <a:pt x="237" y="274"/>
                    <a:pt x="238" y="275"/>
                    <a:pt x="239" y="275"/>
                  </a:cubicBezTo>
                  <a:cubicBezTo>
                    <a:pt x="244" y="277"/>
                    <a:pt x="248" y="279"/>
                    <a:pt x="253" y="281"/>
                  </a:cubicBezTo>
                  <a:cubicBezTo>
                    <a:pt x="259" y="283"/>
                    <a:pt x="266" y="284"/>
                    <a:pt x="272" y="286"/>
                  </a:cubicBezTo>
                  <a:cubicBezTo>
                    <a:pt x="282" y="288"/>
                    <a:pt x="291" y="291"/>
                    <a:pt x="301" y="291"/>
                  </a:cubicBezTo>
                  <a:cubicBezTo>
                    <a:pt x="302" y="291"/>
                    <a:pt x="303" y="291"/>
                    <a:pt x="303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16" y="291"/>
                    <a:pt x="325" y="298"/>
                    <a:pt x="335" y="304"/>
                  </a:cubicBezTo>
                  <a:cubicBezTo>
                    <a:pt x="339" y="307"/>
                    <a:pt x="341" y="310"/>
                    <a:pt x="343" y="314"/>
                  </a:cubicBezTo>
                  <a:cubicBezTo>
                    <a:pt x="344" y="314"/>
                    <a:pt x="344" y="315"/>
                    <a:pt x="345" y="315"/>
                  </a:cubicBezTo>
                  <a:cubicBezTo>
                    <a:pt x="353" y="316"/>
                    <a:pt x="353" y="323"/>
                    <a:pt x="356" y="328"/>
                  </a:cubicBezTo>
                  <a:cubicBezTo>
                    <a:pt x="360" y="334"/>
                    <a:pt x="357" y="337"/>
                    <a:pt x="352" y="341"/>
                  </a:cubicBezTo>
                  <a:cubicBezTo>
                    <a:pt x="344" y="346"/>
                    <a:pt x="335" y="344"/>
                    <a:pt x="327" y="347"/>
                  </a:cubicBezTo>
                  <a:cubicBezTo>
                    <a:pt x="323" y="349"/>
                    <a:pt x="319" y="350"/>
                    <a:pt x="314" y="350"/>
                  </a:cubicBezTo>
                  <a:cubicBezTo>
                    <a:pt x="310" y="350"/>
                    <a:pt x="306" y="349"/>
                    <a:pt x="302" y="349"/>
                  </a:cubicBezTo>
                  <a:cubicBezTo>
                    <a:pt x="298" y="348"/>
                    <a:pt x="293" y="345"/>
                    <a:pt x="289" y="342"/>
                  </a:cubicBezTo>
                  <a:cubicBezTo>
                    <a:pt x="283" y="339"/>
                    <a:pt x="275" y="338"/>
                    <a:pt x="271" y="333"/>
                  </a:cubicBezTo>
                  <a:cubicBezTo>
                    <a:pt x="265" y="327"/>
                    <a:pt x="258" y="326"/>
                    <a:pt x="252" y="322"/>
                  </a:cubicBezTo>
                  <a:cubicBezTo>
                    <a:pt x="243" y="316"/>
                    <a:pt x="235" y="311"/>
                    <a:pt x="226" y="307"/>
                  </a:cubicBezTo>
                  <a:cubicBezTo>
                    <a:pt x="214" y="300"/>
                    <a:pt x="202" y="293"/>
                    <a:pt x="187" y="293"/>
                  </a:cubicBezTo>
                  <a:cubicBezTo>
                    <a:pt x="187" y="293"/>
                    <a:pt x="187" y="293"/>
                    <a:pt x="186" y="293"/>
                  </a:cubicBezTo>
                  <a:cubicBezTo>
                    <a:pt x="174" y="293"/>
                    <a:pt x="163" y="296"/>
                    <a:pt x="154" y="305"/>
                  </a:cubicBezTo>
                  <a:cubicBezTo>
                    <a:pt x="153" y="307"/>
                    <a:pt x="154" y="312"/>
                    <a:pt x="155" y="315"/>
                  </a:cubicBezTo>
                  <a:cubicBezTo>
                    <a:pt x="157" y="319"/>
                    <a:pt x="160" y="322"/>
                    <a:pt x="163" y="326"/>
                  </a:cubicBezTo>
                  <a:cubicBezTo>
                    <a:pt x="161" y="326"/>
                    <a:pt x="159" y="326"/>
                    <a:pt x="157" y="327"/>
                  </a:cubicBezTo>
                  <a:cubicBezTo>
                    <a:pt x="160" y="339"/>
                    <a:pt x="171" y="345"/>
                    <a:pt x="179" y="354"/>
                  </a:cubicBezTo>
                  <a:cubicBezTo>
                    <a:pt x="191" y="369"/>
                    <a:pt x="207" y="382"/>
                    <a:pt x="206" y="405"/>
                  </a:cubicBezTo>
                  <a:cubicBezTo>
                    <a:pt x="206" y="412"/>
                    <a:pt x="211" y="420"/>
                    <a:pt x="215" y="427"/>
                  </a:cubicBezTo>
                  <a:cubicBezTo>
                    <a:pt x="221" y="436"/>
                    <a:pt x="228" y="444"/>
                    <a:pt x="235" y="453"/>
                  </a:cubicBezTo>
                  <a:cubicBezTo>
                    <a:pt x="241" y="461"/>
                    <a:pt x="249" y="465"/>
                    <a:pt x="258" y="465"/>
                  </a:cubicBezTo>
                  <a:cubicBezTo>
                    <a:pt x="262" y="465"/>
                    <a:pt x="266" y="464"/>
                    <a:pt x="269" y="463"/>
                  </a:cubicBezTo>
                  <a:cubicBezTo>
                    <a:pt x="273" y="462"/>
                    <a:pt x="277" y="461"/>
                    <a:pt x="281" y="461"/>
                  </a:cubicBezTo>
                  <a:cubicBezTo>
                    <a:pt x="284" y="461"/>
                    <a:pt x="288" y="461"/>
                    <a:pt x="291" y="461"/>
                  </a:cubicBezTo>
                  <a:cubicBezTo>
                    <a:pt x="306" y="462"/>
                    <a:pt x="319" y="468"/>
                    <a:pt x="332" y="475"/>
                  </a:cubicBezTo>
                  <a:cubicBezTo>
                    <a:pt x="336" y="477"/>
                    <a:pt x="340" y="478"/>
                    <a:pt x="344" y="478"/>
                  </a:cubicBezTo>
                  <a:cubicBezTo>
                    <a:pt x="348" y="478"/>
                    <a:pt x="352" y="477"/>
                    <a:pt x="356" y="475"/>
                  </a:cubicBezTo>
                  <a:cubicBezTo>
                    <a:pt x="363" y="472"/>
                    <a:pt x="373" y="471"/>
                    <a:pt x="377" y="466"/>
                  </a:cubicBezTo>
                  <a:cubicBezTo>
                    <a:pt x="383" y="461"/>
                    <a:pt x="389" y="460"/>
                    <a:pt x="396" y="458"/>
                  </a:cubicBezTo>
                  <a:cubicBezTo>
                    <a:pt x="400" y="456"/>
                    <a:pt x="404" y="455"/>
                    <a:pt x="408" y="455"/>
                  </a:cubicBezTo>
                  <a:cubicBezTo>
                    <a:pt x="413" y="455"/>
                    <a:pt x="417" y="457"/>
                    <a:pt x="421" y="461"/>
                  </a:cubicBezTo>
                  <a:cubicBezTo>
                    <a:pt x="425" y="467"/>
                    <a:pt x="431" y="470"/>
                    <a:pt x="438" y="473"/>
                  </a:cubicBezTo>
                  <a:cubicBezTo>
                    <a:pt x="438" y="470"/>
                    <a:pt x="440" y="469"/>
                    <a:pt x="443" y="467"/>
                  </a:cubicBezTo>
                  <a:cubicBezTo>
                    <a:pt x="445" y="467"/>
                    <a:pt x="447" y="466"/>
                    <a:pt x="451" y="465"/>
                  </a:cubicBezTo>
                  <a:cubicBezTo>
                    <a:pt x="447" y="462"/>
                    <a:pt x="445" y="460"/>
                    <a:pt x="443" y="459"/>
                  </a:cubicBezTo>
                  <a:cubicBezTo>
                    <a:pt x="437" y="457"/>
                    <a:pt x="438" y="453"/>
                    <a:pt x="440" y="449"/>
                  </a:cubicBezTo>
                  <a:cubicBezTo>
                    <a:pt x="442" y="444"/>
                    <a:pt x="450" y="441"/>
                    <a:pt x="456" y="441"/>
                  </a:cubicBezTo>
                  <a:cubicBezTo>
                    <a:pt x="457" y="441"/>
                    <a:pt x="458" y="441"/>
                    <a:pt x="459" y="441"/>
                  </a:cubicBezTo>
                  <a:cubicBezTo>
                    <a:pt x="468" y="443"/>
                    <a:pt x="477" y="446"/>
                    <a:pt x="486" y="447"/>
                  </a:cubicBezTo>
                  <a:cubicBezTo>
                    <a:pt x="497" y="448"/>
                    <a:pt x="507" y="450"/>
                    <a:pt x="517" y="450"/>
                  </a:cubicBezTo>
                  <a:cubicBezTo>
                    <a:pt x="523" y="450"/>
                    <a:pt x="528" y="450"/>
                    <a:pt x="534" y="448"/>
                  </a:cubicBezTo>
                  <a:cubicBezTo>
                    <a:pt x="535" y="448"/>
                    <a:pt x="537" y="448"/>
                    <a:pt x="539" y="448"/>
                  </a:cubicBezTo>
                  <a:cubicBezTo>
                    <a:pt x="544" y="448"/>
                    <a:pt x="549" y="449"/>
                    <a:pt x="553" y="452"/>
                  </a:cubicBezTo>
                  <a:cubicBezTo>
                    <a:pt x="560" y="455"/>
                    <a:pt x="567" y="457"/>
                    <a:pt x="574" y="457"/>
                  </a:cubicBezTo>
                  <a:cubicBezTo>
                    <a:pt x="576" y="457"/>
                    <a:pt x="578" y="456"/>
                    <a:pt x="580" y="456"/>
                  </a:cubicBezTo>
                  <a:cubicBezTo>
                    <a:pt x="587" y="455"/>
                    <a:pt x="594" y="453"/>
                    <a:pt x="602" y="453"/>
                  </a:cubicBezTo>
                  <a:cubicBezTo>
                    <a:pt x="615" y="451"/>
                    <a:pt x="630" y="452"/>
                    <a:pt x="643" y="448"/>
                  </a:cubicBezTo>
                  <a:cubicBezTo>
                    <a:pt x="649" y="447"/>
                    <a:pt x="655" y="446"/>
                    <a:pt x="660" y="446"/>
                  </a:cubicBezTo>
                  <a:cubicBezTo>
                    <a:pt x="667" y="446"/>
                    <a:pt x="674" y="447"/>
                    <a:pt x="681" y="447"/>
                  </a:cubicBezTo>
                  <a:cubicBezTo>
                    <a:pt x="698" y="448"/>
                    <a:pt x="715" y="452"/>
                    <a:pt x="732" y="454"/>
                  </a:cubicBezTo>
                  <a:cubicBezTo>
                    <a:pt x="733" y="454"/>
                    <a:pt x="733" y="454"/>
                    <a:pt x="734" y="454"/>
                  </a:cubicBezTo>
                  <a:cubicBezTo>
                    <a:pt x="736" y="454"/>
                    <a:pt x="739" y="453"/>
                    <a:pt x="742" y="453"/>
                  </a:cubicBezTo>
                  <a:cubicBezTo>
                    <a:pt x="731" y="449"/>
                    <a:pt x="720" y="448"/>
                    <a:pt x="709" y="446"/>
                  </a:cubicBezTo>
                  <a:cubicBezTo>
                    <a:pt x="703" y="445"/>
                    <a:pt x="697" y="443"/>
                    <a:pt x="691" y="442"/>
                  </a:cubicBezTo>
                  <a:cubicBezTo>
                    <a:pt x="676" y="438"/>
                    <a:pt x="661" y="434"/>
                    <a:pt x="646" y="434"/>
                  </a:cubicBezTo>
                  <a:cubicBezTo>
                    <a:pt x="640" y="434"/>
                    <a:pt x="635" y="434"/>
                    <a:pt x="629" y="436"/>
                  </a:cubicBezTo>
                  <a:cubicBezTo>
                    <a:pt x="622" y="437"/>
                    <a:pt x="615" y="438"/>
                    <a:pt x="608" y="438"/>
                  </a:cubicBezTo>
                  <a:cubicBezTo>
                    <a:pt x="593" y="438"/>
                    <a:pt x="578" y="434"/>
                    <a:pt x="563" y="429"/>
                  </a:cubicBezTo>
                  <a:cubicBezTo>
                    <a:pt x="544" y="421"/>
                    <a:pt x="525" y="419"/>
                    <a:pt x="506" y="419"/>
                  </a:cubicBezTo>
                  <a:cubicBezTo>
                    <a:pt x="506" y="419"/>
                    <a:pt x="506" y="419"/>
                    <a:pt x="505" y="419"/>
                  </a:cubicBezTo>
                  <a:cubicBezTo>
                    <a:pt x="503" y="419"/>
                    <a:pt x="501" y="419"/>
                    <a:pt x="499" y="419"/>
                  </a:cubicBezTo>
                  <a:cubicBezTo>
                    <a:pt x="497" y="419"/>
                    <a:pt x="494" y="420"/>
                    <a:pt x="492" y="420"/>
                  </a:cubicBezTo>
                  <a:cubicBezTo>
                    <a:pt x="485" y="420"/>
                    <a:pt x="478" y="419"/>
                    <a:pt x="471" y="417"/>
                  </a:cubicBezTo>
                  <a:cubicBezTo>
                    <a:pt x="462" y="415"/>
                    <a:pt x="455" y="400"/>
                    <a:pt x="459" y="392"/>
                  </a:cubicBezTo>
                  <a:cubicBezTo>
                    <a:pt x="460" y="391"/>
                    <a:pt x="461" y="389"/>
                    <a:pt x="463" y="388"/>
                  </a:cubicBezTo>
                  <a:cubicBezTo>
                    <a:pt x="465" y="387"/>
                    <a:pt x="467" y="385"/>
                    <a:pt x="469" y="384"/>
                  </a:cubicBezTo>
                  <a:cubicBezTo>
                    <a:pt x="477" y="378"/>
                    <a:pt x="479" y="373"/>
                    <a:pt x="475" y="364"/>
                  </a:cubicBezTo>
                  <a:cubicBezTo>
                    <a:pt x="474" y="361"/>
                    <a:pt x="472" y="358"/>
                    <a:pt x="469" y="357"/>
                  </a:cubicBezTo>
                  <a:cubicBezTo>
                    <a:pt x="469" y="357"/>
                    <a:pt x="469" y="357"/>
                    <a:pt x="469" y="357"/>
                  </a:cubicBezTo>
                  <a:cubicBezTo>
                    <a:pt x="467" y="357"/>
                    <a:pt x="464" y="360"/>
                    <a:pt x="462" y="362"/>
                  </a:cubicBezTo>
                  <a:cubicBezTo>
                    <a:pt x="460" y="364"/>
                    <a:pt x="459" y="366"/>
                    <a:pt x="456" y="367"/>
                  </a:cubicBezTo>
                  <a:cubicBezTo>
                    <a:pt x="454" y="368"/>
                    <a:pt x="450" y="369"/>
                    <a:pt x="448" y="369"/>
                  </a:cubicBezTo>
                  <a:cubicBezTo>
                    <a:pt x="447" y="369"/>
                    <a:pt x="446" y="369"/>
                    <a:pt x="446" y="369"/>
                  </a:cubicBezTo>
                  <a:cubicBezTo>
                    <a:pt x="444" y="366"/>
                    <a:pt x="444" y="361"/>
                    <a:pt x="444" y="357"/>
                  </a:cubicBezTo>
                  <a:cubicBezTo>
                    <a:pt x="443" y="355"/>
                    <a:pt x="444" y="353"/>
                    <a:pt x="443" y="352"/>
                  </a:cubicBezTo>
                  <a:cubicBezTo>
                    <a:pt x="434" y="345"/>
                    <a:pt x="435" y="334"/>
                    <a:pt x="432" y="325"/>
                  </a:cubicBezTo>
                  <a:cubicBezTo>
                    <a:pt x="426" y="310"/>
                    <a:pt x="423" y="295"/>
                    <a:pt x="418" y="280"/>
                  </a:cubicBezTo>
                  <a:cubicBezTo>
                    <a:pt x="414" y="266"/>
                    <a:pt x="417" y="255"/>
                    <a:pt x="428" y="248"/>
                  </a:cubicBezTo>
                  <a:cubicBezTo>
                    <a:pt x="443" y="239"/>
                    <a:pt x="461" y="236"/>
                    <a:pt x="477" y="231"/>
                  </a:cubicBezTo>
                  <a:cubicBezTo>
                    <a:pt x="494" y="226"/>
                    <a:pt x="511" y="223"/>
                    <a:pt x="528" y="218"/>
                  </a:cubicBezTo>
                  <a:cubicBezTo>
                    <a:pt x="529" y="218"/>
                    <a:pt x="530" y="216"/>
                    <a:pt x="530" y="215"/>
                  </a:cubicBezTo>
                  <a:cubicBezTo>
                    <a:pt x="530" y="214"/>
                    <a:pt x="528" y="213"/>
                    <a:pt x="527" y="213"/>
                  </a:cubicBezTo>
                  <a:cubicBezTo>
                    <a:pt x="527" y="213"/>
                    <a:pt x="527" y="213"/>
                    <a:pt x="527" y="213"/>
                  </a:cubicBezTo>
                  <a:cubicBezTo>
                    <a:pt x="521" y="213"/>
                    <a:pt x="514" y="214"/>
                    <a:pt x="508" y="215"/>
                  </a:cubicBezTo>
                  <a:cubicBezTo>
                    <a:pt x="497" y="217"/>
                    <a:pt x="486" y="220"/>
                    <a:pt x="476" y="222"/>
                  </a:cubicBezTo>
                  <a:cubicBezTo>
                    <a:pt x="452" y="228"/>
                    <a:pt x="427" y="226"/>
                    <a:pt x="404" y="238"/>
                  </a:cubicBezTo>
                  <a:cubicBezTo>
                    <a:pt x="401" y="239"/>
                    <a:pt x="398" y="240"/>
                    <a:pt x="395" y="240"/>
                  </a:cubicBezTo>
                  <a:cubicBezTo>
                    <a:pt x="383" y="240"/>
                    <a:pt x="373" y="230"/>
                    <a:pt x="370" y="218"/>
                  </a:cubicBezTo>
                  <a:cubicBezTo>
                    <a:pt x="368" y="208"/>
                    <a:pt x="367" y="198"/>
                    <a:pt x="365" y="188"/>
                  </a:cubicBezTo>
                  <a:cubicBezTo>
                    <a:pt x="362" y="189"/>
                    <a:pt x="358" y="189"/>
                    <a:pt x="356" y="189"/>
                  </a:cubicBezTo>
                  <a:cubicBezTo>
                    <a:pt x="348" y="189"/>
                    <a:pt x="343" y="185"/>
                    <a:pt x="337" y="175"/>
                  </a:cubicBezTo>
                  <a:cubicBezTo>
                    <a:pt x="332" y="167"/>
                    <a:pt x="335" y="162"/>
                    <a:pt x="345" y="151"/>
                  </a:cubicBezTo>
                  <a:cubicBezTo>
                    <a:pt x="354" y="140"/>
                    <a:pt x="363" y="128"/>
                    <a:pt x="372" y="118"/>
                  </a:cubicBezTo>
                  <a:cubicBezTo>
                    <a:pt x="378" y="112"/>
                    <a:pt x="385" y="107"/>
                    <a:pt x="392" y="103"/>
                  </a:cubicBezTo>
                  <a:cubicBezTo>
                    <a:pt x="398" y="99"/>
                    <a:pt x="404" y="91"/>
                    <a:pt x="402" y="85"/>
                  </a:cubicBezTo>
                  <a:moveTo>
                    <a:pt x="135" y="0"/>
                  </a:moveTo>
                  <a:cubicBezTo>
                    <a:pt x="132" y="0"/>
                    <a:pt x="129" y="0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5" y="3"/>
                    <a:pt x="126" y="5"/>
                    <a:pt x="125" y="7"/>
                  </a:cubicBezTo>
                  <a:cubicBezTo>
                    <a:pt x="125" y="9"/>
                    <a:pt x="124" y="10"/>
                    <a:pt x="124" y="12"/>
                  </a:cubicBezTo>
                  <a:cubicBezTo>
                    <a:pt x="124" y="13"/>
                    <a:pt x="123" y="15"/>
                    <a:pt x="124" y="16"/>
                  </a:cubicBezTo>
                  <a:cubicBezTo>
                    <a:pt x="129" y="19"/>
                    <a:pt x="125" y="24"/>
                    <a:pt x="125" y="27"/>
                  </a:cubicBezTo>
                  <a:cubicBezTo>
                    <a:pt x="125" y="31"/>
                    <a:pt x="129" y="38"/>
                    <a:pt x="132" y="40"/>
                  </a:cubicBezTo>
                  <a:cubicBezTo>
                    <a:pt x="133" y="41"/>
                    <a:pt x="134" y="41"/>
                    <a:pt x="135" y="41"/>
                  </a:cubicBezTo>
                  <a:cubicBezTo>
                    <a:pt x="138" y="41"/>
                    <a:pt x="142" y="38"/>
                    <a:pt x="145" y="34"/>
                  </a:cubicBezTo>
                  <a:cubicBezTo>
                    <a:pt x="146" y="33"/>
                    <a:pt x="148" y="31"/>
                    <a:pt x="149" y="29"/>
                  </a:cubicBezTo>
                  <a:cubicBezTo>
                    <a:pt x="155" y="21"/>
                    <a:pt x="152" y="12"/>
                    <a:pt x="146" y="4"/>
                  </a:cubicBezTo>
                  <a:cubicBezTo>
                    <a:pt x="144" y="1"/>
                    <a:pt x="140" y="0"/>
                    <a:pt x="136" y="0"/>
                  </a:cubicBezTo>
                  <a:cubicBezTo>
                    <a:pt x="136" y="0"/>
                    <a:pt x="135" y="0"/>
                    <a:pt x="13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071055" y="4469914"/>
              <a:ext cx="615950" cy="606425"/>
            </a:xfrm>
            <a:custGeom>
              <a:avLst/>
              <a:gdLst>
                <a:gd name="T0" fmla="*/ 477 w 540"/>
                <a:gd name="T1" fmla="*/ 328 h 533"/>
                <a:gd name="T2" fmla="*/ 270 w 540"/>
                <a:gd name="T3" fmla="*/ 286 h 533"/>
                <a:gd name="T4" fmla="*/ 249 w 540"/>
                <a:gd name="T5" fmla="*/ 275 h 533"/>
                <a:gd name="T6" fmla="*/ 253 w 540"/>
                <a:gd name="T7" fmla="*/ 268 h 533"/>
                <a:gd name="T8" fmla="*/ 275 w 540"/>
                <a:gd name="T9" fmla="*/ 284 h 533"/>
                <a:gd name="T10" fmla="*/ 181 w 540"/>
                <a:gd name="T11" fmla="*/ 248 h 533"/>
                <a:gd name="T12" fmla="*/ 254 w 540"/>
                <a:gd name="T13" fmla="*/ 169 h 533"/>
                <a:gd name="T14" fmla="*/ 220 w 540"/>
                <a:gd name="T15" fmla="*/ 185 h 533"/>
                <a:gd name="T16" fmla="*/ 212 w 540"/>
                <a:gd name="T17" fmla="*/ 215 h 533"/>
                <a:gd name="T18" fmla="*/ 239 w 540"/>
                <a:gd name="T19" fmla="*/ 238 h 533"/>
                <a:gd name="T20" fmla="*/ 241 w 540"/>
                <a:gd name="T21" fmla="*/ 255 h 533"/>
                <a:gd name="T22" fmla="*/ 198 w 540"/>
                <a:gd name="T23" fmla="*/ 215 h 533"/>
                <a:gd name="T24" fmla="*/ 180 w 540"/>
                <a:gd name="T25" fmla="*/ 241 h 533"/>
                <a:gd name="T26" fmla="*/ 168 w 540"/>
                <a:gd name="T27" fmla="*/ 247 h 533"/>
                <a:gd name="T28" fmla="*/ 140 w 540"/>
                <a:gd name="T29" fmla="*/ 267 h 533"/>
                <a:gd name="T30" fmla="*/ 126 w 540"/>
                <a:gd name="T31" fmla="*/ 306 h 533"/>
                <a:gd name="T32" fmla="*/ 112 w 540"/>
                <a:gd name="T33" fmla="*/ 284 h 533"/>
                <a:gd name="T34" fmla="*/ 93 w 540"/>
                <a:gd name="T35" fmla="*/ 266 h 533"/>
                <a:gd name="T36" fmla="*/ 53 w 540"/>
                <a:gd name="T37" fmla="*/ 274 h 533"/>
                <a:gd name="T38" fmla="*/ 15 w 540"/>
                <a:gd name="T39" fmla="*/ 337 h 533"/>
                <a:gd name="T40" fmla="*/ 83 w 540"/>
                <a:gd name="T41" fmla="*/ 374 h 533"/>
                <a:gd name="T42" fmla="*/ 46 w 540"/>
                <a:gd name="T43" fmla="*/ 373 h 533"/>
                <a:gd name="T44" fmla="*/ 23 w 540"/>
                <a:gd name="T45" fmla="*/ 389 h 533"/>
                <a:gd name="T46" fmla="*/ 55 w 540"/>
                <a:gd name="T47" fmla="*/ 411 h 533"/>
                <a:gd name="T48" fmla="*/ 70 w 540"/>
                <a:gd name="T49" fmla="*/ 422 h 533"/>
                <a:gd name="T50" fmla="*/ 116 w 540"/>
                <a:gd name="T51" fmla="*/ 439 h 533"/>
                <a:gd name="T52" fmla="*/ 129 w 540"/>
                <a:gd name="T53" fmla="*/ 436 h 533"/>
                <a:gd name="T54" fmla="*/ 155 w 540"/>
                <a:gd name="T55" fmla="*/ 445 h 533"/>
                <a:gd name="T56" fmla="*/ 176 w 540"/>
                <a:gd name="T57" fmla="*/ 437 h 533"/>
                <a:gd name="T58" fmla="*/ 184 w 540"/>
                <a:gd name="T59" fmla="*/ 435 h 533"/>
                <a:gd name="T60" fmla="*/ 177 w 540"/>
                <a:gd name="T61" fmla="*/ 472 h 533"/>
                <a:gd name="T62" fmla="*/ 183 w 540"/>
                <a:gd name="T63" fmla="*/ 481 h 533"/>
                <a:gd name="T64" fmla="*/ 202 w 540"/>
                <a:gd name="T65" fmla="*/ 491 h 533"/>
                <a:gd name="T66" fmla="*/ 208 w 540"/>
                <a:gd name="T67" fmla="*/ 516 h 533"/>
                <a:gd name="T68" fmla="*/ 242 w 540"/>
                <a:gd name="T69" fmla="*/ 472 h 533"/>
                <a:gd name="T70" fmla="*/ 267 w 540"/>
                <a:gd name="T71" fmla="*/ 408 h 533"/>
                <a:gd name="T72" fmla="*/ 305 w 540"/>
                <a:gd name="T73" fmla="*/ 366 h 533"/>
                <a:gd name="T74" fmla="*/ 355 w 540"/>
                <a:gd name="T75" fmla="*/ 327 h 533"/>
                <a:gd name="T76" fmla="*/ 401 w 540"/>
                <a:gd name="T77" fmla="*/ 331 h 533"/>
                <a:gd name="T78" fmla="*/ 434 w 540"/>
                <a:gd name="T79" fmla="*/ 355 h 533"/>
                <a:gd name="T80" fmla="*/ 477 w 540"/>
                <a:gd name="T81" fmla="*/ 391 h 533"/>
                <a:gd name="T82" fmla="*/ 536 w 540"/>
                <a:gd name="T83" fmla="*/ 320 h 533"/>
                <a:gd name="T84" fmla="*/ 505 w 540"/>
                <a:gd name="T85" fmla="*/ 297 h 533"/>
                <a:gd name="T86" fmla="*/ 453 w 540"/>
                <a:gd name="T87" fmla="*/ 317 h 533"/>
                <a:gd name="T88" fmla="*/ 388 w 540"/>
                <a:gd name="T89" fmla="*/ 303 h 533"/>
                <a:gd name="T90" fmla="*/ 355 w 540"/>
                <a:gd name="T91" fmla="*/ 307 h 533"/>
                <a:gd name="T92" fmla="*/ 303 w 540"/>
                <a:gd name="T93" fmla="*/ 247 h 533"/>
                <a:gd name="T94" fmla="*/ 116 w 540"/>
                <a:gd name="T95" fmla="*/ 127 h 533"/>
                <a:gd name="T96" fmla="*/ 109 w 540"/>
                <a:gd name="T97" fmla="*/ 128 h 533"/>
                <a:gd name="T98" fmla="*/ 106 w 540"/>
                <a:gd name="T99" fmla="*/ 138 h 533"/>
                <a:gd name="T100" fmla="*/ 113 w 540"/>
                <a:gd name="T101" fmla="*/ 143 h 533"/>
                <a:gd name="T102" fmla="*/ 190 w 540"/>
                <a:gd name="T103" fmla="*/ 51 h 533"/>
                <a:gd name="T104" fmla="*/ 190 w 540"/>
                <a:gd name="T105" fmla="*/ 51 h 533"/>
                <a:gd name="T106" fmla="*/ 193 w 540"/>
                <a:gd name="T107" fmla="*/ 57 h 533"/>
                <a:gd name="T108" fmla="*/ 201 w 540"/>
                <a:gd name="T109" fmla="*/ 57 h 533"/>
                <a:gd name="T110" fmla="*/ 101 w 540"/>
                <a:gd name="T111" fmla="*/ 4 h 533"/>
                <a:gd name="T112" fmla="*/ 98 w 540"/>
                <a:gd name="T113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0" h="533">
                  <a:moveTo>
                    <a:pt x="477" y="328"/>
                  </a:moveTo>
                  <a:cubicBezTo>
                    <a:pt x="477" y="328"/>
                    <a:pt x="477" y="328"/>
                    <a:pt x="477" y="328"/>
                  </a:cubicBezTo>
                  <a:cubicBezTo>
                    <a:pt x="477" y="328"/>
                    <a:pt x="477" y="328"/>
                    <a:pt x="477" y="328"/>
                  </a:cubicBezTo>
                  <a:cubicBezTo>
                    <a:pt x="474" y="342"/>
                    <a:pt x="463" y="337"/>
                    <a:pt x="455" y="339"/>
                  </a:cubicBezTo>
                  <a:cubicBezTo>
                    <a:pt x="460" y="329"/>
                    <a:pt x="468" y="329"/>
                    <a:pt x="477" y="328"/>
                  </a:cubicBezTo>
                  <a:moveTo>
                    <a:pt x="270" y="286"/>
                  </a:moveTo>
                  <a:cubicBezTo>
                    <a:pt x="270" y="286"/>
                    <a:pt x="270" y="286"/>
                    <a:pt x="269" y="286"/>
                  </a:cubicBezTo>
                  <a:cubicBezTo>
                    <a:pt x="265" y="284"/>
                    <a:pt x="261" y="281"/>
                    <a:pt x="256" y="279"/>
                  </a:cubicBezTo>
                  <a:cubicBezTo>
                    <a:pt x="254" y="278"/>
                    <a:pt x="251" y="276"/>
                    <a:pt x="249" y="275"/>
                  </a:cubicBezTo>
                  <a:cubicBezTo>
                    <a:pt x="248" y="274"/>
                    <a:pt x="247" y="274"/>
                    <a:pt x="247" y="273"/>
                  </a:cubicBezTo>
                  <a:cubicBezTo>
                    <a:pt x="248" y="272"/>
                    <a:pt x="249" y="271"/>
                    <a:pt x="250" y="270"/>
                  </a:cubicBezTo>
                  <a:cubicBezTo>
                    <a:pt x="251" y="269"/>
                    <a:pt x="252" y="268"/>
                    <a:pt x="253" y="268"/>
                  </a:cubicBezTo>
                  <a:cubicBezTo>
                    <a:pt x="255" y="268"/>
                    <a:pt x="256" y="267"/>
                    <a:pt x="257" y="267"/>
                  </a:cubicBezTo>
                  <a:cubicBezTo>
                    <a:pt x="265" y="267"/>
                    <a:pt x="271" y="272"/>
                    <a:pt x="274" y="280"/>
                  </a:cubicBezTo>
                  <a:cubicBezTo>
                    <a:pt x="275" y="281"/>
                    <a:pt x="275" y="283"/>
                    <a:pt x="275" y="284"/>
                  </a:cubicBezTo>
                  <a:cubicBezTo>
                    <a:pt x="273" y="285"/>
                    <a:pt x="272" y="286"/>
                    <a:pt x="270" y="286"/>
                  </a:cubicBezTo>
                  <a:moveTo>
                    <a:pt x="175" y="257"/>
                  </a:moveTo>
                  <a:cubicBezTo>
                    <a:pt x="172" y="249"/>
                    <a:pt x="179" y="251"/>
                    <a:pt x="181" y="248"/>
                  </a:cubicBezTo>
                  <a:cubicBezTo>
                    <a:pt x="181" y="249"/>
                    <a:pt x="181" y="249"/>
                    <a:pt x="182" y="250"/>
                  </a:cubicBezTo>
                  <a:cubicBezTo>
                    <a:pt x="179" y="252"/>
                    <a:pt x="177" y="254"/>
                    <a:pt x="175" y="257"/>
                  </a:cubicBezTo>
                  <a:moveTo>
                    <a:pt x="254" y="169"/>
                  </a:moveTo>
                  <a:cubicBezTo>
                    <a:pt x="248" y="169"/>
                    <a:pt x="243" y="170"/>
                    <a:pt x="238" y="171"/>
                  </a:cubicBezTo>
                  <a:cubicBezTo>
                    <a:pt x="233" y="171"/>
                    <a:pt x="229" y="172"/>
                    <a:pt x="225" y="173"/>
                  </a:cubicBezTo>
                  <a:cubicBezTo>
                    <a:pt x="221" y="174"/>
                    <a:pt x="218" y="182"/>
                    <a:pt x="220" y="185"/>
                  </a:cubicBezTo>
                  <a:cubicBezTo>
                    <a:pt x="222" y="192"/>
                    <a:pt x="222" y="192"/>
                    <a:pt x="216" y="195"/>
                  </a:cubicBezTo>
                  <a:cubicBezTo>
                    <a:pt x="213" y="196"/>
                    <a:pt x="211" y="199"/>
                    <a:pt x="208" y="201"/>
                  </a:cubicBezTo>
                  <a:cubicBezTo>
                    <a:pt x="209" y="205"/>
                    <a:pt x="210" y="210"/>
                    <a:pt x="212" y="215"/>
                  </a:cubicBezTo>
                  <a:cubicBezTo>
                    <a:pt x="212" y="216"/>
                    <a:pt x="214" y="218"/>
                    <a:pt x="215" y="218"/>
                  </a:cubicBezTo>
                  <a:cubicBezTo>
                    <a:pt x="224" y="220"/>
                    <a:pt x="229" y="226"/>
                    <a:pt x="234" y="233"/>
                  </a:cubicBezTo>
                  <a:cubicBezTo>
                    <a:pt x="236" y="235"/>
                    <a:pt x="238" y="236"/>
                    <a:pt x="239" y="238"/>
                  </a:cubicBezTo>
                  <a:cubicBezTo>
                    <a:pt x="242" y="241"/>
                    <a:pt x="245" y="245"/>
                    <a:pt x="247" y="249"/>
                  </a:cubicBezTo>
                  <a:cubicBezTo>
                    <a:pt x="249" y="252"/>
                    <a:pt x="246" y="255"/>
                    <a:pt x="242" y="255"/>
                  </a:cubicBezTo>
                  <a:cubicBezTo>
                    <a:pt x="242" y="255"/>
                    <a:pt x="241" y="255"/>
                    <a:pt x="241" y="255"/>
                  </a:cubicBezTo>
                  <a:cubicBezTo>
                    <a:pt x="234" y="255"/>
                    <a:pt x="231" y="249"/>
                    <a:pt x="227" y="244"/>
                  </a:cubicBezTo>
                  <a:cubicBezTo>
                    <a:pt x="222" y="237"/>
                    <a:pt x="218" y="230"/>
                    <a:pt x="213" y="223"/>
                  </a:cubicBezTo>
                  <a:cubicBezTo>
                    <a:pt x="210" y="218"/>
                    <a:pt x="204" y="215"/>
                    <a:pt x="198" y="215"/>
                  </a:cubicBezTo>
                  <a:cubicBezTo>
                    <a:pt x="192" y="215"/>
                    <a:pt x="185" y="218"/>
                    <a:pt x="180" y="224"/>
                  </a:cubicBezTo>
                  <a:cubicBezTo>
                    <a:pt x="178" y="228"/>
                    <a:pt x="178" y="232"/>
                    <a:pt x="179" y="235"/>
                  </a:cubicBezTo>
                  <a:cubicBezTo>
                    <a:pt x="179" y="237"/>
                    <a:pt x="180" y="239"/>
                    <a:pt x="180" y="241"/>
                  </a:cubicBezTo>
                  <a:cubicBezTo>
                    <a:pt x="181" y="245"/>
                    <a:pt x="179" y="248"/>
                    <a:pt x="176" y="248"/>
                  </a:cubicBezTo>
                  <a:cubicBezTo>
                    <a:pt x="175" y="248"/>
                    <a:pt x="174" y="248"/>
                    <a:pt x="173" y="247"/>
                  </a:cubicBezTo>
                  <a:cubicBezTo>
                    <a:pt x="171" y="247"/>
                    <a:pt x="170" y="247"/>
                    <a:pt x="168" y="247"/>
                  </a:cubicBezTo>
                  <a:cubicBezTo>
                    <a:pt x="164" y="247"/>
                    <a:pt x="161" y="248"/>
                    <a:pt x="158" y="251"/>
                  </a:cubicBezTo>
                  <a:cubicBezTo>
                    <a:pt x="154" y="255"/>
                    <a:pt x="150" y="257"/>
                    <a:pt x="145" y="258"/>
                  </a:cubicBezTo>
                  <a:cubicBezTo>
                    <a:pt x="141" y="260"/>
                    <a:pt x="139" y="262"/>
                    <a:pt x="140" y="267"/>
                  </a:cubicBezTo>
                  <a:cubicBezTo>
                    <a:pt x="142" y="274"/>
                    <a:pt x="143" y="280"/>
                    <a:pt x="143" y="286"/>
                  </a:cubicBezTo>
                  <a:cubicBezTo>
                    <a:pt x="144" y="294"/>
                    <a:pt x="137" y="302"/>
                    <a:pt x="129" y="305"/>
                  </a:cubicBezTo>
                  <a:cubicBezTo>
                    <a:pt x="128" y="305"/>
                    <a:pt x="127" y="306"/>
                    <a:pt x="126" y="306"/>
                  </a:cubicBezTo>
                  <a:cubicBezTo>
                    <a:pt x="125" y="306"/>
                    <a:pt x="124" y="305"/>
                    <a:pt x="123" y="302"/>
                  </a:cubicBezTo>
                  <a:cubicBezTo>
                    <a:pt x="123" y="300"/>
                    <a:pt x="118" y="297"/>
                    <a:pt x="114" y="296"/>
                  </a:cubicBezTo>
                  <a:cubicBezTo>
                    <a:pt x="108" y="293"/>
                    <a:pt x="110" y="288"/>
                    <a:pt x="112" y="284"/>
                  </a:cubicBezTo>
                  <a:cubicBezTo>
                    <a:pt x="112" y="283"/>
                    <a:pt x="112" y="282"/>
                    <a:pt x="114" y="280"/>
                  </a:cubicBezTo>
                  <a:cubicBezTo>
                    <a:pt x="107" y="276"/>
                    <a:pt x="101" y="272"/>
                    <a:pt x="95" y="268"/>
                  </a:cubicBezTo>
                  <a:cubicBezTo>
                    <a:pt x="95" y="267"/>
                    <a:pt x="93" y="267"/>
                    <a:pt x="93" y="266"/>
                  </a:cubicBezTo>
                  <a:cubicBezTo>
                    <a:pt x="93" y="262"/>
                    <a:pt x="90" y="260"/>
                    <a:pt x="87" y="259"/>
                  </a:cubicBezTo>
                  <a:cubicBezTo>
                    <a:pt x="83" y="261"/>
                    <a:pt x="78" y="262"/>
                    <a:pt x="74" y="264"/>
                  </a:cubicBezTo>
                  <a:cubicBezTo>
                    <a:pt x="67" y="268"/>
                    <a:pt x="60" y="271"/>
                    <a:pt x="53" y="274"/>
                  </a:cubicBezTo>
                  <a:cubicBezTo>
                    <a:pt x="40" y="279"/>
                    <a:pt x="29" y="286"/>
                    <a:pt x="16" y="290"/>
                  </a:cubicBezTo>
                  <a:cubicBezTo>
                    <a:pt x="4" y="294"/>
                    <a:pt x="2" y="304"/>
                    <a:pt x="1" y="314"/>
                  </a:cubicBezTo>
                  <a:cubicBezTo>
                    <a:pt x="0" y="326"/>
                    <a:pt x="7" y="332"/>
                    <a:pt x="15" y="337"/>
                  </a:cubicBezTo>
                  <a:cubicBezTo>
                    <a:pt x="25" y="342"/>
                    <a:pt x="36" y="344"/>
                    <a:pt x="46" y="347"/>
                  </a:cubicBezTo>
                  <a:cubicBezTo>
                    <a:pt x="59" y="350"/>
                    <a:pt x="72" y="351"/>
                    <a:pt x="80" y="363"/>
                  </a:cubicBezTo>
                  <a:cubicBezTo>
                    <a:pt x="82" y="366"/>
                    <a:pt x="84" y="371"/>
                    <a:pt x="83" y="374"/>
                  </a:cubicBezTo>
                  <a:cubicBezTo>
                    <a:pt x="82" y="375"/>
                    <a:pt x="77" y="377"/>
                    <a:pt x="75" y="377"/>
                  </a:cubicBezTo>
                  <a:cubicBezTo>
                    <a:pt x="74" y="377"/>
                    <a:pt x="74" y="377"/>
                    <a:pt x="74" y="377"/>
                  </a:cubicBezTo>
                  <a:cubicBezTo>
                    <a:pt x="65" y="376"/>
                    <a:pt x="56" y="374"/>
                    <a:pt x="46" y="373"/>
                  </a:cubicBezTo>
                  <a:cubicBezTo>
                    <a:pt x="43" y="373"/>
                    <a:pt x="39" y="372"/>
                    <a:pt x="36" y="372"/>
                  </a:cubicBezTo>
                  <a:cubicBezTo>
                    <a:pt x="31" y="372"/>
                    <a:pt x="28" y="373"/>
                    <a:pt x="25" y="375"/>
                  </a:cubicBezTo>
                  <a:cubicBezTo>
                    <a:pt x="22" y="377"/>
                    <a:pt x="22" y="383"/>
                    <a:pt x="23" y="389"/>
                  </a:cubicBezTo>
                  <a:cubicBezTo>
                    <a:pt x="27" y="386"/>
                    <a:pt x="30" y="385"/>
                    <a:pt x="34" y="385"/>
                  </a:cubicBezTo>
                  <a:cubicBezTo>
                    <a:pt x="37" y="385"/>
                    <a:pt x="40" y="386"/>
                    <a:pt x="43" y="388"/>
                  </a:cubicBezTo>
                  <a:cubicBezTo>
                    <a:pt x="52" y="393"/>
                    <a:pt x="56" y="401"/>
                    <a:pt x="55" y="411"/>
                  </a:cubicBezTo>
                  <a:cubicBezTo>
                    <a:pt x="54" y="416"/>
                    <a:pt x="47" y="422"/>
                    <a:pt x="55" y="425"/>
                  </a:cubicBezTo>
                  <a:cubicBezTo>
                    <a:pt x="56" y="425"/>
                    <a:pt x="56" y="425"/>
                    <a:pt x="57" y="425"/>
                  </a:cubicBezTo>
                  <a:cubicBezTo>
                    <a:pt x="61" y="425"/>
                    <a:pt x="66" y="423"/>
                    <a:pt x="70" y="422"/>
                  </a:cubicBezTo>
                  <a:cubicBezTo>
                    <a:pt x="70" y="421"/>
                    <a:pt x="70" y="420"/>
                    <a:pt x="70" y="419"/>
                  </a:cubicBezTo>
                  <a:cubicBezTo>
                    <a:pt x="79" y="423"/>
                    <a:pt x="88" y="428"/>
                    <a:pt x="97" y="432"/>
                  </a:cubicBezTo>
                  <a:cubicBezTo>
                    <a:pt x="103" y="435"/>
                    <a:pt x="109" y="437"/>
                    <a:pt x="116" y="439"/>
                  </a:cubicBezTo>
                  <a:cubicBezTo>
                    <a:pt x="116" y="440"/>
                    <a:pt x="117" y="440"/>
                    <a:pt x="118" y="440"/>
                  </a:cubicBezTo>
                  <a:cubicBezTo>
                    <a:pt x="120" y="440"/>
                    <a:pt x="122" y="439"/>
                    <a:pt x="123" y="438"/>
                  </a:cubicBezTo>
                  <a:cubicBezTo>
                    <a:pt x="125" y="436"/>
                    <a:pt x="127" y="436"/>
                    <a:pt x="129" y="436"/>
                  </a:cubicBezTo>
                  <a:cubicBezTo>
                    <a:pt x="132" y="436"/>
                    <a:pt x="135" y="438"/>
                    <a:pt x="137" y="440"/>
                  </a:cubicBezTo>
                  <a:cubicBezTo>
                    <a:pt x="142" y="443"/>
                    <a:pt x="147" y="447"/>
                    <a:pt x="152" y="450"/>
                  </a:cubicBezTo>
                  <a:cubicBezTo>
                    <a:pt x="153" y="449"/>
                    <a:pt x="154" y="447"/>
                    <a:pt x="155" y="445"/>
                  </a:cubicBezTo>
                  <a:cubicBezTo>
                    <a:pt x="159" y="442"/>
                    <a:pt x="163" y="440"/>
                    <a:pt x="167" y="440"/>
                  </a:cubicBezTo>
                  <a:cubicBezTo>
                    <a:pt x="168" y="440"/>
                    <a:pt x="168" y="440"/>
                    <a:pt x="169" y="440"/>
                  </a:cubicBezTo>
                  <a:cubicBezTo>
                    <a:pt x="171" y="437"/>
                    <a:pt x="173" y="437"/>
                    <a:pt x="176" y="437"/>
                  </a:cubicBezTo>
                  <a:cubicBezTo>
                    <a:pt x="176" y="437"/>
                    <a:pt x="176" y="437"/>
                    <a:pt x="176" y="437"/>
                  </a:cubicBezTo>
                  <a:cubicBezTo>
                    <a:pt x="176" y="437"/>
                    <a:pt x="177" y="437"/>
                    <a:pt x="177" y="437"/>
                  </a:cubicBezTo>
                  <a:cubicBezTo>
                    <a:pt x="179" y="437"/>
                    <a:pt x="182" y="437"/>
                    <a:pt x="184" y="435"/>
                  </a:cubicBezTo>
                  <a:cubicBezTo>
                    <a:pt x="183" y="444"/>
                    <a:pt x="183" y="452"/>
                    <a:pt x="182" y="461"/>
                  </a:cubicBezTo>
                  <a:cubicBezTo>
                    <a:pt x="182" y="462"/>
                    <a:pt x="182" y="462"/>
                    <a:pt x="182" y="463"/>
                  </a:cubicBezTo>
                  <a:cubicBezTo>
                    <a:pt x="184" y="467"/>
                    <a:pt x="182" y="472"/>
                    <a:pt x="177" y="472"/>
                  </a:cubicBezTo>
                  <a:cubicBezTo>
                    <a:pt x="177" y="472"/>
                    <a:pt x="177" y="472"/>
                    <a:pt x="176" y="472"/>
                  </a:cubicBezTo>
                  <a:cubicBezTo>
                    <a:pt x="175" y="472"/>
                    <a:pt x="173" y="472"/>
                    <a:pt x="171" y="472"/>
                  </a:cubicBezTo>
                  <a:cubicBezTo>
                    <a:pt x="175" y="479"/>
                    <a:pt x="177" y="481"/>
                    <a:pt x="183" y="481"/>
                  </a:cubicBezTo>
                  <a:cubicBezTo>
                    <a:pt x="186" y="481"/>
                    <a:pt x="189" y="481"/>
                    <a:pt x="192" y="481"/>
                  </a:cubicBezTo>
                  <a:cubicBezTo>
                    <a:pt x="193" y="481"/>
                    <a:pt x="194" y="481"/>
                    <a:pt x="194" y="481"/>
                  </a:cubicBezTo>
                  <a:cubicBezTo>
                    <a:pt x="201" y="481"/>
                    <a:pt x="203" y="484"/>
                    <a:pt x="202" y="491"/>
                  </a:cubicBezTo>
                  <a:cubicBezTo>
                    <a:pt x="201" y="498"/>
                    <a:pt x="200" y="505"/>
                    <a:pt x="198" y="512"/>
                  </a:cubicBezTo>
                  <a:cubicBezTo>
                    <a:pt x="196" y="519"/>
                    <a:pt x="195" y="526"/>
                    <a:pt x="197" y="533"/>
                  </a:cubicBezTo>
                  <a:cubicBezTo>
                    <a:pt x="201" y="529"/>
                    <a:pt x="206" y="524"/>
                    <a:pt x="208" y="516"/>
                  </a:cubicBezTo>
                  <a:cubicBezTo>
                    <a:pt x="209" y="510"/>
                    <a:pt x="215" y="505"/>
                    <a:pt x="220" y="501"/>
                  </a:cubicBezTo>
                  <a:cubicBezTo>
                    <a:pt x="225" y="498"/>
                    <a:pt x="228" y="495"/>
                    <a:pt x="230" y="490"/>
                  </a:cubicBezTo>
                  <a:cubicBezTo>
                    <a:pt x="232" y="483"/>
                    <a:pt x="234" y="476"/>
                    <a:pt x="242" y="472"/>
                  </a:cubicBezTo>
                  <a:cubicBezTo>
                    <a:pt x="243" y="471"/>
                    <a:pt x="245" y="469"/>
                    <a:pt x="245" y="467"/>
                  </a:cubicBezTo>
                  <a:cubicBezTo>
                    <a:pt x="248" y="461"/>
                    <a:pt x="249" y="455"/>
                    <a:pt x="252" y="449"/>
                  </a:cubicBezTo>
                  <a:cubicBezTo>
                    <a:pt x="257" y="435"/>
                    <a:pt x="262" y="421"/>
                    <a:pt x="267" y="408"/>
                  </a:cubicBezTo>
                  <a:cubicBezTo>
                    <a:pt x="269" y="402"/>
                    <a:pt x="273" y="398"/>
                    <a:pt x="275" y="393"/>
                  </a:cubicBezTo>
                  <a:cubicBezTo>
                    <a:pt x="278" y="381"/>
                    <a:pt x="278" y="380"/>
                    <a:pt x="291" y="380"/>
                  </a:cubicBezTo>
                  <a:cubicBezTo>
                    <a:pt x="292" y="372"/>
                    <a:pt x="296" y="367"/>
                    <a:pt x="305" y="366"/>
                  </a:cubicBezTo>
                  <a:cubicBezTo>
                    <a:pt x="306" y="358"/>
                    <a:pt x="304" y="349"/>
                    <a:pt x="307" y="342"/>
                  </a:cubicBezTo>
                  <a:cubicBezTo>
                    <a:pt x="312" y="332"/>
                    <a:pt x="324" y="327"/>
                    <a:pt x="332" y="327"/>
                  </a:cubicBezTo>
                  <a:cubicBezTo>
                    <a:pt x="340" y="327"/>
                    <a:pt x="348" y="327"/>
                    <a:pt x="355" y="327"/>
                  </a:cubicBezTo>
                  <a:cubicBezTo>
                    <a:pt x="368" y="327"/>
                    <a:pt x="380" y="327"/>
                    <a:pt x="392" y="332"/>
                  </a:cubicBezTo>
                  <a:cubicBezTo>
                    <a:pt x="393" y="332"/>
                    <a:pt x="393" y="332"/>
                    <a:pt x="393" y="332"/>
                  </a:cubicBezTo>
                  <a:cubicBezTo>
                    <a:pt x="396" y="332"/>
                    <a:pt x="398" y="331"/>
                    <a:pt x="401" y="331"/>
                  </a:cubicBezTo>
                  <a:cubicBezTo>
                    <a:pt x="402" y="331"/>
                    <a:pt x="405" y="330"/>
                    <a:pt x="407" y="330"/>
                  </a:cubicBezTo>
                  <a:cubicBezTo>
                    <a:pt x="409" y="330"/>
                    <a:pt x="411" y="331"/>
                    <a:pt x="412" y="332"/>
                  </a:cubicBezTo>
                  <a:cubicBezTo>
                    <a:pt x="420" y="339"/>
                    <a:pt x="427" y="347"/>
                    <a:pt x="434" y="355"/>
                  </a:cubicBezTo>
                  <a:cubicBezTo>
                    <a:pt x="438" y="360"/>
                    <a:pt x="442" y="366"/>
                    <a:pt x="446" y="371"/>
                  </a:cubicBezTo>
                  <a:cubicBezTo>
                    <a:pt x="448" y="374"/>
                    <a:pt x="454" y="375"/>
                    <a:pt x="455" y="378"/>
                  </a:cubicBezTo>
                  <a:cubicBezTo>
                    <a:pt x="458" y="390"/>
                    <a:pt x="468" y="389"/>
                    <a:pt x="477" y="391"/>
                  </a:cubicBezTo>
                  <a:cubicBezTo>
                    <a:pt x="478" y="386"/>
                    <a:pt x="479" y="382"/>
                    <a:pt x="481" y="378"/>
                  </a:cubicBezTo>
                  <a:cubicBezTo>
                    <a:pt x="492" y="357"/>
                    <a:pt x="510" y="344"/>
                    <a:pt x="531" y="333"/>
                  </a:cubicBezTo>
                  <a:cubicBezTo>
                    <a:pt x="536" y="331"/>
                    <a:pt x="540" y="328"/>
                    <a:pt x="536" y="320"/>
                  </a:cubicBezTo>
                  <a:cubicBezTo>
                    <a:pt x="535" y="318"/>
                    <a:pt x="534" y="316"/>
                    <a:pt x="535" y="315"/>
                  </a:cubicBezTo>
                  <a:cubicBezTo>
                    <a:pt x="528" y="312"/>
                    <a:pt x="522" y="309"/>
                    <a:pt x="518" y="303"/>
                  </a:cubicBezTo>
                  <a:cubicBezTo>
                    <a:pt x="514" y="299"/>
                    <a:pt x="510" y="297"/>
                    <a:pt x="505" y="297"/>
                  </a:cubicBezTo>
                  <a:cubicBezTo>
                    <a:pt x="501" y="297"/>
                    <a:pt x="497" y="298"/>
                    <a:pt x="493" y="300"/>
                  </a:cubicBezTo>
                  <a:cubicBezTo>
                    <a:pt x="486" y="302"/>
                    <a:pt x="480" y="303"/>
                    <a:pt x="474" y="308"/>
                  </a:cubicBezTo>
                  <a:cubicBezTo>
                    <a:pt x="470" y="313"/>
                    <a:pt x="460" y="314"/>
                    <a:pt x="453" y="317"/>
                  </a:cubicBezTo>
                  <a:cubicBezTo>
                    <a:pt x="449" y="319"/>
                    <a:pt x="445" y="320"/>
                    <a:pt x="441" y="320"/>
                  </a:cubicBezTo>
                  <a:cubicBezTo>
                    <a:pt x="437" y="320"/>
                    <a:pt x="433" y="319"/>
                    <a:pt x="429" y="317"/>
                  </a:cubicBezTo>
                  <a:cubicBezTo>
                    <a:pt x="416" y="310"/>
                    <a:pt x="403" y="304"/>
                    <a:pt x="388" y="303"/>
                  </a:cubicBezTo>
                  <a:cubicBezTo>
                    <a:pt x="385" y="303"/>
                    <a:pt x="381" y="303"/>
                    <a:pt x="378" y="303"/>
                  </a:cubicBezTo>
                  <a:cubicBezTo>
                    <a:pt x="374" y="303"/>
                    <a:pt x="370" y="304"/>
                    <a:pt x="366" y="305"/>
                  </a:cubicBezTo>
                  <a:cubicBezTo>
                    <a:pt x="363" y="306"/>
                    <a:pt x="359" y="307"/>
                    <a:pt x="355" y="307"/>
                  </a:cubicBezTo>
                  <a:cubicBezTo>
                    <a:pt x="346" y="307"/>
                    <a:pt x="338" y="303"/>
                    <a:pt x="332" y="295"/>
                  </a:cubicBezTo>
                  <a:cubicBezTo>
                    <a:pt x="325" y="286"/>
                    <a:pt x="318" y="278"/>
                    <a:pt x="312" y="269"/>
                  </a:cubicBezTo>
                  <a:cubicBezTo>
                    <a:pt x="308" y="262"/>
                    <a:pt x="303" y="254"/>
                    <a:pt x="303" y="247"/>
                  </a:cubicBezTo>
                  <a:cubicBezTo>
                    <a:pt x="304" y="224"/>
                    <a:pt x="288" y="211"/>
                    <a:pt x="276" y="196"/>
                  </a:cubicBezTo>
                  <a:cubicBezTo>
                    <a:pt x="268" y="187"/>
                    <a:pt x="257" y="181"/>
                    <a:pt x="254" y="169"/>
                  </a:cubicBezTo>
                  <a:moveTo>
                    <a:pt x="116" y="127"/>
                  </a:moveTo>
                  <a:cubicBezTo>
                    <a:pt x="115" y="128"/>
                    <a:pt x="113" y="128"/>
                    <a:pt x="111" y="128"/>
                  </a:cubicBezTo>
                  <a:cubicBezTo>
                    <a:pt x="111" y="128"/>
                    <a:pt x="110" y="128"/>
                    <a:pt x="110" y="128"/>
                  </a:cubicBezTo>
                  <a:cubicBezTo>
                    <a:pt x="110" y="128"/>
                    <a:pt x="109" y="128"/>
                    <a:pt x="109" y="128"/>
                  </a:cubicBezTo>
                  <a:cubicBezTo>
                    <a:pt x="104" y="128"/>
                    <a:pt x="100" y="128"/>
                    <a:pt x="97" y="134"/>
                  </a:cubicBezTo>
                  <a:cubicBezTo>
                    <a:pt x="100" y="138"/>
                    <a:pt x="102" y="139"/>
                    <a:pt x="103" y="139"/>
                  </a:cubicBezTo>
                  <a:cubicBezTo>
                    <a:pt x="104" y="139"/>
                    <a:pt x="105" y="139"/>
                    <a:pt x="106" y="138"/>
                  </a:cubicBezTo>
                  <a:cubicBezTo>
                    <a:pt x="107" y="137"/>
                    <a:pt x="108" y="136"/>
                    <a:pt x="109" y="136"/>
                  </a:cubicBezTo>
                  <a:cubicBezTo>
                    <a:pt x="110" y="136"/>
                    <a:pt x="111" y="138"/>
                    <a:pt x="111" y="140"/>
                  </a:cubicBezTo>
                  <a:cubicBezTo>
                    <a:pt x="112" y="141"/>
                    <a:pt x="113" y="142"/>
                    <a:pt x="113" y="143"/>
                  </a:cubicBezTo>
                  <a:cubicBezTo>
                    <a:pt x="118" y="142"/>
                    <a:pt x="121" y="139"/>
                    <a:pt x="117" y="134"/>
                  </a:cubicBezTo>
                  <a:cubicBezTo>
                    <a:pt x="116" y="132"/>
                    <a:pt x="117" y="130"/>
                    <a:pt x="116" y="127"/>
                  </a:cubicBezTo>
                  <a:moveTo>
                    <a:pt x="190" y="51"/>
                  </a:moveTo>
                  <a:cubicBezTo>
                    <a:pt x="190" y="51"/>
                    <a:pt x="189" y="52"/>
                    <a:pt x="189" y="52"/>
                  </a:cubicBezTo>
                  <a:cubicBezTo>
                    <a:pt x="189" y="52"/>
                    <a:pt x="190" y="52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moveTo>
                    <a:pt x="196" y="50"/>
                  </a:moveTo>
                  <a:cubicBezTo>
                    <a:pt x="194" y="51"/>
                    <a:pt x="192" y="51"/>
                    <a:pt x="190" y="51"/>
                  </a:cubicBezTo>
                  <a:cubicBezTo>
                    <a:pt x="191" y="54"/>
                    <a:pt x="192" y="56"/>
                    <a:pt x="193" y="57"/>
                  </a:cubicBezTo>
                  <a:cubicBezTo>
                    <a:pt x="194" y="58"/>
                    <a:pt x="196" y="59"/>
                    <a:pt x="197" y="59"/>
                  </a:cubicBezTo>
                  <a:cubicBezTo>
                    <a:pt x="198" y="59"/>
                    <a:pt x="199" y="58"/>
                    <a:pt x="200" y="58"/>
                  </a:cubicBezTo>
                  <a:cubicBezTo>
                    <a:pt x="200" y="58"/>
                    <a:pt x="201" y="58"/>
                    <a:pt x="201" y="57"/>
                  </a:cubicBezTo>
                  <a:cubicBezTo>
                    <a:pt x="199" y="55"/>
                    <a:pt x="198" y="52"/>
                    <a:pt x="196" y="50"/>
                  </a:cubicBezTo>
                  <a:moveTo>
                    <a:pt x="98" y="0"/>
                  </a:moveTo>
                  <a:cubicBezTo>
                    <a:pt x="99" y="2"/>
                    <a:pt x="100" y="3"/>
                    <a:pt x="101" y="4"/>
                  </a:cubicBezTo>
                  <a:cubicBezTo>
                    <a:pt x="101" y="4"/>
                    <a:pt x="102" y="4"/>
                    <a:pt x="102" y="4"/>
                  </a:cubicBezTo>
                  <a:cubicBezTo>
                    <a:pt x="103" y="4"/>
                    <a:pt x="104" y="4"/>
                    <a:pt x="106" y="3"/>
                  </a:cubicBezTo>
                  <a:cubicBezTo>
                    <a:pt x="103" y="2"/>
                    <a:pt x="101" y="1"/>
                    <a:pt x="9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159955" y="4290526"/>
              <a:ext cx="431800" cy="398463"/>
            </a:xfrm>
            <a:custGeom>
              <a:avLst/>
              <a:gdLst>
                <a:gd name="T0" fmla="*/ 9 w 379"/>
                <a:gd name="T1" fmla="*/ 250 h 349"/>
                <a:gd name="T2" fmla="*/ 16 w 379"/>
                <a:gd name="T3" fmla="*/ 250 h 349"/>
                <a:gd name="T4" fmla="*/ 20 w 379"/>
                <a:gd name="T5" fmla="*/ 240 h 349"/>
                <a:gd name="T6" fmla="*/ 29 w 379"/>
                <a:gd name="T7" fmla="*/ 235 h 349"/>
                <a:gd name="T8" fmla="*/ 19 w 379"/>
                <a:gd name="T9" fmla="*/ 155 h 349"/>
                <a:gd name="T10" fmla="*/ 19 w 379"/>
                <a:gd name="T11" fmla="*/ 155 h 349"/>
                <a:gd name="T12" fmla="*/ 125 w 379"/>
                <a:gd name="T13" fmla="*/ 189 h 349"/>
                <a:gd name="T14" fmla="*/ 124 w 379"/>
                <a:gd name="T15" fmla="*/ 199 h 349"/>
                <a:gd name="T16" fmla="*/ 135 w 379"/>
                <a:gd name="T17" fmla="*/ 158 h 349"/>
                <a:gd name="T18" fmla="*/ 115 w 379"/>
                <a:gd name="T19" fmla="*/ 115 h 349"/>
                <a:gd name="T20" fmla="*/ 116 w 379"/>
                <a:gd name="T21" fmla="*/ 109 h 349"/>
                <a:gd name="T22" fmla="*/ 111 w 379"/>
                <a:gd name="T23" fmla="*/ 105 h 349"/>
                <a:gd name="T24" fmla="*/ 133 w 379"/>
                <a:gd name="T25" fmla="*/ 45 h 349"/>
                <a:gd name="T26" fmla="*/ 145 w 379"/>
                <a:gd name="T27" fmla="*/ 45 h 349"/>
                <a:gd name="T28" fmla="*/ 121 w 379"/>
                <a:gd name="T29" fmla="*/ 108 h 349"/>
                <a:gd name="T30" fmla="*/ 107 w 379"/>
                <a:gd name="T31" fmla="*/ 117 h 349"/>
                <a:gd name="T32" fmla="*/ 97 w 379"/>
                <a:gd name="T33" fmla="*/ 106 h 349"/>
                <a:gd name="T34" fmla="*/ 111 w 379"/>
                <a:gd name="T35" fmla="*/ 105 h 349"/>
                <a:gd name="T36" fmla="*/ 135 w 379"/>
                <a:gd name="T37" fmla="*/ 2 h 349"/>
                <a:gd name="T38" fmla="*/ 89 w 379"/>
                <a:gd name="T39" fmla="*/ 99 h 349"/>
                <a:gd name="T40" fmla="*/ 22 w 379"/>
                <a:gd name="T41" fmla="*/ 152 h 349"/>
                <a:gd name="T42" fmla="*/ 30 w 379"/>
                <a:gd name="T43" fmla="*/ 157 h 349"/>
                <a:gd name="T44" fmla="*/ 29 w 379"/>
                <a:gd name="T45" fmla="*/ 161 h 349"/>
                <a:gd name="T46" fmla="*/ 118 w 379"/>
                <a:gd name="T47" fmla="*/ 207 h 349"/>
                <a:gd name="T48" fmla="*/ 124 w 379"/>
                <a:gd name="T49" fmla="*/ 210 h 349"/>
                <a:gd name="T50" fmla="*/ 137 w 379"/>
                <a:gd name="T51" fmla="*/ 235 h 349"/>
                <a:gd name="T52" fmla="*/ 176 w 379"/>
                <a:gd name="T53" fmla="*/ 325 h 349"/>
                <a:gd name="T54" fmla="*/ 174 w 379"/>
                <a:gd name="T55" fmla="*/ 314 h 349"/>
                <a:gd name="T56" fmla="*/ 206 w 379"/>
                <a:gd name="T57" fmla="*/ 292 h 349"/>
                <a:gd name="T58" fmla="*/ 290 w 379"/>
                <a:gd name="T59" fmla="*/ 332 h 349"/>
                <a:gd name="T60" fmla="*/ 333 w 379"/>
                <a:gd name="T61" fmla="*/ 349 h 349"/>
                <a:gd name="T62" fmla="*/ 375 w 379"/>
                <a:gd name="T63" fmla="*/ 327 h 349"/>
                <a:gd name="T64" fmla="*/ 354 w 379"/>
                <a:gd name="T65" fmla="*/ 303 h 349"/>
                <a:gd name="T66" fmla="*/ 320 w 379"/>
                <a:gd name="T67" fmla="*/ 290 h 349"/>
                <a:gd name="T68" fmla="*/ 258 w 379"/>
                <a:gd name="T69" fmla="*/ 274 h 349"/>
                <a:gd name="T70" fmla="*/ 253 w 379"/>
                <a:gd name="T71" fmla="*/ 273 h 349"/>
                <a:gd name="T72" fmla="*/ 201 w 379"/>
                <a:gd name="T73" fmla="*/ 243 h 349"/>
                <a:gd name="T74" fmla="*/ 248 w 379"/>
                <a:gd name="T75" fmla="*/ 198 h 349"/>
                <a:gd name="T76" fmla="*/ 254 w 379"/>
                <a:gd name="T77" fmla="*/ 193 h 349"/>
                <a:gd name="T78" fmla="*/ 243 w 379"/>
                <a:gd name="T79" fmla="*/ 164 h 349"/>
                <a:gd name="T80" fmla="*/ 233 w 379"/>
                <a:gd name="T81" fmla="*/ 167 h 349"/>
                <a:gd name="T82" fmla="*/ 214 w 379"/>
                <a:gd name="T83" fmla="*/ 185 h 349"/>
                <a:gd name="T84" fmla="*/ 218 w 379"/>
                <a:gd name="T85" fmla="*/ 171 h 349"/>
                <a:gd name="T86" fmla="*/ 215 w 379"/>
                <a:gd name="T87" fmla="*/ 151 h 349"/>
                <a:gd name="T88" fmla="*/ 204 w 379"/>
                <a:gd name="T89" fmla="*/ 123 h 349"/>
                <a:gd name="T90" fmla="*/ 177 w 379"/>
                <a:gd name="T91" fmla="*/ 137 h 349"/>
                <a:gd name="T92" fmla="*/ 159 w 379"/>
                <a:gd name="T93" fmla="*/ 76 h 349"/>
                <a:gd name="T94" fmla="*/ 164 w 379"/>
                <a:gd name="T95" fmla="*/ 33 h 349"/>
                <a:gd name="T96" fmla="*/ 144 w 379"/>
                <a:gd name="T97" fmla="*/ 26 h 349"/>
                <a:gd name="T98" fmla="*/ 144 w 379"/>
                <a:gd name="T99" fmla="*/ 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9" h="349">
                  <a:moveTo>
                    <a:pt x="20" y="240"/>
                  </a:moveTo>
                  <a:cubicBezTo>
                    <a:pt x="13" y="240"/>
                    <a:pt x="7" y="241"/>
                    <a:pt x="0" y="242"/>
                  </a:cubicBezTo>
                  <a:cubicBezTo>
                    <a:pt x="2" y="249"/>
                    <a:pt x="5" y="250"/>
                    <a:pt x="9" y="250"/>
                  </a:cubicBezTo>
                  <a:cubicBezTo>
                    <a:pt x="10" y="250"/>
                    <a:pt x="10" y="250"/>
                    <a:pt x="11" y="250"/>
                  </a:cubicBezTo>
                  <a:cubicBezTo>
                    <a:pt x="12" y="249"/>
                    <a:pt x="12" y="249"/>
                    <a:pt x="13" y="249"/>
                  </a:cubicBezTo>
                  <a:cubicBezTo>
                    <a:pt x="14" y="249"/>
                    <a:pt x="15" y="250"/>
                    <a:pt x="16" y="250"/>
                  </a:cubicBezTo>
                  <a:cubicBezTo>
                    <a:pt x="16" y="250"/>
                    <a:pt x="16" y="250"/>
                    <a:pt x="16" y="250"/>
                  </a:cubicBezTo>
                  <a:cubicBezTo>
                    <a:pt x="17" y="250"/>
                    <a:pt x="20" y="245"/>
                    <a:pt x="22" y="242"/>
                  </a:cubicBezTo>
                  <a:cubicBezTo>
                    <a:pt x="21" y="241"/>
                    <a:pt x="21" y="240"/>
                    <a:pt x="20" y="240"/>
                  </a:cubicBezTo>
                  <a:moveTo>
                    <a:pt x="42" y="229"/>
                  </a:moveTo>
                  <a:cubicBezTo>
                    <a:pt x="37" y="230"/>
                    <a:pt x="33" y="231"/>
                    <a:pt x="29" y="231"/>
                  </a:cubicBezTo>
                  <a:cubicBezTo>
                    <a:pt x="29" y="233"/>
                    <a:pt x="29" y="234"/>
                    <a:pt x="29" y="235"/>
                  </a:cubicBezTo>
                  <a:cubicBezTo>
                    <a:pt x="34" y="235"/>
                    <a:pt x="38" y="234"/>
                    <a:pt x="42" y="233"/>
                  </a:cubicBezTo>
                  <a:cubicBezTo>
                    <a:pt x="42" y="232"/>
                    <a:pt x="42" y="231"/>
                    <a:pt x="42" y="229"/>
                  </a:cubicBezTo>
                  <a:moveTo>
                    <a:pt x="19" y="155"/>
                  </a:moveTo>
                  <a:cubicBezTo>
                    <a:pt x="19" y="155"/>
                    <a:pt x="18" y="156"/>
                    <a:pt x="18" y="156"/>
                  </a:cubicBezTo>
                  <a:cubicBezTo>
                    <a:pt x="19" y="156"/>
                    <a:pt x="19" y="157"/>
                    <a:pt x="20" y="157"/>
                  </a:cubicBezTo>
                  <a:cubicBezTo>
                    <a:pt x="20" y="156"/>
                    <a:pt x="19" y="155"/>
                    <a:pt x="19" y="155"/>
                  </a:cubicBezTo>
                  <a:moveTo>
                    <a:pt x="124" y="199"/>
                  </a:moveTo>
                  <a:cubicBezTo>
                    <a:pt x="124" y="199"/>
                    <a:pt x="124" y="199"/>
                    <a:pt x="124" y="199"/>
                  </a:cubicBezTo>
                  <a:cubicBezTo>
                    <a:pt x="124" y="196"/>
                    <a:pt x="124" y="193"/>
                    <a:pt x="125" y="189"/>
                  </a:cubicBezTo>
                  <a:cubicBezTo>
                    <a:pt x="125" y="186"/>
                    <a:pt x="126" y="182"/>
                    <a:pt x="126" y="178"/>
                  </a:cubicBezTo>
                  <a:cubicBezTo>
                    <a:pt x="132" y="176"/>
                    <a:pt x="138" y="174"/>
                    <a:pt x="144" y="173"/>
                  </a:cubicBezTo>
                  <a:cubicBezTo>
                    <a:pt x="149" y="182"/>
                    <a:pt x="136" y="199"/>
                    <a:pt x="124" y="199"/>
                  </a:cubicBezTo>
                  <a:moveTo>
                    <a:pt x="139" y="170"/>
                  </a:moveTo>
                  <a:cubicBezTo>
                    <a:pt x="138" y="165"/>
                    <a:pt x="134" y="162"/>
                    <a:pt x="128" y="162"/>
                  </a:cubicBezTo>
                  <a:cubicBezTo>
                    <a:pt x="130" y="161"/>
                    <a:pt x="133" y="158"/>
                    <a:pt x="135" y="158"/>
                  </a:cubicBezTo>
                  <a:cubicBezTo>
                    <a:pt x="140" y="158"/>
                    <a:pt x="144" y="159"/>
                    <a:pt x="149" y="160"/>
                  </a:cubicBezTo>
                  <a:cubicBezTo>
                    <a:pt x="147" y="168"/>
                    <a:pt x="147" y="169"/>
                    <a:pt x="139" y="170"/>
                  </a:cubicBezTo>
                  <a:moveTo>
                    <a:pt x="115" y="115"/>
                  </a:moveTo>
                  <a:cubicBezTo>
                    <a:pt x="115" y="115"/>
                    <a:pt x="114" y="115"/>
                    <a:pt x="114" y="115"/>
                  </a:cubicBezTo>
                  <a:cubicBezTo>
                    <a:pt x="113" y="115"/>
                    <a:pt x="112" y="112"/>
                    <a:pt x="112" y="112"/>
                  </a:cubicBezTo>
                  <a:cubicBezTo>
                    <a:pt x="113" y="109"/>
                    <a:pt x="115" y="109"/>
                    <a:pt x="116" y="109"/>
                  </a:cubicBezTo>
                  <a:cubicBezTo>
                    <a:pt x="118" y="109"/>
                    <a:pt x="119" y="109"/>
                    <a:pt x="120" y="110"/>
                  </a:cubicBezTo>
                  <a:cubicBezTo>
                    <a:pt x="121" y="114"/>
                    <a:pt x="118" y="115"/>
                    <a:pt x="115" y="115"/>
                  </a:cubicBezTo>
                  <a:moveTo>
                    <a:pt x="111" y="105"/>
                  </a:moveTo>
                  <a:cubicBezTo>
                    <a:pt x="111" y="105"/>
                    <a:pt x="110" y="105"/>
                    <a:pt x="110" y="104"/>
                  </a:cubicBezTo>
                  <a:cubicBezTo>
                    <a:pt x="106" y="101"/>
                    <a:pt x="105" y="98"/>
                    <a:pt x="108" y="94"/>
                  </a:cubicBezTo>
                  <a:cubicBezTo>
                    <a:pt x="117" y="78"/>
                    <a:pt x="125" y="61"/>
                    <a:pt x="133" y="45"/>
                  </a:cubicBezTo>
                  <a:cubicBezTo>
                    <a:pt x="135" y="43"/>
                    <a:pt x="137" y="41"/>
                    <a:pt x="139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4" y="43"/>
                    <a:pt x="145" y="45"/>
                  </a:cubicBezTo>
                  <a:cubicBezTo>
                    <a:pt x="147" y="49"/>
                    <a:pt x="148" y="54"/>
                    <a:pt x="149" y="58"/>
                  </a:cubicBezTo>
                  <a:cubicBezTo>
                    <a:pt x="146" y="72"/>
                    <a:pt x="144" y="84"/>
                    <a:pt x="141" y="95"/>
                  </a:cubicBezTo>
                  <a:cubicBezTo>
                    <a:pt x="138" y="103"/>
                    <a:pt x="130" y="108"/>
                    <a:pt x="121" y="108"/>
                  </a:cubicBezTo>
                  <a:cubicBezTo>
                    <a:pt x="118" y="108"/>
                    <a:pt x="115" y="107"/>
                    <a:pt x="112" y="106"/>
                  </a:cubicBezTo>
                  <a:cubicBezTo>
                    <a:pt x="111" y="110"/>
                    <a:pt x="110" y="113"/>
                    <a:pt x="109" y="115"/>
                  </a:cubicBezTo>
                  <a:cubicBezTo>
                    <a:pt x="109" y="116"/>
                    <a:pt x="108" y="117"/>
                    <a:pt x="107" y="117"/>
                  </a:cubicBezTo>
                  <a:cubicBezTo>
                    <a:pt x="107" y="117"/>
                    <a:pt x="107" y="117"/>
                    <a:pt x="107" y="117"/>
                  </a:cubicBezTo>
                  <a:cubicBezTo>
                    <a:pt x="105" y="116"/>
                    <a:pt x="103" y="115"/>
                    <a:pt x="101" y="114"/>
                  </a:cubicBezTo>
                  <a:cubicBezTo>
                    <a:pt x="99" y="111"/>
                    <a:pt x="98" y="108"/>
                    <a:pt x="97" y="106"/>
                  </a:cubicBezTo>
                  <a:cubicBezTo>
                    <a:pt x="96" y="105"/>
                    <a:pt x="95" y="105"/>
                    <a:pt x="94" y="104"/>
                  </a:cubicBezTo>
                  <a:cubicBezTo>
                    <a:pt x="94" y="104"/>
                    <a:pt x="94" y="103"/>
                    <a:pt x="94" y="103"/>
                  </a:cubicBezTo>
                  <a:cubicBezTo>
                    <a:pt x="100" y="103"/>
                    <a:pt x="105" y="104"/>
                    <a:pt x="111" y="105"/>
                  </a:cubicBezTo>
                  <a:moveTo>
                    <a:pt x="145" y="0"/>
                  </a:moveTo>
                  <a:cubicBezTo>
                    <a:pt x="142" y="0"/>
                    <a:pt x="140" y="0"/>
                    <a:pt x="137" y="0"/>
                  </a:cubicBezTo>
                  <a:cubicBezTo>
                    <a:pt x="136" y="0"/>
                    <a:pt x="135" y="1"/>
                    <a:pt x="135" y="2"/>
                  </a:cubicBezTo>
                  <a:cubicBezTo>
                    <a:pt x="119" y="11"/>
                    <a:pt x="112" y="26"/>
                    <a:pt x="108" y="43"/>
                  </a:cubicBezTo>
                  <a:cubicBezTo>
                    <a:pt x="106" y="52"/>
                    <a:pt x="102" y="61"/>
                    <a:pt x="99" y="70"/>
                  </a:cubicBezTo>
                  <a:cubicBezTo>
                    <a:pt x="95" y="80"/>
                    <a:pt x="87" y="87"/>
                    <a:pt x="89" y="99"/>
                  </a:cubicBezTo>
                  <a:cubicBezTo>
                    <a:pt x="89" y="103"/>
                    <a:pt x="86" y="108"/>
                    <a:pt x="83" y="110"/>
                  </a:cubicBezTo>
                  <a:cubicBezTo>
                    <a:pt x="69" y="120"/>
                    <a:pt x="55" y="129"/>
                    <a:pt x="42" y="138"/>
                  </a:cubicBezTo>
                  <a:cubicBezTo>
                    <a:pt x="35" y="142"/>
                    <a:pt x="28" y="146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5" y="153"/>
                    <a:pt x="28" y="155"/>
                    <a:pt x="30" y="157"/>
                  </a:cubicBezTo>
                  <a:cubicBezTo>
                    <a:pt x="30" y="158"/>
                    <a:pt x="30" y="159"/>
                    <a:pt x="30" y="159"/>
                  </a:cubicBezTo>
                  <a:cubicBezTo>
                    <a:pt x="29" y="160"/>
                    <a:pt x="28" y="160"/>
                    <a:pt x="28" y="160"/>
                  </a:cubicBezTo>
                  <a:cubicBezTo>
                    <a:pt x="28" y="160"/>
                    <a:pt x="28" y="160"/>
                    <a:pt x="29" y="161"/>
                  </a:cubicBezTo>
                  <a:cubicBezTo>
                    <a:pt x="47" y="169"/>
                    <a:pt x="66" y="179"/>
                    <a:pt x="84" y="189"/>
                  </a:cubicBezTo>
                  <a:cubicBezTo>
                    <a:pt x="94" y="194"/>
                    <a:pt x="105" y="199"/>
                    <a:pt x="115" y="205"/>
                  </a:cubicBezTo>
                  <a:cubicBezTo>
                    <a:pt x="116" y="206"/>
                    <a:pt x="117" y="206"/>
                    <a:pt x="118" y="207"/>
                  </a:cubicBezTo>
                  <a:cubicBezTo>
                    <a:pt x="118" y="207"/>
                    <a:pt x="119" y="207"/>
                    <a:pt x="119" y="207"/>
                  </a:cubicBezTo>
                  <a:cubicBezTo>
                    <a:pt x="119" y="207"/>
                    <a:pt x="119" y="207"/>
                    <a:pt x="119" y="207"/>
                  </a:cubicBezTo>
                  <a:cubicBezTo>
                    <a:pt x="121" y="207"/>
                    <a:pt x="123" y="209"/>
                    <a:pt x="124" y="210"/>
                  </a:cubicBezTo>
                  <a:cubicBezTo>
                    <a:pt x="124" y="211"/>
                    <a:pt x="124" y="213"/>
                    <a:pt x="123" y="214"/>
                  </a:cubicBezTo>
                  <a:cubicBezTo>
                    <a:pt x="123" y="214"/>
                    <a:pt x="123" y="214"/>
                    <a:pt x="124" y="215"/>
                  </a:cubicBezTo>
                  <a:cubicBezTo>
                    <a:pt x="128" y="221"/>
                    <a:pt x="132" y="229"/>
                    <a:pt x="137" y="235"/>
                  </a:cubicBezTo>
                  <a:cubicBezTo>
                    <a:pt x="149" y="247"/>
                    <a:pt x="157" y="261"/>
                    <a:pt x="158" y="279"/>
                  </a:cubicBezTo>
                  <a:cubicBezTo>
                    <a:pt x="159" y="289"/>
                    <a:pt x="165" y="299"/>
                    <a:pt x="169" y="308"/>
                  </a:cubicBezTo>
                  <a:cubicBezTo>
                    <a:pt x="171" y="314"/>
                    <a:pt x="174" y="319"/>
                    <a:pt x="176" y="325"/>
                  </a:cubicBezTo>
                  <a:cubicBezTo>
                    <a:pt x="176" y="325"/>
                    <a:pt x="176" y="325"/>
                    <a:pt x="176" y="326"/>
                  </a:cubicBezTo>
                  <a:cubicBezTo>
                    <a:pt x="178" y="325"/>
                    <a:pt x="180" y="325"/>
                    <a:pt x="182" y="325"/>
                  </a:cubicBezTo>
                  <a:cubicBezTo>
                    <a:pt x="179" y="321"/>
                    <a:pt x="176" y="318"/>
                    <a:pt x="174" y="314"/>
                  </a:cubicBezTo>
                  <a:cubicBezTo>
                    <a:pt x="173" y="311"/>
                    <a:pt x="172" y="306"/>
                    <a:pt x="173" y="304"/>
                  </a:cubicBezTo>
                  <a:cubicBezTo>
                    <a:pt x="182" y="295"/>
                    <a:pt x="193" y="292"/>
                    <a:pt x="205" y="292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21" y="292"/>
                    <a:pt x="233" y="299"/>
                    <a:pt x="245" y="306"/>
                  </a:cubicBezTo>
                  <a:cubicBezTo>
                    <a:pt x="254" y="310"/>
                    <a:pt x="262" y="315"/>
                    <a:pt x="271" y="321"/>
                  </a:cubicBezTo>
                  <a:cubicBezTo>
                    <a:pt x="277" y="325"/>
                    <a:pt x="284" y="326"/>
                    <a:pt x="290" y="332"/>
                  </a:cubicBezTo>
                  <a:cubicBezTo>
                    <a:pt x="294" y="337"/>
                    <a:pt x="302" y="338"/>
                    <a:pt x="308" y="341"/>
                  </a:cubicBezTo>
                  <a:cubicBezTo>
                    <a:pt x="312" y="344"/>
                    <a:pt x="317" y="347"/>
                    <a:pt x="321" y="348"/>
                  </a:cubicBezTo>
                  <a:cubicBezTo>
                    <a:pt x="325" y="348"/>
                    <a:pt x="329" y="349"/>
                    <a:pt x="333" y="349"/>
                  </a:cubicBezTo>
                  <a:cubicBezTo>
                    <a:pt x="338" y="349"/>
                    <a:pt x="342" y="348"/>
                    <a:pt x="346" y="346"/>
                  </a:cubicBezTo>
                  <a:cubicBezTo>
                    <a:pt x="354" y="343"/>
                    <a:pt x="363" y="345"/>
                    <a:pt x="371" y="340"/>
                  </a:cubicBezTo>
                  <a:cubicBezTo>
                    <a:pt x="376" y="336"/>
                    <a:pt x="379" y="333"/>
                    <a:pt x="375" y="327"/>
                  </a:cubicBezTo>
                  <a:cubicBezTo>
                    <a:pt x="372" y="322"/>
                    <a:pt x="372" y="315"/>
                    <a:pt x="364" y="314"/>
                  </a:cubicBezTo>
                  <a:cubicBezTo>
                    <a:pt x="363" y="314"/>
                    <a:pt x="363" y="313"/>
                    <a:pt x="362" y="313"/>
                  </a:cubicBezTo>
                  <a:cubicBezTo>
                    <a:pt x="360" y="309"/>
                    <a:pt x="358" y="306"/>
                    <a:pt x="354" y="303"/>
                  </a:cubicBezTo>
                  <a:cubicBezTo>
                    <a:pt x="344" y="297"/>
                    <a:pt x="335" y="290"/>
                    <a:pt x="323" y="290"/>
                  </a:cubicBezTo>
                  <a:cubicBezTo>
                    <a:pt x="323" y="290"/>
                    <a:pt x="323" y="290"/>
                    <a:pt x="322" y="290"/>
                  </a:cubicBezTo>
                  <a:cubicBezTo>
                    <a:pt x="322" y="290"/>
                    <a:pt x="321" y="290"/>
                    <a:pt x="320" y="290"/>
                  </a:cubicBezTo>
                  <a:cubicBezTo>
                    <a:pt x="310" y="290"/>
                    <a:pt x="301" y="287"/>
                    <a:pt x="291" y="285"/>
                  </a:cubicBezTo>
                  <a:cubicBezTo>
                    <a:pt x="285" y="283"/>
                    <a:pt x="278" y="282"/>
                    <a:pt x="272" y="280"/>
                  </a:cubicBezTo>
                  <a:cubicBezTo>
                    <a:pt x="267" y="278"/>
                    <a:pt x="263" y="276"/>
                    <a:pt x="258" y="274"/>
                  </a:cubicBezTo>
                  <a:cubicBezTo>
                    <a:pt x="257" y="274"/>
                    <a:pt x="256" y="273"/>
                    <a:pt x="255" y="273"/>
                  </a:cubicBezTo>
                  <a:cubicBezTo>
                    <a:pt x="255" y="273"/>
                    <a:pt x="255" y="273"/>
                    <a:pt x="255" y="273"/>
                  </a:cubicBezTo>
                  <a:cubicBezTo>
                    <a:pt x="254" y="273"/>
                    <a:pt x="253" y="273"/>
                    <a:pt x="253" y="273"/>
                  </a:cubicBezTo>
                  <a:cubicBezTo>
                    <a:pt x="245" y="273"/>
                    <a:pt x="239" y="267"/>
                    <a:pt x="232" y="264"/>
                  </a:cubicBezTo>
                  <a:cubicBezTo>
                    <a:pt x="227" y="263"/>
                    <a:pt x="223" y="259"/>
                    <a:pt x="219" y="256"/>
                  </a:cubicBezTo>
                  <a:cubicBezTo>
                    <a:pt x="213" y="252"/>
                    <a:pt x="207" y="247"/>
                    <a:pt x="201" y="243"/>
                  </a:cubicBezTo>
                  <a:cubicBezTo>
                    <a:pt x="197" y="240"/>
                    <a:pt x="198" y="232"/>
                    <a:pt x="202" y="230"/>
                  </a:cubicBezTo>
                  <a:cubicBezTo>
                    <a:pt x="211" y="226"/>
                    <a:pt x="216" y="219"/>
                    <a:pt x="223" y="212"/>
                  </a:cubicBezTo>
                  <a:cubicBezTo>
                    <a:pt x="230" y="205"/>
                    <a:pt x="237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50" y="198"/>
                    <a:pt x="254" y="195"/>
                    <a:pt x="254" y="193"/>
                  </a:cubicBezTo>
                  <a:cubicBezTo>
                    <a:pt x="254" y="187"/>
                    <a:pt x="253" y="182"/>
                    <a:pt x="256" y="177"/>
                  </a:cubicBezTo>
                  <a:cubicBezTo>
                    <a:pt x="256" y="176"/>
                    <a:pt x="256" y="175"/>
                    <a:pt x="256" y="174"/>
                  </a:cubicBezTo>
                  <a:cubicBezTo>
                    <a:pt x="254" y="167"/>
                    <a:pt x="245" y="171"/>
                    <a:pt x="243" y="164"/>
                  </a:cubicBezTo>
                  <a:cubicBezTo>
                    <a:pt x="243" y="164"/>
                    <a:pt x="242" y="164"/>
                    <a:pt x="242" y="164"/>
                  </a:cubicBezTo>
                  <a:cubicBezTo>
                    <a:pt x="242" y="164"/>
                    <a:pt x="242" y="164"/>
                    <a:pt x="242" y="164"/>
                  </a:cubicBezTo>
                  <a:cubicBezTo>
                    <a:pt x="239" y="165"/>
                    <a:pt x="235" y="165"/>
                    <a:pt x="233" y="167"/>
                  </a:cubicBezTo>
                  <a:cubicBezTo>
                    <a:pt x="229" y="168"/>
                    <a:pt x="225" y="171"/>
                    <a:pt x="224" y="174"/>
                  </a:cubicBezTo>
                  <a:cubicBezTo>
                    <a:pt x="223" y="180"/>
                    <a:pt x="218" y="181"/>
                    <a:pt x="214" y="185"/>
                  </a:cubicBezTo>
                  <a:cubicBezTo>
                    <a:pt x="214" y="185"/>
                    <a:pt x="214" y="185"/>
                    <a:pt x="214" y="185"/>
                  </a:cubicBezTo>
                  <a:cubicBezTo>
                    <a:pt x="213" y="185"/>
                    <a:pt x="210" y="183"/>
                    <a:pt x="210" y="183"/>
                  </a:cubicBezTo>
                  <a:cubicBezTo>
                    <a:pt x="211" y="181"/>
                    <a:pt x="211" y="178"/>
                    <a:pt x="213" y="177"/>
                  </a:cubicBezTo>
                  <a:cubicBezTo>
                    <a:pt x="214" y="174"/>
                    <a:pt x="217" y="173"/>
                    <a:pt x="218" y="171"/>
                  </a:cubicBezTo>
                  <a:cubicBezTo>
                    <a:pt x="221" y="168"/>
                    <a:pt x="223" y="164"/>
                    <a:pt x="227" y="160"/>
                  </a:cubicBezTo>
                  <a:cubicBezTo>
                    <a:pt x="226" y="159"/>
                    <a:pt x="225" y="157"/>
                    <a:pt x="223" y="156"/>
                  </a:cubicBezTo>
                  <a:cubicBezTo>
                    <a:pt x="221" y="154"/>
                    <a:pt x="218" y="152"/>
                    <a:pt x="215" y="151"/>
                  </a:cubicBezTo>
                  <a:cubicBezTo>
                    <a:pt x="209" y="147"/>
                    <a:pt x="208" y="141"/>
                    <a:pt x="208" y="134"/>
                  </a:cubicBezTo>
                  <a:cubicBezTo>
                    <a:pt x="208" y="133"/>
                    <a:pt x="208" y="131"/>
                    <a:pt x="208" y="131"/>
                  </a:cubicBezTo>
                  <a:cubicBezTo>
                    <a:pt x="205" y="129"/>
                    <a:pt x="204" y="126"/>
                    <a:pt x="204" y="123"/>
                  </a:cubicBezTo>
                  <a:cubicBezTo>
                    <a:pt x="198" y="125"/>
                    <a:pt x="193" y="127"/>
                    <a:pt x="188" y="129"/>
                  </a:cubicBezTo>
                  <a:cubicBezTo>
                    <a:pt x="184" y="131"/>
                    <a:pt x="180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3" y="137"/>
                    <a:pt x="169" y="131"/>
                    <a:pt x="166" y="128"/>
                  </a:cubicBezTo>
                  <a:cubicBezTo>
                    <a:pt x="161" y="123"/>
                    <a:pt x="156" y="117"/>
                    <a:pt x="157" y="109"/>
                  </a:cubicBezTo>
                  <a:cubicBezTo>
                    <a:pt x="159" y="98"/>
                    <a:pt x="158" y="87"/>
                    <a:pt x="159" y="76"/>
                  </a:cubicBezTo>
                  <a:cubicBezTo>
                    <a:pt x="161" y="60"/>
                    <a:pt x="157" y="43"/>
                    <a:pt x="168" y="29"/>
                  </a:cubicBezTo>
                  <a:cubicBezTo>
                    <a:pt x="168" y="29"/>
                    <a:pt x="168" y="28"/>
                    <a:pt x="168" y="28"/>
                  </a:cubicBezTo>
                  <a:cubicBezTo>
                    <a:pt x="167" y="30"/>
                    <a:pt x="165" y="32"/>
                    <a:pt x="164" y="33"/>
                  </a:cubicBezTo>
                  <a:cubicBezTo>
                    <a:pt x="161" y="37"/>
                    <a:pt x="157" y="40"/>
                    <a:pt x="154" y="40"/>
                  </a:cubicBezTo>
                  <a:cubicBezTo>
                    <a:pt x="153" y="40"/>
                    <a:pt x="152" y="40"/>
                    <a:pt x="151" y="39"/>
                  </a:cubicBezTo>
                  <a:cubicBezTo>
                    <a:pt x="148" y="37"/>
                    <a:pt x="144" y="30"/>
                    <a:pt x="144" y="26"/>
                  </a:cubicBezTo>
                  <a:cubicBezTo>
                    <a:pt x="144" y="23"/>
                    <a:pt x="148" y="18"/>
                    <a:pt x="143" y="15"/>
                  </a:cubicBezTo>
                  <a:cubicBezTo>
                    <a:pt x="142" y="14"/>
                    <a:pt x="143" y="12"/>
                    <a:pt x="143" y="11"/>
                  </a:cubicBezTo>
                  <a:cubicBezTo>
                    <a:pt x="143" y="9"/>
                    <a:pt x="144" y="8"/>
                    <a:pt x="144" y="6"/>
                  </a:cubicBezTo>
                  <a:cubicBezTo>
                    <a:pt x="145" y="4"/>
                    <a:pt x="144" y="2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082167" y="4468326"/>
              <a:ext cx="277813" cy="349250"/>
            </a:xfrm>
            <a:custGeom>
              <a:avLst/>
              <a:gdLst>
                <a:gd name="T0" fmla="*/ 106 w 244"/>
                <a:gd name="T1" fmla="*/ 128 h 307"/>
                <a:gd name="T2" fmla="*/ 103 w 244"/>
                <a:gd name="T3" fmla="*/ 144 h 307"/>
                <a:gd name="T4" fmla="*/ 99 w 244"/>
                <a:gd name="T5" fmla="*/ 137 h 307"/>
                <a:gd name="T6" fmla="*/ 93 w 244"/>
                <a:gd name="T7" fmla="*/ 140 h 307"/>
                <a:gd name="T8" fmla="*/ 99 w 244"/>
                <a:gd name="T9" fmla="*/ 129 h 307"/>
                <a:gd name="T10" fmla="*/ 101 w 244"/>
                <a:gd name="T11" fmla="*/ 129 h 307"/>
                <a:gd name="T12" fmla="*/ 68 w 244"/>
                <a:gd name="T13" fmla="*/ 86 h 307"/>
                <a:gd name="T14" fmla="*/ 90 w 244"/>
                <a:gd name="T15" fmla="*/ 86 h 307"/>
                <a:gd name="T16" fmla="*/ 84 w 244"/>
                <a:gd name="T17" fmla="*/ 94 h 307"/>
                <a:gd name="T18" fmla="*/ 79 w 244"/>
                <a:gd name="T19" fmla="*/ 94 h 307"/>
                <a:gd name="T20" fmla="*/ 97 w 244"/>
                <a:gd name="T21" fmla="*/ 79 h 307"/>
                <a:gd name="T22" fmla="*/ 110 w 244"/>
                <a:gd name="T23" fmla="*/ 73 h 307"/>
                <a:gd name="T24" fmla="*/ 97 w 244"/>
                <a:gd name="T25" fmla="*/ 79 h 307"/>
                <a:gd name="T26" fmla="*/ 80 w 244"/>
                <a:gd name="T27" fmla="*/ 12 h 307"/>
                <a:gd name="T28" fmla="*/ 61 w 244"/>
                <a:gd name="T29" fmla="*/ 42 h 307"/>
                <a:gd name="T30" fmla="*/ 56 w 244"/>
                <a:gd name="T31" fmla="*/ 59 h 307"/>
                <a:gd name="T32" fmla="*/ 15 w 244"/>
                <a:gd name="T33" fmla="*/ 138 h 307"/>
                <a:gd name="T34" fmla="*/ 3 w 244"/>
                <a:gd name="T35" fmla="*/ 166 h 307"/>
                <a:gd name="T36" fmla="*/ 49 w 244"/>
                <a:gd name="T37" fmla="*/ 172 h 307"/>
                <a:gd name="T38" fmla="*/ 141 w 244"/>
                <a:gd name="T39" fmla="*/ 179 h 307"/>
                <a:gd name="T40" fmla="*/ 149 w 244"/>
                <a:gd name="T41" fmla="*/ 206 h 307"/>
                <a:gd name="T42" fmla="*/ 77 w 244"/>
                <a:gd name="T43" fmla="*/ 260 h 307"/>
                <a:gd name="T44" fmla="*/ 85 w 244"/>
                <a:gd name="T45" fmla="*/ 269 h 307"/>
                <a:gd name="T46" fmla="*/ 102 w 244"/>
                <a:gd name="T47" fmla="*/ 285 h 307"/>
                <a:gd name="T48" fmla="*/ 113 w 244"/>
                <a:gd name="T49" fmla="*/ 303 h 307"/>
                <a:gd name="T50" fmla="*/ 119 w 244"/>
                <a:gd name="T51" fmla="*/ 306 h 307"/>
                <a:gd name="T52" fmla="*/ 130 w 244"/>
                <a:gd name="T53" fmla="*/ 268 h 307"/>
                <a:gd name="T54" fmla="*/ 148 w 244"/>
                <a:gd name="T55" fmla="*/ 252 h 307"/>
                <a:gd name="T56" fmla="*/ 163 w 244"/>
                <a:gd name="T57" fmla="*/ 248 h 307"/>
                <a:gd name="T58" fmla="*/ 170 w 244"/>
                <a:gd name="T59" fmla="*/ 242 h 307"/>
                <a:gd name="T60" fmla="*/ 170 w 244"/>
                <a:gd name="T61" fmla="*/ 225 h 307"/>
                <a:gd name="T62" fmla="*/ 203 w 244"/>
                <a:gd name="T63" fmla="*/ 224 h 307"/>
                <a:gd name="T64" fmla="*/ 231 w 244"/>
                <a:gd name="T65" fmla="*/ 256 h 307"/>
                <a:gd name="T66" fmla="*/ 237 w 244"/>
                <a:gd name="T67" fmla="*/ 250 h 307"/>
                <a:gd name="T68" fmla="*/ 224 w 244"/>
                <a:gd name="T69" fmla="*/ 234 h 307"/>
                <a:gd name="T70" fmla="*/ 202 w 244"/>
                <a:gd name="T71" fmla="*/ 216 h 307"/>
                <a:gd name="T72" fmla="*/ 206 w 244"/>
                <a:gd name="T73" fmla="*/ 196 h 307"/>
                <a:gd name="T74" fmla="*/ 215 w 244"/>
                <a:gd name="T75" fmla="*/ 174 h 307"/>
                <a:gd name="T76" fmla="*/ 244 w 244"/>
                <a:gd name="T77" fmla="*/ 170 h 307"/>
                <a:gd name="T78" fmla="*/ 237 w 244"/>
                <a:gd name="T79" fmla="*/ 152 h 307"/>
                <a:gd name="T80" fmla="*/ 205 w 244"/>
                <a:gd name="T81" fmla="*/ 79 h 307"/>
                <a:gd name="T82" fmla="*/ 191 w 244"/>
                <a:gd name="T83" fmla="*/ 58 h 307"/>
                <a:gd name="T84" fmla="*/ 187 w 244"/>
                <a:gd name="T85" fmla="*/ 60 h 307"/>
                <a:gd name="T86" fmla="*/ 180 w 244"/>
                <a:gd name="T87" fmla="*/ 52 h 307"/>
                <a:gd name="T88" fmla="*/ 180 w 244"/>
                <a:gd name="T89" fmla="*/ 52 h 307"/>
                <a:gd name="T90" fmla="*/ 186 w 244"/>
                <a:gd name="T91" fmla="*/ 51 h 307"/>
                <a:gd name="T92" fmla="*/ 152 w 244"/>
                <a:gd name="T93" fmla="*/ 33 h 307"/>
                <a:gd name="T94" fmla="*/ 96 w 244"/>
                <a:gd name="T95" fmla="*/ 4 h 307"/>
                <a:gd name="T96" fmla="*/ 91 w 244"/>
                <a:gd name="T97" fmla="*/ 5 h 307"/>
                <a:gd name="T98" fmla="*/ 86 w 244"/>
                <a:gd name="T9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4" h="307">
                  <a:moveTo>
                    <a:pt x="101" y="129"/>
                  </a:moveTo>
                  <a:cubicBezTo>
                    <a:pt x="103" y="129"/>
                    <a:pt x="105" y="129"/>
                    <a:pt x="106" y="128"/>
                  </a:cubicBezTo>
                  <a:cubicBezTo>
                    <a:pt x="107" y="131"/>
                    <a:pt x="106" y="133"/>
                    <a:pt x="107" y="135"/>
                  </a:cubicBezTo>
                  <a:cubicBezTo>
                    <a:pt x="111" y="140"/>
                    <a:pt x="108" y="143"/>
                    <a:pt x="103" y="144"/>
                  </a:cubicBezTo>
                  <a:cubicBezTo>
                    <a:pt x="103" y="143"/>
                    <a:pt x="102" y="142"/>
                    <a:pt x="101" y="141"/>
                  </a:cubicBezTo>
                  <a:cubicBezTo>
                    <a:pt x="101" y="139"/>
                    <a:pt x="100" y="137"/>
                    <a:pt x="99" y="137"/>
                  </a:cubicBezTo>
                  <a:cubicBezTo>
                    <a:pt x="98" y="137"/>
                    <a:pt x="97" y="138"/>
                    <a:pt x="96" y="139"/>
                  </a:cubicBezTo>
                  <a:cubicBezTo>
                    <a:pt x="95" y="140"/>
                    <a:pt x="94" y="140"/>
                    <a:pt x="93" y="140"/>
                  </a:cubicBezTo>
                  <a:cubicBezTo>
                    <a:pt x="92" y="140"/>
                    <a:pt x="90" y="139"/>
                    <a:pt x="87" y="135"/>
                  </a:cubicBezTo>
                  <a:cubicBezTo>
                    <a:pt x="90" y="129"/>
                    <a:pt x="94" y="129"/>
                    <a:pt x="99" y="129"/>
                  </a:cubicBezTo>
                  <a:cubicBezTo>
                    <a:pt x="99" y="129"/>
                    <a:pt x="100" y="129"/>
                    <a:pt x="100" y="129"/>
                  </a:cubicBezTo>
                  <a:cubicBezTo>
                    <a:pt x="100" y="129"/>
                    <a:pt x="101" y="129"/>
                    <a:pt x="101" y="129"/>
                  </a:cubicBezTo>
                  <a:moveTo>
                    <a:pt x="77" y="94"/>
                  </a:moveTo>
                  <a:cubicBezTo>
                    <a:pt x="73" y="94"/>
                    <a:pt x="70" y="93"/>
                    <a:pt x="68" y="86"/>
                  </a:cubicBezTo>
                  <a:cubicBezTo>
                    <a:pt x="75" y="85"/>
                    <a:pt x="81" y="84"/>
                    <a:pt x="88" y="84"/>
                  </a:cubicBezTo>
                  <a:cubicBezTo>
                    <a:pt x="89" y="84"/>
                    <a:pt x="89" y="85"/>
                    <a:pt x="90" y="86"/>
                  </a:cubicBezTo>
                  <a:cubicBezTo>
                    <a:pt x="88" y="89"/>
                    <a:pt x="85" y="94"/>
                    <a:pt x="84" y="94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3" y="94"/>
                    <a:pt x="82" y="93"/>
                    <a:pt x="81" y="93"/>
                  </a:cubicBezTo>
                  <a:cubicBezTo>
                    <a:pt x="80" y="93"/>
                    <a:pt x="80" y="93"/>
                    <a:pt x="79" y="94"/>
                  </a:cubicBezTo>
                  <a:cubicBezTo>
                    <a:pt x="78" y="94"/>
                    <a:pt x="78" y="94"/>
                    <a:pt x="77" y="94"/>
                  </a:cubicBezTo>
                  <a:moveTo>
                    <a:pt x="97" y="79"/>
                  </a:moveTo>
                  <a:cubicBezTo>
                    <a:pt x="97" y="78"/>
                    <a:pt x="97" y="77"/>
                    <a:pt x="97" y="75"/>
                  </a:cubicBezTo>
                  <a:cubicBezTo>
                    <a:pt x="101" y="75"/>
                    <a:pt x="105" y="74"/>
                    <a:pt x="110" y="73"/>
                  </a:cubicBezTo>
                  <a:cubicBezTo>
                    <a:pt x="110" y="75"/>
                    <a:pt x="110" y="76"/>
                    <a:pt x="110" y="77"/>
                  </a:cubicBezTo>
                  <a:cubicBezTo>
                    <a:pt x="106" y="78"/>
                    <a:pt x="102" y="79"/>
                    <a:pt x="97" y="79"/>
                  </a:cubicBezTo>
                  <a:moveTo>
                    <a:pt x="86" y="0"/>
                  </a:moveTo>
                  <a:cubicBezTo>
                    <a:pt x="83" y="4"/>
                    <a:pt x="81" y="8"/>
                    <a:pt x="80" y="12"/>
                  </a:cubicBezTo>
                  <a:cubicBezTo>
                    <a:pt x="78" y="18"/>
                    <a:pt x="74" y="24"/>
                    <a:pt x="69" y="28"/>
                  </a:cubicBezTo>
                  <a:cubicBezTo>
                    <a:pt x="63" y="32"/>
                    <a:pt x="61" y="36"/>
                    <a:pt x="61" y="42"/>
                  </a:cubicBezTo>
                  <a:cubicBezTo>
                    <a:pt x="60" y="49"/>
                    <a:pt x="58" y="54"/>
                    <a:pt x="55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0" y="77"/>
                    <a:pt x="45" y="94"/>
                    <a:pt x="37" y="111"/>
                  </a:cubicBezTo>
                  <a:cubicBezTo>
                    <a:pt x="33" y="121"/>
                    <a:pt x="23" y="129"/>
                    <a:pt x="15" y="138"/>
                  </a:cubicBezTo>
                  <a:cubicBezTo>
                    <a:pt x="11" y="142"/>
                    <a:pt x="4" y="145"/>
                    <a:pt x="2" y="150"/>
                  </a:cubicBezTo>
                  <a:cubicBezTo>
                    <a:pt x="0" y="155"/>
                    <a:pt x="0" y="164"/>
                    <a:pt x="3" y="166"/>
                  </a:cubicBezTo>
                  <a:cubicBezTo>
                    <a:pt x="8" y="169"/>
                    <a:pt x="16" y="170"/>
                    <a:pt x="23" y="171"/>
                  </a:cubicBezTo>
                  <a:cubicBezTo>
                    <a:pt x="31" y="171"/>
                    <a:pt x="40" y="171"/>
                    <a:pt x="49" y="172"/>
                  </a:cubicBezTo>
                  <a:cubicBezTo>
                    <a:pt x="60" y="173"/>
                    <a:pt x="72" y="174"/>
                    <a:pt x="83" y="175"/>
                  </a:cubicBezTo>
                  <a:cubicBezTo>
                    <a:pt x="102" y="177"/>
                    <a:pt x="122" y="177"/>
                    <a:pt x="141" y="179"/>
                  </a:cubicBezTo>
                  <a:cubicBezTo>
                    <a:pt x="147" y="180"/>
                    <a:pt x="154" y="186"/>
                    <a:pt x="157" y="191"/>
                  </a:cubicBezTo>
                  <a:cubicBezTo>
                    <a:pt x="158" y="194"/>
                    <a:pt x="153" y="202"/>
                    <a:pt x="149" y="206"/>
                  </a:cubicBezTo>
                  <a:cubicBezTo>
                    <a:pt x="133" y="221"/>
                    <a:pt x="117" y="235"/>
                    <a:pt x="100" y="247"/>
                  </a:cubicBezTo>
                  <a:cubicBezTo>
                    <a:pt x="93" y="252"/>
                    <a:pt x="85" y="256"/>
                    <a:pt x="77" y="260"/>
                  </a:cubicBezTo>
                  <a:cubicBezTo>
                    <a:pt x="80" y="261"/>
                    <a:pt x="83" y="263"/>
                    <a:pt x="83" y="267"/>
                  </a:cubicBezTo>
                  <a:cubicBezTo>
                    <a:pt x="83" y="268"/>
                    <a:pt x="85" y="268"/>
                    <a:pt x="85" y="269"/>
                  </a:cubicBezTo>
                  <a:cubicBezTo>
                    <a:pt x="91" y="273"/>
                    <a:pt x="97" y="277"/>
                    <a:pt x="104" y="281"/>
                  </a:cubicBezTo>
                  <a:cubicBezTo>
                    <a:pt x="102" y="283"/>
                    <a:pt x="102" y="284"/>
                    <a:pt x="102" y="285"/>
                  </a:cubicBezTo>
                  <a:cubicBezTo>
                    <a:pt x="100" y="289"/>
                    <a:pt x="98" y="294"/>
                    <a:pt x="104" y="297"/>
                  </a:cubicBezTo>
                  <a:cubicBezTo>
                    <a:pt x="108" y="298"/>
                    <a:pt x="113" y="301"/>
                    <a:pt x="113" y="303"/>
                  </a:cubicBezTo>
                  <a:cubicBezTo>
                    <a:pt x="114" y="306"/>
                    <a:pt x="115" y="307"/>
                    <a:pt x="116" y="307"/>
                  </a:cubicBezTo>
                  <a:cubicBezTo>
                    <a:pt x="117" y="307"/>
                    <a:pt x="118" y="306"/>
                    <a:pt x="119" y="306"/>
                  </a:cubicBezTo>
                  <a:cubicBezTo>
                    <a:pt x="127" y="303"/>
                    <a:pt x="134" y="295"/>
                    <a:pt x="133" y="287"/>
                  </a:cubicBezTo>
                  <a:cubicBezTo>
                    <a:pt x="133" y="281"/>
                    <a:pt x="132" y="275"/>
                    <a:pt x="130" y="268"/>
                  </a:cubicBezTo>
                  <a:cubicBezTo>
                    <a:pt x="129" y="263"/>
                    <a:pt x="131" y="261"/>
                    <a:pt x="135" y="259"/>
                  </a:cubicBezTo>
                  <a:cubicBezTo>
                    <a:pt x="140" y="258"/>
                    <a:pt x="144" y="256"/>
                    <a:pt x="148" y="252"/>
                  </a:cubicBezTo>
                  <a:cubicBezTo>
                    <a:pt x="151" y="249"/>
                    <a:pt x="154" y="248"/>
                    <a:pt x="158" y="248"/>
                  </a:cubicBezTo>
                  <a:cubicBezTo>
                    <a:pt x="160" y="248"/>
                    <a:pt x="161" y="248"/>
                    <a:pt x="163" y="248"/>
                  </a:cubicBezTo>
                  <a:cubicBezTo>
                    <a:pt x="164" y="249"/>
                    <a:pt x="165" y="249"/>
                    <a:pt x="166" y="249"/>
                  </a:cubicBezTo>
                  <a:cubicBezTo>
                    <a:pt x="169" y="249"/>
                    <a:pt x="171" y="246"/>
                    <a:pt x="170" y="242"/>
                  </a:cubicBezTo>
                  <a:cubicBezTo>
                    <a:pt x="170" y="240"/>
                    <a:pt x="169" y="238"/>
                    <a:pt x="169" y="236"/>
                  </a:cubicBezTo>
                  <a:cubicBezTo>
                    <a:pt x="168" y="233"/>
                    <a:pt x="168" y="229"/>
                    <a:pt x="170" y="225"/>
                  </a:cubicBezTo>
                  <a:cubicBezTo>
                    <a:pt x="175" y="219"/>
                    <a:pt x="182" y="216"/>
                    <a:pt x="188" y="216"/>
                  </a:cubicBezTo>
                  <a:cubicBezTo>
                    <a:pt x="194" y="216"/>
                    <a:pt x="200" y="219"/>
                    <a:pt x="203" y="224"/>
                  </a:cubicBezTo>
                  <a:cubicBezTo>
                    <a:pt x="208" y="231"/>
                    <a:pt x="212" y="238"/>
                    <a:pt x="217" y="245"/>
                  </a:cubicBezTo>
                  <a:cubicBezTo>
                    <a:pt x="221" y="250"/>
                    <a:pt x="224" y="256"/>
                    <a:pt x="231" y="256"/>
                  </a:cubicBezTo>
                  <a:cubicBezTo>
                    <a:pt x="231" y="256"/>
                    <a:pt x="232" y="256"/>
                    <a:pt x="232" y="256"/>
                  </a:cubicBezTo>
                  <a:cubicBezTo>
                    <a:pt x="236" y="256"/>
                    <a:pt x="239" y="253"/>
                    <a:pt x="237" y="250"/>
                  </a:cubicBezTo>
                  <a:cubicBezTo>
                    <a:pt x="235" y="246"/>
                    <a:pt x="232" y="242"/>
                    <a:pt x="229" y="239"/>
                  </a:cubicBezTo>
                  <a:cubicBezTo>
                    <a:pt x="228" y="237"/>
                    <a:pt x="226" y="236"/>
                    <a:pt x="224" y="234"/>
                  </a:cubicBezTo>
                  <a:cubicBezTo>
                    <a:pt x="219" y="227"/>
                    <a:pt x="214" y="221"/>
                    <a:pt x="205" y="219"/>
                  </a:cubicBezTo>
                  <a:cubicBezTo>
                    <a:pt x="204" y="219"/>
                    <a:pt x="202" y="217"/>
                    <a:pt x="202" y="216"/>
                  </a:cubicBezTo>
                  <a:cubicBezTo>
                    <a:pt x="200" y="211"/>
                    <a:pt x="199" y="206"/>
                    <a:pt x="198" y="202"/>
                  </a:cubicBezTo>
                  <a:cubicBezTo>
                    <a:pt x="201" y="200"/>
                    <a:pt x="203" y="197"/>
                    <a:pt x="206" y="196"/>
                  </a:cubicBezTo>
                  <a:cubicBezTo>
                    <a:pt x="212" y="193"/>
                    <a:pt x="212" y="193"/>
                    <a:pt x="210" y="186"/>
                  </a:cubicBezTo>
                  <a:cubicBezTo>
                    <a:pt x="208" y="183"/>
                    <a:pt x="211" y="175"/>
                    <a:pt x="215" y="174"/>
                  </a:cubicBezTo>
                  <a:cubicBezTo>
                    <a:pt x="219" y="173"/>
                    <a:pt x="223" y="172"/>
                    <a:pt x="228" y="172"/>
                  </a:cubicBezTo>
                  <a:cubicBezTo>
                    <a:pt x="233" y="171"/>
                    <a:pt x="238" y="170"/>
                    <a:pt x="244" y="170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2" y="163"/>
                    <a:pt x="239" y="158"/>
                    <a:pt x="237" y="152"/>
                  </a:cubicBezTo>
                  <a:cubicBezTo>
                    <a:pt x="233" y="143"/>
                    <a:pt x="227" y="133"/>
                    <a:pt x="226" y="123"/>
                  </a:cubicBezTo>
                  <a:cubicBezTo>
                    <a:pt x="225" y="105"/>
                    <a:pt x="217" y="91"/>
                    <a:pt x="205" y="79"/>
                  </a:cubicBezTo>
                  <a:cubicBezTo>
                    <a:pt x="200" y="73"/>
                    <a:pt x="196" y="65"/>
                    <a:pt x="192" y="59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9"/>
                    <a:pt x="190" y="59"/>
                    <a:pt x="190" y="59"/>
                  </a:cubicBezTo>
                  <a:cubicBezTo>
                    <a:pt x="189" y="59"/>
                    <a:pt x="188" y="60"/>
                    <a:pt x="187" y="60"/>
                  </a:cubicBezTo>
                  <a:cubicBezTo>
                    <a:pt x="186" y="60"/>
                    <a:pt x="184" y="59"/>
                    <a:pt x="183" y="58"/>
                  </a:cubicBezTo>
                  <a:cubicBezTo>
                    <a:pt x="182" y="57"/>
                    <a:pt x="181" y="55"/>
                    <a:pt x="180" y="52"/>
                  </a:cubicBezTo>
                  <a:cubicBezTo>
                    <a:pt x="180" y="53"/>
                    <a:pt x="179" y="53"/>
                    <a:pt x="179" y="53"/>
                  </a:cubicBezTo>
                  <a:cubicBezTo>
                    <a:pt x="179" y="53"/>
                    <a:pt x="180" y="52"/>
                    <a:pt x="180" y="52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2" y="52"/>
                    <a:pt x="184" y="52"/>
                    <a:pt x="186" y="51"/>
                  </a:cubicBezTo>
                  <a:cubicBezTo>
                    <a:pt x="185" y="50"/>
                    <a:pt x="184" y="50"/>
                    <a:pt x="183" y="49"/>
                  </a:cubicBezTo>
                  <a:cubicBezTo>
                    <a:pt x="173" y="43"/>
                    <a:pt x="162" y="38"/>
                    <a:pt x="152" y="33"/>
                  </a:cubicBezTo>
                  <a:cubicBezTo>
                    <a:pt x="134" y="23"/>
                    <a:pt x="115" y="13"/>
                    <a:pt x="97" y="5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4" y="5"/>
                    <a:pt x="93" y="5"/>
                    <a:pt x="92" y="5"/>
                  </a:cubicBezTo>
                  <a:cubicBezTo>
                    <a:pt x="92" y="5"/>
                    <a:pt x="91" y="5"/>
                    <a:pt x="91" y="5"/>
                  </a:cubicBezTo>
                  <a:cubicBezTo>
                    <a:pt x="90" y="4"/>
                    <a:pt x="89" y="3"/>
                    <a:pt x="88" y="1"/>
                  </a:cubicBezTo>
                  <a:cubicBezTo>
                    <a:pt x="87" y="1"/>
                    <a:pt x="87" y="0"/>
                    <a:pt x="8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出自【趣你的PPT】(微信:qunideppt)：最优质的PPT资源库"/>
            <p:cNvSpPr/>
            <p:nvPr/>
          </p:nvSpPr>
          <p:spPr bwMode="auto">
            <a:xfrm>
              <a:off x="10248855" y="4969976"/>
              <a:ext cx="30163" cy="26988"/>
            </a:xfrm>
            <a:custGeom>
              <a:avLst/>
              <a:gdLst>
                <a:gd name="T0" fmla="*/ 13 w 26"/>
                <a:gd name="T1" fmla="*/ 0 h 23"/>
                <a:gd name="T2" fmla="*/ 11 w 26"/>
                <a:gd name="T3" fmla="*/ 2 h 23"/>
                <a:gd name="T4" fmla="*/ 0 w 26"/>
                <a:gd name="T5" fmla="*/ 11 h 23"/>
                <a:gd name="T6" fmla="*/ 1 w 26"/>
                <a:gd name="T7" fmla="*/ 14 h 23"/>
                <a:gd name="T8" fmla="*/ 10 w 26"/>
                <a:gd name="T9" fmla="*/ 23 h 23"/>
                <a:gd name="T10" fmla="*/ 13 w 26"/>
                <a:gd name="T11" fmla="*/ 23 h 23"/>
                <a:gd name="T12" fmla="*/ 26 w 26"/>
                <a:gd name="T13" fmla="*/ 23 h 23"/>
                <a:gd name="T14" fmla="*/ 26 w 26"/>
                <a:gd name="T15" fmla="*/ 21 h 23"/>
                <a:gd name="T16" fmla="*/ 25 w 26"/>
                <a:gd name="T17" fmla="*/ 15 h 23"/>
                <a:gd name="T18" fmla="*/ 21 w 26"/>
                <a:gd name="T19" fmla="*/ 4 h 23"/>
                <a:gd name="T20" fmla="*/ 13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13" y="0"/>
                  </a:moveTo>
                  <a:cubicBezTo>
                    <a:pt x="12" y="0"/>
                    <a:pt x="12" y="1"/>
                    <a:pt x="11" y="2"/>
                  </a:cubicBezTo>
                  <a:cubicBezTo>
                    <a:pt x="10" y="5"/>
                    <a:pt x="5" y="7"/>
                    <a:pt x="0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4" y="17"/>
                    <a:pt x="8" y="20"/>
                    <a:pt x="10" y="23"/>
                  </a:cubicBezTo>
                  <a:cubicBezTo>
                    <a:pt x="11" y="23"/>
                    <a:pt x="12" y="23"/>
                    <a:pt x="13" y="23"/>
                  </a:cubicBezTo>
                  <a:cubicBezTo>
                    <a:pt x="18" y="23"/>
                    <a:pt x="22" y="23"/>
                    <a:pt x="26" y="23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5" y="19"/>
                    <a:pt x="25" y="17"/>
                    <a:pt x="25" y="15"/>
                  </a:cubicBezTo>
                  <a:cubicBezTo>
                    <a:pt x="24" y="11"/>
                    <a:pt x="24" y="7"/>
                    <a:pt x="21" y="4"/>
                  </a:cubicBezTo>
                  <a:cubicBezTo>
                    <a:pt x="18" y="2"/>
                    <a:pt x="16" y="0"/>
                    <a:pt x="1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244092" y="4969976"/>
              <a:ext cx="36513" cy="36513"/>
            </a:xfrm>
            <a:custGeom>
              <a:avLst/>
              <a:gdLst>
                <a:gd name="T0" fmla="*/ 30 w 32"/>
                <a:gd name="T1" fmla="*/ 21 h 32"/>
                <a:gd name="T2" fmla="*/ 30 w 32"/>
                <a:gd name="T3" fmla="*/ 23 h 32"/>
                <a:gd name="T4" fmla="*/ 17 w 32"/>
                <a:gd name="T5" fmla="*/ 23 h 32"/>
                <a:gd name="T6" fmla="*/ 14 w 32"/>
                <a:gd name="T7" fmla="*/ 23 h 32"/>
                <a:gd name="T8" fmla="*/ 16 w 32"/>
                <a:gd name="T9" fmla="*/ 27 h 32"/>
                <a:gd name="T10" fmla="*/ 19 w 32"/>
                <a:gd name="T11" fmla="*/ 32 h 32"/>
                <a:gd name="T12" fmla="*/ 24 w 32"/>
                <a:gd name="T13" fmla="*/ 32 h 32"/>
                <a:gd name="T14" fmla="*/ 25 w 32"/>
                <a:gd name="T15" fmla="*/ 32 h 32"/>
                <a:gd name="T16" fmla="*/ 30 w 32"/>
                <a:gd name="T17" fmla="*/ 23 h 32"/>
                <a:gd name="T18" fmla="*/ 30 w 32"/>
                <a:gd name="T19" fmla="*/ 21 h 32"/>
                <a:gd name="T20" fmla="*/ 15 w 32"/>
                <a:gd name="T21" fmla="*/ 0 h 32"/>
                <a:gd name="T22" fmla="*/ 3 w 32"/>
                <a:gd name="T23" fmla="*/ 5 h 32"/>
                <a:gd name="T24" fmla="*/ 0 w 32"/>
                <a:gd name="T25" fmla="*/ 10 h 32"/>
                <a:gd name="T26" fmla="*/ 5 w 32"/>
                <a:gd name="T27" fmla="*/ 14 h 32"/>
                <a:gd name="T28" fmla="*/ 5 w 32"/>
                <a:gd name="T29" fmla="*/ 14 h 32"/>
                <a:gd name="T30" fmla="*/ 4 w 32"/>
                <a:gd name="T31" fmla="*/ 11 h 32"/>
                <a:gd name="T32" fmla="*/ 15 w 32"/>
                <a:gd name="T33" fmla="*/ 2 h 32"/>
                <a:gd name="T34" fmla="*/ 17 w 32"/>
                <a:gd name="T35" fmla="*/ 0 h 32"/>
                <a:gd name="T36" fmla="*/ 15 w 32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30" y="22"/>
                    <a:pt x="30" y="22"/>
                    <a:pt x="30" y="23"/>
                  </a:cubicBezTo>
                  <a:cubicBezTo>
                    <a:pt x="26" y="23"/>
                    <a:pt x="22" y="23"/>
                    <a:pt x="17" y="23"/>
                  </a:cubicBezTo>
                  <a:cubicBezTo>
                    <a:pt x="16" y="23"/>
                    <a:pt x="15" y="23"/>
                    <a:pt x="14" y="23"/>
                  </a:cubicBezTo>
                  <a:cubicBezTo>
                    <a:pt x="15" y="24"/>
                    <a:pt x="16" y="26"/>
                    <a:pt x="16" y="27"/>
                  </a:cubicBezTo>
                  <a:cubicBezTo>
                    <a:pt x="17" y="29"/>
                    <a:pt x="18" y="30"/>
                    <a:pt x="19" y="32"/>
                  </a:cubicBezTo>
                  <a:cubicBezTo>
                    <a:pt x="21" y="32"/>
                    <a:pt x="23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30" y="32"/>
                    <a:pt x="32" y="27"/>
                    <a:pt x="30" y="23"/>
                  </a:cubicBezTo>
                  <a:cubicBezTo>
                    <a:pt x="30" y="22"/>
                    <a:pt x="30" y="22"/>
                    <a:pt x="30" y="21"/>
                  </a:cubicBezTo>
                  <a:moveTo>
                    <a:pt x="15" y="0"/>
                  </a:moveTo>
                  <a:cubicBezTo>
                    <a:pt x="11" y="0"/>
                    <a:pt x="7" y="2"/>
                    <a:pt x="3" y="5"/>
                  </a:cubicBezTo>
                  <a:cubicBezTo>
                    <a:pt x="2" y="7"/>
                    <a:pt x="1" y="9"/>
                    <a:pt x="0" y="10"/>
                  </a:cubicBezTo>
                  <a:cubicBezTo>
                    <a:pt x="2" y="12"/>
                    <a:pt x="3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3"/>
                    <a:pt x="5" y="12"/>
                    <a:pt x="4" y="11"/>
                  </a:cubicBezTo>
                  <a:cubicBezTo>
                    <a:pt x="9" y="7"/>
                    <a:pt x="14" y="5"/>
                    <a:pt x="15" y="2"/>
                  </a:cubicBezTo>
                  <a:cubicBezTo>
                    <a:pt x="16" y="1"/>
                    <a:pt x="16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出自【趣你的PPT】(微信:qunideppt)：最优质的PPT资源库"/>
            <p:cNvSpPr/>
            <p:nvPr/>
          </p:nvSpPr>
          <p:spPr bwMode="auto">
            <a:xfrm>
              <a:off x="10352042" y="4773126"/>
              <a:ext cx="33338" cy="22225"/>
            </a:xfrm>
            <a:custGeom>
              <a:avLst/>
              <a:gdLst>
                <a:gd name="T0" fmla="*/ 10 w 28"/>
                <a:gd name="T1" fmla="*/ 0 h 19"/>
                <a:gd name="T2" fmla="*/ 6 w 28"/>
                <a:gd name="T3" fmla="*/ 1 h 19"/>
                <a:gd name="T4" fmla="*/ 3 w 28"/>
                <a:gd name="T5" fmla="*/ 3 h 19"/>
                <a:gd name="T6" fmla="*/ 0 w 28"/>
                <a:gd name="T7" fmla="*/ 6 h 19"/>
                <a:gd name="T8" fmla="*/ 2 w 28"/>
                <a:gd name="T9" fmla="*/ 8 h 19"/>
                <a:gd name="T10" fmla="*/ 9 w 28"/>
                <a:gd name="T11" fmla="*/ 12 h 19"/>
                <a:gd name="T12" fmla="*/ 22 w 28"/>
                <a:gd name="T13" fmla="*/ 19 h 19"/>
                <a:gd name="T14" fmla="*/ 23 w 28"/>
                <a:gd name="T15" fmla="*/ 19 h 19"/>
                <a:gd name="T16" fmla="*/ 28 w 28"/>
                <a:gd name="T17" fmla="*/ 17 h 19"/>
                <a:gd name="T18" fmla="*/ 27 w 28"/>
                <a:gd name="T19" fmla="*/ 13 h 19"/>
                <a:gd name="T20" fmla="*/ 10 w 28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9">
                  <a:moveTo>
                    <a:pt x="10" y="0"/>
                  </a:moveTo>
                  <a:cubicBezTo>
                    <a:pt x="9" y="0"/>
                    <a:pt x="8" y="1"/>
                    <a:pt x="6" y="1"/>
                  </a:cubicBezTo>
                  <a:cubicBezTo>
                    <a:pt x="5" y="1"/>
                    <a:pt x="4" y="2"/>
                    <a:pt x="3" y="3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4" y="9"/>
                    <a:pt x="7" y="11"/>
                    <a:pt x="9" y="12"/>
                  </a:cubicBezTo>
                  <a:cubicBezTo>
                    <a:pt x="14" y="14"/>
                    <a:pt x="18" y="17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9"/>
                    <a:pt x="26" y="18"/>
                    <a:pt x="28" y="17"/>
                  </a:cubicBezTo>
                  <a:cubicBezTo>
                    <a:pt x="28" y="16"/>
                    <a:pt x="28" y="14"/>
                    <a:pt x="27" y="13"/>
                  </a:cubicBezTo>
                  <a:cubicBezTo>
                    <a:pt x="24" y="5"/>
                    <a:pt x="18" y="0"/>
                    <a:pt x="1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出自【趣你的PPT】(微信:qunideppt)：最优质的PPT资源库"/>
            <p:cNvSpPr/>
            <p:nvPr/>
          </p:nvSpPr>
          <p:spPr bwMode="auto">
            <a:xfrm>
              <a:off x="10267905" y="4752489"/>
              <a:ext cx="11113" cy="9525"/>
            </a:xfrm>
            <a:custGeom>
              <a:avLst/>
              <a:gdLst>
                <a:gd name="T0" fmla="*/ 9 w 10"/>
                <a:gd name="T1" fmla="*/ 0 h 9"/>
                <a:gd name="T2" fmla="*/ 3 w 10"/>
                <a:gd name="T3" fmla="*/ 9 h 9"/>
                <a:gd name="T4" fmla="*/ 10 w 10"/>
                <a:gd name="T5" fmla="*/ 2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3"/>
                    <a:pt x="0" y="1"/>
                    <a:pt x="3" y="9"/>
                  </a:cubicBezTo>
                  <a:cubicBezTo>
                    <a:pt x="5" y="6"/>
                    <a:pt x="7" y="4"/>
                    <a:pt x="10" y="2"/>
                  </a:cubicBezTo>
                  <a:cubicBezTo>
                    <a:pt x="9" y="1"/>
                    <a:pt x="9" y="1"/>
                    <a:pt x="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出自【趣你的PPT】(微信:qunideppt)：最优质的PPT资源库"/>
            <p:cNvSpPr/>
            <p:nvPr/>
          </p:nvSpPr>
          <p:spPr bwMode="auto">
            <a:xfrm>
              <a:off x="10055180" y="4620726"/>
              <a:ext cx="12700" cy="34925"/>
            </a:xfrm>
            <a:custGeom>
              <a:avLst/>
              <a:gdLst>
                <a:gd name="T0" fmla="*/ 8 w 11"/>
                <a:gd name="T1" fmla="*/ 0 h 30"/>
                <a:gd name="T2" fmla="*/ 0 w 11"/>
                <a:gd name="T3" fmla="*/ 21 h 30"/>
                <a:gd name="T4" fmla="*/ 11 w 11"/>
                <a:gd name="T5" fmla="*/ 30 h 30"/>
                <a:gd name="T6" fmla="*/ 8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cubicBezTo>
                    <a:pt x="7" y="7"/>
                    <a:pt x="4" y="14"/>
                    <a:pt x="0" y="21"/>
                  </a:cubicBezTo>
                  <a:cubicBezTo>
                    <a:pt x="2" y="24"/>
                    <a:pt x="6" y="27"/>
                    <a:pt x="11" y="30"/>
                  </a:cubicBezTo>
                  <a:cubicBezTo>
                    <a:pt x="10" y="18"/>
                    <a:pt x="9" y="10"/>
                    <a:pt x="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出自【趣你的PPT】(微信:qunideppt)：最优质的PPT资源库"/>
            <p:cNvSpPr/>
            <p:nvPr/>
          </p:nvSpPr>
          <p:spPr bwMode="auto">
            <a:xfrm>
              <a:off x="10844167" y="4414351"/>
              <a:ext cx="47625" cy="44450"/>
            </a:xfrm>
            <a:custGeom>
              <a:avLst/>
              <a:gdLst>
                <a:gd name="T0" fmla="*/ 29 w 42"/>
                <a:gd name="T1" fmla="*/ 0 h 40"/>
                <a:gd name="T2" fmla="*/ 21 w 42"/>
                <a:gd name="T3" fmla="*/ 1 h 40"/>
                <a:gd name="T4" fmla="*/ 2 w 42"/>
                <a:gd name="T5" fmla="*/ 16 h 40"/>
                <a:gd name="T6" fmla="*/ 13 w 42"/>
                <a:gd name="T7" fmla="*/ 37 h 40"/>
                <a:gd name="T8" fmla="*/ 27 w 42"/>
                <a:gd name="T9" fmla="*/ 40 h 40"/>
                <a:gd name="T10" fmla="*/ 32 w 42"/>
                <a:gd name="T11" fmla="*/ 39 h 40"/>
                <a:gd name="T12" fmla="*/ 41 w 42"/>
                <a:gd name="T13" fmla="*/ 27 h 40"/>
                <a:gd name="T14" fmla="*/ 39 w 42"/>
                <a:gd name="T15" fmla="*/ 13 h 40"/>
                <a:gd name="T16" fmla="*/ 41 w 42"/>
                <a:gd name="T17" fmla="*/ 12 h 40"/>
                <a:gd name="T18" fmla="*/ 38 w 42"/>
                <a:gd name="T19" fmla="*/ 4 h 40"/>
                <a:gd name="T20" fmla="*/ 29 w 42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0">
                  <a:moveTo>
                    <a:pt x="29" y="0"/>
                  </a:moveTo>
                  <a:cubicBezTo>
                    <a:pt x="27" y="0"/>
                    <a:pt x="24" y="0"/>
                    <a:pt x="21" y="1"/>
                  </a:cubicBezTo>
                  <a:cubicBezTo>
                    <a:pt x="11" y="1"/>
                    <a:pt x="3" y="8"/>
                    <a:pt x="2" y="16"/>
                  </a:cubicBezTo>
                  <a:cubicBezTo>
                    <a:pt x="0" y="24"/>
                    <a:pt x="5" y="34"/>
                    <a:pt x="13" y="37"/>
                  </a:cubicBezTo>
                  <a:cubicBezTo>
                    <a:pt x="17" y="38"/>
                    <a:pt x="23" y="40"/>
                    <a:pt x="27" y="40"/>
                  </a:cubicBezTo>
                  <a:cubicBezTo>
                    <a:pt x="29" y="40"/>
                    <a:pt x="31" y="39"/>
                    <a:pt x="32" y="39"/>
                  </a:cubicBezTo>
                  <a:cubicBezTo>
                    <a:pt x="36" y="38"/>
                    <a:pt x="40" y="31"/>
                    <a:pt x="41" y="27"/>
                  </a:cubicBezTo>
                  <a:cubicBezTo>
                    <a:pt x="42" y="22"/>
                    <a:pt x="39" y="18"/>
                    <a:pt x="39" y="13"/>
                  </a:cubicBezTo>
                  <a:cubicBezTo>
                    <a:pt x="39" y="13"/>
                    <a:pt x="40" y="13"/>
                    <a:pt x="41" y="12"/>
                  </a:cubicBezTo>
                  <a:cubicBezTo>
                    <a:pt x="40" y="10"/>
                    <a:pt x="39" y="7"/>
                    <a:pt x="38" y="4"/>
                  </a:cubicBezTo>
                  <a:cubicBezTo>
                    <a:pt x="36" y="1"/>
                    <a:pt x="32" y="0"/>
                    <a:pt x="2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出自【趣你的PPT】(微信:qunideppt)：最优质的PPT资源库"/>
            <p:cNvSpPr/>
            <p:nvPr/>
          </p:nvSpPr>
          <p:spPr bwMode="auto">
            <a:xfrm>
              <a:off x="10791780" y="4252426"/>
              <a:ext cx="41275" cy="36513"/>
            </a:xfrm>
            <a:custGeom>
              <a:avLst/>
              <a:gdLst>
                <a:gd name="T0" fmla="*/ 19 w 36"/>
                <a:gd name="T1" fmla="*/ 0 h 32"/>
                <a:gd name="T2" fmla="*/ 14 w 36"/>
                <a:gd name="T3" fmla="*/ 0 h 32"/>
                <a:gd name="T4" fmla="*/ 1 w 36"/>
                <a:gd name="T5" fmla="*/ 19 h 32"/>
                <a:gd name="T6" fmla="*/ 14 w 36"/>
                <a:gd name="T7" fmla="*/ 32 h 32"/>
                <a:gd name="T8" fmla="*/ 29 w 36"/>
                <a:gd name="T9" fmla="*/ 30 h 32"/>
                <a:gd name="T10" fmla="*/ 34 w 36"/>
                <a:gd name="T11" fmla="*/ 25 h 32"/>
                <a:gd name="T12" fmla="*/ 27 w 36"/>
                <a:gd name="T13" fmla="*/ 1 h 32"/>
                <a:gd name="T14" fmla="*/ 19 w 36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2">
                  <a:moveTo>
                    <a:pt x="19" y="0"/>
                  </a:moveTo>
                  <a:cubicBezTo>
                    <a:pt x="18" y="0"/>
                    <a:pt x="16" y="0"/>
                    <a:pt x="14" y="0"/>
                  </a:cubicBezTo>
                  <a:cubicBezTo>
                    <a:pt x="8" y="1"/>
                    <a:pt x="0" y="13"/>
                    <a:pt x="1" y="19"/>
                  </a:cubicBezTo>
                  <a:cubicBezTo>
                    <a:pt x="2" y="29"/>
                    <a:pt x="5" y="32"/>
                    <a:pt x="14" y="32"/>
                  </a:cubicBezTo>
                  <a:cubicBezTo>
                    <a:pt x="19" y="31"/>
                    <a:pt x="24" y="31"/>
                    <a:pt x="29" y="30"/>
                  </a:cubicBezTo>
                  <a:cubicBezTo>
                    <a:pt x="31" y="29"/>
                    <a:pt x="33" y="27"/>
                    <a:pt x="34" y="25"/>
                  </a:cubicBezTo>
                  <a:cubicBezTo>
                    <a:pt x="36" y="23"/>
                    <a:pt x="30" y="1"/>
                    <a:pt x="27" y="1"/>
                  </a:cubicBezTo>
                  <a:cubicBezTo>
                    <a:pt x="25" y="0"/>
                    <a:pt x="22" y="0"/>
                    <a:pt x="1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出自【趣你的PPT】(微信:qunideppt)：最优质的PPT资源库"/>
            <p:cNvSpPr/>
            <p:nvPr/>
          </p:nvSpPr>
          <p:spPr bwMode="auto">
            <a:xfrm>
              <a:off x="10493330" y="5058876"/>
              <a:ext cx="63500" cy="84138"/>
            </a:xfrm>
            <a:custGeom>
              <a:avLst/>
              <a:gdLst>
                <a:gd name="T0" fmla="*/ 3 w 55"/>
                <a:gd name="T1" fmla="*/ 0 h 74"/>
                <a:gd name="T2" fmla="*/ 55 w 55"/>
                <a:gd name="T3" fmla="*/ 74 h 74"/>
                <a:gd name="T4" fmla="*/ 40 w 55"/>
                <a:gd name="T5" fmla="*/ 50 h 74"/>
                <a:gd name="T6" fmla="*/ 11 w 55"/>
                <a:gd name="T7" fmla="*/ 5 h 74"/>
                <a:gd name="T8" fmla="*/ 3 w 5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4">
                  <a:moveTo>
                    <a:pt x="3" y="0"/>
                  </a:moveTo>
                  <a:cubicBezTo>
                    <a:pt x="0" y="18"/>
                    <a:pt x="34" y="67"/>
                    <a:pt x="55" y="74"/>
                  </a:cubicBezTo>
                  <a:cubicBezTo>
                    <a:pt x="50" y="66"/>
                    <a:pt x="45" y="58"/>
                    <a:pt x="40" y="50"/>
                  </a:cubicBezTo>
                  <a:cubicBezTo>
                    <a:pt x="30" y="35"/>
                    <a:pt x="21" y="20"/>
                    <a:pt x="11" y="5"/>
                  </a:cubicBezTo>
                  <a:cubicBezTo>
                    <a:pt x="10" y="3"/>
                    <a:pt x="6" y="2"/>
                    <a:pt x="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出自【趣你的PPT】(微信:qunideppt)：最优质的PPT资源库"/>
            <p:cNvSpPr/>
            <p:nvPr/>
          </p:nvSpPr>
          <p:spPr bwMode="auto">
            <a:xfrm>
              <a:off x="10520317" y="4211151"/>
              <a:ext cx="34925" cy="36513"/>
            </a:xfrm>
            <a:custGeom>
              <a:avLst/>
              <a:gdLst>
                <a:gd name="T0" fmla="*/ 19 w 31"/>
                <a:gd name="T1" fmla="*/ 0 h 32"/>
                <a:gd name="T2" fmla="*/ 16 w 31"/>
                <a:gd name="T3" fmla="*/ 1 h 32"/>
                <a:gd name="T4" fmla="*/ 3 w 31"/>
                <a:gd name="T5" fmla="*/ 23 h 32"/>
                <a:gd name="T6" fmla="*/ 18 w 31"/>
                <a:gd name="T7" fmla="*/ 32 h 32"/>
                <a:gd name="T8" fmla="*/ 20 w 31"/>
                <a:gd name="T9" fmla="*/ 32 h 32"/>
                <a:gd name="T10" fmla="*/ 24 w 31"/>
                <a:gd name="T11" fmla="*/ 21 h 32"/>
                <a:gd name="T12" fmla="*/ 29 w 31"/>
                <a:gd name="T13" fmla="*/ 14 h 32"/>
                <a:gd name="T14" fmla="*/ 31 w 31"/>
                <a:gd name="T15" fmla="*/ 15 h 32"/>
                <a:gd name="T16" fmla="*/ 19 w 31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2">
                  <a:moveTo>
                    <a:pt x="19" y="0"/>
                  </a:moveTo>
                  <a:cubicBezTo>
                    <a:pt x="18" y="0"/>
                    <a:pt x="17" y="1"/>
                    <a:pt x="16" y="1"/>
                  </a:cubicBezTo>
                  <a:cubicBezTo>
                    <a:pt x="7" y="2"/>
                    <a:pt x="0" y="13"/>
                    <a:pt x="3" y="23"/>
                  </a:cubicBezTo>
                  <a:cubicBezTo>
                    <a:pt x="4" y="27"/>
                    <a:pt x="12" y="32"/>
                    <a:pt x="18" y="32"/>
                  </a:cubicBezTo>
                  <a:cubicBezTo>
                    <a:pt x="19" y="32"/>
                    <a:pt x="19" y="32"/>
                    <a:pt x="20" y="32"/>
                  </a:cubicBezTo>
                  <a:cubicBezTo>
                    <a:pt x="26" y="31"/>
                    <a:pt x="25" y="26"/>
                    <a:pt x="24" y="21"/>
                  </a:cubicBezTo>
                  <a:cubicBezTo>
                    <a:pt x="24" y="17"/>
                    <a:pt x="25" y="14"/>
                    <a:pt x="29" y="14"/>
                  </a:cubicBezTo>
                  <a:cubicBezTo>
                    <a:pt x="30" y="14"/>
                    <a:pt x="30" y="15"/>
                    <a:pt x="31" y="15"/>
                  </a:cubicBezTo>
                  <a:cubicBezTo>
                    <a:pt x="31" y="5"/>
                    <a:pt x="26" y="0"/>
                    <a:pt x="1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出自【趣你的PPT】(微信:qunideppt)：最优质的PPT资源库"/>
            <p:cNvSpPr/>
            <p:nvPr/>
          </p:nvSpPr>
          <p:spPr bwMode="auto">
            <a:xfrm>
              <a:off x="10791780" y="4522301"/>
              <a:ext cx="26988" cy="12700"/>
            </a:xfrm>
            <a:custGeom>
              <a:avLst/>
              <a:gdLst>
                <a:gd name="T0" fmla="*/ 22 w 24"/>
                <a:gd name="T1" fmla="*/ 0 h 10"/>
                <a:gd name="T2" fmla="*/ 3 w 24"/>
                <a:gd name="T3" fmla="*/ 5 h 10"/>
                <a:gd name="T4" fmla="*/ 0 w 24"/>
                <a:gd name="T5" fmla="*/ 8 h 10"/>
                <a:gd name="T6" fmla="*/ 4 w 24"/>
                <a:gd name="T7" fmla="*/ 10 h 10"/>
                <a:gd name="T8" fmla="*/ 4 w 24"/>
                <a:gd name="T9" fmla="*/ 10 h 10"/>
                <a:gd name="T10" fmla="*/ 15 w 24"/>
                <a:gd name="T11" fmla="*/ 8 h 10"/>
                <a:gd name="T12" fmla="*/ 24 w 24"/>
                <a:gd name="T13" fmla="*/ 3 h 10"/>
                <a:gd name="T14" fmla="*/ 22 w 24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0">
                  <a:moveTo>
                    <a:pt x="22" y="0"/>
                  </a:moveTo>
                  <a:cubicBezTo>
                    <a:pt x="16" y="1"/>
                    <a:pt x="9" y="3"/>
                    <a:pt x="3" y="5"/>
                  </a:cubicBezTo>
                  <a:cubicBezTo>
                    <a:pt x="2" y="5"/>
                    <a:pt x="1" y="7"/>
                    <a:pt x="0" y="8"/>
                  </a:cubicBezTo>
                  <a:cubicBezTo>
                    <a:pt x="1" y="9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8" y="10"/>
                    <a:pt x="12" y="9"/>
                    <a:pt x="15" y="8"/>
                  </a:cubicBezTo>
                  <a:cubicBezTo>
                    <a:pt x="18" y="7"/>
                    <a:pt x="21" y="5"/>
                    <a:pt x="24" y="3"/>
                  </a:cubicBezTo>
                  <a:cubicBezTo>
                    <a:pt x="23" y="2"/>
                    <a:pt x="23" y="1"/>
                    <a:pt x="2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出自【趣你的PPT】(微信:qunideppt)：最优质的PPT资源库"/>
            <p:cNvSpPr/>
            <p:nvPr/>
          </p:nvSpPr>
          <p:spPr bwMode="auto">
            <a:xfrm>
              <a:off x="10948942" y="4488964"/>
              <a:ext cx="20638" cy="9525"/>
            </a:xfrm>
            <a:custGeom>
              <a:avLst/>
              <a:gdLst>
                <a:gd name="T0" fmla="*/ 18 w 19"/>
                <a:gd name="T1" fmla="*/ 0 h 8"/>
                <a:gd name="T2" fmla="*/ 0 w 19"/>
                <a:gd name="T3" fmla="*/ 5 h 8"/>
                <a:gd name="T4" fmla="*/ 1 w 19"/>
                <a:gd name="T5" fmla="*/ 8 h 8"/>
                <a:gd name="T6" fmla="*/ 19 w 19"/>
                <a:gd name="T7" fmla="*/ 5 h 8"/>
                <a:gd name="T8" fmla="*/ 18 w 1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8" y="0"/>
                  </a:moveTo>
                  <a:cubicBezTo>
                    <a:pt x="12" y="2"/>
                    <a:pt x="6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7" y="7"/>
                    <a:pt x="13" y="6"/>
                    <a:pt x="19" y="5"/>
                  </a:cubicBezTo>
                  <a:cubicBezTo>
                    <a:pt x="19" y="3"/>
                    <a:pt x="19" y="2"/>
                    <a:pt x="1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224917" y="4192101"/>
              <a:ext cx="750888" cy="896938"/>
            </a:xfrm>
            <a:custGeom>
              <a:avLst/>
              <a:gdLst>
                <a:gd name="T0" fmla="*/ 630 w 659"/>
                <a:gd name="T1" fmla="*/ 191 h 788"/>
                <a:gd name="T2" fmla="*/ 658 w 659"/>
                <a:gd name="T3" fmla="*/ 187 h 788"/>
                <a:gd name="T4" fmla="*/ 340 w 659"/>
                <a:gd name="T5" fmla="*/ 40 h 788"/>
                <a:gd name="T6" fmla="*/ 413 w 659"/>
                <a:gd name="T7" fmla="*/ 223 h 788"/>
                <a:gd name="T8" fmla="*/ 369 w 659"/>
                <a:gd name="T9" fmla="*/ 278 h 788"/>
                <a:gd name="T10" fmla="*/ 321 w 659"/>
                <a:gd name="T11" fmla="*/ 268 h 788"/>
                <a:gd name="T12" fmla="*/ 307 w 659"/>
                <a:gd name="T13" fmla="*/ 258 h 788"/>
                <a:gd name="T14" fmla="*/ 287 w 659"/>
                <a:gd name="T15" fmla="*/ 249 h 788"/>
                <a:gd name="T16" fmla="*/ 276 w 659"/>
                <a:gd name="T17" fmla="*/ 231 h 788"/>
                <a:gd name="T18" fmla="*/ 283 w 659"/>
                <a:gd name="T19" fmla="*/ 308 h 788"/>
                <a:gd name="T20" fmla="*/ 249 w 659"/>
                <a:gd name="T21" fmla="*/ 335 h 788"/>
                <a:gd name="T22" fmla="*/ 202 w 659"/>
                <a:gd name="T23" fmla="*/ 326 h 788"/>
                <a:gd name="T24" fmla="*/ 232 w 659"/>
                <a:gd name="T25" fmla="*/ 362 h 788"/>
                <a:gd name="T26" fmla="*/ 178 w 659"/>
                <a:gd name="T27" fmla="*/ 370 h 788"/>
                <a:gd name="T28" fmla="*/ 98 w 659"/>
                <a:gd name="T29" fmla="*/ 349 h 788"/>
                <a:gd name="T30" fmla="*/ 21 w 659"/>
                <a:gd name="T31" fmla="*/ 361 h 788"/>
                <a:gd name="T32" fmla="*/ 3 w 659"/>
                <a:gd name="T33" fmla="*/ 356 h 788"/>
                <a:gd name="T34" fmla="*/ 29 w 659"/>
                <a:gd name="T35" fmla="*/ 391 h 788"/>
                <a:gd name="T36" fmla="*/ 47 w 659"/>
                <a:gd name="T37" fmla="*/ 378 h 788"/>
                <a:gd name="T38" fmla="*/ 63 w 659"/>
                <a:gd name="T39" fmla="*/ 384 h 788"/>
                <a:gd name="T40" fmla="*/ 125 w 659"/>
                <a:gd name="T41" fmla="*/ 448 h 788"/>
                <a:gd name="T42" fmla="*/ 83 w 659"/>
                <a:gd name="T43" fmla="*/ 518 h 788"/>
                <a:gd name="T44" fmla="*/ 47 w 659"/>
                <a:gd name="T45" fmla="*/ 532 h 788"/>
                <a:gd name="T46" fmla="*/ 115 w 659"/>
                <a:gd name="T47" fmla="*/ 597 h 788"/>
                <a:gd name="T48" fmla="*/ 126 w 659"/>
                <a:gd name="T49" fmla="*/ 612 h 788"/>
                <a:gd name="T50" fmla="*/ 185 w 659"/>
                <a:gd name="T51" fmla="*/ 613 h 788"/>
                <a:gd name="T52" fmla="*/ 167 w 659"/>
                <a:gd name="T53" fmla="*/ 699 h 788"/>
                <a:gd name="T54" fmla="*/ 74 w 659"/>
                <a:gd name="T55" fmla="*/ 783 h 788"/>
                <a:gd name="T56" fmla="*/ 85 w 659"/>
                <a:gd name="T57" fmla="*/ 788 h 788"/>
                <a:gd name="T58" fmla="*/ 130 w 659"/>
                <a:gd name="T59" fmla="*/ 775 h 788"/>
                <a:gd name="T60" fmla="*/ 188 w 659"/>
                <a:gd name="T61" fmla="*/ 754 h 788"/>
                <a:gd name="T62" fmla="*/ 227 w 659"/>
                <a:gd name="T63" fmla="*/ 731 h 788"/>
                <a:gd name="T64" fmla="*/ 262 w 659"/>
                <a:gd name="T65" fmla="*/ 737 h 788"/>
                <a:gd name="T66" fmla="*/ 230 w 659"/>
                <a:gd name="T67" fmla="*/ 722 h 788"/>
                <a:gd name="T68" fmla="*/ 202 w 659"/>
                <a:gd name="T69" fmla="*/ 723 h 788"/>
                <a:gd name="T70" fmla="*/ 193 w 659"/>
                <a:gd name="T71" fmla="*/ 723 h 788"/>
                <a:gd name="T72" fmla="*/ 187 w 659"/>
                <a:gd name="T73" fmla="*/ 648 h 788"/>
                <a:gd name="T74" fmla="*/ 216 w 659"/>
                <a:gd name="T75" fmla="*/ 662 h 788"/>
                <a:gd name="T76" fmla="*/ 210 w 659"/>
                <a:gd name="T77" fmla="*/ 707 h 788"/>
                <a:gd name="T78" fmla="*/ 388 w 659"/>
                <a:gd name="T79" fmla="*/ 505 h 788"/>
                <a:gd name="T80" fmla="*/ 397 w 659"/>
                <a:gd name="T81" fmla="*/ 420 h 788"/>
                <a:gd name="T82" fmla="*/ 403 w 659"/>
                <a:gd name="T83" fmla="*/ 320 h 788"/>
                <a:gd name="T84" fmla="*/ 442 w 659"/>
                <a:gd name="T85" fmla="*/ 318 h 788"/>
                <a:gd name="T86" fmla="*/ 514 w 659"/>
                <a:gd name="T87" fmla="*/ 268 h 788"/>
                <a:gd name="T88" fmla="*/ 519 w 659"/>
                <a:gd name="T89" fmla="*/ 244 h 788"/>
                <a:gd name="T90" fmla="*/ 491 w 659"/>
                <a:gd name="T91" fmla="*/ 93 h 788"/>
                <a:gd name="T92" fmla="*/ 486 w 659"/>
                <a:gd name="T93" fmla="*/ 110 h 788"/>
                <a:gd name="T94" fmla="*/ 505 w 659"/>
                <a:gd name="T95" fmla="*/ 236 h 788"/>
                <a:gd name="T96" fmla="*/ 439 w 659"/>
                <a:gd name="T97" fmla="*/ 200 h 788"/>
                <a:gd name="T98" fmla="*/ 384 w 659"/>
                <a:gd name="T99" fmla="*/ 69 h 788"/>
                <a:gd name="T100" fmla="*/ 330 w 659"/>
                <a:gd name="T101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9" h="788">
                  <a:moveTo>
                    <a:pt x="650" y="160"/>
                  </a:moveTo>
                  <a:cubicBezTo>
                    <a:pt x="639" y="168"/>
                    <a:pt x="633" y="179"/>
                    <a:pt x="629" y="191"/>
                  </a:cubicBezTo>
                  <a:cubicBezTo>
                    <a:pt x="629" y="191"/>
                    <a:pt x="629" y="191"/>
                    <a:pt x="630" y="191"/>
                  </a:cubicBezTo>
                  <a:cubicBezTo>
                    <a:pt x="631" y="191"/>
                    <a:pt x="633" y="194"/>
                    <a:pt x="636" y="196"/>
                  </a:cubicBezTo>
                  <a:cubicBezTo>
                    <a:pt x="641" y="195"/>
                    <a:pt x="647" y="195"/>
                    <a:pt x="652" y="193"/>
                  </a:cubicBezTo>
                  <a:cubicBezTo>
                    <a:pt x="655" y="192"/>
                    <a:pt x="657" y="189"/>
                    <a:pt x="658" y="187"/>
                  </a:cubicBezTo>
                  <a:cubicBezTo>
                    <a:pt x="659" y="176"/>
                    <a:pt x="657" y="167"/>
                    <a:pt x="650" y="160"/>
                  </a:cubicBezTo>
                  <a:moveTo>
                    <a:pt x="330" y="0"/>
                  </a:moveTo>
                  <a:cubicBezTo>
                    <a:pt x="333" y="14"/>
                    <a:pt x="335" y="27"/>
                    <a:pt x="340" y="40"/>
                  </a:cubicBezTo>
                  <a:cubicBezTo>
                    <a:pt x="344" y="50"/>
                    <a:pt x="353" y="58"/>
                    <a:pt x="357" y="68"/>
                  </a:cubicBezTo>
                  <a:cubicBezTo>
                    <a:pt x="371" y="100"/>
                    <a:pt x="383" y="133"/>
                    <a:pt x="395" y="166"/>
                  </a:cubicBezTo>
                  <a:cubicBezTo>
                    <a:pt x="401" y="185"/>
                    <a:pt x="407" y="204"/>
                    <a:pt x="413" y="223"/>
                  </a:cubicBezTo>
                  <a:cubicBezTo>
                    <a:pt x="417" y="241"/>
                    <a:pt x="409" y="256"/>
                    <a:pt x="398" y="268"/>
                  </a:cubicBezTo>
                  <a:cubicBezTo>
                    <a:pt x="392" y="274"/>
                    <a:pt x="380" y="279"/>
                    <a:pt x="371" y="279"/>
                  </a:cubicBezTo>
                  <a:cubicBezTo>
                    <a:pt x="370" y="279"/>
                    <a:pt x="370" y="278"/>
                    <a:pt x="369" y="278"/>
                  </a:cubicBezTo>
                  <a:cubicBezTo>
                    <a:pt x="358" y="278"/>
                    <a:pt x="347" y="274"/>
                    <a:pt x="338" y="268"/>
                  </a:cubicBezTo>
                  <a:cubicBezTo>
                    <a:pt x="335" y="269"/>
                    <a:pt x="332" y="269"/>
                    <a:pt x="329" y="269"/>
                  </a:cubicBezTo>
                  <a:cubicBezTo>
                    <a:pt x="326" y="269"/>
                    <a:pt x="324" y="269"/>
                    <a:pt x="321" y="268"/>
                  </a:cubicBezTo>
                  <a:cubicBezTo>
                    <a:pt x="321" y="268"/>
                    <a:pt x="320" y="268"/>
                    <a:pt x="320" y="268"/>
                  </a:cubicBezTo>
                  <a:cubicBezTo>
                    <a:pt x="319" y="268"/>
                    <a:pt x="317" y="269"/>
                    <a:pt x="316" y="269"/>
                  </a:cubicBezTo>
                  <a:cubicBezTo>
                    <a:pt x="317" y="260"/>
                    <a:pt x="316" y="259"/>
                    <a:pt x="307" y="258"/>
                  </a:cubicBezTo>
                  <a:cubicBezTo>
                    <a:pt x="304" y="258"/>
                    <a:pt x="301" y="256"/>
                    <a:pt x="299" y="255"/>
                  </a:cubicBezTo>
                  <a:cubicBezTo>
                    <a:pt x="295" y="253"/>
                    <a:pt x="292" y="250"/>
                    <a:pt x="288" y="248"/>
                  </a:cubicBezTo>
                  <a:cubicBezTo>
                    <a:pt x="288" y="248"/>
                    <a:pt x="287" y="248"/>
                    <a:pt x="287" y="249"/>
                  </a:cubicBezTo>
                  <a:cubicBezTo>
                    <a:pt x="287" y="245"/>
                    <a:pt x="286" y="240"/>
                    <a:pt x="288" y="239"/>
                  </a:cubicBezTo>
                  <a:cubicBezTo>
                    <a:pt x="290" y="237"/>
                    <a:pt x="291" y="236"/>
                    <a:pt x="292" y="234"/>
                  </a:cubicBezTo>
                  <a:cubicBezTo>
                    <a:pt x="287" y="233"/>
                    <a:pt x="282" y="232"/>
                    <a:pt x="276" y="231"/>
                  </a:cubicBezTo>
                  <a:cubicBezTo>
                    <a:pt x="275" y="231"/>
                    <a:pt x="273" y="230"/>
                    <a:pt x="272" y="230"/>
                  </a:cubicBezTo>
                  <a:cubicBezTo>
                    <a:pt x="262" y="230"/>
                    <a:pt x="259" y="236"/>
                    <a:pt x="263" y="247"/>
                  </a:cubicBezTo>
                  <a:cubicBezTo>
                    <a:pt x="270" y="267"/>
                    <a:pt x="277" y="287"/>
                    <a:pt x="283" y="308"/>
                  </a:cubicBezTo>
                  <a:cubicBezTo>
                    <a:pt x="289" y="325"/>
                    <a:pt x="282" y="334"/>
                    <a:pt x="265" y="335"/>
                  </a:cubicBezTo>
                  <a:cubicBezTo>
                    <a:pt x="260" y="335"/>
                    <a:pt x="255" y="335"/>
                    <a:pt x="250" y="335"/>
                  </a:cubicBezTo>
                  <a:cubicBezTo>
                    <a:pt x="250" y="335"/>
                    <a:pt x="250" y="335"/>
                    <a:pt x="249" y="335"/>
                  </a:cubicBezTo>
                  <a:cubicBezTo>
                    <a:pt x="246" y="335"/>
                    <a:pt x="242" y="335"/>
                    <a:pt x="240" y="333"/>
                  </a:cubicBezTo>
                  <a:cubicBezTo>
                    <a:pt x="232" y="326"/>
                    <a:pt x="226" y="322"/>
                    <a:pt x="218" y="322"/>
                  </a:cubicBezTo>
                  <a:cubicBezTo>
                    <a:pt x="213" y="322"/>
                    <a:pt x="208" y="323"/>
                    <a:pt x="202" y="326"/>
                  </a:cubicBezTo>
                  <a:cubicBezTo>
                    <a:pt x="218" y="342"/>
                    <a:pt x="234" y="356"/>
                    <a:pt x="256" y="364"/>
                  </a:cubicBezTo>
                  <a:cubicBezTo>
                    <a:pt x="253" y="364"/>
                    <a:pt x="251" y="364"/>
                    <a:pt x="249" y="364"/>
                  </a:cubicBezTo>
                  <a:cubicBezTo>
                    <a:pt x="243" y="364"/>
                    <a:pt x="237" y="363"/>
                    <a:pt x="232" y="362"/>
                  </a:cubicBezTo>
                  <a:cubicBezTo>
                    <a:pt x="227" y="362"/>
                    <a:pt x="221" y="360"/>
                    <a:pt x="216" y="360"/>
                  </a:cubicBezTo>
                  <a:cubicBezTo>
                    <a:pt x="215" y="360"/>
                    <a:pt x="213" y="361"/>
                    <a:pt x="212" y="361"/>
                  </a:cubicBezTo>
                  <a:cubicBezTo>
                    <a:pt x="200" y="363"/>
                    <a:pt x="189" y="365"/>
                    <a:pt x="178" y="370"/>
                  </a:cubicBezTo>
                  <a:cubicBezTo>
                    <a:pt x="174" y="372"/>
                    <a:pt x="170" y="372"/>
                    <a:pt x="166" y="372"/>
                  </a:cubicBezTo>
                  <a:cubicBezTo>
                    <a:pt x="158" y="372"/>
                    <a:pt x="151" y="369"/>
                    <a:pt x="144" y="364"/>
                  </a:cubicBezTo>
                  <a:cubicBezTo>
                    <a:pt x="130" y="354"/>
                    <a:pt x="115" y="349"/>
                    <a:pt x="98" y="349"/>
                  </a:cubicBezTo>
                  <a:cubicBezTo>
                    <a:pt x="96" y="349"/>
                    <a:pt x="94" y="349"/>
                    <a:pt x="91" y="349"/>
                  </a:cubicBezTo>
                  <a:cubicBezTo>
                    <a:pt x="74" y="350"/>
                    <a:pt x="57" y="352"/>
                    <a:pt x="40" y="354"/>
                  </a:cubicBezTo>
                  <a:cubicBezTo>
                    <a:pt x="34" y="355"/>
                    <a:pt x="28" y="359"/>
                    <a:pt x="21" y="361"/>
                  </a:cubicBezTo>
                  <a:cubicBezTo>
                    <a:pt x="20" y="356"/>
                    <a:pt x="17" y="355"/>
                    <a:pt x="14" y="355"/>
                  </a:cubicBezTo>
                  <a:cubicBezTo>
                    <a:pt x="12" y="355"/>
                    <a:pt x="11" y="355"/>
                    <a:pt x="9" y="355"/>
                  </a:cubicBezTo>
                  <a:cubicBezTo>
                    <a:pt x="7" y="355"/>
                    <a:pt x="5" y="356"/>
                    <a:pt x="3" y="356"/>
                  </a:cubicBezTo>
                  <a:cubicBezTo>
                    <a:pt x="2" y="356"/>
                    <a:pt x="1" y="356"/>
                    <a:pt x="0" y="355"/>
                  </a:cubicBezTo>
                  <a:cubicBezTo>
                    <a:pt x="1" y="364"/>
                    <a:pt x="2" y="371"/>
                    <a:pt x="5" y="376"/>
                  </a:cubicBezTo>
                  <a:cubicBezTo>
                    <a:pt x="8" y="384"/>
                    <a:pt x="20" y="391"/>
                    <a:pt x="29" y="391"/>
                  </a:cubicBezTo>
                  <a:cubicBezTo>
                    <a:pt x="31" y="391"/>
                    <a:pt x="33" y="390"/>
                    <a:pt x="35" y="389"/>
                  </a:cubicBezTo>
                  <a:cubicBezTo>
                    <a:pt x="39" y="386"/>
                    <a:pt x="39" y="376"/>
                    <a:pt x="40" y="369"/>
                  </a:cubicBezTo>
                  <a:cubicBezTo>
                    <a:pt x="44" y="371"/>
                    <a:pt x="45" y="375"/>
                    <a:pt x="47" y="378"/>
                  </a:cubicBezTo>
                  <a:cubicBezTo>
                    <a:pt x="49" y="382"/>
                    <a:pt x="54" y="387"/>
                    <a:pt x="55" y="387"/>
                  </a:cubicBezTo>
                  <a:cubicBezTo>
                    <a:pt x="55" y="387"/>
                    <a:pt x="55" y="387"/>
                    <a:pt x="55" y="387"/>
                  </a:cubicBezTo>
                  <a:cubicBezTo>
                    <a:pt x="58" y="385"/>
                    <a:pt x="61" y="384"/>
                    <a:pt x="63" y="384"/>
                  </a:cubicBezTo>
                  <a:cubicBezTo>
                    <a:pt x="70" y="384"/>
                    <a:pt x="75" y="388"/>
                    <a:pt x="82" y="390"/>
                  </a:cubicBezTo>
                  <a:cubicBezTo>
                    <a:pt x="109" y="396"/>
                    <a:pt x="114" y="421"/>
                    <a:pt x="125" y="442"/>
                  </a:cubicBezTo>
                  <a:cubicBezTo>
                    <a:pt x="126" y="443"/>
                    <a:pt x="126" y="446"/>
                    <a:pt x="125" y="448"/>
                  </a:cubicBezTo>
                  <a:cubicBezTo>
                    <a:pt x="116" y="469"/>
                    <a:pt x="106" y="491"/>
                    <a:pt x="96" y="511"/>
                  </a:cubicBezTo>
                  <a:cubicBezTo>
                    <a:pt x="94" y="515"/>
                    <a:pt x="88" y="518"/>
                    <a:pt x="84" y="518"/>
                  </a:cubicBezTo>
                  <a:cubicBezTo>
                    <a:pt x="84" y="518"/>
                    <a:pt x="84" y="518"/>
                    <a:pt x="83" y="518"/>
                  </a:cubicBezTo>
                  <a:cubicBezTo>
                    <a:pt x="80" y="517"/>
                    <a:pt x="78" y="517"/>
                    <a:pt x="75" y="517"/>
                  </a:cubicBezTo>
                  <a:cubicBezTo>
                    <a:pt x="68" y="517"/>
                    <a:pt x="64" y="521"/>
                    <a:pt x="60" y="527"/>
                  </a:cubicBezTo>
                  <a:cubicBezTo>
                    <a:pt x="54" y="528"/>
                    <a:pt x="46" y="530"/>
                    <a:pt x="47" y="532"/>
                  </a:cubicBezTo>
                  <a:cubicBezTo>
                    <a:pt x="47" y="537"/>
                    <a:pt x="49" y="545"/>
                    <a:pt x="53" y="548"/>
                  </a:cubicBezTo>
                  <a:cubicBezTo>
                    <a:pt x="73" y="563"/>
                    <a:pt x="95" y="578"/>
                    <a:pt x="117" y="593"/>
                  </a:cubicBezTo>
                  <a:cubicBezTo>
                    <a:pt x="116" y="593"/>
                    <a:pt x="116" y="595"/>
                    <a:pt x="115" y="597"/>
                  </a:cubicBezTo>
                  <a:cubicBezTo>
                    <a:pt x="114" y="601"/>
                    <a:pt x="112" y="605"/>
                    <a:pt x="111" y="610"/>
                  </a:cubicBezTo>
                  <a:cubicBezTo>
                    <a:pt x="115" y="610"/>
                    <a:pt x="120" y="612"/>
                    <a:pt x="124" y="612"/>
                  </a:cubicBezTo>
                  <a:cubicBezTo>
                    <a:pt x="124" y="612"/>
                    <a:pt x="125" y="612"/>
                    <a:pt x="126" y="612"/>
                  </a:cubicBezTo>
                  <a:cubicBezTo>
                    <a:pt x="139" y="610"/>
                    <a:pt x="152" y="608"/>
                    <a:pt x="165" y="607"/>
                  </a:cubicBezTo>
                  <a:cubicBezTo>
                    <a:pt x="165" y="607"/>
                    <a:pt x="165" y="607"/>
                    <a:pt x="166" y="607"/>
                  </a:cubicBezTo>
                  <a:cubicBezTo>
                    <a:pt x="172" y="607"/>
                    <a:pt x="180" y="610"/>
                    <a:pt x="185" y="613"/>
                  </a:cubicBezTo>
                  <a:cubicBezTo>
                    <a:pt x="196" y="621"/>
                    <a:pt x="195" y="625"/>
                    <a:pt x="184" y="632"/>
                  </a:cubicBezTo>
                  <a:cubicBezTo>
                    <a:pt x="176" y="637"/>
                    <a:pt x="165" y="640"/>
                    <a:pt x="162" y="653"/>
                  </a:cubicBezTo>
                  <a:cubicBezTo>
                    <a:pt x="157" y="669"/>
                    <a:pt x="157" y="683"/>
                    <a:pt x="167" y="699"/>
                  </a:cubicBezTo>
                  <a:cubicBezTo>
                    <a:pt x="183" y="724"/>
                    <a:pt x="186" y="728"/>
                    <a:pt x="156" y="739"/>
                  </a:cubicBezTo>
                  <a:cubicBezTo>
                    <a:pt x="151" y="741"/>
                    <a:pt x="147" y="744"/>
                    <a:pt x="143" y="747"/>
                  </a:cubicBezTo>
                  <a:cubicBezTo>
                    <a:pt x="120" y="759"/>
                    <a:pt x="97" y="771"/>
                    <a:pt x="74" y="783"/>
                  </a:cubicBezTo>
                  <a:cubicBezTo>
                    <a:pt x="75" y="785"/>
                    <a:pt x="75" y="786"/>
                    <a:pt x="76" y="788"/>
                  </a:cubicBezTo>
                  <a:cubicBezTo>
                    <a:pt x="77" y="788"/>
                    <a:pt x="78" y="788"/>
                    <a:pt x="79" y="788"/>
                  </a:cubicBezTo>
                  <a:cubicBezTo>
                    <a:pt x="81" y="788"/>
                    <a:pt x="83" y="788"/>
                    <a:pt x="85" y="788"/>
                  </a:cubicBezTo>
                  <a:cubicBezTo>
                    <a:pt x="86" y="788"/>
                    <a:pt x="88" y="788"/>
                    <a:pt x="90" y="788"/>
                  </a:cubicBezTo>
                  <a:cubicBezTo>
                    <a:pt x="95" y="788"/>
                    <a:pt x="100" y="788"/>
                    <a:pt x="104" y="787"/>
                  </a:cubicBezTo>
                  <a:cubicBezTo>
                    <a:pt x="113" y="785"/>
                    <a:pt x="124" y="781"/>
                    <a:pt x="130" y="775"/>
                  </a:cubicBezTo>
                  <a:cubicBezTo>
                    <a:pt x="136" y="768"/>
                    <a:pt x="142" y="766"/>
                    <a:pt x="150" y="763"/>
                  </a:cubicBezTo>
                  <a:cubicBezTo>
                    <a:pt x="158" y="760"/>
                    <a:pt x="167" y="757"/>
                    <a:pt x="175" y="755"/>
                  </a:cubicBezTo>
                  <a:cubicBezTo>
                    <a:pt x="179" y="754"/>
                    <a:pt x="183" y="754"/>
                    <a:pt x="188" y="754"/>
                  </a:cubicBezTo>
                  <a:cubicBezTo>
                    <a:pt x="189" y="754"/>
                    <a:pt x="191" y="754"/>
                    <a:pt x="192" y="754"/>
                  </a:cubicBezTo>
                  <a:cubicBezTo>
                    <a:pt x="206" y="755"/>
                    <a:pt x="220" y="758"/>
                    <a:pt x="234" y="760"/>
                  </a:cubicBezTo>
                  <a:cubicBezTo>
                    <a:pt x="232" y="751"/>
                    <a:pt x="230" y="742"/>
                    <a:pt x="227" y="731"/>
                  </a:cubicBezTo>
                  <a:cubicBezTo>
                    <a:pt x="234" y="739"/>
                    <a:pt x="240" y="742"/>
                    <a:pt x="246" y="742"/>
                  </a:cubicBezTo>
                  <a:cubicBezTo>
                    <a:pt x="250" y="742"/>
                    <a:pt x="255" y="740"/>
                    <a:pt x="262" y="737"/>
                  </a:cubicBezTo>
                  <a:cubicBezTo>
                    <a:pt x="262" y="737"/>
                    <a:pt x="262" y="737"/>
                    <a:pt x="262" y="737"/>
                  </a:cubicBezTo>
                  <a:cubicBezTo>
                    <a:pt x="253" y="731"/>
                    <a:pt x="243" y="727"/>
                    <a:pt x="233" y="723"/>
                  </a:cubicBezTo>
                  <a:cubicBezTo>
                    <a:pt x="232" y="724"/>
                    <a:pt x="232" y="726"/>
                    <a:pt x="231" y="727"/>
                  </a:cubicBezTo>
                  <a:cubicBezTo>
                    <a:pt x="231" y="725"/>
                    <a:pt x="230" y="724"/>
                    <a:pt x="230" y="722"/>
                  </a:cubicBezTo>
                  <a:cubicBezTo>
                    <a:pt x="223" y="720"/>
                    <a:pt x="217" y="719"/>
                    <a:pt x="211" y="718"/>
                  </a:cubicBezTo>
                  <a:cubicBezTo>
                    <a:pt x="209" y="721"/>
                    <a:pt x="205" y="723"/>
                    <a:pt x="203" y="723"/>
                  </a:cubicBezTo>
                  <a:cubicBezTo>
                    <a:pt x="203" y="723"/>
                    <a:pt x="203" y="723"/>
                    <a:pt x="202" y="723"/>
                  </a:cubicBezTo>
                  <a:cubicBezTo>
                    <a:pt x="201" y="723"/>
                    <a:pt x="200" y="723"/>
                    <a:pt x="199" y="723"/>
                  </a:cubicBezTo>
                  <a:cubicBezTo>
                    <a:pt x="198" y="723"/>
                    <a:pt x="197" y="723"/>
                    <a:pt x="196" y="723"/>
                  </a:cubicBezTo>
                  <a:cubicBezTo>
                    <a:pt x="195" y="723"/>
                    <a:pt x="194" y="723"/>
                    <a:pt x="193" y="723"/>
                  </a:cubicBezTo>
                  <a:cubicBezTo>
                    <a:pt x="188" y="723"/>
                    <a:pt x="184" y="722"/>
                    <a:pt x="182" y="715"/>
                  </a:cubicBezTo>
                  <a:cubicBezTo>
                    <a:pt x="179" y="705"/>
                    <a:pt x="175" y="695"/>
                    <a:pt x="179" y="683"/>
                  </a:cubicBezTo>
                  <a:cubicBezTo>
                    <a:pt x="183" y="672"/>
                    <a:pt x="177" y="659"/>
                    <a:pt x="187" y="648"/>
                  </a:cubicBezTo>
                  <a:cubicBezTo>
                    <a:pt x="193" y="642"/>
                    <a:pt x="202" y="636"/>
                    <a:pt x="209" y="636"/>
                  </a:cubicBezTo>
                  <a:cubicBezTo>
                    <a:pt x="212" y="636"/>
                    <a:pt x="214" y="636"/>
                    <a:pt x="215" y="638"/>
                  </a:cubicBezTo>
                  <a:cubicBezTo>
                    <a:pt x="222" y="645"/>
                    <a:pt x="220" y="653"/>
                    <a:pt x="216" y="662"/>
                  </a:cubicBezTo>
                  <a:cubicBezTo>
                    <a:pt x="210" y="675"/>
                    <a:pt x="205" y="686"/>
                    <a:pt x="189" y="691"/>
                  </a:cubicBezTo>
                  <a:cubicBezTo>
                    <a:pt x="194" y="694"/>
                    <a:pt x="198" y="698"/>
                    <a:pt x="203" y="701"/>
                  </a:cubicBezTo>
                  <a:cubicBezTo>
                    <a:pt x="206" y="703"/>
                    <a:pt x="208" y="705"/>
                    <a:pt x="210" y="707"/>
                  </a:cubicBezTo>
                  <a:cubicBezTo>
                    <a:pt x="216" y="677"/>
                    <a:pt x="219" y="648"/>
                    <a:pt x="229" y="623"/>
                  </a:cubicBezTo>
                  <a:cubicBezTo>
                    <a:pt x="250" y="574"/>
                    <a:pt x="272" y="527"/>
                    <a:pt x="334" y="515"/>
                  </a:cubicBezTo>
                  <a:cubicBezTo>
                    <a:pt x="352" y="512"/>
                    <a:pt x="370" y="507"/>
                    <a:pt x="388" y="505"/>
                  </a:cubicBezTo>
                  <a:cubicBezTo>
                    <a:pt x="387" y="497"/>
                    <a:pt x="387" y="490"/>
                    <a:pt x="386" y="482"/>
                  </a:cubicBezTo>
                  <a:cubicBezTo>
                    <a:pt x="386" y="470"/>
                    <a:pt x="385" y="458"/>
                    <a:pt x="387" y="447"/>
                  </a:cubicBezTo>
                  <a:cubicBezTo>
                    <a:pt x="389" y="438"/>
                    <a:pt x="393" y="428"/>
                    <a:pt x="397" y="420"/>
                  </a:cubicBezTo>
                  <a:cubicBezTo>
                    <a:pt x="407" y="402"/>
                    <a:pt x="407" y="389"/>
                    <a:pt x="395" y="372"/>
                  </a:cubicBezTo>
                  <a:cubicBezTo>
                    <a:pt x="387" y="361"/>
                    <a:pt x="388" y="331"/>
                    <a:pt x="398" y="322"/>
                  </a:cubicBezTo>
                  <a:cubicBezTo>
                    <a:pt x="399" y="321"/>
                    <a:pt x="401" y="320"/>
                    <a:pt x="403" y="320"/>
                  </a:cubicBezTo>
                  <a:cubicBezTo>
                    <a:pt x="405" y="320"/>
                    <a:pt x="406" y="321"/>
                    <a:pt x="408" y="321"/>
                  </a:cubicBezTo>
                  <a:cubicBezTo>
                    <a:pt x="412" y="322"/>
                    <a:pt x="416" y="322"/>
                    <a:pt x="420" y="322"/>
                  </a:cubicBezTo>
                  <a:cubicBezTo>
                    <a:pt x="427" y="322"/>
                    <a:pt x="435" y="321"/>
                    <a:pt x="442" y="318"/>
                  </a:cubicBezTo>
                  <a:cubicBezTo>
                    <a:pt x="454" y="313"/>
                    <a:pt x="461" y="304"/>
                    <a:pt x="466" y="292"/>
                  </a:cubicBezTo>
                  <a:cubicBezTo>
                    <a:pt x="468" y="286"/>
                    <a:pt x="472" y="284"/>
                    <a:pt x="477" y="282"/>
                  </a:cubicBezTo>
                  <a:cubicBezTo>
                    <a:pt x="490" y="278"/>
                    <a:pt x="502" y="273"/>
                    <a:pt x="514" y="268"/>
                  </a:cubicBezTo>
                  <a:cubicBezTo>
                    <a:pt x="516" y="267"/>
                    <a:pt x="518" y="266"/>
                    <a:pt x="519" y="264"/>
                  </a:cubicBezTo>
                  <a:cubicBezTo>
                    <a:pt x="519" y="264"/>
                    <a:pt x="519" y="264"/>
                    <a:pt x="519" y="264"/>
                  </a:cubicBezTo>
                  <a:cubicBezTo>
                    <a:pt x="516" y="259"/>
                    <a:pt x="516" y="252"/>
                    <a:pt x="519" y="244"/>
                  </a:cubicBezTo>
                  <a:cubicBezTo>
                    <a:pt x="522" y="236"/>
                    <a:pt x="525" y="228"/>
                    <a:pt x="524" y="220"/>
                  </a:cubicBezTo>
                  <a:cubicBezTo>
                    <a:pt x="520" y="200"/>
                    <a:pt x="513" y="180"/>
                    <a:pt x="508" y="160"/>
                  </a:cubicBezTo>
                  <a:cubicBezTo>
                    <a:pt x="502" y="138"/>
                    <a:pt x="497" y="115"/>
                    <a:pt x="491" y="93"/>
                  </a:cubicBezTo>
                  <a:cubicBezTo>
                    <a:pt x="489" y="85"/>
                    <a:pt x="488" y="77"/>
                    <a:pt x="486" y="69"/>
                  </a:cubicBezTo>
                  <a:cubicBezTo>
                    <a:pt x="484" y="70"/>
                    <a:pt x="483" y="70"/>
                    <a:pt x="481" y="70"/>
                  </a:cubicBezTo>
                  <a:cubicBezTo>
                    <a:pt x="483" y="84"/>
                    <a:pt x="483" y="97"/>
                    <a:pt x="486" y="110"/>
                  </a:cubicBezTo>
                  <a:cubicBezTo>
                    <a:pt x="489" y="127"/>
                    <a:pt x="498" y="143"/>
                    <a:pt x="496" y="159"/>
                  </a:cubicBezTo>
                  <a:cubicBezTo>
                    <a:pt x="494" y="177"/>
                    <a:pt x="511" y="190"/>
                    <a:pt x="504" y="208"/>
                  </a:cubicBezTo>
                  <a:cubicBezTo>
                    <a:pt x="517" y="217"/>
                    <a:pt x="510" y="226"/>
                    <a:pt x="505" y="236"/>
                  </a:cubicBezTo>
                  <a:cubicBezTo>
                    <a:pt x="501" y="244"/>
                    <a:pt x="495" y="248"/>
                    <a:pt x="489" y="248"/>
                  </a:cubicBezTo>
                  <a:cubicBezTo>
                    <a:pt x="486" y="248"/>
                    <a:pt x="482" y="247"/>
                    <a:pt x="479" y="245"/>
                  </a:cubicBezTo>
                  <a:cubicBezTo>
                    <a:pt x="463" y="233"/>
                    <a:pt x="447" y="220"/>
                    <a:pt x="439" y="200"/>
                  </a:cubicBezTo>
                  <a:cubicBezTo>
                    <a:pt x="431" y="180"/>
                    <a:pt x="423" y="160"/>
                    <a:pt x="412" y="140"/>
                  </a:cubicBezTo>
                  <a:cubicBezTo>
                    <a:pt x="405" y="127"/>
                    <a:pt x="396" y="115"/>
                    <a:pt x="394" y="99"/>
                  </a:cubicBezTo>
                  <a:cubicBezTo>
                    <a:pt x="393" y="88"/>
                    <a:pt x="390" y="77"/>
                    <a:pt x="384" y="69"/>
                  </a:cubicBezTo>
                  <a:cubicBezTo>
                    <a:pt x="376" y="60"/>
                    <a:pt x="371" y="51"/>
                    <a:pt x="370" y="39"/>
                  </a:cubicBezTo>
                  <a:cubicBezTo>
                    <a:pt x="369" y="33"/>
                    <a:pt x="365" y="26"/>
                    <a:pt x="361" y="22"/>
                  </a:cubicBezTo>
                  <a:cubicBezTo>
                    <a:pt x="352" y="14"/>
                    <a:pt x="342" y="8"/>
                    <a:pt x="33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663067" y="4434989"/>
              <a:ext cx="365125" cy="369888"/>
            </a:xfrm>
            <a:custGeom>
              <a:avLst/>
              <a:gdLst>
                <a:gd name="T0" fmla="*/ 239 w 320"/>
                <a:gd name="T1" fmla="*/ 205 h 324"/>
                <a:gd name="T2" fmla="*/ 189 w 320"/>
                <a:gd name="T3" fmla="*/ 240 h 324"/>
                <a:gd name="T4" fmla="*/ 156 w 320"/>
                <a:gd name="T5" fmla="*/ 268 h 324"/>
                <a:gd name="T6" fmla="*/ 102 w 320"/>
                <a:gd name="T7" fmla="*/ 303 h 324"/>
                <a:gd name="T8" fmla="*/ 126 w 320"/>
                <a:gd name="T9" fmla="*/ 324 h 324"/>
                <a:gd name="T10" fmla="*/ 167 w 320"/>
                <a:gd name="T11" fmla="*/ 312 h 324"/>
                <a:gd name="T12" fmla="*/ 182 w 320"/>
                <a:gd name="T13" fmla="*/ 300 h 324"/>
                <a:gd name="T14" fmla="*/ 214 w 320"/>
                <a:gd name="T15" fmla="*/ 296 h 324"/>
                <a:gd name="T16" fmla="*/ 256 w 320"/>
                <a:gd name="T17" fmla="*/ 293 h 324"/>
                <a:gd name="T18" fmla="*/ 296 w 320"/>
                <a:gd name="T19" fmla="*/ 283 h 324"/>
                <a:gd name="T20" fmla="*/ 320 w 320"/>
                <a:gd name="T21" fmla="*/ 223 h 324"/>
                <a:gd name="T22" fmla="*/ 301 w 320"/>
                <a:gd name="T23" fmla="*/ 209 h 324"/>
                <a:gd name="T24" fmla="*/ 283 w 320"/>
                <a:gd name="T25" fmla="*/ 197 h 324"/>
                <a:gd name="T26" fmla="*/ 130 w 320"/>
                <a:gd name="T27" fmla="*/ 110 h 324"/>
                <a:gd name="T28" fmla="*/ 125 w 320"/>
                <a:gd name="T29" fmla="*/ 99 h 324"/>
                <a:gd name="T30" fmla="*/ 162 w 320"/>
                <a:gd name="T31" fmla="*/ 89 h 324"/>
                <a:gd name="T32" fmla="*/ 173 w 320"/>
                <a:gd name="T33" fmla="*/ 89 h 324"/>
                <a:gd name="T34" fmla="*/ 173 w 320"/>
                <a:gd name="T35" fmla="*/ 98 h 324"/>
                <a:gd name="T36" fmla="*/ 130 w 320"/>
                <a:gd name="T37" fmla="*/ 110 h 324"/>
                <a:gd name="T38" fmla="*/ 221 w 320"/>
                <a:gd name="T39" fmla="*/ 25 h 324"/>
                <a:gd name="T40" fmla="*/ 192 w 320"/>
                <a:gd name="T41" fmla="*/ 68 h 324"/>
                <a:gd name="T42" fmla="*/ 164 w 320"/>
                <a:gd name="T43" fmla="*/ 64 h 324"/>
                <a:gd name="T44" fmla="*/ 134 w 320"/>
                <a:gd name="T45" fmla="*/ 50 h 324"/>
                <a:gd name="T46" fmla="*/ 129 w 320"/>
                <a:gd name="T47" fmla="*/ 54 h 324"/>
                <a:gd name="T48" fmla="*/ 81 w 320"/>
                <a:gd name="T49" fmla="*/ 78 h 324"/>
                <a:gd name="T50" fmla="*/ 35 w 320"/>
                <a:gd name="T51" fmla="*/ 108 h 324"/>
                <a:gd name="T52" fmla="*/ 18 w 320"/>
                <a:gd name="T53" fmla="*/ 106 h 324"/>
                <a:gd name="T54" fmla="*/ 10 w 320"/>
                <a:gd name="T55" fmla="*/ 158 h 324"/>
                <a:gd name="T56" fmla="*/ 2 w 320"/>
                <a:gd name="T57" fmla="*/ 233 h 324"/>
                <a:gd name="T58" fmla="*/ 3 w 320"/>
                <a:gd name="T59" fmla="*/ 291 h 324"/>
                <a:gd name="T60" fmla="*/ 60 w 320"/>
                <a:gd name="T61" fmla="*/ 298 h 324"/>
                <a:gd name="T62" fmla="*/ 68 w 320"/>
                <a:gd name="T63" fmla="*/ 301 h 324"/>
                <a:gd name="T64" fmla="*/ 72 w 320"/>
                <a:gd name="T65" fmla="*/ 280 h 324"/>
                <a:gd name="T66" fmla="*/ 82 w 320"/>
                <a:gd name="T67" fmla="*/ 261 h 324"/>
                <a:gd name="T68" fmla="*/ 154 w 320"/>
                <a:gd name="T69" fmla="*/ 228 h 324"/>
                <a:gd name="T70" fmla="*/ 204 w 320"/>
                <a:gd name="T71" fmla="*/ 193 h 324"/>
                <a:gd name="T72" fmla="*/ 247 w 320"/>
                <a:gd name="T73" fmla="*/ 158 h 324"/>
                <a:gd name="T74" fmla="*/ 255 w 320"/>
                <a:gd name="T75" fmla="*/ 147 h 324"/>
                <a:gd name="T76" fmla="*/ 257 w 320"/>
                <a:gd name="T77" fmla="*/ 118 h 324"/>
                <a:gd name="T78" fmla="*/ 248 w 320"/>
                <a:gd name="T79" fmla="*/ 102 h 324"/>
                <a:gd name="T80" fmla="*/ 233 w 320"/>
                <a:gd name="T81" fmla="*/ 90 h 324"/>
                <a:gd name="T82" fmla="*/ 204 w 320"/>
                <a:gd name="T83" fmla="*/ 94 h 324"/>
                <a:gd name="T84" fmla="*/ 213 w 320"/>
                <a:gd name="T85" fmla="*/ 80 h 324"/>
                <a:gd name="T86" fmla="*/ 236 w 320"/>
                <a:gd name="T87" fmla="*/ 69 h 324"/>
                <a:gd name="T88" fmla="*/ 231 w 320"/>
                <a:gd name="T89" fmla="*/ 45 h 324"/>
                <a:gd name="T90" fmla="*/ 247 w 320"/>
                <a:gd name="T91" fmla="*/ 11 h 324"/>
                <a:gd name="T92" fmla="*/ 238 w 320"/>
                <a:gd name="T93" fmla="*/ 5 h 324"/>
                <a:gd name="T94" fmla="*/ 235 w 320"/>
                <a:gd name="T95" fmla="*/ 5 h 324"/>
                <a:gd name="T96" fmla="*/ 236 w 320"/>
                <a:gd name="T97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0" h="324">
                  <a:moveTo>
                    <a:pt x="270" y="196"/>
                  </a:moveTo>
                  <a:cubicBezTo>
                    <a:pt x="259" y="196"/>
                    <a:pt x="249" y="199"/>
                    <a:pt x="239" y="205"/>
                  </a:cubicBezTo>
                  <a:cubicBezTo>
                    <a:pt x="224" y="215"/>
                    <a:pt x="209" y="225"/>
                    <a:pt x="195" y="237"/>
                  </a:cubicBezTo>
                  <a:cubicBezTo>
                    <a:pt x="193" y="238"/>
                    <a:pt x="191" y="239"/>
                    <a:pt x="189" y="240"/>
                  </a:cubicBezTo>
                  <a:cubicBezTo>
                    <a:pt x="183" y="243"/>
                    <a:pt x="178" y="247"/>
                    <a:pt x="173" y="252"/>
                  </a:cubicBezTo>
                  <a:cubicBezTo>
                    <a:pt x="168" y="258"/>
                    <a:pt x="162" y="263"/>
                    <a:pt x="156" y="268"/>
                  </a:cubicBezTo>
                  <a:cubicBezTo>
                    <a:pt x="152" y="272"/>
                    <a:pt x="147" y="276"/>
                    <a:pt x="143" y="280"/>
                  </a:cubicBezTo>
                  <a:cubicBezTo>
                    <a:pt x="131" y="292"/>
                    <a:pt x="118" y="301"/>
                    <a:pt x="102" y="303"/>
                  </a:cubicBezTo>
                  <a:cubicBezTo>
                    <a:pt x="103" y="310"/>
                    <a:pt x="106" y="315"/>
                    <a:pt x="112" y="319"/>
                  </a:cubicBezTo>
                  <a:cubicBezTo>
                    <a:pt x="116" y="323"/>
                    <a:pt x="121" y="324"/>
                    <a:pt x="126" y="324"/>
                  </a:cubicBezTo>
                  <a:cubicBezTo>
                    <a:pt x="130" y="324"/>
                    <a:pt x="134" y="323"/>
                    <a:pt x="139" y="321"/>
                  </a:cubicBezTo>
                  <a:cubicBezTo>
                    <a:pt x="148" y="318"/>
                    <a:pt x="158" y="316"/>
                    <a:pt x="167" y="312"/>
                  </a:cubicBezTo>
                  <a:cubicBezTo>
                    <a:pt x="171" y="311"/>
                    <a:pt x="175" y="307"/>
                    <a:pt x="179" y="304"/>
                  </a:cubicBezTo>
                  <a:cubicBezTo>
                    <a:pt x="180" y="303"/>
                    <a:pt x="181" y="301"/>
                    <a:pt x="182" y="300"/>
                  </a:cubicBezTo>
                  <a:cubicBezTo>
                    <a:pt x="192" y="299"/>
                    <a:pt x="201" y="296"/>
                    <a:pt x="211" y="296"/>
                  </a:cubicBezTo>
                  <a:cubicBezTo>
                    <a:pt x="212" y="296"/>
                    <a:pt x="213" y="296"/>
                    <a:pt x="214" y="296"/>
                  </a:cubicBezTo>
                  <a:cubicBezTo>
                    <a:pt x="220" y="297"/>
                    <a:pt x="226" y="297"/>
                    <a:pt x="231" y="297"/>
                  </a:cubicBezTo>
                  <a:cubicBezTo>
                    <a:pt x="239" y="297"/>
                    <a:pt x="248" y="296"/>
                    <a:pt x="256" y="293"/>
                  </a:cubicBezTo>
                  <a:cubicBezTo>
                    <a:pt x="267" y="290"/>
                    <a:pt x="278" y="288"/>
                    <a:pt x="289" y="285"/>
                  </a:cubicBezTo>
                  <a:cubicBezTo>
                    <a:pt x="291" y="285"/>
                    <a:pt x="294" y="284"/>
                    <a:pt x="296" y="283"/>
                  </a:cubicBezTo>
                  <a:cubicBezTo>
                    <a:pt x="305" y="278"/>
                    <a:pt x="311" y="273"/>
                    <a:pt x="311" y="259"/>
                  </a:cubicBezTo>
                  <a:cubicBezTo>
                    <a:pt x="311" y="247"/>
                    <a:pt x="316" y="235"/>
                    <a:pt x="320" y="223"/>
                  </a:cubicBezTo>
                  <a:cubicBezTo>
                    <a:pt x="318" y="222"/>
                    <a:pt x="316" y="221"/>
                    <a:pt x="313" y="221"/>
                  </a:cubicBezTo>
                  <a:cubicBezTo>
                    <a:pt x="305" y="220"/>
                    <a:pt x="303" y="218"/>
                    <a:pt x="301" y="209"/>
                  </a:cubicBezTo>
                  <a:cubicBezTo>
                    <a:pt x="300" y="207"/>
                    <a:pt x="298" y="205"/>
                    <a:pt x="296" y="203"/>
                  </a:cubicBezTo>
                  <a:cubicBezTo>
                    <a:pt x="292" y="201"/>
                    <a:pt x="287" y="198"/>
                    <a:pt x="283" y="197"/>
                  </a:cubicBezTo>
                  <a:cubicBezTo>
                    <a:pt x="279" y="196"/>
                    <a:pt x="274" y="196"/>
                    <a:pt x="270" y="196"/>
                  </a:cubicBezTo>
                  <a:moveTo>
                    <a:pt x="130" y="110"/>
                  </a:moveTo>
                  <a:cubicBezTo>
                    <a:pt x="125" y="110"/>
                    <a:pt x="120" y="109"/>
                    <a:pt x="115" y="107"/>
                  </a:cubicBezTo>
                  <a:cubicBezTo>
                    <a:pt x="119" y="104"/>
                    <a:pt x="122" y="101"/>
                    <a:pt x="125" y="99"/>
                  </a:cubicBezTo>
                  <a:cubicBezTo>
                    <a:pt x="134" y="93"/>
                    <a:pt x="144" y="93"/>
                    <a:pt x="154" y="91"/>
                  </a:cubicBezTo>
                  <a:cubicBezTo>
                    <a:pt x="157" y="90"/>
                    <a:pt x="159" y="90"/>
                    <a:pt x="162" y="89"/>
                  </a:cubicBezTo>
                  <a:cubicBezTo>
                    <a:pt x="164" y="89"/>
                    <a:pt x="167" y="89"/>
                    <a:pt x="170" y="89"/>
                  </a:cubicBezTo>
                  <a:cubicBezTo>
                    <a:pt x="171" y="89"/>
                    <a:pt x="172" y="89"/>
                    <a:pt x="173" y="89"/>
                  </a:cubicBezTo>
                  <a:cubicBezTo>
                    <a:pt x="176" y="89"/>
                    <a:pt x="178" y="92"/>
                    <a:pt x="179" y="94"/>
                  </a:cubicBezTo>
                  <a:cubicBezTo>
                    <a:pt x="179" y="98"/>
                    <a:pt x="176" y="97"/>
                    <a:pt x="173" y="98"/>
                  </a:cubicBezTo>
                  <a:cubicBezTo>
                    <a:pt x="165" y="100"/>
                    <a:pt x="156" y="103"/>
                    <a:pt x="148" y="106"/>
                  </a:cubicBezTo>
                  <a:cubicBezTo>
                    <a:pt x="142" y="108"/>
                    <a:pt x="136" y="110"/>
                    <a:pt x="130" y="110"/>
                  </a:cubicBezTo>
                  <a:moveTo>
                    <a:pt x="236" y="0"/>
                  </a:moveTo>
                  <a:cubicBezTo>
                    <a:pt x="232" y="9"/>
                    <a:pt x="227" y="18"/>
                    <a:pt x="221" y="25"/>
                  </a:cubicBezTo>
                  <a:cubicBezTo>
                    <a:pt x="214" y="33"/>
                    <a:pt x="207" y="40"/>
                    <a:pt x="206" y="51"/>
                  </a:cubicBezTo>
                  <a:cubicBezTo>
                    <a:pt x="206" y="61"/>
                    <a:pt x="201" y="66"/>
                    <a:pt x="192" y="68"/>
                  </a:cubicBezTo>
                  <a:cubicBezTo>
                    <a:pt x="188" y="69"/>
                    <a:pt x="184" y="70"/>
                    <a:pt x="180" y="70"/>
                  </a:cubicBezTo>
                  <a:cubicBezTo>
                    <a:pt x="174" y="70"/>
                    <a:pt x="169" y="69"/>
                    <a:pt x="164" y="64"/>
                  </a:cubicBezTo>
                  <a:cubicBezTo>
                    <a:pt x="160" y="60"/>
                    <a:pt x="154" y="57"/>
                    <a:pt x="149" y="56"/>
                  </a:cubicBezTo>
                  <a:cubicBezTo>
                    <a:pt x="142" y="55"/>
                    <a:pt x="137" y="53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3" y="52"/>
                    <a:pt x="131" y="53"/>
                    <a:pt x="129" y="54"/>
                  </a:cubicBezTo>
                  <a:cubicBezTo>
                    <a:pt x="117" y="59"/>
                    <a:pt x="105" y="64"/>
                    <a:pt x="92" y="68"/>
                  </a:cubicBezTo>
                  <a:cubicBezTo>
                    <a:pt x="87" y="70"/>
                    <a:pt x="83" y="72"/>
                    <a:pt x="81" y="78"/>
                  </a:cubicBezTo>
                  <a:cubicBezTo>
                    <a:pt x="76" y="90"/>
                    <a:pt x="69" y="99"/>
                    <a:pt x="57" y="104"/>
                  </a:cubicBezTo>
                  <a:cubicBezTo>
                    <a:pt x="50" y="107"/>
                    <a:pt x="42" y="108"/>
                    <a:pt x="35" y="108"/>
                  </a:cubicBezTo>
                  <a:cubicBezTo>
                    <a:pt x="31" y="108"/>
                    <a:pt x="27" y="108"/>
                    <a:pt x="23" y="107"/>
                  </a:cubicBezTo>
                  <a:cubicBezTo>
                    <a:pt x="21" y="107"/>
                    <a:pt x="20" y="106"/>
                    <a:pt x="18" y="106"/>
                  </a:cubicBezTo>
                  <a:cubicBezTo>
                    <a:pt x="16" y="106"/>
                    <a:pt x="14" y="107"/>
                    <a:pt x="13" y="108"/>
                  </a:cubicBezTo>
                  <a:cubicBezTo>
                    <a:pt x="3" y="117"/>
                    <a:pt x="2" y="147"/>
                    <a:pt x="10" y="158"/>
                  </a:cubicBezTo>
                  <a:cubicBezTo>
                    <a:pt x="22" y="175"/>
                    <a:pt x="22" y="188"/>
                    <a:pt x="12" y="206"/>
                  </a:cubicBezTo>
                  <a:cubicBezTo>
                    <a:pt x="8" y="214"/>
                    <a:pt x="4" y="224"/>
                    <a:pt x="2" y="233"/>
                  </a:cubicBezTo>
                  <a:cubicBezTo>
                    <a:pt x="0" y="244"/>
                    <a:pt x="1" y="256"/>
                    <a:pt x="1" y="268"/>
                  </a:cubicBezTo>
                  <a:cubicBezTo>
                    <a:pt x="2" y="276"/>
                    <a:pt x="2" y="283"/>
                    <a:pt x="3" y="291"/>
                  </a:cubicBezTo>
                  <a:cubicBezTo>
                    <a:pt x="8" y="290"/>
                    <a:pt x="14" y="290"/>
                    <a:pt x="19" y="290"/>
                  </a:cubicBezTo>
                  <a:cubicBezTo>
                    <a:pt x="33" y="290"/>
                    <a:pt x="46" y="292"/>
                    <a:pt x="60" y="298"/>
                  </a:cubicBezTo>
                  <a:cubicBezTo>
                    <a:pt x="62" y="299"/>
                    <a:pt x="65" y="301"/>
                    <a:pt x="68" y="302"/>
                  </a:cubicBezTo>
                  <a:cubicBezTo>
                    <a:pt x="68" y="302"/>
                    <a:pt x="68" y="302"/>
                    <a:pt x="68" y="301"/>
                  </a:cubicBezTo>
                  <a:cubicBezTo>
                    <a:pt x="70" y="299"/>
                    <a:pt x="71" y="297"/>
                    <a:pt x="73" y="295"/>
                  </a:cubicBezTo>
                  <a:cubicBezTo>
                    <a:pt x="71" y="292"/>
                    <a:pt x="72" y="285"/>
                    <a:pt x="72" y="280"/>
                  </a:cubicBezTo>
                  <a:cubicBezTo>
                    <a:pt x="72" y="277"/>
                    <a:pt x="73" y="274"/>
                    <a:pt x="75" y="271"/>
                  </a:cubicBezTo>
                  <a:cubicBezTo>
                    <a:pt x="77" y="268"/>
                    <a:pt x="79" y="264"/>
                    <a:pt x="82" y="261"/>
                  </a:cubicBezTo>
                  <a:cubicBezTo>
                    <a:pt x="96" y="247"/>
                    <a:pt x="115" y="242"/>
                    <a:pt x="135" y="237"/>
                  </a:cubicBezTo>
                  <a:cubicBezTo>
                    <a:pt x="141" y="235"/>
                    <a:pt x="147" y="231"/>
                    <a:pt x="154" y="228"/>
                  </a:cubicBezTo>
                  <a:cubicBezTo>
                    <a:pt x="168" y="221"/>
                    <a:pt x="181" y="214"/>
                    <a:pt x="196" y="207"/>
                  </a:cubicBezTo>
                  <a:cubicBezTo>
                    <a:pt x="204" y="204"/>
                    <a:pt x="206" y="202"/>
                    <a:pt x="204" y="193"/>
                  </a:cubicBezTo>
                  <a:cubicBezTo>
                    <a:pt x="202" y="179"/>
                    <a:pt x="208" y="170"/>
                    <a:pt x="223" y="167"/>
                  </a:cubicBezTo>
                  <a:cubicBezTo>
                    <a:pt x="231" y="165"/>
                    <a:pt x="240" y="164"/>
                    <a:pt x="247" y="158"/>
                  </a:cubicBezTo>
                  <a:cubicBezTo>
                    <a:pt x="250" y="155"/>
                    <a:pt x="252" y="151"/>
                    <a:pt x="254" y="148"/>
                  </a:cubicBezTo>
                  <a:cubicBezTo>
                    <a:pt x="255" y="148"/>
                    <a:pt x="255" y="147"/>
                    <a:pt x="255" y="147"/>
                  </a:cubicBezTo>
                  <a:cubicBezTo>
                    <a:pt x="264" y="140"/>
                    <a:pt x="261" y="132"/>
                    <a:pt x="260" y="123"/>
                  </a:cubicBezTo>
                  <a:cubicBezTo>
                    <a:pt x="260" y="121"/>
                    <a:pt x="259" y="119"/>
                    <a:pt x="257" y="118"/>
                  </a:cubicBezTo>
                  <a:cubicBezTo>
                    <a:pt x="255" y="114"/>
                    <a:pt x="252" y="112"/>
                    <a:pt x="253" y="107"/>
                  </a:cubicBezTo>
                  <a:cubicBezTo>
                    <a:pt x="253" y="105"/>
                    <a:pt x="250" y="104"/>
                    <a:pt x="248" y="102"/>
                  </a:cubicBezTo>
                  <a:cubicBezTo>
                    <a:pt x="248" y="96"/>
                    <a:pt x="242" y="90"/>
                    <a:pt x="234" y="90"/>
                  </a:cubicBezTo>
                  <a:cubicBezTo>
                    <a:pt x="233" y="90"/>
                    <a:pt x="233" y="90"/>
                    <a:pt x="233" y="90"/>
                  </a:cubicBezTo>
                  <a:cubicBezTo>
                    <a:pt x="227" y="90"/>
                    <a:pt x="222" y="92"/>
                    <a:pt x="217" y="93"/>
                  </a:cubicBezTo>
                  <a:cubicBezTo>
                    <a:pt x="213" y="93"/>
                    <a:pt x="209" y="94"/>
                    <a:pt x="204" y="94"/>
                  </a:cubicBezTo>
                  <a:cubicBezTo>
                    <a:pt x="205" y="90"/>
                    <a:pt x="205" y="87"/>
                    <a:pt x="207" y="84"/>
                  </a:cubicBezTo>
                  <a:cubicBezTo>
                    <a:pt x="208" y="82"/>
                    <a:pt x="210" y="80"/>
                    <a:pt x="213" y="80"/>
                  </a:cubicBezTo>
                  <a:cubicBezTo>
                    <a:pt x="218" y="79"/>
                    <a:pt x="224" y="78"/>
                    <a:pt x="229" y="78"/>
                  </a:cubicBezTo>
                  <a:cubicBezTo>
                    <a:pt x="235" y="77"/>
                    <a:pt x="235" y="74"/>
                    <a:pt x="236" y="69"/>
                  </a:cubicBezTo>
                  <a:cubicBezTo>
                    <a:pt x="238" y="61"/>
                    <a:pt x="232" y="58"/>
                    <a:pt x="229" y="53"/>
                  </a:cubicBezTo>
                  <a:cubicBezTo>
                    <a:pt x="227" y="49"/>
                    <a:pt x="228" y="47"/>
                    <a:pt x="231" y="45"/>
                  </a:cubicBezTo>
                  <a:cubicBezTo>
                    <a:pt x="241" y="39"/>
                    <a:pt x="249" y="32"/>
                    <a:pt x="246" y="19"/>
                  </a:cubicBezTo>
                  <a:cubicBezTo>
                    <a:pt x="246" y="17"/>
                    <a:pt x="247" y="14"/>
                    <a:pt x="247" y="11"/>
                  </a:cubicBezTo>
                  <a:cubicBezTo>
                    <a:pt x="247" y="7"/>
                    <a:pt x="246" y="4"/>
                    <a:pt x="243" y="4"/>
                  </a:cubicBezTo>
                  <a:cubicBezTo>
                    <a:pt x="241" y="4"/>
                    <a:pt x="240" y="5"/>
                    <a:pt x="238" y="5"/>
                  </a:cubicBezTo>
                  <a:cubicBezTo>
                    <a:pt x="238" y="6"/>
                    <a:pt x="237" y="6"/>
                    <a:pt x="237" y="6"/>
                  </a:cubicBezTo>
                  <a:cubicBezTo>
                    <a:pt x="236" y="6"/>
                    <a:pt x="236" y="6"/>
                    <a:pt x="235" y="5"/>
                  </a:cubicBezTo>
                  <a:cubicBezTo>
                    <a:pt x="236" y="4"/>
                    <a:pt x="237" y="3"/>
                    <a:pt x="238" y="2"/>
                  </a:cubicBezTo>
                  <a:cubicBezTo>
                    <a:pt x="237" y="1"/>
                    <a:pt x="237" y="1"/>
                    <a:pt x="23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出自【趣你的PPT】(微信:qunideppt)：最优质的PPT资源库"/>
            <p:cNvSpPr/>
            <p:nvPr/>
          </p:nvSpPr>
          <p:spPr bwMode="auto">
            <a:xfrm>
              <a:off x="9932942" y="4368314"/>
              <a:ext cx="52388" cy="66675"/>
            </a:xfrm>
            <a:custGeom>
              <a:avLst/>
              <a:gdLst>
                <a:gd name="T0" fmla="*/ 39 w 47"/>
                <a:gd name="T1" fmla="*/ 0 h 59"/>
                <a:gd name="T2" fmla="*/ 30 w 47"/>
                <a:gd name="T3" fmla="*/ 4 h 59"/>
                <a:gd name="T4" fmla="*/ 29 w 47"/>
                <a:gd name="T5" fmla="*/ 5 h 59"/>
                <a:gd name="T6" fmla="*/ 37 w 47"/>
                <a:gd name="T7" fmla="*/ 32 h 59"/>
                <a:gd name="T8" fmla="*/ 31 w 47"/>
                <a:gd name="T9" fmla="*/ 38 h 59"/>
                <a:gd name="T10" fmla="*/ 15 w 47"/>
                <a:gd name="T11" fmla="*/ 41 h 59"/>
                <a:gd name="T12" fmla="*/ 9 w 47"/>
                <a:gd name="T13" fmla="*/ 36 h 59"/>
                <a:gd name="T14" fmla="*/ 8 w 47"/>
                <a:gd name="T15" fmla="*/ 36 h 59"/>
                <a:gd name="T16" fmla="*/ 2 w 47"/>
                <a:gd name="T17" fmla="*/ 54 h 59"/>
                <a:gd name="T18" fmla="*/ 0 w 47"/>
                <a:gd name="T19" fmla="*/ 59 h 59"/>
                <a:gd name="T20" fmla="*/ 20 w 47"/>
                <a:gd name="T21" fmla="*/ 45 h 59"/>
                <a:gd name="T22" fmla="*/ 27 w 47"/>
                <a:gd name="T23" fmla="*/ 43 h 59"/>
                <a:gd name="T24" fmla="*/ 29 w 47"/>
                <a:gd name="T25" fmla="*/ 44 h 59"/>
                <a:gd name="T26" fmla="*/ 46 w 47"/>
                <a:gd name="T27" fmla="*/ 46 h 59"/>
                <a:gd name="T28" fmla="*/ 47 w 47"/>
                <a:gd name="T29" fmla="*/ 36 h 59"/>
                <a:gd name="T30" fmla="*/ 46 w 47"/>
                <a:gd name="T31" fmla="*/ 9 h 59"/>
                <a:gd name="T32" fmla="*/ 39 w 47"/>
                <a:gd name="T3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59">
                  <a:moveTo>
                    <a:pt x="39" y="0"/>
                  </a:moveTo>
                  <a:cubicBezTo>
                    <a:pt x="37" y="0"/>
                    <a:pt x="34" y="1"/>
                    <a:pt x="30" y="4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36" y="12"/>
                    <a:pt x="38" y="21"/>
                    <a:pt x="37" y="32"/>
                  </a:cubicBezTo>
                  <a:cubicBezTo>
                    <a:pt x="36" y="34"/>
                    <a:pt x="34" y="37"/>
                    <a:pt x="31" y="38"/>
                  </a:cubicBezTo>
                  <a:cubicBezTo>
                    <a:pt x="26" y="40"/>
                    <a:pt x="20" y="40"/>
                    <a:pt x="15" y="41"/>
                  </a:cubicBezTo>
                  <a:cubicBezTo>
                    <a:pt x="12" y="39"/>
                    <a:pt x="10" y="36"/>
                    <a:pt x="9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42"/>
                    <a:pt x="4" y="48"/>
                    <a:pt x="2" y="54"/>
                  </a:cubicBezTo>
                  <a:cubicBezTo>
                    <a:pt x="1" y="55"/>
                    <a:pt x="1" y="57"/>
                    <a:pt x="0" y="59"/>
                  </a:cubicBezTo>
                  <a:cubicBezTo>
                    <a:pt x="8" y="56"/>
                    <a:pt x="15" y="52"/>
                    <a:pt x="20" y="45"/>
                  </a:cubicBezTo>
                  <a:cubicBezTo>
                    <a:pt x="22" y="44"/>
                    <a:pt x="24" y="43"/>
                    <a:pt x="27" y="43"/>
                  </a:cubicBezTo>
                  <a:cubicBezTo>
                    <a:pt x="27" y="43"/>
                    <a:pt x="28" y="43"/>
                    <a:pt x="29" y="44"/>
                  </a:cubicBezTo>
                  <a:cubicBezTo>
                    <a:pt x="34" y="44"/>
                    <a:pt x="40" y="45"/>
                    <a:pt x="46" y="46"/>
                  </a:cubicBezTo>
                  <a:cubicBezTo>
                    <a:pt x="46" y="43"/>
                    <a:pt x="47" y="39"/>
                    <a:pt x="47" y="36"/>
                  </a:cubicBezTo>
                  <a:cubicBezTo>
                    <a:pt x="46" y="27"/>
                    <a:pt x="47" y="18"/>
                    <a:pt x="46" y="9"/>
                  </a:cubicBezTo>
                  <a:cubicBezTo>
                    <a:pt x="45" y="3"/>
                    <a:pt x="43" y="0"/>
                    <a:pt x="3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出自【趣你的PPT】(微信:qunideppt)：最优质的PPT资源库"/>
            <p:cNvSpPr/>
            <p:nvPr/>
          </p:nvSpPr>
          <p:spPr bwMode="auto">
            <a:xfrm>
              <a:off x="9744030" y="4417526"/>
              <a:ext cx="401638" cy="363538"/>
            </a:xfrm>
            <a:custGeom>
              <a:avLst/>
              <a:gdLst>
                <a:gd name="T0" fmla="*/ 185 w 352"/>
                <a:gd name="T1" fmla="*/ 2 h 319"/>
                <a:gd name="T2" fmla="*/ 165 w 352"/>
                <a:gd name="T3" fmla="*/ 16 h 319"/>
                <a:gd name="T4" fmla="*/ 164 w 352"/>
                <a:gd name="T5" fmla="*/ 21 h 319"/>
                <a:gd name="T6" fmla="*/ 167 w 352"/>
                <a:gd name="T7" fmla="*/ 21 h 319"/>
                <a:gd name="T8" fmla="*/ 176 w 352"/>
                <a:gd name="T9" fmla="*/ 27 h 319"/>
                <a:gd name="T10" fmla="*/ 160 w 352"/>
                <a:gd name="T11" fmla="*/ 61 h 319"/>
                <a:gd name="T12" fmla="*/ 165 w 352"/>
                <a:gd name="T13" fmla="*/ 85 h 319"/>
                <a:gd name="T14" fmla="*/ 142 w 352"/>
                <a:gd name="T15" fmla="*/ 96 h 319"/>
                <a:gd name="T16" fmla="*/ 133 w 352"/>
                <a:gd name="T17" fmla="*/ 110 h 319"/>
                <a:gd name="T18" fmla="*/ 162 w 352"/>
                <a:gd name="T19" fmla="*/ 106 h 319"/>
                <a:gd name="T20" fmla="*/ 177 w 352"/>
                <a:gd name="T21" fmla="*/ 118 h 319"/>
                <a:gd name="T22" fmla="*/ 186 w 352"/>
                <a:gd name="T23" fmla="*/ 134 h 319"/>
                <a:gd name="T24" fmla="*/ 184 w 352"/>
                <a:gd name="T25" fmla="*/ 163 h 319"/>
                <a:gd name="T26" fmla="*/ 176 w 352"/>
                <a:gd name="T27" fmla="*/ 174 h 319"/>
                <a:gd name="T28" fmla="*/ 133 w 352"/>
                <a:gd name="T29" fmla="*/ 209 h 319"/>
                <a:gd name="T30" fmla="*/ 83 w 352"/>
                <a:gd name="T31" fmla="*/ 244 h 319"/>
                <a:gd name="T32" fmla="*/ 11 w 352"/>
                <a:gd name="T33" fmla="*/ 277 h 319"/>
                <a:gd name="T34" fmla="*/ 1 w 352"/>
                <a:gd name="T35" fmla="*/ 296 h 319"/>
                <a:gd name="T36" fmla="*/ 30 w 352"/>
                <a:gd name="T37" fmla="*/ 290 h 319"/>
                <a:gd name="T38" fmla="*/ 34 w 352"/>
                <a:gd name="T39" fmla="*/ 289 h 319"/>
                <a:gd name="T40" fmla="*/ 30 w 352"/>
                <a:gd name="T41" fmla="*/ 308 h 319"/>
                <a:gd name="T42" fmla="*/ 72 w 352"/>
                <a:gd name="T43" fmla="*/ 296 h 319"/>
                <a:gd name="T44" fmla="*/ 102 w 352"/>
                <a:gd name="T45" fmla="*/ 268 h 319"/>
                <a:gd name="T46" fmla="*/ 124 w 352"/>
                <a:gd name="T47" fmla="*/ 253 h 319"/>
                <a:gd name="T48" fmla="*/ 199 w 352"/>
                <a:gd name="T49" fmla="*/ 212 h 319"/>
                <a:gd name="T50" fmla="*/ 225 w 352"/>
                <a:gd name="T51" fmla="*/ 219 h 319"/>
                <a:gd name="T52" fmla="*/ 242 w 352"/>
                <a:gd name="T53" fmla="*/ 237 h 319"/>
                <a:gd name="T54" fmla="*/ 250 w 352"/>
                <a:gd name="T55" fmla="*/ 236 h 319"/>
                <a:gd name="T56" fmla="*/ 267 w 352"/>
                <a:gd name="T57" fmla="*/ 216 h 319"/>
                <a:gd name="T58" fmla="*/ 273 w 352"/>
                <a:gd name="T59" fmla="*/ 200 h 319"/>
                <a:gd name="T60" fmla="*/ 281 w 352"/>
                <a:gd name="T61" fmla="*/ 179 h 319"/>
                <a:gd name="T62" fmla="*/ 289 w 352"/>
                <a:gd name="T63" fmla="*/ 151 h 319"/>
                <a:gd name="T64" fmla="*/ 320 w 352"/>
                <a:gd name="T65" fmla="*/ 116 h 319"/>
                <a:gd name="T66" fmla="*/ 332 w 352"/>
                <a:gd name="T67" fmla="*/ 120 h 319"/>
                <a:gd name="T68" fmla="*/ 352 w 352"/>
                <a:gd name="T69" fmla="*/ 104 h 319"/>
                <a:gd name="T70" fmla="*/ 321 w 352"/>
                <a:gd name="T71" fmla="*/ 110 h 319"/>
                <a:gd name="T72" fmla="*/ 278 w 352"/>
                <a:gd name="T73" fmla="*/ 145 h 319"/>
                <a:gd name="T74" fmla="*/ 271 w 352"/>
                <a:gd name="T75" fmla="*/ 134 h 319"/>
                <a:gd name="T76" fmla="*/ 249 w 352"/>
                <a:gd name="T77" fmla="*/ 91 h 319"/>
                <a:gd name="T78" fmla="*/ 208 w 352"/>
                <a:gd name="T79" fmla="*/ 75 h 319"/>
                <a:gd name="T80" fmla="*/ 214 w 352"/>
                <a:gd name="T81" fmla="*/ 17 h 319"/>
                <a:gd name="T82" fmla="*/ 194 w 352"/>
                <a:gd name="T83" fmla="*/ 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319">
                  <a:moveTo>
                    <a:pt x="192" y="0"/>
                  </a:moveTo>
                  <a:cubicBezTo>
                    <a:pt x="189" y="0"/>
                    <a:pt x="187" y="1"/>
                    <a:pt x="185" y="2"/>
                  </a:cubicBezTo>
                  <a:cubicBezTo>
                    <a:pt x="180" y="9"/>
                    <a:pt x="173" y="13"/>
                    <a:pt x="165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7"/>
                    <a:pt x="166" y="17"/>
                    <a:pt x="167" y="18"/>
                  </a:cubicBezTo>
                  <a:cubicBezTo>
                    <a:pt x="166" y="19"/>
                    <a:pt x="165" y="20"/>
                    <a:pt x="164" y="21"/>
                  </a:cubicBezTo>
                  <a:cubicBezTo>
                    <a:pt x="165" y="22"/>
                    <a:pt x="165" y="22"/>
                    <a:pt x="166" y="22"/>
                  </a:cubicBezTo>
                  <a:cubicBezTo>
                    <a:pt x="166" y="22"/>
                    <a:pt x="167" y="22"/>
                    <a:pt x="167" y="21"/>
                  </a:cubicBezTo>
                  <a:cubicBezTo>
                    <a:pt x="169" y="21"/>
                    <a:pt x="170" y="20"/>
                    <a:pt x="172" y="20"/>
                  </a:cubicBezTo>
                  <a:cubicBezTo>
                    <a:pt x="175" y="20"/>
                    <a:pt x="176" y="23"/>
                    <a:pt x="176" y="27"/>
                  </a:cubicBezTo>
                  <a:cubicBezTo>
                    <a:pt x="176" y="30"/>
                    <a:pt x="175" y="33"/>
                    <a:pt x="175" y="35"/>
                  </a:cubicBezTo>
                  <a:cubicBezTo>
                    <a:pt x="178" y="48"/>
                    <a:pt x="170" y="55"/>
                    <a:pt x="160" y="61"/>
                  </a:cubicBezTo>
                  <a:cubicBezTo>
                    <a:pt x="157" y="63"/>
                    <a:pt x="156" y="65"/>
                    <a:pt x="158" y="69"/>
                  </a:cubicBezTo>
                  <a:cubicBezTo>
                    <a:pt x="161" y="74"/>
                    <a:pt x="167" y="77"/>
                    <a:pt x="165" y="85"/>
                  </a:cubicBezTo>
                  <a:cubicBezTo>
                    <a:pt x="164" y="90"/>
                    <a:pt x="164" y="93"/>
                    <a:pt x="158" y="94"/>
                  </a:cubicBezTo>
                  <a:cubicBezTo>
                    <a:pt x="153" y="94"/>
                    <a:pt x="147" y="95"/>
                    <a:pt x="142" y="96"/>
                  </a:cubicBezTo>
                  <a:cubicBezTo>
                    <a:pt x="139" y="96"/>
                    <a:pt x="137" y="98"/>
                    <a:pt x="136" y="100"/>
                  </a:cubicBezTo>
                  <a:cubicBezTo>
                    <a:pt x="134" y="103"/>
                    <a:pt x="134" y="106"/>
                    <a:pt x="133" y="110"/>
                  </a:cubicBezTo>
                  <a:cubicBezTo>
                    <a:pt x="138" y="110"/>
                    <a:pt x="142" y="109"/>
                    <a:pt x="146" y="109"/>
                  </a:cubicBezTo>
                  <a:cubicBezTo>
                    <a:pt x="151" y="108"/>
                    <a:pt x="156" y="106"/>
                    <a:pt x="162" y="106"/>
                  </a:cubicBezTo>
                  <a:cubicBezTo>
                    <a:pt x="162" y="106"/>
                    <a:pt x="162" y="106"/>
                    <a:pt x="163" y="106"/>
                  </a:cubicBezTo>
                  <a:cubicBezTo>
                    <a:pt x="171" y="106"/>
                    <a:pt x="177" y="112"/>
                    <a:pt x="177" y="118"/>
                  </a:cubicBezTo>
                  <a:cubicBezTo>
                    <a:pt x="179" y="120"/>
                    <a:pt x="182" y="121"/>
                    <a:pt x="182" y="123"/>
                  </a:cubicBezTo>
                  <a:cubicBezTo>
                    <a:pt x="181" y="128"/>
                    <a:pt x="184" y="130"/>
                    <a:pt x="186" y="134"/>
                  </a:cubicBezTo>
                  <a:cubicBezTo>
                    <a:pt x="188" y="135"/>
                    <a:pt x="189" y="137"/>
                    <a:pt x="189" y="139"/>
                  </a:cubicBezTo>
                  <a:cubicBezTo>
                    <a:pt x="190" y="148"/>
                    <a:pt x="193" y="156"/>
                    <a:pt x="184" y="163"/>
                  </a:cubicBezTo>
                  <a:cubicBezTo>
                    <a:pt x="184" y="163"/>
                    <a:pt x="184" y="164"/>
                    <a:pt x="183" y="164"/>
                  </a:cubicBezTo>
                  <a:cubicBezTo>
                    <a:pt x="181" y="167"/>
                    <a:pt x="179" y="171"/>
                    <a:pt x="176" y="174"/>
                  </a:cubicBezTo>
                  <a:cubicBezTo>
                    <a:pt x="169" y="180"/>
                    <a:pt x="160" y="181"/>
                    <a:pt x="152" y="183"/>
                  </a:cubicBezTo>
                  <a:cubicBezTo>
                    <a:pt x="137" y="186"/>
                    <a:pt x="131" y="195"/>
                    <a:pt x="133" y="209"/>
                  </a:cubicBezTo>
                  <a:cubicBezTo>
                    <a:pt x="135" y="218"/>
                    <a:pt x="133" y="220"/>
                    <a:pt x="125" y="223"/>
                  </a:cubicBezTo>
                  <a:cubicBezTo>
                    <a:pt x="110" y="230"/>
                    <a:pt x="97" y="237"/>
                    <a:pt x="83" y="244"/>
                  </a:cubicBezTo>
                  <a:cubicBezTo>
                    <a:pt x="76" y="247"/>
                    <a:pt x="70" y="251"/>
                    <a:pt x="64" y="253"/>
                  </a:cubicBezTo>
                  <a:cubicBezTo>
                    <a:pt x="44" y="258"/>
                    <a:pt x="25" y="263"/>
                    <a:pt x="11" y="277"/>
                  </a:cubicBezTo>
                  <a:cubicBezTo>
                    <a:pt x="8" y="280"/>
                    <a:pt x="6" y="284"/>
                    <a:pt x="4" y="287"/>
                  </a:cubicBezTo>
                  <a:cubicBezTo>
                    <a:pt x="2" y="290"/>
                    <a:pt x="1" y="293"/>
                    <a:pt x="1" y="296"/>
                  </a:cubicBezTo>
                  <a:cubicBezTo>
                    <a:pt x="1" y="301"/>
                    <a:pt x="0" y="308"/>
                    <a:pt x="2" y="311"/>
                  </a:cubicBezTo>
                  <a:cubicBezTo>
                    <a:pt x="10" y="302"/>
                    <a:pt x="21" y="297"/>
                    <a:pt x="30" y="290"/>
                  </a:cubicBezTo>
                  <a:cubicBezTo>
                    <a:pt x="30" y="289"/>
                    <a:pt x="32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3" y="296"/>
                    <a:pt x="31" y="302"/>
                    <a:pt x="30" y="308"/>
                  </a:cubicBezTo>
                  <a:cubicBezTo>
                    <a:pt x="30" y="312"/>
                    <a:pt x="30" y="316"/>
                    <a:pt x="31" y="319"/>
                  </a:cubicBezTo>
                  <a:cubicBezTo>
                    <a:pt x="47" y="317"/>
                    <a:pt x="60" y="308"/>
                    <a:pt x="72" y="296"/>
                  </a:cubicBezTo>
                  <a:cubicBezTo>
                    <a:pt x="76" y="292"/>
                    <a:pt x="81" y="288"/>
                    <a:pt x="85" y="284"/>
                  </a:cubicBezTo>
                  <a:cubicBezTo>
                    <a:pt x="91" y="279"/>
                    <a:pt x="97" y="274"/>
                    <a:pt x="102" y="268"/>
                  </a:cubicBezTo>
                  <a:cubicBezTo>
                    <a:pt x="107" y="263"/>
                    <a:pt x="112" y="259"/>
                    <a:pt x="118" y="256"/>
                  </a:cubicBezTo>
                  <a:cubicBezTo>
                    <a:pt x="120" y="255"/>
                    <a:pt x="122" y="254"/>
                    <a:pt x="124" y="253"/>
                  </a:cubicBezTo>
                  <a:cubicBezTo>
                    <a:pt x="138" y="241"/>
                    <a:pt x="153" y="231"/>
                    <a:pt x="168" y="221"/>
                  </a:cubicBezTo>
                  <a:cubicBezTo>
                    <a:pt x="178" y="215"/>
                    <a:pt x="188" y="212"/>
                    <a:pt x="199" y="212"/>
                  </a:cubicBezTo>
                  <a:cubicBezTo>
                    <a:pt x="203" y="212"/>
                    <a:pt x="208" y="212"/>
                    <a:pt x="212" y="213"/>
                  </a:cubicBezTo>
                  <a:cubicBezTo>
                    <a:pt x="216" y="214"/>
                    <a:pt x="221" y="217"/>
                    <a:pt x="225" y="219"/>
                  </a:cubicBezTo>
                  <a:cubicBezTo>
                    <a:pt x="227" y="221"/>
                    <a:pt x="229" y="223"/>
                    <a:pt x="230" y="225"/>
                  </a:cubicBezTo>
                  <a:cubicBezTo>
                    <a:pt x="232" y="234"/>
                    <a:pt x="234" y="236"/>
                    <a:pt x="242" y="237"/>
                  </a:cubicBezTo>
                  <a:cubicBezTo>
                    <a:pt x="245" y="237"/>
                    <a:pt x="247" y="238"/>
                    <a:pt x="249" y="239"/>
                  </a:cubicBezTo>
                  <a:cubicBezTo>
                    <a:pt x="250" y="238"/>
                    <a:pt x="250" y="237"/>
                    <a:pt x="250" y="236"/>
                  </a:cubicBezTo>
                  <a:cubicBezTo>
                    <a:pt x="251" y="234"/>
                    <a:pt x="253" y="233"/>
                    <a:pt x="255" y="233"/>
                  </a:cubicBezTo>
                  <a:cubicBezTo>
                    <a:pt x="262" y="230"/>
                    <a:pt x="265" y="224"/>
                    <a:pt x="267" y="216"/>
                  </a:cubicBezTo>
                  <a:cubicBezTo>
                    <a:pt x="268" y="211"/>
                    <a:pt x="270" y="206"/>
                    <a:pt x="273" y="201"/>
                  </a:cubicBezTo>
                  <a:cubicBezTo>
                    <a:pt x="273" y="200"/>
                    <a:pt x="273" y="200"/>
                    <a:pt x="273" y="200"/>
                  </a:cubicBezTo>
                  <a:cubicBezTo>
                    <a:pt x="269" y="194"/>
                    <a:pt x="272" y="188"/>
                    <a:pt x="281" y="178"/>
                  </a:cubicBezTo>
                  <a:cubicBezTo>
                    <a:pt x="281" y="178"/>
                    <a:pt x="281" y="179"/>
                    <a:pt x="281" y="179"/>
                  </a:cubicBezTo>
                  <a:cubicBezTo>
                    <a:pt x="282" y="173"/>
                    <a:pt x="282" y="168"/>
                    <a:pt x="282" y="162"/>
                  </a:cubicBezTo>
                  <a:cubicBezTo>
                    <a:pt x="282" y="156"/>
                    <a:pt x="284" y="154"/>
                    <a:pt x="289" y="151"/>
                  </a:cubicBezTo>
                  <a:cubicBezTo>
                    <a:pt x="302" y="146"/>
                    <a:pt x="308" y="134"/>
                    <a:pt x="314" y="122"/>
                  </a:cubicBezTo>
                  <a:cubicBezTo>
                    <a:pt x="316" y="118"/>
                    <a:pt x="317" y="116"/>
                    <a:pt x="320" y="116"/>
                  </a:cubicBezTo>
                  <a:cubicBezTo>
                    <a:pt x="321" y="116"/>
                    <a:pt x="322" y="117"/>
                    <a:pt x="324" y="118"/>
                  </a:cubicBezTo>
                  <a:cubicBezTo>
                    <a:pt x="327" y="119"/>
                    <a:pt x="329" y="120"/>
                    <a:pt x="332" y="120"/>
                  </a:cubicBezTo>
                  <a:cubicBezTo>
                    <a:pt x="336" y="120"/>
                    <a:pt x="340" y="118"/>
                    <a:pt x="344" y="114"/>
                  </a:cubicBezTo>
                  <a:cubicBezTo>
                    <a:pt x="347" y="111"/>
                    <a:pt x="350" y="108"/>
                    <a:pt x="352" y="104"/>
                  </a:cubicBezTo>
                  <a:cubicBezTo>
                    <a:pt x="349" y="102"/>
                    <a:pt x="346" y="101"/>
                    <a:pt x="342" y="101"/>
                  </a:cubicBezTo>
                  <a:cubicBezTo>
                    <a:pt x="335" y="101"/>
                    <a:pt x="328" y="104"/>
                    <a:pt x="321" y="110"/>
                  </a:cubicBezTo>
                  <a:cubicBezTo>
                    <a:pt x="310" y="120"/>
                    <a:pt x="301" y="130"/>
                    <a:pt x="291" y="140"/>
                  </a:cubicBezTo>
                  <a:cubicBezTo>
                    <a:pt x="287" y="143"/>
                    <a:pt x="282" y="145"/>
                    <a:pt x="278" y="145"/>
                  </a:cubicBezTo>
                  <a:cubicBezTo>
                    <a:pt x="278" y="145"/>
                    <a:pt x="277" y="145"/>
                    <a:pt x="277" y="145"/>
                  </a:cubicBezTo>
                  <a:cubicBezTo>
                    <a:pt x="275" y="145"/>
                    <a:pt x="272" y="138"/>
                    <a:pt x="271" y="134"/>
                  </a:cubicBezTo>
                  <a:cubicBezTo>
                    <a:pt x="270" y="119"/>
                    <a:pt x="269" y="105"/>
                    <a:pt x="267" y="90"/>
                  </a:cubicBezTo>
                  <a:cubicBezTo>
                    <a:pt x="259" y="91"/>
                    <a:pt x="254" y="91"/>
                    <a:pt x="249" y="91"/>
                  </a:cubicBezTo>
                  <a:cubicBezTo>
                    <a:pt x="237" y="91"/>
                    <a:pt x="235" y="88"/>
                    <a:pt x="226" y="77"/>
                  </a:cubicBezTo>
                  <a:cubicBezTo>
                    <a:pt x="219" y="76"/>
                    <a:pt x="213" y="76"/>
                    <a:pt x="208" y="75"/>
                  </a:cubicBezTo>
                  <a:cubicBezTo>
                    <a:pt x="209" y="70"/>
                    <a:pt x="209" y="64"/>
                    <a:pt x="211" y="59"/>
                  </a:cubicBezTo>
                  <a:cubicBezTo>
                    <a:pt x="216" y="46"/>
                    <a:pt x="224" y="33"/>
                    <a:pt x="214" y="17"/>
                  </a:cubicBezTo>
                  <a:cubicBezTo>
                    <a:pt x="211" y="14"/>
                    <a:pt x="211" y="8"/>
                    <a:pt x="211" y="3"/>
                  </a:cubicBezTo>
                  <a:cubicBezTo>
                    <a:pt x="205" y="2"/>
                    <a:pt x="199" y="1"/>
                    <a:pt x="194" y="1"/>
                  </a:cubicBezTo>
                  <a:cubicBezTo>
                    <a:pt x="193" y="0"/>
                    <a:pt x="192" y="0"/>
                    <a:pt x="19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出自【趣你的PPT】(微信:qunideppt)：最优质的PPT资源库"/>
            <p:cNvSpPr/>
            <p:nvPr/>
          </p:nvSpPr>
          <p:spPr bwMode="auto">
            <a:xfrm>
              <a:off x="9550355" y="4458801"/>
              <a:ext cx="60325" cy="39688"/>
            </a:xfrm>
            <a:custGeom>
              <a:avLst/>
              <a:gdLst>
                <a:gd name="T0" fmla="*/ 6 w 52"/>
                <a:gd name="T1" fmla="*/ 0 h 35"/>
                <a:gd name="T2" fmla="*/ 2 w 52"/>
                <a:gd name="T3" fmla="*/ 5 h 35"/>
                <a:gd name="T4" fmla="*/ 1 w 52"/>
                <a:gd name="T5" fmla="*/ 15 h 35"/>
                <a:gd name="T6" fmla="*/ 2 w 52"/>
                <a:gd name="T7" fmla="*/ 14 h 35"/>
                <a:gd name="T8" fmla="*/ 13 w 52"/>
                <a:gd name="T9" fmla="*/ 21 h 35"/>
                <a:gd name="T10" fmla="*/ 21 w 52"/>
                <a:gd name="T11" fmla="*/ 24 h 35"/>
                <a:gd name="T12" fmla="*/ 30 w 52"/>
                <a:gd name="T13" fmla="*/ 35 h 35"/>
                <a:gd name="T14" fmla="*/ 34 w 52"/>
                <a:gd name="T15" fmla="*/ 34 h 35"/>
                <a:gd name="T16" fmla="*/ 35 w 52"/>
                <a:gd name="T17" fmla="*/ 34 h 35"/>
                <a:gd name="T18" fmla="*/ 43 w 52"/>
                <a:gd name="T19" fmla="*/ 35 h 35"/>
                <a:gd name="T20" fmla="*/ 52 w 52"/>
                <a:gd name="T21" fmla="*/ 34 h 35"/>
                <a:gd name="T22" fmla="*/ 40 w 52"/>
                <a:gd name="T23" fmla="*/ 23 h 35"/>
                <a:gd name="T24" fmla="*/ 6 w 52"/>
                <a:gd name="T2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35">
                  <a:moveTo>
                    <a:pt x="6" y="0"/>
                  </a:moveTo>
                  <a:cubicBezTo>
                    <a:pt x="5" y="2"/>
                    <a:pt x="4" y="3"/>
                    <a:pt x="2" y="5"/>
                  </a:cubicBezTo>
                  <a:cubicBezTo>
                    <a:pt x="0" y="6"/>
                    <a:pt x="1" y="11"/>
                    <a:pt x="1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6" y="16"/>
                    <a:pt x="9" y="19"/>
                    <a:pt x="13" y="21"/>
                  </a:cubicBezTo>
                  <a:cubicBezTo>
                    <a:pt x="15" y="22"/>
                    <a:pt x="18" y="24"/>
                    <a:pt x="21" y="24"/>
                  </a:cubicBezTo>
                  <a:cubicBezTo>
                    <a:pt x="30" y="25"/>
                    <a:pt x="31" y="26"/>
                    <a:pt x="30" y="35"/>
                  </a:cubicBezTo>
                  <a:cubicBezTo>
                    <a:pt x="31" y="35"/>
                    <a:pt x="33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8" y="35"/>
                    <a:pt x="40" y="35"/>
                    <a:pt x="43" y="35"/>
                  </a:cubicBezTo>
                  <a:cubicBezTo>
                    <a:pt x="46" y="35"/>
                    <a:pt x="49" y="35"/>
                    <a:pt x="52" y="34"/>
                  </a:cubicBezTo>
                  <a:cubicBezTo>
                    <a:pt x="48" y="31"/>
                    <a:pt x="43" y="27"/>
                    <a:pt x="40" y="23"/>
                  </a:cubicBezTo>
                  <a:cubicBezTo>
                    <a:pt x="30" y="12"/>
                    <a:pt x="19" y="5"/>
                    <a:pt x="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出自【趣你的PPT】(微信:qunideppt)：最优质的PPT资源库"/>
            <p:cNvSpPr/>
            <p:nvPr/>
          </p:nvSpPr>
          <p:spPr bwMode="auto">
            <a:xfrm>
              <a:off x="9794830" y="4536589"/>
              <a:ext cx="73025" cy="23813"/>
            </a:xfrm>
            <a:custGeom>
              <a:avLst/>
              <a:gdLst>
                <a:gd name="T0" fmla="*/ 55 w 64"/>
                <a:gd name="T1" fmla="*/ 0 h 21"/>
                <a:gd name="T2" fmla="*/ 47 w 64"/>
                <a:gd name="T3" fmla="*/ 0 h 21"/>
                <a:gd name="T4" fmla="*/ 39 w 64"/>
                <a:gd name="T5" fmla="*/ 2 h 21"/>
                <a:gd name="T6" fmla="*/ 10 w 64"/>
                <a:gd name="T7" fmla="*/ 10 h 21"/>
                <a:gd name="T8" fmla="*/ 0 w 64"/>
                <a:gd name="T9" fmla="*/ 18 h 21"/>
                <a:gd name="T10" fmla="*/ 15 w 64"/>
                <a:gd name="T11" fmla="*/ 21 h 21"/>
                <a:gd name="T12" fmla="*/ 33 w 64"/>
                <a:gd name="T13" fmla="*/ 17 h 21"/>
                <a:gd name="T14" fmla="*/ 58 w 64"/>
                <a:gd name="T15" fmla="*/ 9 h 21"/>
                <a:gd name="T16" fmla="*/ 64 w 64"/>
                <a:gd name="T17" fmla="*/ 5 h 21"/>
                <a:gd name="T18" fmla="*/ 58 w 64"/>
                <a:gd name="T19" fmla="*/ 0 h 21"/>
                <a:gd name="T20" fmla="*/ 55 w 64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1">
                  <a:moveTo>
                    <a:pt x="55" y="0"/>
                  </a:moveTo>
                  <a:cubicBezTo>
                    <a:pt x="52" y="0"/>
                    <a:pt x="49" y="0"/>
                    <a:pt x="47" y="0"/>
                  </a:cubicBezTo>
                  <a:cubicBezTo>
                    <a:pt x="44" y="1"/>
                    <a:pt x="42" y="1"/>
                    <a:pt x="39" y="2"/>
                  </a:cubicBezTo>
                  <a:cubicBezTo>
                    <a:pt x="29" y="4"/>
                    <a:pt x="19" y="4"/>
                    <a:pt x="10" y="10"/>
                  </a:cubicBezTo>
                  <a:cubicBezTo>
                    <a:pt x="7" y="12"/>
                    <a:pt x="4" y="15"/>
                    <a:pt x="0" y="18"/>
                  </a:cubicBezTo>
                  <a:cubicBezTo>
                    <a:pt x="5" y="20"/>
                    <a:pt x="10" y="21"/>
                    <a:pt x="15" y="21"/>
                  </a:cubicBezTo>
                  <a:cubicBezTo>
                    <a:pt x="21" y="21"/>
                    <a:pt x="27" y="19"/>
                    <a:pt x="33" y="17"/>
                  </a:cubicBezTo>
                  <a:cubicBezTo>
                    <a:pt x="41" y="14"/>
                    <a:pt x="50" y="11"/>
                    <a:pt x="58" y="9"/>
                  </a:cubicBezTo>
                  <a:cubicBezTo>
                    <a:pt x="61" y="8"/>
                    <a:pt x="64" y="9"/>
                    <a:pt x="64" y="5"/>
                  </a:cubicBezTo>
                  <a:cubicBezTo>
                    <a:pt x="63" y="3"/>
                    <a:pt x="61" y="0"/>
                    <a:pt x="58" y="0"/>
                  </a:cubicBezTo>
                  <a:cubicBezTo>
                    <a:pt x="57" y="0"/>
                    <a:pt x="56" y="0"/>
                    <a:pt x="5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483680" y="5054114"/>
              <a:ext cx="717550" cy="328613"/>
            </a:xfrm>
            <a:custGeom>
              <a:avLst/>
              <a:gdLst>
                <a:gd name="T0" fmla="*/ 630 w 630"/>
                <a:gd name="T1" fmla="*/ 71 h 289"/>
                <a:gd name="T2" fmla="*/ 613 w 630"/>
                <a:gd name="T3" fmla="*/ 78 h 289"/>
                <a:gd name="T4" fmla="*/ 608 w 630"/>
                <a:gd name="T5" fmla="*/ 79 h 289"/>
                <a:gd name="T6" fmla="*/ 607 w 630"/>
                <a:gd name="T7" fmla="*/ 79 h 289"/>
                <a:gd name="T8" fmla="*/ 605 w 630"/>
                <a:gd name="T9" fmla="*/ 79 h 289"/>
                <a:gd name="T10" fmla="*/ 599 w 630"/>
                <a:gd name="T11" fmla="*/ 81 h 289"/>
                <a:gd name="T12" fmla="*/ 619 w 630"/>
                <a:gd name="T13" fmla="*/ 84 h 289"/>
                <a:gd name="T14" fmla="*/ 619 w 630"/>
                <a:gd name="T15" fmla="*/ 84 h 289"/>
                <a:gd name="T16" fmla="*/ 630 w 630"/>
                <a:gd name="T17" fmla="*/ 77 h 289"/>
                <a:gd name="T18" fmla="*/ 630 w 630"/>
                <a:gd name="T19" fmla="*/ 71 h 289"/>
                <a:gd name="T20" fmla="*/ 231 w 630"/>
                <a:gd name="T21" fmla="*/ 0 h 289"/>
                <a:gd name="T22" fmla="*/ 213 w 630"/>
                <a:gd name="T23" fmla="*/ 12 h 289"/>
                <a:gd name="T24" fmla="*/ 169 w 630"/>
                <a:gd name="T25" fmla="*/ 23 h 289"/>
                <a:gd name="T26" fmla="*/ 164 w 630"/>
                <a:gd name="T27" fmla="*/ 23 h 289"/>
                <a:gd name="T28" fmla="*/ 142 w 630"/>
                <a:gd name="T29" fmla="*/ 21 h 289"/>
                <a:gd name="T30" fmla="*/ 110 w 630"/>
                <a:gd name="T31" fmla="*/ 31 h 289"/>
                <a:gd name="T32" fmla="*/ 71 w 630"/>
                <a:gd name="T33" fmla="*/ 4 h 289"/>
                <a:gd name="T34" fmla="*/ 66 w 630"/>
                <a:gd name="T35" fmla="*/ 10 h 289"/>
                <a:gd name="T36" fmla="*/ 41 w 630"/>
                <a:gd name="T37" fmla="*/ 56 h 289"/>
                <a:gd name="T38" fmla="*/ 32 w 630"/>
                <a:gd name="T39" fmla="*/ 62 h 289"/>
                <a:gd name="T40" fmla="*/ 32 w 630"/>
                <a:gd name="T41" fmla="*/ 62 h 289"/>
                <a:gd name="T42" fmla="*/ 9 w 630"/>
                <a:gd name="T43" fmla="*/ 49 h 289"/>
                <a:gd name="T44" fmla="*/ 15 w 630"/>
                <a:gd name="T45" fmla="*/ 74 h 289"/>
                <a:gd name="T46" fmla="*/ 28 w 630"/>
                <a:gd name="T47" fmla="*/ 82 h 289"/>
                <a:gd name="T48" fmla="*/ 41 w 630"/>
                <a:gd name="T49" fmla="*/ 78 h 289"/>
                <a:gd name="T50" fmla="*/ 53 w 630"/>
                <a:gd name="T51" fmla="*/ 102 h 289"/>
                <a:gd name="T52" fmla="*/ 42 w 630"/>
                <a:gd name="T53" fmla="*/ 126 h 289"/>
                <a:gd name="T54" fmla="*/ 42 w 630"/>
                <a:gd name="T55" fmla="*/ 126 h 289"/>
                <a:gd name="T56" fmla="*/ 91 w 630"/>
                <a:gd name="T57" fmla="*/ 97 h 289"/>
                <a:gd name="T58" fmla="*/ 111 w 630"/>
                <a:gd name="T59" fmla="*/ 83 h 289"/>
                <a:gd name="T60" fmla="*/ 123 w 630"/>
                <a:gd name="T61" fmla="*/ 86 h 289"/>
                <a:gd name="T62" fmla="*/ 142 w 630"/>
                <a:gd name="T63" fmla="*/ 127 h 289"/>
                <a:gd name="T64" fmla="*/ 142 w 630"/>
                <a:gd name="T65" fmla="*/ 176 h 289"/>
                <a:gd name="T66" fmla="*/ 146 w 630"/>
                <a:gd name="T67" fmla="*/ 233 h 289"/>
                <a:gd name="T68" fmla="*/ 155 w 630"/>
                <a:gd name="T69" fmla="*/ 284 h 289"/>
                <a:gd name="T70" fmla="*/ 164 w 630"/>
                <a:gd name="T71" fmla="*/ 289 h 289"/>
                <a:gd name="T72" fmla="*/ 166 w 630"/>
                <a:gd name="T73" fmla="*/ 288 h 289"/>
                <a:gd name="T74" fmla="*/ 206 w 630"/>
                <a:gd name="T75" fmla="*/ 233 h 289"/>
                <a:gd name="T76" fmla="*/ 227 w 630"/>
                <a:gd name="T77" fmla="*/ 163 h 289"/>
                <a:gd name="T78" fmla="*/ 232 w 630"/>
                <a:gd name="T79" fmla="*/ 142 h 289"/>
                <a:gd name="T80" fmla="*/ 199 w 630"/>
                <a:gd name="T81" fmla="*/ 169 h 289"/>
                <a:gd name="T82" fmla="*/ 179 w 630"/>
                <a:gd name="T83" fmla="*/ 182 h 289"/>
                <a:gd name="T84" fmla="*/ 178 w 630"/>
                <a:gd name="T85" fmla="*/ 182 h 289"/>
                <a:gd name="T86" fmla="*/ 170 w 630"/>
                <a:gd name="T87" fmla="*/ 161 h 289"/>
                <a:gd name="T88" fmla="*/ 170 w 630"/>
                <a:gd name="T89" fmla="*/ 159 h 289"/>
                <a:gd name="T90" fmla="*/ 149 w 630"/>
                <a:gd name="T91" fmla="*/ 130 h 289"/>
                <a:gd name="T92" fmla="*/ 187 w 630"/>
                <a:gd name="T93" fmla="*/ 100 h 289"/>
                <a:gd name="T94" fmla="*/ 205 w 630"/>
                <a:gd name="T95" fmla="*/ 87 h 289"/>
                <a:gd name="T96" fmla="*/ 215 w 630"/>
                <a:gd name="T97" fmla="*/ 90 h 289"/>
                <a:gd name="T98" fmla="*/ 237 w 630"/>
                <a:gd name="T99" fmla="*/ 98 h 289"/>
                <a:gd name="T100" fmla="*/ 266 w 630"/>
                <a:gd name="T101" fmla="*/ 83 h 289"/>
                <a:gd name="T102" fmla="*/ 294 w 630"/>
                <a:gd name="T103" fmla="*/ 60 h 289"/>
                <a:gd name="T104" fmla="*/ 256 w 630"/>
                <a:gd name="T105" fmla="*/ 24 h 289"/>
                <a:gd name="T106" fmla="*/ 251 w 630"/>
                <a:gd name="T107" fmla="*/ 20 h 289"/>
                <a:gd name="T108" fmla="*/ 231 w 630"/>
                <a:gd name="T10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0" h="289">
                  <a:moveTo>
                    <a:pt x="630" y="71"/>
                  </a:moveTo>
                  <a:cubicBezTo>
                    <a:pt x="624" y="74"/>
                    <a:pt x="619" y="76"/>
                    <a:pt x="613" y="78"/>
                  </a:cubicBezTo>
                  <a:cubicBezTo>
                    <a:pt x="611" y="79"/>
                    <a:pt x="610" y="79"/>
                    <a:pt x="608" y="79"/>
                  </a:cubicBezTo>
                  <a:cubicBezTo>
                    <a:pt x="608" y="79"/>
                    <a:pt x="608" y="79"/>
                    <a:pt x="607" y="79"/>
                  </a:cubicBezTo>
                  <a:cubicBezTo>
                    <a:pt x="607" y="79"/>
                    <a:pt x="606" y="79"/>
                    <a:pt x="605" y="79"/>
                  </a:cubicBezTo>
                  <a:cubicBezTo>
                    <a:pt x="603" y="79"/>
                    <a:pt x="601" y="80"/>
                    <a:pt x="599" y="81"/>
                  </a:cubicBezTo>
                  <a:cubicBezTo>
                    <a:pt x="606" y="82"/>
                    <a:pt x="613" y="83"/>
                    <a:pt x="619" y="84"/>
                  </a:cubicBezTo>
                  <a:cubicBezTo>
                    <a:pt x="619" y="84"/>
                    <a:pt x="619" y="84"/>
                    <a:pt x="619" y="84"/>
                  </a:cubicBezTo>
                  <a:cubicBezTo>
                    <a:pt x="623" y="84"/>
                    <a:pt x="629" y="80"/>
                    <a:pt x="630" y="77"/>
                  </a:cubicBezTo>
                  <a:cubicBezTo>
                    <a:pt x="630" y="75"/>
                    <a:pt x="630" y="73"/>
                    <a:pt x="630" y="71"/>
                  </a:cubicBezTo>
                  <a:moveTo>
                    <a:pt x="231" y="0"/>
                  </a:moveTo>
                  <a:cubicBezTo>
                    <a:pt x="225" y="5"/>
                    <a:pt x="219" y="9"/>
                    <a:pt x="213" y="12"/>
                  </a:cubicBezTo>
                  <a:cubicBezTo>
                    <a:pt x="199" y="18"/>
                    <a:pt x="184" y="23"/>
                    <a:pt x="169" y="23"/>
                  </a:cubicBezTo>
                  <a:cubicBezTo>
                    <a:pt x="167" y="23"/>
                    <a:pt x="166" y="23"/>
                    <a:pt x="164" y="23"/>
                  </a:cubicBezTo>
                  <a:cubicBezTo>
                    <a:pt x="154" y="22"/>
                    <a:pt x="147" y="21"/>
                    <a:pt x="142" y="21"/>
                  </a:cubicBezTo>
                  <a:cubicBezTo>
                    <a:pt x="133" y="21"/>
                    <a:pt x="127" y="23"/>
                    <a:pt x="110" y="31"/>
                  </a:cubicBezTo>
                  <a:cubicBezTo>
                    <a:pt x="96" y="23"/>
                    <a:pt x="84" y="13"/>
                    <a:pt x="71" y="4"/>
                  </a:cubicBezTo>
                  <a:cubicBezTo>
                    <a:pt x="70" y="6"/>
                    <a:pt x="68" y="8"/>
                    <a:pt x="66" y="10"/>
                  </a:cubicBezTo>
                  <a:cubicBezTo>
                    <a:pt x="53" y="21"/>
                    <a:pt x="44" y="37"/>
                    <a:pt x="41" y="56"/>
                  </a:cubicBezTo>
                  <a:cubicBezTo>
                    <a:pt x="41" y="58"/>
                    <a:pt x="35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24" y="59"/>
                    <a:pt x="17" y="54"/>
                    <a:pt x="9" y="49"/>
                  </a:cubicBezTo>
                  <a:cubicBezTo>
                    <a:pt x="0" y="59"/>
                    <a:pt x="11" y="66"/>
                    <a:pt x="15" y="74"/>
                  </a:cubicBezTo>
                  <a:cubicBezTo>
                    <a:pt x="19" y="80"/>
                    <a:pt x="23" y="82"/>
                    <a:pt x="28" y="82"/>
                  </a:cubicBezTo>
                  <a:cubicBezTo>
                    <a:pt x="32" y="82"/>
                    <a:pt x="37" y="80"/>
                    <a:pt x="41" y="78"/>
                  </a:cubicBezTo>
                  <a:cubicBezTo>
                    <a:pt x="46" y="87"/>
                    <a:pt x="50" y="96"/>
                    <a:pt x="53" y="102"/>
                  </a:cubicBezTo>
                  <a:cubicBezTo>
                    <a:pt x="50" y="110"/>
                    <a:pt x="46" y="117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68" y="126"/>
                    <a:pt x="82" y="116"/>
                    <a:pt x="91" y="97"/>
                  </a:cubicBezTo>
                  <a:cubicBezTo>
                    <a:pt x="95" y="88"/>
                    <a:pt x="102" y="83"/>
                    <a:pt x="111" y="83"/>
                  </a:cubicBezTo>
                  <a:cubicBezTo>
                    <a:pt x="115" y="83"/>
                    <a:pt x="119" y="84"/>
                    <a:pt x="123" y="86"/>
                  </a:cubicBezTo>
                  <a:cubicBezTo>
                    <a:pt x="141" y="95"/>
                    <a:pt x="147" y="106"/>
                    <a:pt x="142" y="127"/>
                  </a:cubicBezTo>
                  <a:cubicBezTo>
                    <a:pt x="138" y="144"/>
                    <a:pt x="137" y="159"/>
                    <a:pt x="142" y="176"/>
                  </a:cubicBezTo>
                  <a:cubicBezTo>
                    <a:pt x="148" y="194"/>
                    <a:pt x="149" y="214"/>
                    <a:pt x="146" y="233"/>
                  </a:cubicBezTo>
                  <a:cubicBezTo>
                    <a:pt x="144" y="252"/>
                    <a:pt x="149" y="268"/>
                    <a:pt x="155" y="284"/>
                  </a:cubicBezTo>
                  <a:cubicBezTo>
                    <a:pt x="155" y="286"/>
                    <a:pt x="161" y="289"/>
                    <a:pt x="164" y="289"/>
                  </a:cubicBezTo>
                  <a:cubicBezTo>
                    <a:pt x="165" y="289"/>
                    <a:pt x="166" y="289"/>
                    <a:pt x="166" y="288"/>
                  </a:cubicBezTo>
                  <a:cubicBezTo>
                    <a:pt x="189" y="277"/>
                    <a:pt x="203" y="258"/>
                    <a:pt x="206" y="233"/>
                  </a:cubicBezTo>
                  <a:cubicBezTo>
                    <a:pt x="210" y="208"/>
                    <a:pt x="214" y="185"/>
                    <a:pt x="227" y="163"/>
                  </a:cubicBezTo>
                  <a:cubicBezTo>
                    <a:pt x="230" y="158"/>
                    <a:pt x="230" y="151"/>
                    <a:pt x="232" y="142"/>
                  </a:cubicBezTo>
                  <a:cubicBezTo>
                    <a:pt x="217" y="150"/>
                    <a:pt x="202" y="151"/>
                    <a:pt x="199" y="169"/>
                  </a:cubicBezTo>
                  <a:cubicBezTo>
                    <a:pt x="198" y="175"/>
                    <a:pt x="186" y="182"/>
                    <a:pt x="179" y="182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69" y="181"/>
                    <a:pt x="167" y="170"/>
                    <a:pt x="170" y="161"/>
                  </a:cubicBezTo>
                  <a:cubicBezTo>
                    <a:pt x="170" y="160"/>
                    <a:pt x="170" y="160"/>
                    <a:pt x="170" y="159"/>
                  </a:cubicBezTo>
                  <a:cubicBezTo>
                    <a:pt x="155" y="156"/>
                    <a:pt x="150" y="143"/>
                    <a:pt x="149" y="130"/>
                  </a:cubicBezTo>
                  <a:cubicBezTo>
                    <a:pt x="148" y="117"/>
                    <a:pt x="166" y="102"/>
                    <a:pt x="187" y="100"/>
                  </a:cubicBezTo>
                  <a:cubicBezTo>
                    <a:pt x="191" y="91"/>
                    <a:pt x="198" y="87"/>
                    <a:pt x="205" y="87"/>
                  </a:cubicBezTo>
                  <a:cubicBezTo>
                    <a:pt x="209" y="87"/>
                    <a:pt x="212" y="88"/>
                    <a:pt x="215" y="90"/>
                  </a:cubicBezTo>
                  <a:cubicBezTo>
                    <a:pt x="221" y="95"/>
                    <a:pt x="229" y="98"/>
                    <a:pt x="237" y="98"/>
                  </a:cubicBezTo>
                  <a:cubicBezTo>
                    <a:pt x="249" y="98"/>
                    <a:pt x="260" y="93"/>
                    <a:pt x="266" y="83"/>
                  </a:cubicBezTo>
                  <a:cubicBezTo>
                    <a:pt x="273" y="72"/>
                    <a:pt x="283" y="65"/>
                    <a:pt x="294" y="60"/>
                  </a:cubicBezTo>
                  <a:cubicBezTo>
                    <a:pt x="281" y="48"/>
                    <a:pt x="269" y="36"/>
                    <a:pt x="256" y="24"/>
                  </a:cubicBezTo>
                  <a:cubicBezTo>
                    <a:pt x="255" y="22"/>
                    <a:pt x="253" y="21"/>
                    <a:pt x="251" y="20"/>
                  </a:cubicBezTo>
                  <a:cubicBezTo>
                    <a:pt x="241" y="17"/>
                    <a:pt x="236" y="8"/>
                    <a:pt x="23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747205" y="4765189"/>
              <a:ext cx="454025" cy="381000"/>
            </a:xfrm>
            <a:custGeom>
              <a:avLst/>
              <a:gdLst>
                <a:gd name="T0" fmla="*/ 153 w 399"/>
                <a:gd name="T1" fmla="*/ 266 h 334"/>
                <a:gd name="T2" fmla="*/ 157 w 399"/>
                <a:gd name="T3" fmla="*/ 236 h 334"/>
                <a:gd name="T4" fmla="*/ 166 w 399"/>
                <a:gd name="T5" fmla="*/ 256 h 334"/>
                <a:gd name="T6" fmla="*/ 186 w 399"/>
                <a:gd name="T7" fmla="*/ 159 h 334"/>
                <a:gd name="T8" fmla="*/ 190 w 399"/>
                <a:gd name="T9" fmla="*/ 143 h 334"/>
                <a:gd name="T10" fmla="*/ 188 w 399"/>
                <a:gd name="T11" fmla="*/ 159 h 334"/>
                <a:gd name="T12" fmla="*/ 220 w 399"/>
                <a:gd name="T13" fmla="*/ 79 h 334"/>
                <a:gd name="T14" fmla="*/ 227 w 399"/>
                <a:gd name="T15" fmla="*/ 52 h 334"/>
                <a:gd name="T16" fmla="*/ 235 w 399"/>
                <a:gd name="T17" fmla="*/ 60 h 334"/>
                <a:gd name="T18" fmla="*/ 230 w 399"/>
                <a:gd name="T19" fmla="*/ 74 h 334"/>
                <a:gd name="T20" fmla="*/ 220 w 399"/>
                <a:gd name="T21" fmla="*/ 79 h 334"/>
                <a:gd name="T22" fmla="*/ 236 w 399"/>
                <a:gd name="T23" fmla="*/ 3 h 334"/>
                <a:gd name="T24" fmla="*/ 195 w 399"/>
                <a:gd name="T25" fmla="*/ 16 h 334"/>
                <a:gd name="T26" fmla="*/ 181 w 399"/>
                <a:gd name="T27" fmla="*/ 15 h 334"/>
                <a:gd name="T28" fmla="*/ 141 w 399"/>
                <a:gd name="T29" fmla="*/ 44 h 334"/>
                <a:gd name="T30" fmla="*/ 89 w 399"/>
                <a:gd name="T31" fmla="*/ 40 h 334"/>
                <a:gd name="T32" fmla="*/ 49 w 399"/>
                <a:gd name="T33" fmla="*/ 46 h 334"/>
                <a:gd name="T34" fmla="*/ 17 w 399"/>
                <a:gd name="T35" fmla="*/ 239 h 334"/>
                <a:gd name="T36" fmla="*/ 20 w 399"/>
                <a:gd name="T37" fmla="*/ 273 h 334"/>
                <a:gd name="T38" fmla="*/ 63 w 399"/>
                <a:gd name="T39" fmla="*/ 313 h 334"/>
                <a:gd name="T40" fmla="*/ 101 w 399"/>
                <a:gd name="T41" fmla="*/ 304 h 334"/>
                <a:gd name="T42" fmla="*/ 130 w 399"/>
                <a:gd name="T43" fmla="*/ 330 h 334"/>
                <a:gd name="T44" fmla="*/ 147 w 399"/>
                <a:gd name="T45" fmla="*/ 303 h 334"/>
                <a:gd name="T46" fmla="*/ 158 w 399"/>
                <a:gd name="T47" fmla="*/ 304 h 334"/>
                <a:gd name="T48" fmla="*/ 239 w 399"/>
                <a:gd name="T49" fmla="*/ 231 h 334"/>
                <a:gd name="T50" fmla="*/ 296 w 399"/>
                <a:gd name="T51" fmla="*/ 256 h 334"/>
                <a:gd name="T52" fmla="*/ 321 w 399"/>
                <a:gd name="T53" fmla="*/ 289 h 334"/>
                <a:gd name="T54" fmla="*/ 368 w 399"/>
                <a:gd name="T55" fmla="*/ 334 h 334"/>
                <a:gd name="T56" fmla="*/ 376 w 399"/>
                <a:gd name="T57" fmla="*/ 332 h 334"/>
                <a:gd name="T58" fmla="*/ 382 w 399"/>
                <a:gd name="T59" fmla="*/ 331 h 334"/>
                <a:gd name="T60" fmla="*/ 353 w 399"/>
                <a:gd name="T61" fmla="*/ 263 h 334"/>
                <a:gd name="T62" fmla="*/ 309 w 399"/>
                <a:gd name="T63" fmla="*/ 135 h 334"/>
                <a:gd name="T64" fmla="*/ 305 w 399"/>
                <a:gd name="T65" fmla="*/ 132 h 334"/>
                <a:gd name="T66" fmla="*/ 264 w 399"/>
                <a:gd name="T67" fmla="*/ 162 h 334"/>
                <a:gd name="T68" fmla="*/ 287 w 399"/>
                <a:gd name="T69" fmla="*/ 115 h 334"/>
                <a:gd name="T70" fmla="*/ 281 w 399"/>
                <a:gd name="T71" fmla="*/ 61 h 334"/>
                <a:gd name="T72" fmla="*/ 262 w 399"/>
                <a:gd name="T73" fmla="*/ 35 h 334"/>
                <a:gd name="T74" fmla="*/ 256 w 399"/>
                <a:gd name="T75" fmla="*/ 15 h 334"/>
                <a:gd name="T76" fmla="*/ 254 w 399"/>
                <a:gd name="T77" fmla="*/ 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9" h="334">
                  <a:moveTo>
                    <a:pt x="166" y="268"/>
                  </a:moveTo>
                  <a:cubicBezTo>
                    <a:pt x="162" y="268"/>
                    <a:pt x="157" y="268"/>
                    <a:pt x="153" y="266"/>
                  </a:cubicBezTo>
                  <a:cubicBezTo>
                    <a:pt x="144" y="263"/>
                    <a:pt x="141" y="255"/>
                    <a:pt x="144" y="247"/>
                  </a:cubicBezTo>
                  <a:cubicBezTo>
                    <a:pt x="146" y="240"/>
                    <a:pt x="151" y="236"/>
                    <a:pt x="157" y="236"/>
                  </a:cubicBezTo>
                  <a:cubicBezTo>
                    <a:pt x="158" y="236"/>
                    <a:pt x="159" y="236"/>
                    <a:pt x="161" y="237"/>
                  </a:cubicBezTo>
                  <a:cubicBezTo>
                    <a:pt x="163" y="244"/>
                    <a:pt x="164" y="250"/>
                    <a:pt x="166" y="256"/>
                  </a:cubicBezTo>
                  <a:cubicBezTo>
                    <a:pt x="166" y="260"/>
                    <a:pt x="166" y="264"/>
                    <a:pt x="166" y="268"/>
                  </a:cubicBezTo>
                  <a:moveTo>
                    <a:pt x="186" y="159"/>
                  </a:moveTo>
                  <a:cubicBezTo>
                    <a:pt x="183" y="159"/>
                    <a:pt x="183" y="157"/>
                    <a:pt x="184" y="155"/>
                  </a:cubicBezTo>
                  <a:cubicBezTo>
                    <a:pt x="185" y="150"/>
                    <a:pt x="188" y="146"/>
                    <a:pt x="190" y="143"/>
                  </a:cubicBezTo>
                  <a:cubicBezTo>
                    <a:pt x="195" y="145"/>
                    <a:pt x="198" y="147"/>
                    <a:pt x="201" y="149"/>
                  </a:cubicBezTo>
                  <a:cubicBezTo>
                    <a:pt x="200" y="156"/>
                    <a:pt x="194" y="158"/>
                    <a:pt x="188" y="159"/>
                  </a:cubicBezTo>
                  <a:cubicBezTo>
                    <a:pt x="187" y="159"/>
                    <a:pt x="187" y="159"/>
                    <a:pt x="186" y="159"/>
                  </a:cubicBezTo>
                  <a:moveTo>
                    <a:pt x="220" y="79"/>
                  </a:moveTo>
                  <a:cubicBezTo>
                    <a:pt x="218" y="79"/>
                    <a:pt x="210" y="70"/>
                    <a:pt x="212" y="67"/>
                  </a:cubicBezTo>
                  <a:cubicBezTo>
                    <a:pt x="214" y="62"/>
                    <a:pt x="220" y="59"/>
                    <a:pt x="227" y="52"/>
                  </a:cubicBezTo>
                  <a:cubicBezTo>
                    <a:pt x="229" y="56"/>
                    <a:pt x="231" y="59"/>
                    <a:pt x="232" y="62"/>
                  </a:cubicBezTo>
                  <a:cubicBezTo>
                    <a:pt x="233" y="61"/>
                    <a:pt x="234" y="60"/>
                    <a:pt x="235" y="60"/>
                  </a:cubicBezTo>
                  <a:cubicBezTo>
                    <a:pt x="236" y="64"/>
                    <a:pt x="237" y="66"/>
                    <a:pt x="238" y="68"/>
                  </a:cubicBezTo>
                  <a:cubicBezTo>
                    <a:pt x="234" y="72"/>
                    <a:pt x="232" y="73"/>
                    <a:pt x="230" y="74"/>
                  </a:cubicBezTo>
                  <a:cubicBezTo>
                    <a:pt x="227" y="76"/>
                    <a:pt x="223" y="78"/>
                    <a:pt x="220" y="79"/>
                  </a:cubicBezTo>
                  <a:cubicBezTo>
                    <a:pt x="220" y="79"/>
                    <a:pt x="220" y="79"/>
                    <a:pt x="220" y="79"/>
                  </a:cubicBezTo>
                  <a:moveTo>
                    <a:pt x="246" y="0"/>
                  </a:moveTo>
                  <a:cubicBezTo>
                    <a:pt x="243" y="0"/>
                    <a:pt x="240" y="1"/>
                    <a:pt x="236" y="3"/>
                  </a:cubicBezTo>
                  <a:cubicBezTo>
                    <a:pt x="225" y="7"/>
                    <a:pt x="214" y="12"/>
                    <a:pt x="203" y="15"/>
                  </a:cubicBezTo>
                  <a:cubicBezTo>
                    <a:pt x="201" y="16"/>
                    <a:pt x="198" y="16"/>
                    <a:pt x="195" y="16"/>
                  </a:cubicBezTo>
                  <a:cubicBezTo>
                    <a:pt x="192" y="16"/>
                    <a:pt x="189" y="16"/>
                    <a:pt x="186" y="15"/>
                  </a:cubicBezTo>
                  <a:cubicBezTo>
                    <a:pt x="184" y="15"/>
                    <a:pt x="183" y="15"/>
                    <a:pt x="181" y="15"/>
                  </a:cubicBezTo>
                  <a:cubicBezTo>
                    <a:pt x="172" y="15"/>
                    <a:pt x="163" y="21"/>
                    <a:pt x="157" y="33"/>
                  </a:cubicBezTo>
                  <a:cubicBezTo>
                    <a:pt x="153" y="41"/>
                    <a:pt x="148" y="44"/>
                    <a:pt x="141" y="44"/>
                  </a:cubicBezTo>
                  <a:cubicBezTo>
                    <a:pt x="140" y="44"/>
                    <a:pt x="139" y="44"/>
                    <a:pt x="138" y="44"/>
                  </a:cubicBezTo>
                  <a:cubicBezTo>
                    <a:pt x="122" y="43"/>
                    <a:pt x="105" y="40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75" y="40"/>
                    <a:pt x="62" y="42"/>
                    <a:pt x="49" y="46"/>
                  </a:cubicBezTo>
                  <a:cubicBezTo>
                    <a:pt x="47" y="46"/>
                    <a:pt x="45" y="46"/>
                    <a:pt x="43" y="47"/>
                  </a:cubicBezTo>
                  <a:cubicBezTo>
                    <a:pt x="101" y="109"/>
                    <a:pt x="73" y="198"/>
                    <a:pt x="17" y="239"/>
                  </a:cubicBezTo>
                  <a:cubicBezTo>
                    <a:pt x="11" y="243"/>
                    <a:pt x="6" y="248"/>
                    <a:pt x="0" y="253"/>
                  </a:cubicBezTo>
                  <a:cubicBezTo>
                    <a:pt x="5" y="261"/>
                    <a:pt x="10" y="270"/>
                    <a:pt x="20" y="273"/>
                  </a:cubicBezTo>
                  <a:cubicBezTo>
                    <a:pt x="22" y="274"/>
                    <a:pt x="24" y="275"/>
                    <a:pt x="25" y="277"/>
                  </a:cubicBezTo>
                  <a:cubicBezTo>
                    <a:pt x="38" y="289"/>
                    <a:pt x="50" y="301"/>
                    <a:pt x="63" y="313"/>
                  </a:cubicBezTo>
                  <a:cubicBezTo>
                    <a:pt x="68" y="311"/>
                    <a:pt x="74" y="309"/>
                    <a:pt x="80" y="308"/>
                  </a:cubicBezTo>
                  <a:cubicBezTo>
                    <a:pt x="89" y="306"/>
                    <a:pt x="96" y="304"/>
                    <a:pt x="101" y="304"/>
                  </a:cubicBezTo>
                  <a:cubicBezTo>
                    <a:pt x="113" y="304"/>
                    <a:pt x="118" y="311"/>
                    <a:pt x="126" y="329"/>
                  </a:cubicBezTo>
                  <a:cubicBezTo>
                    <a:pt x="126" y="330"/>
                    <a:pt x="128" y="330"/>
                    <a:pt x="130" y="330"/>
                  </a:cubicBezTo>
                  <a:cubicBezTo>
                    <a:pt x="131" y="326"/>
                    <a:pt x="134" y="321"/>
                    <a:pt x="134" y="316"/>
                  </a:cubicBezTo>
                  <a:cubicBezTo>
                    <a:pt x="135" y="307"/>
                    <a:pt x="140" y="303"/>
                    <a:pt x="147" y="303"/>
                  </a:cubicBezTo>
                  <a:cubicBezTo>
                    <a:pt x="148" y="303"/>
                    <a:pt x="150" y="303"/>
                    <a:pt x="152" y="303"/>
                  </a:cubicBezTo>
                  <a:cubicBezTo>
                    <a:pt x="154" y="304"/>
                    <a:pt x="157" y="304"/>
                    <a:pt x="158" y="304"/>
                  </a:cubicBezTo>
                  <a:cubicBezTo>
                    <a:pt x="168" y="304"/>
                    <a:pt x="171" y="298"/>
                    <a:pt x="176" y="288"/>
                  </a:cubicBezTo>
                  <a:cubicBezTo>
                    <a:pt x="189" y="260"/>
                    <a:pt x="203" y="231"/>
                    <a:pt x="239" y="231"/>
                  </a:cubicBezTo>
                  <a:cubicBezTo>
                    <a:pt x="240" y="231"/>
                    <a:pt x="241" y="231"/>
                    <a:pt x="242" y="231"/>
                  </a:cubicBezTo>
                  <a:cubicBezTo>
                    <a:pt x="263" y="231"/>
                    <a:pt x="282" y="238"/>
                    <a:pt x="296" y="256"/>
                  </a:cubicBezTo>
                  <a:cubicBezTo>
                    <a:pt x="299" y="260"/>
                    <a:pt x="304" y="263"/>
                    <a:pt x="307" y="267"/>
                  </a:cubicBezTo>
                  <a:cubicBezTo>
                    <a:pt x="312" y="274"/>
                    <a:pt x="316" y="282"/>
                    <a:pt x="321" y="289"/>
                  </a:cubicBezTo>
                  <a:cubicBezTo>
                    <a:pt x="327" y="299"/>
                    <a:pt x="331" y="309"/>
                    <a:pt x="338" y="318"/>
                  </a:cubicBezTo>
                  <a:cubicBezTo>
                    <a:pt x="346" y="328"/>
                    <a:pt x="357" y="331"/>
                    <a:pt x="368" y="334"/>
                  </a:cubicBezTo>
                  <a:cubicBezTo>
                    <a:pt x="370" y="333"/>
                    <a:pt x="372" y="332"/>
                    <a:pt x="374" y="332"/>
                  </a:cubicBezTo>
                  <a:cubicBezTo>
                    <a:pt x="375" y="332"/>
                    <a:pt x="376" y="332"/>
                    <a:pt x="376" y="332"/>
                  </a:cubicBezTo>
                  <a:cubicBezTo>
                    <a:pt x="377" y="332"/>
                    <a:pt x="377" y="332"/>
                    <a:pt x="377" y="332"/>
                  </a:cubicBezTo>
                  <a:cubicBezTo>
                    <a:pt x="379" y="332"/>
                    <a:pt x="380" y="332"/>
                    <a:pt x="382" y="331"/>
                  </a:cubicBezTo>
                  <a:cubicBezTo>
                    <a:pt x="388" y="329"/>
                    <a:pt x="393" y="327"/>
                    <a:pt x="399" y="324"/>
                  </a:cubicBezTo>
                  <a:cubicBezTo>
                    <a:pt x="399" y="298"/>
                    <a:pt x="379" y="271"/>
                    <a:pt x="353" y="263"/>
                  </a:cubicBezTo>
                  <a:cubicBezTo>
                    <a:pt x="325" y="253"/>
                    <a:pt x="304" y="216"/>
                    <a:pt x="312" y="187"/>
                  </a:cubicBezTo>
                  <a:cubicBezTo>
                    <a:pt x="317" y="169"/>
                    <a:pt x="316" y="152"/>
                    <a:pt x="309" y="135"/>
                  </a:cubicBezTo>
                  <a:cubicBezTo>
                    <a:pt x="309" y="133"/>
                    <a:pt x="308" y="131"/>
                    <a:pt x="308" y="129"/>
                  </a:cubicBezTo>
                  <a:cubicBezTo>
                    <a:pt x="307" y="130"/>
                    <a:pt x="306" y="131"/>
                    <a:pt x="305" y="132"/>
                  </a:cubicBezTo>
                  <a:cubicBezTo>
                    <a:pt x="302" y="134"/>
                    <a:pt x="300" y="138"/>
                    <a:pt x="298" y="141"/>
                  </a:cubicBezTo>
                  <a:cubicBezTo>
                    <a:pt x="291" y="153"/>
                    <a:pt x="280" y="159"/>
                    <a:pt x="264" y="162"/>
                  </a:cubicBezTo>
                  <a:cubicBezTo>
                    <a:pt x="266" y="155"/>
                    <a:pt x="266" y="149"/>
                    <a:pt x="267" y="144"/>
                  </a:cubicBezTo>
                  <a:cubicBezTo>
                    <a:pt x="270" y="131"/>
                    <a:pt x="276" y="122"/>
                    <a:pt x="287" y="115"/>
                  </a:cubicBezTo>
                  <a:cubicBezTo>
                    <a:pt x="304" y="105"/>
                    <a:pt x="304" y="104"/>
                    <a:pt x="296" y="86"/>
                  </a:cubicBezTo>
                  <a:cubicBezTo>
                    <a:pt x="292" y="77"/>
                    <a:pt x="286" y="69"/>
                    <a:pt x="281" y="61"/>
                  </a:cubicBezTo>
                  <a:cubicBezTo>
                    <a:pt x="279" y="59"/>
                    <a:pt x="276" y="57"/>
                    <a:pt x="274" y="56"/>
                  </a:cubicBezTo>
                  <a:cubicBezTo>
                    <a:pt x="262" y="54"/>
                    <a:pt x="262" y="45"/>
                    <a:pt x="262" y="35"/>
                  </a:cubicBezTo>
                  <a:cubicBezTo>
                    <a:pt x="262" y="33"/>
                    <a:pt x="261" y="30"/>
                    <a:pt x="261" y="27"/>
                  </a:cubicBezTo>
                  <a:cubicBezTo>
                    <a:pt x="259" y="23"/>
                    <a:pt x="257" y="19"/>
                    <a:pt x="256" y="15"/>
                  </a:cubicBezTo>
                  <a:cubicBezTo>
                    <a:pt x="256" y="15"/>
                    <a:pt x="255" y="15"/>
                    <a:pt x="255" y="15"/>
                  </a:cubicBezTo>
                  <a:cubicBezTo>
                    <a:pt x="255" y="13"/>
                    <a:pt x="254" y="11"/>
                    <a:pt x="254" y="9"/>
                  </a:cubicBezTo>
                  <a:cubicBezTo>
                    <a:pt x="252" y="3"/>
                    <a:pt x="250" y="0"/>
                    <a:pt x="24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出自【趣你的PPT】(微信:qunideppt)：最优质的PPT资源库"/>
            <p:cNvSpPr/>
            <p:nvPr/>
          </p:nvSpPr>
          <p:spPr bwMode="auto">
            <a:xfrm>
              <a:off x="10036130" y="4776301"/>
              <a:ext cx="1588" cy="6350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6 h 6"/>
                <a:gd name="T6" fmla="*/ 1 w 2"/>
                <a:gd name="T7" fmla="*/ 3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cubicBezTo>
                    <a:pt x="0" y="2"/>
                    <a:pt x="1" y="4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出自【趣你的PPT】(微信:qunideppt)：最优质的PPT资源库"/>
            <p:cNvSpPr/>
            <p:nvPr/>
          </p:nvSpPr>
          <p:spPr bwMode="auto">
            <a:xfrm>
              <a:off x="9955167" y="4928701"/>
              <a:ext cx="20638" cy="17463"/>
            </a:xfrm>
            <a:custGeom>
              <a:avLst/>
              <a:gdLst>
                <a:gd name="T0" fmla="*/ 7 w 18"/>
                <a:gd name="T1" fmla="*/ 0 h 16"/>
                <a:gd name="T2" fmla="*/ 1 w 18"/>
                <a:gd name="T3" fmla="*/ 12 h 16"/>
                <a:gd name="T4" fmla="*/ 3 w 18"/>
                <a:gd name="T5" fmla="*/ 16 h 16"/>
                <a:gd name="T6" fmla="*/ 5 w 18"/>
                <a:gd name="T7" fmla="*/ 16 h 16"/>
                <a:gd name="T8" fmla="*/ 18 w 18"/>
                <a:gd name="T9" fmla="*/ 6 h 16"/>
                <a:gd name="T10" fmla="*/ 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7" y="0"/>
                  </a:moveTo>
                  <a:cubicBezTo>
                    <a:pt x="5" y="3"/>
                    <a:pt x="2" y="7"/>
                    <a:pt x="1" y="12"/>
                  </a:cubicBezTo>
                  <a:cubicBezTo>
                    <a:pt x="0" y="14"/>
                    <a:pt x="0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11" y="15"/>
                    <a:pt x="17" y="13"/>
                    <a:pt x="18" y="6"/>
                  </a:cubicBezTo>
                  <a:cubicBezTo>
                    <a:pt x="15" y="4"/>
                    <a:pt x="12" y="2"/>
                    <a:pt x="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出自【趣你的PPT】(微信:qunideppt)：最优质的PPT资源库"/>
            <p:cNvSpPr/>
            <p:nvPr/>
          </p:nvSpPr>
          <p:spPr bwMode="auto">
            <a:xfrm>
              <a:off x="10009142" y="4833451"/>
              <a:ext cx="9525" cy="15875"/>
            </a:xfrm>
            <a:custGeom>
              <a:avLst/>
              <a:gdLst>
                <a:gd name="T0" fmla="*/ 5 w 8"/>
                <a:gd name="T1" fmla="*/ 0 h 14"/>
                <a:gd name="T2" fmla="*/ 2 w 8"/>
                <a:gd name="T3" fmla="*/ 2 h 14"/>
                <a:gd name="T4" fmla="*/ 4 w 8"/>
                <a:gd name="T5" fmla="*/ 9 h 14"/>
                <a:gd name="T6" fmla="*/ 0 w 8"/>
                <a:gd name="T7" fmla="*/ 14 h 14"/>
                <a:gd name="T8" fmla="*/ 8 w 8"/>
                <a:gd name="T9" fmla="*/ 8 h 14"/>
                <a:gd name="T10" fmla="*/ 5 w 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4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4" y="5"/>
                    <a:pt x="5" y="7"/>
                    <a:pt x="4" y="9"/>
                  </a:cubicBezTo>
                  <a:cubicBezTo>
                    <a:pt x="3" y="10"/>
                    <a:pt x="2" y="12"/>
                    <a:pt x="0" y="14"/>
                  </a:cubicBezTo>
                  <a:cubicBezTo>
                    <a:pt x="2" y="13"/>
                    <a:pt x="4" y="12"/>
                    <a:pt x="8" y="8"/>
                  </a:cubicBezTo>
                  <a:cubicBezTo>
                    <a:pt x="7" y="6"/>
                    <a:pt x="6" y="4"/>
                    <a:pt x="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740855" y="4688989"/>
              <a:ext cx="430213" cy="261938"/>
            </a:xfrm>
            <a:custGeom>
              <a:avLst/>
              <a:gdLst>
                <a:gd name="T0" fmla="*/ 308 w 377"/>
                <a:gd name="T1" fmla="*/ 35 h 229"/>
                <a:gd name="T2" fmla="*/ 275 w 377"/>
                <a:gd name="T3" fmla="*/ 63 h 229"/>
                <a:gd name="T4" fmla="*/ 261 w 377"/>
                <a:gd name="T5" fmla="*/ 82 h 229"/>
                <a:gd name="T6" fmla="*/ 267 w 377"/>
                <a:gd name="T7" fmla="*/ 102 h 229"/>
                <a:gd name="T8" fmla="*/ 286 w 377"/>
                <a:gd name="T9" fmla="*/ 128 h 229"/>
                <a:gd name="T10" fmla="*/ 292 w 377"/>
                <a:gd name="T11" fmla="*/ 182 h 229"/>
                <a:gd name="T12" fmla="*/ 269 w 377"/>
                <a:gd name="T13" fmla="*/ 229 h 229"/>
                <a:gd name="T14" fmla="*/ 310 w 377"/>
                <a:gd name="T15" fmla="*/ 199 h 229"/>
                <a:gd name="T16" fmla="*/ 315 w 377"/>
                <a:gd name="T17" fmla="*/ 182 h 229"/>
                <a:gd name="T18" fmla="*/ 336 w 377"/>
                <a:gd name="T19" fmla="*/ 180 h 229"/>
                <a:gd name="T20" fmla="*/ 365 w 377"/>
                <a:gd name="T21" fmla="*/ 184 h 229"/>
                <a:gd name="T22" fmla="*/ 370 w 377"/>
                <a:gd name="T23" fmla="*/ 170 h 229"/>
                <a:gd name="T24" fmla="*/ 305 w 377"/>
                <a:gd name="T25" fmla="*/ 144 h 229"/>
                <a:gd name="T26" fmla="*/ 306 w 377"/>
                <a:gd name="T27" fmla="*/ 97 h 229"/>
                <a:gd name="T28" fmla="*/ 364 w 377"/>
                <a:gd name="T29" fmla="*/ 71 h 229"/>
                <a:gd name="T30" fmla="*/ 370 w 377"/>
                <a:gd name="T31" fmla="*/ 63 h 229"/>
                <a:gd name="T32" fmla="*/ 333 w 377"/>
                <a:gd name="T33" fmla="*/ 51 h 229"/>
                <a:gd name="T34" fmla="*/ 320 w 377"/>
                <a:gd name="T35" fmla="*/ 40 h 229"/>
                <a:gd name="T36" fmla="*/ 308 w 377"/>
                <a:gd name="T37" fmla="*/ 35 h 229"/>
                <a:gd name="T38" fmla="*/ 243 w 377"/>
                <a:gd name="T39" fmla="*/ 36 h 229"/>
                <a:gd name="T40" fmla="*/ 221 w 377"/>
                <a:gd name="T41" fmla="*/ 62 h 229"/>
                <a:gd name="T42" fmla="*/ 163 w 377"/>
                <a:gd name="T43" fmla="*/ 74 h 229"/>
                <a:gd name="T44" fmla="*/ 143 w 377"/>
                <a:gd name="T45" fmla="*/ 73 h 229"/>
                <a:gd name="T46" fmla="*/ 111 w 377"/>
                <a:gd name="T47" fmla="*/ 81 h 229"/>
                <a:gd name="T48" fmla="*/ 71 w 377"/>
                <a:gd name="T49" fmla="*/ 98 h 229"/>
                <a:gd name="T50" fmla="*/ 44 w 377"/>
                <a:gd name="T51" fmla="*/ 96 h 229"/>
                <a:gd name="T52" fmla="*/ 26 w 377"/>
                <a:gd name="T53" fmla="*/ 81 h 229"/>
                <a:gd name="T54" fmla="*/ 5 w 377"/>
                <a:gd name="T55" fmla="*/ 73 h 229"/>
                <a:gd name="T56" fmla="*/ 0 w 377"/>
                <a:gd name="T57" fmla="*/ 78 h 229"/>
                <a:gd name="T58" fmla="*/ 48 w 377"/>
                <a:gd name="T59" fmla="*/ 114 h 229"/>
                <a:gd name="T60" fmla="*/ 94 w 377"/>
                <a:gd name="T61" fmla="*/ 107 h 229"/>
                <a:gd name="T62" fmla="*/ 143 w 377"/>
                <a:gd name="T63" fmla="*/ 111 h 229"/>
                <a:gd name="T64" fmla="*/ 162 w 377"/>
                <a:gd name="T65" fmla="*/ 100 h 229"/>
                <a:gd name="T66" fmla="*/ 191 w 377"/>
                <a:gd name="T67" fmla="*/ 82 h 229"/>
                <a:gd name="T68" fmla="*/ 208 w 377"/>
                <a:gd name="T69" fmla="*/ 82 h 229"/>
                <a:gd name="T70" fmla="*/ 251 w 377"/>
                <a:gd name="T71" fmla="*/ 67 h 229"/>
                <a:gd name="T72" fmla="*/ 261 w 377"/>
                <a:gd name="T73" fmla="*/ 73 h 229"/>
                <a:gd name="T74" fmla="*/ 267 w 377"/>
                <a:gd name="T75" fmla="*/ 55 h 229"/>
                <a:gd name="T76" fmla="*/ 283 w 377"/>
                <a:gd name="T77" fmla="*/ 25 h 229"/>
                <a:gd name="T78" fmla="*/ 265 w 377"/>
                <a:gd name="T79" fmla="*/ 14 h 229"/>
                <a:gd name="T80" fmla="*/ 252 w 377"/>
                <a:gd name="T8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7" h="229">
                  <a:moveTo>
                    <a:pt x="308" y="35"/>
                  </a:moveTo>
                  <a:cubicBezTo>
                    <a:pt x="308" y="35"/>
                    <a:pt x="308" y="35"/>
                    <a:pt x="308" y="35"/>
                  </a:cubicBezTo>
                  <a:cubicBezTo>
                    <a:pt x="297" y="35"/>
                    <a:pt x="288" y="37"/>
                    <a:pt x="284" y="48"/>
                  </a:cubicBezTo>
                  <a:cubicBezTo>
                    <a:pt x="281" y="54"/>
                    <a:pt x="278" y="58"/>
                    <a:pt x="275" y="63"/>
                  </a:cubicBezTo>
                  <a:cubicBezTo>
                    <a:pt x="275" y="64"/>
                    <a:pt x="275" y="64"/>
                    <a:pt x="275" y="65"/>
                  </a:cubicBezTo>
                  <a:cubicBezTo>
                    <a:pt x="278" y="77"/>
                    <a:pt x="273" y="79"/>
                    <a:pt x="261" y="82"/>
                  </a:cubicBezTo>
                  <a:cubicBezTo>
                    <a:pt x="262" y="86"/>
                    <a:pt x="264" y="90"/>
                    <a:pt x="266" y="94"/>
                  </a:cubicBezTo>
                  <a:cubicBezTo>
                    <a:pt x="266" y="97"/>
                    <a:pt x="267" y="100"/>
                    <a:pt x="267" y="102"/>
                  </a:cubicBezTo>
                  <a:cubicBezTo>
                    <a:pt x="267" y="112"/>
                    <a:pt x="267" y="121"/>
                    <a:pt x="279" y="123"/>
                  </a:cubicBezTo>
                  <a:cubicBezTo>
                    <a:pt x="281" y="124"/>
                    <a:pt x="284" y="126"/>
                    <a:pt x="286" y="128"/>
                  </a:cubicBezTo>
                  <a:cubicBezTo>
                    <a:pt x="291" y="136"/>
                    <a:pt x="297" y="144"/>
                    <a:pt x="301" y="153"/>
                  </a:cubicBezTo>
                  <a:cubicBezTo>
                    <a:pt x="309" y="171"/>
                    <a:pt x="309" y="172"/>
                    <a:pt x="292" y="182"/>
                  </a:cubicBezTo>
                  <a:cubicBezTo>
                    <a:pt x="281" y="189"/>
                    <a:pt x="275" y="198"/>
                    <a:pt x="272" y="211"/>
                  </a:cubicBezTo>
                  <a:cubicBezTo>
                    <a:pt x="271" y="216"/>
                    <a:pt x="271" y="222"/>
                    <a:pt x="269" y="229"/>
                  </a:cubicBezTo>
                  <a:cubicBezTo>
                    <a:pt x="285" y="226"/>
                    <a:pt x="296" y="220"/>
                    <a:pt x="303" y="208"/>
                  </a:cubicBezTo>
                  <a:cubicBezTo>
                    <a:pt x="305" y="205"/>
                    <a:pt x="307" y="201"/>
                    <a:pt x="310" y="199"/>
                  </a:cubicBezTo>
                  <a:cubicBezTo>
                    <a:pt x="311" y="198"/>
                    <a:pt x="312" y="197"/>
                    <a:pt x="313" y="196"/>
                  </a:cubicBezTo>
                  <a:cubicBezTo>
                    <a:pt x="312" y="190"/>
                    <a:pt x="312" y="184"/>
                    <a:pt x="315" y="182"/>
                  </a:cubicBezTo>
                  <a:cubicBezTo>
                    <a:pt x="318" y="180"/>
                    <a:pt x="321" y="179"/>
                    <a:pt x="326" y="179"/>
                  </a:cubicBezTo>
                  <a:cubicBezTo>
                    <a:pt x="329" y="179"/>
                    <a:pt x="333" y="180"/>
                    <a:pt x="336" y="180"/>
                  </a:cubicBezTo>
                  <a:cubicBezTo>
                    <a:pt x="346" y="181"/>
                    <a:pt x="355" y="183"/>
                    <a:pt x="364" y="184"/>
                  </a:cubicBezTo>
                  <a:cubicBezTo>
                    <a:pt x="364" y="184"/>
                    <a:pt x="364" y="184"/>
                    <a:pt x="365" y="184"/>
                  </a:cubicBezTo>
                  <a:cubicBezTo>
                    <a:pt x="367" y="184"/>
                    <a:pt x="372" y="182"/>
                    <a:pt x="373" y="181"/>
                  </a:cubicBezTo>
                  <a:cubicBezTo>
                    <a:pt x="374" y="178"/>
                    <a:pt x="372" y="173"/>
                    <a:pt x="370" y="170"/>
                  </a:cubicBezTo>
                  <a:cubicBezTo>
                    <a:pt x="362" y="158"/>
                    <a:pt x="349" y="157"/>
                    <a:pt x="336" y="154"/>
                  </a:cubicBezTo>
                  <a:cubicBezTo>
                    <a:pt x="326" y="151"/>
                    <a:pt x="315" y="149"/>
                    <a:pt x="305" y="144"/>
                  </a:cubicBezTo>
                  <a:cubicBezTo>
                    <a:pt x="297" y="139"/>
                    <a:pt x="290" y="133"/>
                    <a:pt x="291" y="121"/>
                  </a:cubicBezTo>
                  <a:cubicBezTo>
                    <a:pt x="292" y="111"/>
                    <a:pt x="294" y="101"/>
                    <a:pt x="306" y="97"/>
                  </a:cubicBezTo>
                  <a:cubicBezTo>
                    <a:pt x="319" y="93"/>
                    <a:pt x="330" y="86"/>
                    <a:pt x="343" y="81"/>
                  </a:cubicBezTo>
                  <a:cubicBezTo>
                    <a:pt x="350" y="78"/>
                    <a:pt x="357" y="75"/>
                    <a:pt x="364" y="71"/>
                  </a:cubicBezTo>
                  <a:cubicBezTo>
                    <a:pt x="368" y="69"/>
                    <a:pt x="373" y="68"/>
                    <a:pt x="377" y="66"/>
                  </a:cubicBezTo>
                  <a:cubicBezTo>
                    <a:pt x="375" y="65"/>
                    <a:pt x="372" y="64"/>
                    <a:pt x="370" y="63"/>
                  </a:cubicBezTo>
                  <a:cubicBezTo>
                    <a:pt x="363" y="60"/>
                    <a:pt x="356" y="58"/>
                    <a:pt x="350" y="55"/>
                  </a:cubicBezTo>
                  <a:cubicBezTo>
                    <a:pt x="344" y="53"/>
                    <a:pt x="338" y="52"/>
                    <a:pt x="333" y="51"/>
                  </a:cubicBezTo>
                  <a:cubicBezTo>
                    <a:pt x="330" y="50"/>
                    <a:pt x="328" y="49"/>
                    <a:pt x="327" y="46"/>
                  </a:cubicBezTo>
                  <a:cubicBezTo>
                    <a:pt x="326" y="44"/>
                    <a:pt x="323" y="41"/>
                    <a:pt x="320" y="40"/>
                  </a:cubicBezTo>
                  <a:cubicBezTo>
                    <a:pt x="317" y="38"/>
                    <a:pt x="314" y="37"/>
                    <a:pt x="311" y="36"/>
                  </a:cubicBezTo>
                  <a:cubicBezTo>
                    <a:pt x="310" y="35"/>
                    <a:pt x="309" y="35"/>
                    <a:pt x="308" y="35"/>
                  </a:cubicBezTo>
                  <a:moveTo>
                    <a:pt x="252" y="0"/>
                  </a:moveTo>
                  <a:cubicBezTo>
                    <a:pt x="248" y="12"/>
                    <a:pt x="243" y="24"/>
                    <a:pt x="243" y="36"/>
                  </a:cubicBezTo>
                  <a:cubicBezTo>
                    <a:pt x="243" y="50"/>
                    <a:pt x="237" y="55"/>
                    <a:pt x="228" y="60"/>
                  </a:cubicBezTo>
                  <a:cubicBezTo>
                    <a:pt x="226" y="61"/>
                    <a:pt x="223" y="62"/>
                    <a:pt x="221" y="62"/>
                  </a:cubicBezTo>
                  <a:cubicBezTo>
                    <a:pt x="210" y="65"/>
                    <a:pt x="199" y="67"/>
                    <a:pt x="188" y="70"/>
                  </a:cubicBezTo>
                  <a:cubicBezTo>
                    <a:pt x="180" y="73"/>
                    <a:pt x="171" y="74"/>
                    <a:pt x="163" y="74"/>
                  </a:cubicBezTo>
                  <a:cubicBezTo>
                    <a:pt x="158" y="74"/>
                    <a:pt x="152" y="74"/>
                    <a:pt x="146" y="73"/>
                  </a:cubicBezTo>
                  <a:cubicBezTo>
                    <a:pt x="145" y="73"/>
                    <a:pt x="144" y="73"/>
                    <a:pt x="143" y="73"/>
                  </a:cubicBezTo>
                  <a:cubicBezTo>
                    <a:pt x="133" y="73"/>
                    <a:pt x="124" y="76"/>
                    <a:pt x="114" y="77"/>
                  </a:cubicBezTo>
                  <a:cubicBezTo>
                    <a:pt x="113" y="78"/>
                    <a:pt x="112" y="80"/>
                    <a:pt x="111" y="81"/>
                  </a:cubicBezTo>
                  <a:cubicBezTo>
                    <a:pt x="107" y="84"/>
                    <a:pt x="103" y="88"/>
                    <a:pt x="99" y="89"/>
                  </a:cubicBezTo>
                  <a:cubicBezTo>
                    <a:pt x="90" y="93"/>
                    <a:pt x="80" y="95"/>
                    <a:pt x="71" y="98"/>
                  </a:cubicBezTo>
                  <a:cubicBezTo>
                    <a:pt x="66" y="100"/>
                    <a:pt x="62" y="101"/>
                    <a:pt x="58" y="101"/>
                  </a:cubicBezTo>
                  <a:cubicBezTo>
                    <a:pt x="53" y="101"/>
                    <a:pt x="48" y="100"/>
                    <a:pt x="44" y="96"/>
                  </a:cubicBezTo>
                  <a:cubicBezTo>
                    <a:pt x="38" y="92"/>
                    <a:pt x="35" y="87"/>
                    <a:pt x="34" y="80"/>
                  </a:cubicBezTo>
                  <a:cubicBezTo>
                    <a:pt x="31" y="81"/>
                    <a:pt x="29" y="81"/>
                    <a:pt x="26" y="81"/>
                  </a:cubicBezTo>
                  <a:cubicBezTo>
                    <a:pt x="25" y="81"/>
                    <a:pt x="23" y="81"/>
                    <a:pt x="21" y="81"/>
                  </a:cubicBezTo>
                  <a:cubicBezTo>
                    <a:pt x="15" y="80"/>
                    <a:pt x="9" y="77"/>
                    <a:pt x="5" y="73"/>
                  </a:cubicBezTo>
                  <a:cubicBezTo>
                    <a:pt x="5" y="73"/>
                    <a:pt x="5" y="73"/>
                    <a:pt x="5" y="72"/>
                  </a:cubicBezTo>
                  <a:cubicBezTo>
                    <a:pt x="3" y="74"/>
                    <a:pt x="2" y="76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0" y="89"/>
                    <a:pt x="36" y="101"/>
                    <a:pt x="48" y="114"/>
                  </a:cubicBezTo>
                  <a:cubicBezTo>
                    <a:pt x="50" y="113"/>
                    <a:pt x="52" y="113"/>
                    <a:pt x="54" y="113"/>
                  </a:cubicBezTo>
                  <a:cubicBezTo>
                    <a:pt x="67" y="109"/>
                    <a:pt x="80" y="107"/>
                    <a:pt x="94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110" y="107"/>
                    <a:pt x="127" y="110"/>
                    <a:pt x="143" y="111"/>
                  </a:cubicBezTo>
                  <a:cubicBezTo>
                    <a:pt x="144" y="111"/>
                    <a:pt x="145" y="111"/>
                    <a:pt x="146" y="111"/>
                  </a:cubicBezTo>
                  <a:cubicBezTo>
                    <a:pt x="153" y="111"/>
                    <a:pt x="158" y="108"/>
                    <a:pt x="162" y="100"/>
                  </a:cubicBezTo>
                  <a:cubicBezTo>
                    <a:pt x="168" y="88"/>
                    <a:pt x="177" y="82"/>
                    <a:pt x="186" y="82"/>
                  </a:cubicBezTo>
                  <a:cubicBezTo>
                    <a:pt x="188" y="82"/>
                    <a:pt x="189" y="82"/>
                    <a:pt x="191" y="82"/>
                  </a:cubicBezTo>
                  <a:cubicBezTo>
                    <a:pt x="194" y="83"/>
                    <a:pt x="197" y="83"/>
                    <a:pt x="200" y="83"/>
                  </a:cubicBezTo>
                  <a:cubicBezTo>
                    <a:pt x="203" y="83"/>
                    <a:pt x="206" y="83"/>
                    <a:pt x="208" y="82"/>
                  </a:cubicBezTo>
                  <a:cubicBezTo>
                    <a:pt x="219" y="79"/>
                    <a:pt x="230" y="74"/>
                    <a:pt x="241" y="70"/>
                  </a:cubicBezTo>
                  <a:cubicBezTo>
                    <a:pt x="245" y="68"/>
                    <a:pt x="248" y="67"/>
                    <a:pt x="251" y="67"/>
                  </a:cubicBezTo>
                  <a:cubicBezTo>
                    <a:pt x="255" y="67"/>
                    <a:pt x="257" y="70"/>
                    <a:pt x="259" y="76"/>
                  </a:cubicBezTo>
                  <a:cubicBezTo>
                    <a:pt x="259" y="75"/>
                    <a:pt x="260" y="74"/>
                    <a:pt x="261" y="73"/>
                  </a:cubicBezTo>
                  <a:cubicBezTo>
                    <a:pt x="262" y="73"/>
                    <a:pt x="262" y="71"/>
                    <a:pt x="262" y="70"/>
                  </a:cubicBezTo>
                  <a:cubicBezTo>
                    <a:pt x="260" y="64"/>
                    <a:pt x="263" y="59"/>
                    <a:pt x="267" y="55"/>
                  </a:cubicBezTo>
                  <a:cubicBezTo>
                    <a:pt x="273" y="49"/>
                    <a:pt x="276" y="42"/>
                    <a:pt x="279" y="34"/>
                  </a:cubicBezTo>
                  <a:cubicBezTo>
                    <a:pt x="280" y="31"/>
                    <a:pt x="282" y="28"/>
                    <a:pt x="283" y="25"/>
                  </a:cubicBezTo>
                  <a:cubicBezTo>
                    <a:pt x="282" y="24"/>
                    <a:pt x="281" y="24"/>
                    <a:pt x="280" y="24"/>
                  </a:cubicBezTo>
                  <a:cubicBezTo>
                    <a:pt x="277" y="17"/>
                    <a:pt x="271" y="16"/>
                    <a:pt x="265" y="14"/>
                  </a:cubicBezTo>
                  <a:cubicBezTo>
                    <a:pt x="263" y="13"/>
                    <a:pt x="261" y="10"/>
                    <a:pt x="260" y="8"/>
                  </a:cubicBezTo>
                  <a:cubicBezTo>
                    <a:pt x="258" y="4"/>
                    <a:pt x="256" y="1"/>
                    <a:pt x="25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747205" y="4535001"/>
              <a:ext cx="515938" cy="247650"/>
            </a:xfrm>
            <a:custGeom>
              <a:avLst/>
              <a:gdLst>
                <a:gd name="T0" fmla="*/ 32 w 453"/>
                <a:gd name="T1" fmla="*/ 185 h 217"/>
                <a:gd name="T2" fmla="*/ 28 w 453"/>
                <a:gd name="T3" fmla="*/ 186 h 217"/>
                <a:gd name="T4" fmla="*/ 0 w 453"/>
                <a:gd name="T5" fmla="*/ 207 h 217"/>
                <a:gd name="T6" fmla="*/ 0 w 453"/>
                <a:gd name="T7" fmla="*/ 208 h 217"/>
                <a:gd name="T8" fmla="*/ 16 w 453"/>
                <a:gd name="T9" fmla="*/ 216 h 217"/>
                <a:gd name="T10" fmla="*/ 21 w 453"/>
                <a:gd name="T11" fmla="*/ 216 h 217"/>
                <a:gd name="T12" fmla="*/ 29 w 453"/>
                <a:gd name="T13" fmla="*/ 215 h 217"/>
                <a:gd name="T14" fmla="*/ 28 w 453"/>
                <a:gd name="T15" fmla="*/ 204 h 217"/>
                <a:gd name="T16" fmla="*/ 32 w 453"/>
                <a:gd name="T17" fmla="*/ 185 h 217"/>
                <a:gd name="T18" fmla="*/ 350 w 453"/>
                <a:gd name="T19" fmla="*/ 0 h 217"/>
                <a:gd name="T20" fmla="*/ 342 w 453"/>
                <a:gd name="T21" fmla="*/ 10 h 217"/>
                <a:gd name="T22" fmla="*/ 330 w 453"/>
                <a:gd name="T23" fmla="*/ 16 h 217"/>
                <a:gd name="T24" fmla="*/ 322 w 453"/>
                <a:gd name="T25" fmla="*/ 14 h 217"/>
                <a:gd name="T26" fmla="*/ 318 w 453"/>
                <a:gd name="T27" fmla="*/ 12 h 217"/>
                <a:gd name="T28" fmla="*/ 312 w 453"/>
                <a:gd name="T29" fmla="*/ 18 h 217"/>
                <a:gd name="T30" fmla="*/ 287 w 453"/>
                <a:gd name="T31" fmla="*/ 47 h 217"/>
                <a:gd name="T32" fmla="*/ 280 w 453"/>
                <a:gd name="T33" fmla="*/ 58 h 217"/>
                <a:gd name="T34" fmla="*/ 279 w 453"/>
                <a:gd name="T35" fmla="*/ 75 h 217"/>
                <a:gd name="T36" fmla="*/ 282 w 453"/>
                <a:gd name="T37" fmla="*/ 105 h 217"/>
                <a:gd name="T38" fmla="*/ 271 w 453"/>
                <a:gd name="T39" fmla="*/ 96 h 217"/>
                <a:gd name="T40" fmla="*/ 271 w 453"/>
                <a:gd name="T41" fmla="*/ 97 h 217"/>
                <a:gd name="T42" fmla="*/ 265 w 453"/>
                <a:gd name="T43" fmla="*/ 112 h 217"/>
                <a:gd name="T44" fmla="*/ 253 w 453"/>
                <a:gd name="T45" fmla="*/ 129 h 217"/>
                <a:gd name="T46" fmla="*/ 248 w 453"/>
                <a:gd name="T47" fmla="*/ 132 h 217"/>
                <a:gd name="T48" fmla="*/ 247 w 453"/>
                <a:gd name="T49" fmla="*/ 135 h 217"/>
                <a:gd name="T50" fmla="*/ 255 w 453"/>
                <a:gd name="T51" fmla="*/ 143 h 217"/>
                <a:gd name="T52" fmla="*/ 260 w 453"/>
                <a:gd name="T53" fmla="*/ 149 h 217"/>
                <a:gd name="T54" fmla="*/ 275 w 453"/>
                <a:gd name="T55" fmla="*/ 159 h 217"/>
                <a:gd name="T56" fmla="*/ 278 w 453"/>
                <a:gd name="T57" fmla="*/ 160 h 217"/>
                <a:gd name="T58" fmla="*/ 274 w 453"/>
                <a:gd name="T59" fmla="*/ 169 h 217"/>
                <a:gd name="T60" fmla="*/ 262 w 453"/>
                <a:gd name="T61" fmla="*/ 190 h 217"/>
                <a:gd name="T62" fmla="*/ 257 w 453"/>
                <a:gd name="T63" fmla="*/ 205 h 217"/>
                <a:gd name="T64" fmla="*/ 256 w 453"/>
                <a:gd name="T65" fmla="*/ 208 h 217"/>
                <a:gd name="T66" fmla="*/ 254 w 453"/>
                <a:gd name="T67" fmla="*/ 211 h 217"/>
                <a:gd name="T68" fmla="*/ 255 w 453"/>
                <a:gd name="T69" fmla="*/ 214 h 217"/>
                <a:gd name="T70" fmla="*/ 256 w 453"/>
                <a:gd name="T71" fmla="*/ 217 h 217"/>
                <a:gd name="T72" fmla="*/ 270 w 453"/>
                <a:gd name="T73" fmla="*/ 200 h 217"/>
                <a:gd name="T74" fmla="*/ 270 w 453"/>
                <a:gd name="T75" fmla="*/ 198 h 217"/>
                <a:gd name="T76" fmla="*/ 279 w 453"/>
                <a:gd name="T77" fmla="*/ 183 h 217"/>
                <a:gd name="T78" fmla="*/ 303 w 453"/>
                <a:gd name="T79" fmla="*/ 170 h 217"/>
                <a:gd name="T80" fmla="*/ 303 w 453"/>
                <a:gd name="T81" fmla="*/ 170 h 217"/>
                <a:gd name="T82" fmla="*/ 306 w 453"/>
                <a:gd name="T83" fmla="*/ 171 h 217"/>
                <a:gd name="T84" fmla="*/ 315 w 453"/>
                <a:gd name="T85" fmla="*/ 175 h 217"/>
                <a:gd name="T86" fmla="*/ 322 w 453"/>
                <a:gd name="T87" fmla="*/ 181 h 217"/>
                <a:gd name="T88" fmla="*/ 328 w 453"/>
                <a:gd name="T89" fmla="*/ 186 h 217"/>
                <a:gd name="T90" fmla="*/ 345 w 453"/>
                <a:gd name="T91" fmla="*/ 190 h 217"/>
                <a:gd name="T92" fmla="*/ 365 w 453"/>
                <a:gd name="T93" fmla="*/ 198 h 217"/>
                <a:gd name="T94" fmla="*/ 372 w 453"/>
                <a:gd name="T95" fmla="*/ 201 h 217"/>
                <a:gd name="T96" fmla="*/ 395 w 453"/>
                <a:gd name="T97" fmla="*/ 188 h 217"/>
                <a:gd name="T98" fmla="*/ 444 w 453"/>
                <a:gd name="T99" fmla="*/ 147 h 217"/>
                <a:gd name="T100" fmla="*/ 452 w 453"/>
                <a:gd name="T101" fmla="*/ 132 h 217"/>
                <a:gd name="T102" fmla="*/ 436 w 453"/>
                <a:gd name="T103" fmla="*/ 120 h 217"/>
                <a:gd name="T104" fmla="*/ 378 w 453"/>
                <a:gd name="T105" fmla="*/ 116 h 217"/>
                <a:gd name="T106" fmla="*/ 344 w 453"/>
                <a:gd name="T107" fmla="*/ 113 h 217"/>
                <a:gd name="T108" fmla="*/ 318 w 453"/>
                <a:gd name="T109" fmla="*/ 112 h 217"/>
                <a:gd name="T110" fmla="*/ 298 w 453"/>
                <a:gd name="T111" fmla="*/ 107 h 217"/>
                <a:gd name="T112" fmla="*/ 297 w 453"/>
                <a:gd name="T113" fmla="*/ 91 h 217"/>
                <a:gd name="T114" fmla="*/ 310 w 453"/>
                <a:gd name="T115" fmla="*/ 79 h 217"/>
                <a:gd name="T116" fmla="*/ 332 w 453"/>
                <a:gd name="T117" fmla="*/ 52 h 217"/>
                <a:gd name="T118" fmla="*/ 351 w 453"/>
                <a:gd name="T119" fmla="*/ 0 h 217"/>
                <a:gd name="T120" fmla="*/ 350 w 453"/>
                <a:gd name="T1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3" h="217">
                  <a:moveTo>
                    <a:pt x="32" y="185"/>
                  </a:moveTo>
                  <a:cubicBezTo>
                    <a:pt x="30" y="185"/>
                    <a:pt x="28" y="185"/>
                    <a:pt x="28" y="186"/>
                  </a:cubicBezTo>
                  <a:cubicBezTo>
                    <a:pt x="19" y="193"/>
                    <a:pt x="8" y="198"/>
                    <a:pt x="0" y="207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4" y="212"/>
                    <a:pt x="10" y="215"/>
                    <a:pt x="16" y="216"/>
                  </a:cubicBezTo>
                  <a:cubicBezTo>
                    <a:pt x="18" y="216"/>
                    <a:pt x="20" y="216"/>
                    <a:pt x="21" y="216"/>
                  </a:cubicBezTo>
                  <a:cubicBezTo>
                    <a:pt x="24" y="216"/>
                    <a:pt x="26" y="216"/>
                    <a:pt x="29" y="215"/>
                  </a:cubicBezTo>
                  <a:cubicBezTo>
                    <a:pt x="28" y="212"/>
                    <a:pt x="28" y="208"/>
                    <a:pt x="28" y="204"/>
                  </a:cubicBezTo>
                  <a:cubicBezTo>
                    <a:pt x="29" y="198"/>
                    <a:pt x="31" y="192"/>
                    <a:pt x="32" y="185"/>
                  </a:cubicBezTo>
                  <a:moveTo>
                    <a:pt x="350" y="0"/>
                  </a:moveTo>
                  <a:cubicBezTo>
                    <a:pt x="348" y="4"/>
                    <a:pt x="345" y="7"/>
                    <a:pt x="342" y="10"/>
                  </a:cubicBezTo>
                  <a:cubicBezTo>
                    <a:pt x="338" y="14"/>
                    <a:pt x="334" y="16"/>
                    <a:pt x="330" y="16"/>
                  </a:cubicBezTo>
                  <a:cubicBezTo>
                    <a:pt x="327" y="16"/>
                    <a:pt x="325" y="15"/>
                    <a:pt x="322" y="14"/>
                  </a:cubicBezTo>
                  <a:cubicBezTo>
                    <a:pt x="320" y="13"/>
                    <a:pt x="319" y="12"/>
                    <a:pt x="318" y="12"/>
                  </a:cubicBezTo>
                  <a:cubicBezTo>
                    <a:pt x="315" y="12"/>
                    <a:pt x="314" y="14"/>
                    <a:pt x="312" y="18"/>
                  </a:cubicBezTo>
                  <a:cubicBezTo>
                    <a:pt x="306" y="30"/>
                    <a:pt x="300" y="42"/>
                    <a:pt x="287" y="47"/>
                  </a:cubicBezTo>
                  <a:cubicBezTo>
                    <a:pt x="282" y="50"/>
                    <a:pt x="280" y="52"/>
                    <a:pt x="280" y="58"/>
                  </a:cubicBezTo>
                  <a:cubicBezTo>
                    <a:pt x="280" y="64"/>
                    <a:pt x="280" y="69"/>
                    <a:pt x="279" y="75"/>
                  </a:cubicBezTo>
                  <a:cubicBezTo>
                    <a:pt x="280" y="85"/>
                    <a:pt x="281" y="93"/>
                    <a:pt x="282" y="105"/>
                  </a:cubicBezTo>
                  <a:cubicBezTo>
                    <a:pt x="277" y="102"/>
                    <a:pt x="273" y="99"/>
                    <a:pt x="271" y="96"/>
                  </a:cubicBezTo>
                  <a:cubicBezTo>
                    <a:pt x="271" y="96"/>
                    <a:pt x="271" y="96"/>
                    <a:pt x="271" y="97"/>
                  </a:cubicBezTo>
                  <a:cubicBezTo>
                    <a:pt x="268" y="102"/>
                    <a:pt x="266" y="107"/>
                    <a:pt x="265" y="112"/>
                  </a:cubicBezTo>
                  <a:cubicBezTo>
                    <a:pt x="263" y="120"/>
                    <a:pt x="260" y="126"/>
                    <a:pt x="253" y="129"/>
                  </a:cubicBezTo>
                  <a:cubicBezTo>
                    <a:pt x="251" y="129"/>
                    <a:pt x="249" y="130"/>
                    <a:pt x="248" y="132"/>
                  </a:cubicBezTo>
                  <a:cubicBezTo>
                    <a:pt x="248" y="133"/>
                    <a:pt x="248" y="134"/>
                    <a:pt x="247" y="135"/>
                  </a:cubicBezTo>
                  <a:cubicBezTo>
                    <a:pt x="251" y="136"/>
                    <a:pt x="253" y="139"/>
                    <a:pt x="255" y="143"/>
                  </a:cubicBezTo>
                  <a:cubicBezTo>
                    <a:pt x="256" y="145"/>
                    <a:pt x="258" y="148"/>
                    <a:pt x="260" y="149"/>
                  </a:cubicBezTo>
                  <a:cubicBezTo>
                    <a:pt x="266" y="151"/>
                    <a:pt x="272" y="152"/>
                    <a:pt x="275" y="159"/>
                  </a:cubicBezTo>
                  <a:cubicBezTo>
                    <a:pt x="276" y="159"/>
                    <a:pt x="277" y="159"/>
                    <a:pt x="278" y="160"/>
                  </a:cubicBezTo>
                  <a:cubicBezTo>
                    <a:pt x="277" y="163"/>
                    <a:pt x="275" y="166"/>
                    <a:pt x="274" y="169"/>
                  </a:cubicBezTo>
                  <a:cubicBezTo>
                    <a:pt x="271" y="177"/>
                    <a:pt x="268" y="184"/>
                    <a:pt x="262" y="190"/>
                  </a:cubicBezTo>
                  <a:cubicBezTo>
                    <a:pt x="258" y="194"/>
                    <a:pt x="255" y="199"/>
                    <a:pt x="257" y="205"/>
                  </a:cubicBezTo>
                  <a:cubicBezTo>
                    <a:pt x="257" y="206"/>
                    <a:pt x="257" y="208"/>
                    <a:pt x="256" y="208"/>
                  </a:cubicBezTo>
                  <a:cubicBezTo>
                    <a:pt x="255" y="209"/>
                    <a:pt x="254" y="210"/>
                    <a:pt x="254" y="211"/>
                  </a:cubicBezTo>
                  <a:cubicBezTo>
                    <a:pt x="254" y="212"/>
                    <a:pt x="255" y="213"/>
                    <a:pt x="255" y="214"/>
                  </a:cubicBezTo>
                  <a:cubicBezTo>
                    <a:pt x="255" y="215"/>
                    <a:pt x="256" y="216"/>
                    <a:pt x="256" y="217"/>
                  </a:cubicBezTo>
                  <a:cubicBezTo>
                    <a:pt x="268" y="214"/>
                    <a:pt x="273" y="212"/>
                    <a:pt x="270" y="200"/>
                  </a:cubicBezTo>
                  <a:cubicBezTo>
                    <a:pt x="270" y="199"/>
                    <a:pt x="270" y="199"/>
                    <a:pt x="270" y="198"/>
                  </a:cubicBezTo>
                  <a:cubicBezTo>
                    <a:pt x="273" y="193"/>
                    <a:pt x="276" y="189"/>
                    <a:pt x="279" y="183"/>
                  </a:cubicBezTo>
                  <a:cubicBezTo>
                    <a:pt x="283" y="172"/>
                    <a:pt x="292" y="170"/>
                    <a:pt x="303" y="170"/>
                  </a:cubicBezTo>
                  <a:cubicBezTo>
                    <a:pt x="303" y="170"/>
                    <a:pt x="303" y="170"/>
                    <a:pt x="303" y="170"/>
                  </a:cubicBezTo>
                  <a:cubicBezTo>
                    <a:pt x="304" y="170"/>
                    <a:pt x="305" y="170"/>
                    <a:pt x="306" y="171"/>
                  </a:cubicBezTo>
                  <a:cubicBezTo>
                    <a:pt x="309" y="172"/>
                    <a:pt x="312" y="173"/>
                    <a:pt x="315" y="175"/>
                  </a:cubicBezTo>
                  <a:cubicBezTo>
                    <a:pt x="318" y="176"/>
                    <a:pt x="321" y="179"/>
                    <a:pt x="322" y="181"/>
                  </a:cubicBezTo>
                  <a:cubicBezTo>
                    <a:pt x="323" y="184"/>
                    <a:pt x="325" y="185"/>
                    <a:pt x="328" y="186"/>
                  </a:cubicBezTo>
                  <a:cubicBezTo>
                    <a:pt x="333" y="187"/>
                    <a:pt x="339" y="188"/>
                    <a:pt x="345" y="190"/>
                  </a:cubicBezTo>
                  <a:cubicBezTo>
                    <a:pt x="351" y="193"/>
                    <a:pt x="358" y="195"/>
                    <a:pt x="365" y="198"/>
                  </a:cubicBezTo>
                  <a:cubicBezTo>
                    <a:pt x="367" y="199"/>
                    <a:pt x="370" y="200"/>
                    <a:pt x="372" y="201"/>
                  </a:cubicBezTo>
                  <a:cubicBezTo>
                    <a:pt x="380" y="197"/>
                    <a:pt x="388" y="193"/>
                    <a:pt x="395" y="188"/>
                  </a:cubicBezTo>
                  <a:cubicBezTo>
                    <a:pt x="412" y="176"/>
                    <a:pt x="428" y="162"/>
                    <a:pt x="444" y="147"/>
                  </a:cubicBezTo>
                  <a:cubicBezTo>
                    <a:pt x="448" y="143"/>
                    <a:pt x="453" y="135"/>
                    <a:pt x="452" y="132"/>
                  </a:cubicBezTo>
                  <a:cubicBezTo>
                    <a:pt x="449" y="127"/>
                    <a:pt x="442" y="121"/>
                    <a:pt x="436" y="120"/>
                  </a:cubicBezTo>
                  <a:cubicBezTo>
                    <a:pt x="417" y="118"/>
                    <a:pt x="397" y="118"/>
                    <a:pt x="378" y="116"/>
                  </a:cubicBezTo>
                  <a:cubicBezTo>
                    <a:pt x="367" y="115"/>
                    <a:pt x="355" y="114"/>
                    <a:pt x="344" y="113"/>
                  </a:cubicBezTo>
                  <a:cubicBezTo>
                    <a:pt x="335" y="112"/>
                    <a:pt x="326" y="112"/>
                    <a:pt x="318" y="112"/>
                  </a:cubicBezTo>
                  <a:cubicBezTo>
                    <a:pt x="311" y="111"/>
                    <a:pt x="303" y="110"/>
                    <a:pt x="298" y="107"/>
                  </a:cubicBezTo>
                  <a:cubicBezTo>
                    <a:pt x="295" y="105"/>
                    <a:pt x="295" y="96"/>
                    <a:pt x="297" y="91"/>
                  </a:cubicBezTo>
                  <a:cubicBezTo>
                    <a:pt x="299" y="86"/>
                    <a:pt x="306" y="83"/>
                    <a:pt x="310" y="79"/>
                  </a:cubicBezTo>
                  <a:cubicBezTo>
                    <a:pt x="318" y="70"/>
                    <a:pt x="328" y="62"/>
                    <a:pt x="332" y="52"/>
                  </a:cubicBezTo>
                  <a:cubicBezTo>
                    <a:pt x="340" y="35"/>
                    <a:pt x="345" y="18"/>
                    <a:pt x="351" y="0"/>
                  </a:cubicBezTo>
                  <a:cubicBezTo>
                    <a:pt x="351" y="0"/>
                    <a:pt x="351" y="0"/>
                    <a:pt x="35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461455" y="4996964"/>
              <a:ext cx="112713" cy="61913"/>
            </a:xfrm>
            <a:custGeom>
              <a:avLst/>
              <a:gdLst>
                <a:gd name="T0" fmla="*/ 77 w 98"/>
                <a:gd name="T1" fmla="*/ 21 h 54"/>
                <a:gd name="T2" fmla="*/ 74 w 98"/>
                <a:gd name="T3" fmla="*/ 22 h 54"/>
                <a:gd name="T4" fmla="*/ 54 w 98"/>
                <a:gd name="T5" fmla="*/ 30 h 54"/>
                <a:gd name="T6" fmla="*/ 90 w 98"/>
                <a:gd name="T7" fmla="*/ 54 h 54"/>
                <a:gd name="T8" fmla="*/ 82 w 98"/>
                <a:gd name="T9" fmla="*/ 23 h 54"/>
                <a:gd name="T10" fmla="*/ 77 w 98"/>
                <a:gd name="T11" fmla="*/ 21 h 54"/>
                <a:gd name="T12" fmla="*/ 2 w 98"/>
                <a:gd name="T13" fmla="*/ 0 h 54"/>
                <a:gd name="T14" fmla="*/ 0 w 98"/>
                <a:gd name="T15" fmla="*/ 11 h 54"/>
                <a:gd name="T16" fmla="*/ 3 w 98"/>
                <a:gd name="T17" fmla="*/ 11 h 54"/>
                <a:gd name="T18" fmla="*/ 3 w 98"/>
                <a:gd name="T19" fmla="*/ 11 h 54"/>
                <a:gd name="T20" fmla="*/ 2 w 98"/>
                <a:gd name="T21" fmla="*/ 0 h 54"/>
                <a:gd name="T22" fmla="*/ 15 w 98"/>
                <a:gd name="T23" fmla="*/ 0 h 54"/>
                <a:gd name="T24" fmla="*/ 22 w 98"/>
                <a:gd name="T25" fmla="*/ 15 h 54"/>
                <a:gd name="T26" fmla="*/ 25 w 98"/>
                <a:gd name="T27" fmla="*/ 16 h 54"/>
                <a:gd name="T28" fmla="*/ 31 w 98"/>
                <a:gd name="T29" fmla="*/ 1 h 54"/>
                <a:gd name="T30" fmla="*/ 15 w 98"/>
                <a:gd name="T3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54">
                  <a:moveTo>
                    <a:pt x="77" y="21"/>
                  </a:moveTo>
                  <a:cubicBezTo>
                    <a:pt x="76" y="21"/>
                    <a:pt x="75" y="22"/>
                    <a:pt x="74" y="22"/>
                  </a:cubicBezTo>
                  <a:cubicBezTo>
                    <a:pt x="67" y="24"/>
                    <a:pt x="61" y="26"/>
                    <a:pt x="54" y="30"/>
                  </a:cubicBezTo>
                  <a:cubicBezTo>
                    <a:pt x="67" y="37"/>
                    <a:pt x="79" y="45"/>
                    <a:pt x="90" y="54"/>
                  </a:cubicBezTo>
                  <a:cubicBezTo>
                    <a:pt x="98" y="43"/>
                    <a:pt x="95" y="30"/>
                    <a:pt x="82" y="23"/>
                  </a:cubicBezTo>
                  <a:cubicBezTo>
                    <a:pt x="81" y="22"/>
                    <a:pt x="79" y="21"/>
                    <a:pt x="77" y="21"/>
                  </a:cubicBezTo>
                  <a:moveTo>
                    <a:pt x="2" y="0"/>
                  </a:moveTo>
                  <a:cubicBezTo>
                    <a:pt x="1" y="4"/>
                    <a:pt x="0" y="8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7"/>
                    <a:pt x="4" y="3"/>
                    <a:pt x="2" y="0"/>
                  </a:cubicBezTo>
                  <a:moveTo>
                    <a:pt x="15" y="0"/>
                  </a:moveTo>
                  <a:cubicBezTo>
                    <a:pt x="18" y="6"/>
                    <a:pt x="19" y="10"/>
                    <a:pt x="22" y="15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7" y="10"/>
                    <a:pt x="29" y="6"/>
                    <a:pt x="31" y="1"/>
                  </a:cubicBezTo>
                  <a:cubicBezTo>
                    <a:pt x="26" y="1"/>
                    <a:pt x="22" y="0"/>
                    <a:pt x="1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464630" y="4766776"/>
              <a:ext cx="282575" cy="322263"/>
            </a:xfrm>
            <a:custGeom>
              <a:avLst/>
              <a:gdLst>
                <a:gd name="T0" fmla="*/ 84 w 248"/>
                <a:gd name="T1" fmla="*/ 77 h 283"/>
                <a:gd name="T2" fmla="*/ 78 w 248"/>
                <a:gd name="T3" fmla="*/ 73 h 283"/>
                <a:gd name="T4" fmla="*/ 81 w 248"/>
                <a:gd name="T5" fmla="*/ 72 h 283"/>
                <a:gd name="T6" fmla="*/ 80 w 248"/>
                <a:gd name="T7" fmla="*/ 59 h 283"/>
                <a:gd name="T8" fmla="*/ 91 w 248"/>
                <a:gd name="T9" fmla="*/ 52 h 283"/>
                <a:gd name="T10" fmla="*/ 94 w 248"/>
                <a:gd name="T11" fmla="*/ 53 h 283"/>
                <a:gd name="T12" fmla="*/ 104 w 248"/>
                <a:gd name="T13" fmla="*/ 67 h 283"/>
                <a:gd name="T14" fmla="*/ 101 w 248"/>
                <a:gd name="T15" fmla="*/ 70 h 283"/>
                <a:gd name="T16" fmla="*/ 88 w 248"/>
                <a:gd name="T17" fmla="*/ 76 h 283"/>
                <a:gd name="T18" fmla="*/ 84 w 248"/>
                <a:gd name="T19" fmla="*/ 77 h 283"/>
                <a:gd name="T20" fmla="*/ 178 w 248"/>
                <a:gd name="T21" fmla="*/ 0 h 283"/>
                <a:gd name="T22" fmla="*/ 124 w 248"/>
                <a:gd name="T23" fmla="*/ 10 h 283"/>
                <a:gd name="T24" fmla="*/ 19 w 248"/>
                <a:gd name="T25" fmla="*/ 118 h 283"/>
                <a:gd name="T26" fmla="*/ 0 w 248"/>
                <a:gd name="T27" fmla="*/ 202 h 283"/>
                <a:gd name="T28" fmla="*/ 1 w 248"/>
                <a:gd name="T29" fmla="*/ 213 h 283"/>
                <a:gd name="T30" fmla="*/ 1 w 248"/>
                <a:gd name="T31" fmla="*/ 213 h 283"/>
                <a:gd name="T32" fmla="*/ 20 w 248"/>
                <a:gd name="T33" fmla="*/ 217 h 283"/>
                <a:gd name="T34" fmla="*/ 13 w 248"/>
                <a:gd name="T35" fmla="*/ 202 h 283"/>
                <a:gd name="T36" fmla="*/ 29 w 248"/>
                <a:gd name="T37" fmla="*/ 203 h 283"/>
                <a:gd name="T38" fmla="*/ 23 w 248"/>
                <a:gd name="T39" fmla="*/ 218 h 283"/>
                <a:gd name="T40" fmla="*/ 52 w 248"/>
                <a:gd name="T41" fmla="*/ 232 h 283"/>
                <a:gd name="T42" fmla="*/ 72 w 248"/>
                <a:gd name="T43" fmla="*/ 224 h 283"/>
                <a:gd name="T44" fmla="*/ 75 w 248"/>
                <a:gd name="T45" fmla="*/ 223 h 283"/>
                <a:gd name="T46" fmla="*/ 80 w 248"/>
                <a:gd name="T47" fmla="*/ 225 h 283"/>
                <a:gd name="T48" fmla="*/ 88 w 248"/>
                <a:gd name="T49" fmla="*/ 256 h 283"/>
                <a:gd name="T50" fmla="*/ 127 w 248"/>
                <a:gd name="T51" fmla="*/ 283 h 283"/>
                <a:gd name="T52" fmla="*/ 159 w 248"/>
                <a:gd name="T53" fmla="*/ 273 h 283"/>
                <a:gd name="T54" fmla="*/ 181 w 248"/>
                <a:gd name="T55" fmla="*/ 275 h 283"/>
                <a:gd name="T56" fmla="*/ 186 w 248"/>
                <a:gd name="T57" fmla="*/ 275 h 283"/>
                <a:gd name="T58" fmla="*/ 230 w 248"/>
                <a:gd name="T59" fmla="*/ 264 h 283"/>
                <a:gd name="T60" fmla="*/ 248 w 248"/>
                <a:gd name="T61" fmla="*/ 252 h 283"/>
                <a:gd name="T62" fmla="*/ 244 w 248"/>
                <a:gd name="T63" fmla="*/ 245 h 283"/>
                <a:gd name="T64" fmla="*/ 223 w 248"/>
                <a:gd name="T65" fmla="*/ 217 h 283"/>
                <a:gd name="T66" fmla="*/ 201 w 248"/>
                <a:gd name="T67" fmla="*/ 194 h 283"/>
                <a:gd name="T68" fmla="*/ 194 w 248"/>
                <a:gd name="T69" fmla="*/ 180 h 283"/>
                <a:gd name="T70" fmla="*/ 176 w 248"/>
                <a:gd name="T71" fmla="*/ 126 h 283"/>
                <a:gd name="T72" fmla="*/ 178 w 248"/>
                <a:gd name="T73" fmla="*/ 101 h 283"/>
                <a:gd name="T74" fmla="*/ 180 w 248"/>
                <a:gd name="T75" fmla="*/ 56 h 283"/>
                <a:gd name="T76" fmla="*/ 179 w 248"/>
                <a:gd name="T77" fmla="*/ 46 h 283"/>
                <a:gd name="T78" fmla="*/ 179 w 248"/>
                <a:gd name="T79" fmla="*/ 46 h 283"/>
                <a:gd name="T80" fmla="*/ 179 w 248"/>
                <a:gd name="T81" fmla="*/ 46 h 283"/>
                <a:gd name="T82" fmla="*/ 178 w 248"/>
                <a:gd name="T83" fmla="*/ 14 h 283"/>
                <a:gd name="T84" fmla="*/ 178 w 248"/>
                <a:gd name="T85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8" h="283">
                  <a:moveTo>
                    <a:pt x="84" y="77"/>
                  </a:moveTo>
                  <a:cubicBezTo>
                    <a:pt x="82" y="77"/>
                    <a:pt x="80" y="76"/>
                    <a:pt x="78" y="73"/>
                  </a:cubicBezTo>
                  <a:cubicBezTo>
                    <a:pt x="79" y="73"/>
                    <a:pt x="80" y="72"/>
                    <a:pt x="81" y="72"/>
                  </a:cubicBezTo>
                  <a:cubicBezTo>
                    <a:pt x="75" y="68"/>
                    <a:pt x="78" y="63"/>
                    <a:pt x="80" y="59"/>
                  </a:cubicBezTo>
                  <a:cubicBezTo>
                    <a:pt x="81" y="55"/>
                    <a:pt x="86" y="52"/>
                    <a:pt x="91" y="52"/>
                  </a:cubicBezTo>
                  <a:cubicBezTo>
                    <a:pt x="92" y="52"/>
                    <a:pt x="93" y="52"/>
                    <a:pt x="94" y="53"/>
                  </a:cubicBezTo>
                  <a:cubicBezTo>
                    <a:pt x="98" y="54"/>
                    <a:pt x="105" y="63"/>
                    <a:pt x="104" y="67"/>
                  </a:cubicBezTo>
                  <a:cubicBezTo>
                    <a:pt x="104" y="68"/>
                    <a:pt x="102" y="70"/>
                    <a:pt x="101" y="70"/>
                  </a:cubicBezTo>
                  <a:cubicBezTo>
                    <a:pt x="96" y="73"/>
                    <a:pt x="92" y="75"/>
                    <a:pt x="88" y="76"/>
                  </a:cubicBezTo>
                  <a:cubicBezTo>
                    <a:pt x="87" y="77"/>
                    <a:pt x="86" y="77"/>
                    <a:pt x="84" y="77"/>
                  </a:cubicBezTo>
                  <a:moveTo>
                    <a:pt x="178" y="0"/>
                  </a:moveTo>
                  <a:cubicBezTo>
                    <a:pt x="160" y="2"/>
                    <a:pt x="142" y="7"/>
                    <a:pt x="124" y="10"/>
                  </a:cubicBezTo>
                  <a:cubicBezTo>
                    <a:pt x="62" y="22"/>
                    <a:pt x="40" y="69"/>
                    <a:pt x="19" y="118"/>
                  </a:cubicBezTo>
                  <a:cubicBezTo>
                    <a:pt x="9" y="143"/>
                    <a:pt x="6" y="172"/>
                    <a:pt x="0" y="202"/>
                  </a:cubicBezTo>
                  <a:cubicBezTo>
                    <a:pt x="2" y="205"/>
                    <a:pt x="2" y="209"/>
                    <a:pt x="1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7" y="214"/>
                    <a:pt x="13" y="215"/>
                    <a:pt x="20" y="217"/>
                  </a:cubicBezTo>
                  <a:cubicBezTo>
                    <a:pt x="17" y="212"/>
                    <a:pt x="16" y="208"/>
                    <a:pt x="13" y="202"/>
                  </a:cubicBezTo>
                  <a:cubicBezTo>
                    <a:pt x="20" y="202"/>
                    <a:pt x="24" y="203"/>
                    <a:pt x="29" y="203"/>
                  </a:cubicBezTo>
                  <a:cubicBezTo>
                    <a:pt x="27" y="208"/>
                    <a:pt x="25" y="212"/>
                    <a:pt x="23" y="218"/>
                  </a:cubicBezTo>
                  <a:cubicBezTo>
                    <a:pt x="33" y="222"/>
                    <a:pt x="43" y="226"/>
                    <a:pt x="52" y="232"/>
                  </a:cubicBezTo>
                  <a:cubicBezTo>
                    <a:pt x="59" y="228"/>
                    <a:pt x="65" y="226"/>
                    <a:pt x="72" y="224"/>
                  </a:cubicBezTo>
                  <a:cubicBezTo>
                    <a:pt x="73" y="224"/>
                    <a:pt x="74" y="223"/>
                    <a:pt x="75" y="223"/>
                  </a:cubicBezTo>
                  <a:cubicBezTo>
                    <a:pt x="77" y="223"/>
                    <a:pt x="79" y="224"/>
                    <a:pt x="80" y="225"/>
                  </a:cubicBezTo>
                  <a:cubicBezTo>
                    <a:pt x="93" y="232"/>
                    <a:pt x="96" y="245"/>
                    <a:pt x="88" y="256"/>
                  </a:cubicBezTo>
                  <a:cubicBezTo>
                    <a:pt x="101" y="265"/>
                    <a:pt x="113" y="275"/>
                    <a:pt x="127" y="283"/>
                  </a:cubicBezTo>
                  <a:cubicBezTo>
                    <a:pt x="144" y="275"/>
                    <a:pt x="150" y="273"/>
                    <a:pt x="159" y="273"/>
                  </a:cubicBezTo>
                  <a:cubicBezTo>
                    <a:pt x="164" y="273"/>
                    <a:pt x="171" y="274"/>
                    <a:pt x="181" y="275"/>
                  </a:cubicBezTo>
                  <a:cubicBezTo>
                    <a:pt x="183" y="275"/>
                    <a:pt x="184" y="275"/>
                    <a:pt x="186" y="275"/>
                  </a:cubicBezTo>
                  <a:cubicBezTo>
                    <a:pt x="201" y="275"/>
                    <a:pt x="216" y="270"/>
                    <a:pt x="230" y="264"/>
                  </a:cubicBezTo>
                  <a:cubicBezTo>
                    <a:pt x="236" y="261"/>
                    <a:pt x="242" y="257"/>
                    <a:pt x="248" y="252"/>
                  </a:cubicBezTo>
                  <a:cubicBezTo>
                    <a:pt x="247" y="249"/>
                    <a:pt x="245" y="247"/>
                    <a:pt x="244" y="245"/>
                  </a:cubicBezTo>
                  <a:cubicBezTo>
                    <a:pt x="238" y="235"/>
                    <a:pt x="231" y="226"/>
                    <a:pt x="223" y="217"/>
                  </a:cubicBezTo>
                  <a:cubicBezTo>
                    <a:pt x="216" y="209"/>
                    <a:pt x="208" y="202"/>
                    <a:pt x="201" y="194"/>
                  </a:cubicBezTo>
                  <a:cubicBezTo>
                    <a:pt x="198" y="190"/>
                    <a:pt x="196" y="185"/>
                    <a:pt x="194" y="180"/>
                  </a:cubicBezTo>
                  <a:cubicBezTo>
                    <a:pt x="186" y="163"/>
                    <a:pt x="180" y="145"/>
                    <a:pt x="176" y="126"/>
                  </a:cubicBezTo>
                  <a:cubicBezTo>
                    <a:pt x="175" y="117"/>
                    <a:pt x="174" y="110"/>
                    <a:pt x="178" y="101"/>
                  </a:cubicBezTo>
                  <a:cubicBezTo>
                    <a:pt x="184" y="87"/>
                    <a:pt x="182" y="71"/>
                    <a:pt x="180" y="56"/>
                  </a:cubicBezTo>
                  <a:cubicBezTo>
                    <a:pt x="180" y="53"/>
                    <a:pt x="180" y="49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35"/>
                    <a:pt x="179" y="24"/>
                    <a:pt x="178" y="14"/>
                  </a:cubicBezTo>
                  <a:cubicBezTo>
                    <a:pt x="178" y="9"/>
                    <a:pt x="178" y="5"/>
                    <a:pt x="17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663067" y="4765189"/>
              <a:ext cx="198438" cy="288925"/>
            </a:xfrm>
            <a:custGeom>
              <a:avLst/>
              <a:gdLst>
                <a:gd name="T0" fmla="*/ 5 w 175"/>
                <a:gd name="T1" fmla="*/ 47 h 253"/>
                <a:gd name="T2" fmla="*/ 6 w 175"/>
                <a:gd name="T3" fmla="*/ 57 h 253"/>
                <a:gd name="T4" fmla="*/ 4 w 175"/>
                <a:gd name="T5" fmla="*/ 102 h 253"/>
                <a:gd name="T6" fmla="*/ 2 w 175"/>
                <a:gd name="T7" fmla="*/ 127 h 253"/>
                <a:gd name="T8" fmla="*/ 20 w 175"/>
                <a:gd name="T9" fmla="*/ 181 h 253"/>
                <a:gd name="T10" fmla="*/ 27 w 175"/>
                <a:gd name="T11" fmla="*/ 195 h 253"/>
                <a:gd name="T12" fmla="*/ 49 w 175"/>
                <a:gd name="T13" fmla="*/ 218 h 253"/>
                <a:gd name="T14" fmla="*/ 70 w 175"/>
                <a:gd name="T15" fmla="*/ 246 h 253"/>
                <a:gd name="T16" fmla="*/ 74 w 175"/>
                <a:gd name="T17" fmla="*/ 253 h 253"/>
                <a:gd name="T18" fmla="*/ 91 w 175"/>
                <a:gd name="T19" fmla="*/ 239 h 253"/>
                <a:gd name="T20" fmla="*/ 117 w 175"/>
                <a:gd name="T21" fmla="*/ 47 h 253"/>
                <a:gd name="T22" fmla="*/ 88 w 175"/>
                <a:gd name="T23" fmla="*/ 59 h 253"/>
                <a:gd name="T24" fmla="*/ 81 w 175"/>
                <a:gd name="T25" fmla="*/ 61 h 253"/>
                <a:gd name="T26" fmla="*/ 64 w 175"/>
                <a:gd name="T27" fmla="*/ 59 h 253"/>
                <a:gd name="T28" fmla="*/ 23 w 175"/>
                <a:gd name="T29" fmla="*/ 50 h 253"/>
                <a:gd name="T30" fmla="*/ 5 w 175"/>
                <a:gd name="T31" fmla="*/ 47 h 253"/>
                <a:gd name="T32" fmla="*/ 20 w 175"/>
                <a:gd name="T33" fmla="*/ 0 h 253"/>
                <a:gd name="T34" fmla="*/ 4 w 175"/>
                <a:gd name="T35" fmla="*/ 1 h 253"/>
                <a:gd name="T36" fmla="*/ 4 w 175"/>
                <a:gd name="T37" fmla="*/ 15 h 253"/>
                <a:gd name="T38" fmla="*/ 5 w 175"/>
                <a:gd name="T39" fmla="*/ 47 h 253"/>
                <a:gd name="T40" fmla="*/ 11 w 175"/>
                <a:gd name="T41" fmla="*/ 46 h 253"/>
                <a:gd name="T42" fmla="*/ 11 w 175"/>
                <a:gd name="T43" fmla="*/ 46 h 253"/>
                <a:gd name="T44" fmla="*/ 14 w 175"/>
                <a:gd name="T45" fmla="*/ 46 h 253"/>
                <a:gd name="T46" fmla="*/ 69 w 175"/>
                <a:gd name="T47" fmla="*/ 12 h 253"/>
                <a:gd name="T48" fmla="*/ 61 w 175"/>
                <a:gd name="T49" fmla="*/ 8 h 253"/>
                <a:gd name="T50" fmla="*/ 20 w 175"/>
                <a:gd name="T5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5" h="253">
                  <a:moveTo>
                    <a:pt x="5" y="47"/>
                  </a:moveTo>
                  <a:cubicBezTo>
                    <a:pt x="6" y="50"/>
                    <a:pt x="6" y="54"/>
                    <a:pt x="6" y="57"/>
                  </a:cubicBezTo>
                  <a:cubicBezTo>
                    <a:pt x="8" y="72"/>
                    <a:pt x="10" y="88"/>
                    <a:pt x="4" y="102"/>
                  </a:cubicBezTo>
                  <a:cubicBezTo>
                    <a:pt x="0" y="111"/>
                    <a:pt x="1" y="118"/>
                    <a:pt x="2" y="127"/>
                  </a:cubicBezTo>
                  <a:cubicBezTo>
                    <a:pt x="6" y="146"/>
                    <a:pt x="12" y="164"/>
                    <a:pt x="20" y="181"/>
                  </a:cubicBezTo>
                  <a:cubicBezTo>
                    <a:pt x="22" y="186"/>
                    <a:pt x="24" y="191"/>
                    <a:pt x="27" y="195"/>
                  </a:cubicBezTo>
                  <a:cubicBezTo>
                    <a:pt x="34" y="203"/>
                    <a:pt x="42" y="210"/>
                    <a:pt x="49" y="218"/>
                  </a:cubicBezTo>
                  <a:cubicBezTo>
                    <a:pt x="57" y="227"/>
                    <a:pt x="64" y="236"/>
                    <a:pt x="70" y="246"/>
                  </a:cubicBezTo>
                  <a:cubicBezTo>
                    <a:pt x="71" y="248"/>
                    <a:pt x="73" y="250"/>
                    <a:pt x="74" y="253"/>
                  </a:cubicBezTo>
                  <a:cubicBezTo>
                    <a:pt x="80" y="248"/>
                    <a:pt x="85" y="243"/>
                    <a:pt x="91" y="239"/>
                  </a:cubicBezTo>
                  <a:cubicBezTo>
                    <a:pt x="147" y="198"/>
                    <a:pt x="175" y="109"/>
                    <a:pt x="117" y="47"/>
                  </a:cubicBezTo>
                  <a:cubicBezTo>
                    <a:pt x="107" y="50"/>
                    <a:pt x="97" y="53"/>
                    <a:pt x="88" y="59"/>
                  </a:cubicBezTo>
                  <a:cubicBezTo>
                    <a:pt x="87" y="61"/>
                    <a:pt x="84" y="61"/>
                    <a:pt x="81" y="61"/>
                  </a:cubicBezTo>
                  <a:cubicBezTo>
                    <a:pt x="76" y="61"/>
                    <a:pt x="69" y="60"/>
                    <a:pt x="64" y="59"/>
                  </a:cubicBezTo>
                  <a:cubicBezTo>
                    <a:pt x="50" y="56"/>
                    <a:pt x="37" y="52"/>
                    <a:pt x="23" y="50"/>
                  </a:cubicBezTo>
                  <a:cubicBezTo>
                    <a:pt x="17" y="49"/>
                    <a:pt x="11" y="49"/>
                    <a:pt x="5" y="47"/>
                  </a:cubicBezTo>
                  <a:moveTo>
                    <a:pt x="20" y="0"/>
                  </a:moveTo>
                  <a:cubicBezTo>
                    <a:pt x="15" y="0"/>
                    <a:pt x="9" y="0"/>
                    <a:pt x="4" y="1"/>
                  </a:cubicBezTo>
                  <a:cubicBezTo>
                    <a:pt x="4" y="6"/>
                    <a:pt x="4" y="10"/>
                    <a:pt x="4" y="15"/>
                  </a:cubicBezTo>
                  <a:cubicBezTo>
                    <a:pt x="5" y="25"/>
                    <a:pt x="5" y="36"/>
                    <a:pt x="5" y="47"/>
                  </a:cubicBezTo>
                  <a:cubicBezTo>
                    <a:pt x="7" y="46"/>
                    <a:pt x="9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3" y="46"/>
                    <a:pt x="14" y="46"/>
                  </a:cubicBezTo>
                  <a:cubicBezTo>
                    <a:pt x="39" y="46"/>
                    <a:pt x="56" y="32"/>
                    <a:pt x="69" y="12"/>
                  </a:cubicBezTo>
                  <a:cubicBezTo>
                    <a:pt x="66" y="11"/>
                    <a:pt x="63" y="9"/>
                    <a:pt x="61" y="8"/>
                  </a:cubicBezTo>
                  <a:cubicBezTo>
                    <a:pt x="47" y="2"/>
                    <a:pt x="34" y="0"/>
                    <a:pt x="2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出自【趣你的PPT】(微信:qunideppt)：最优质的PPT资源库"/>
            <p:cNvSpPr/>
            <p:nvPr/>
          </p:nvSpPr>
          <p:spPr bwMode="auto">
            <a:xfrm>
              <a:off x="9550355" y="4825514"/>
              <a:ext cx="33338" cy="28575"/>
            </a:xfrm>
            <a:custGeom>
              <a:avLst/>
              <a:gdLst>
                <a:gd name="T0" fmla="*/ 16 w 30"/>
                <a:gd name="T1" fmla="*/ 0 h 25"/>
                <a:gd name="T2" fmla="*/ 5 w 30"/>
                <a:gd name="T3" fmla="*/ 7 h 25"/>
                <a:gd name="T4" fmla="*/ 6 w 30"/>
                <a:gd name="T5" fmla="*/ 20 h 25"/>
                <a:gd name="T6" fmla="*/ 3 w 30"/>
                <a:gd name="T7" fmla="*/ 21 h 25"/>
                <a:gd name="T8" fmla="*/ 9 w 30"/>
                <a:gd name="T9" fmla="*/ 25 h 25"/>
                <a:gd name="T10" fmla="*/ 13 w 30"/>
                <a:gd name="T11" fmla="*/ 24 h 25"/>
                <a:gd name="T12" fmla="*/ 26 w 30"/>
                <a:gd name="T13" fmla="*/ 18 h 25"/>
                <a:gd name="T14" fmla="*/ 29 w 30"/>
                <a:gd name="T15" fmla="*/ 15 h 25"/>
                <a:gd name="T16" fmla="*/ 19 w 30"/>
                <a:gd name="T17" fmla="*/ 1 h 25"/>
                <a:gd name="T18" fmla="*/ 16 w 30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5">
                  <a:moveTo>
                    <a:pt x="16" y="0"/>
                  </a:moveTo>
                  <a:cubicBezTo>
                    <a:pt x="11" y="0"/>
                    <a:pt x="6" y="3"/>
                    <a:pt x="5" y="7"/>
                  </a:cubicBezTo>
                  <a:cubicBezTo>
                    <a:pt x="3" y="11"/>
                    <a:pt x="0" y="16"/>
                    <a:pt x="6" y="20"/>
                  </a:cubicBezTo>
                  <a:cubicBezTo>
                    <a:pt x="5" y="20"/>
                    <a:pt x="4" y="21"/>
                    <a:pt x="3" y="21"/>
                  </a:cubicBezTo>
                  <a:cubicBezTo>
                    <a:pt x="5" y="24"/>
                    <a:pt x="7" y="25"/>
                    <a:pt x="9" y="25"/>
                  </a:cubicBezTo>
                  <a:cubicBezTo>
                    <a:pt x="11" y="25"/>
                    <a:pt x="12" y="25"/>
                    <a:pt x="13" y="24"/>
                  </a:cubicBezTo>
                  <a:cubicBezTo>
                    <a:pt x="17" y="23"/>
                    <a:pt x="21" y="21"/>
                    <a:pt x="26" y="18"/>
                  </a:cubicBezTo>
                  <a:cubicBezTo>
                    <a:pt x="27" y="18"/>
                    <a:pt x="29" y="16"/>
                    <a:pt x="29" y="15"/>
                  </a:cubicBezTo>
                  <a:cubicBezTo>
                    <a:pt x="30" y="11"/>
                    <a:pt x="23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出自【趣你的PPT】(微信:qunideppt)：最优质的PPT资源库"/>
            <p:cNvSpPr/>
            <p:nvPr/>
          </p:nvSpPr>
          <p:spPr bwMode="auto">
            <a:xfrm>
              <a:off x="9667830" y="48191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出自【趣你的PPT】(微信:qunideppt)：最优质的PPT资源库"/>
            <p:cNvSpPr/>
            <p:nvPr/>
          </p:nvSpPr>
          <p:spPr bwMode="auto">
            <a:xfrm>
              <a:off x="9667830" y="4779476"/>
              <a:ext cx="128588" cy="55563"/>
            </a:xfrm>
            <a:custGeom>
              <a:avLst/>
              <a:gdLst>
                <a:gd name="T0" fmla="*/ 64 w 112"/>
                <a:gd name="T1" fmla="*/ 0 h 49"/>
                <a:gd name="T2" fmla="*/ 9 w 112"/>
                <a:gd name="T3" fmla="*/ 34 h 49"/>
                <a:gd name="T4" fmla="*/ 6 w 112"/>
                <a:gd name="T5" fmla="*/ 34 h 49"/>
                <a:gd name="T6" fmla="*/ 6 w 112"/>
                <a:gd name="T7" fmla="*/ 34 h 49"/>
                <a:gd name="T8" fmla="*/ 0 w 112"/>
                <a:gd name="T9" fmla="*/ 35 h 49"/>
                <a:gd name="T10" fmla="*/ 0 w 112"/>
                <a:gd name="T11" fmla="*/ 35 h 49"/>
                <a:gd name="T12" fmla="*/ 18 w 112"/>
                <a:gd name="T13" fmla="*/ 38 h 49"/>
                <a:gd name="T14" fmla="*/ 59 w 112"/>
                <a:gd name="T15" fmla="*/ 47 h 49"/>
                <a:gd name="T16" fmla="*/ 76 w 112"/>
                <a:gd name="T17" fmla="*/ 49 h 49"/>
                <a:gd name="T18" fmla="*/ 83 w 112"/>
                <a:gd name="T19" fmla="*/ 47 h 49"/>
                <a:gd name="T20" fmla="*/ 112 w 112"/>
                <a:gd name="T21" fmla="*/ 35 h 49"/>
                <a:gd name="T22" fmla="*/ 64 w 112"/>
                <a:gd name="T2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49">
                  <a:moveTo>
                    <a:pt x="64" y="0"/>
                  </a:moveTo>
                  <a:cubicBezTo>
                    <a:pt x="51" y="20"/>
                    <a:pt x="34" y="34"/>
                    <a:pt x="9" y="34"/>
                  </a:cubicBezTo>
                  <a:cubicBezTo>
                    <a:pt x="8" y="34"/>
                    <a:pt x="7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2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7"/>
                    <a:pt x="12" y="37"/>
                    <a:pt x="18" y="38"/>
                  </a:cubicBezTo>
                  <a:cubicBezTo>
                    <a:pt x="32" y="40"/>
                    <a:pt x="45" y="44"/>
                    <a:pt x="59" y="47"/>
                  </a:cubicBezTo>
                  <a:cubicBezTo>
                    <a:pt x="64" y="48"/>
                    <a:pt x="71" y="49"/>
                    <a:pt x="76" y="49"/>
                  </a:cubicBezTo>
                  <a:cubicBezTo>
                    <a:pt x="79" y="49"/>
                    <a:pt x="82" y="49"/>
                    <a:pt x="83" y="47"/>
                  </a:cubicBezTo>
                  <a:cubicBezTo>
                    <a:pt x="92" y="41"/>
                    <a:pt x="102" y="38"/>
                    <a:pt x="112" y="35"/>
                  </a:cubicBezTo>
                  <a:cubicBezTo>
                    <a:pt x="100" y="22"/>
                    <a:pt x="84" y="10"/>
                    <a:pt x="6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出自【趣你的PPT】(微信:qunideppt)：最优质的PPT资源库"/>
            <p:cNvSpPr/>
            <p:nvPr/>
          </p:nvSpPr>
          <p:spPr bwMode="auto">
            <a:xfrm>
              <a:off x="9196342" y="4903301"/>
              <a:ext cx="169863" cy="100013"/>
            </a:xfrm>
            <a:custGeom>
              <a:avLst/>
              <a:gdLst>
                <a:gd name="T0" fmla="*/ 106 w 149"/>
                <a:gd name="T1" fmla="*/ 0 h 88"/>
                <a:gd name="T2" fmla="*/ 20 w 149"/>
                <a:gd name="T3" fmla="*/ 33 h 88"/>
                <a:gd name="T4" fmla="*/ 35 w 149"/>
                <a:gd name="T5" fmla="*/ 86 h 88"/>
                <a:gd name="T6" fmla="*/ 62 w 149"/>
                <a:gd name="T7" fmla="*/ 88 h 88"/>
                <a:gd name="T8" fmla="*/ 119 w 149"/>
                <a:gd name="T9" fmla="*/ 72 h 88"/>
                <a:gd name="T10" fmla="*/ 142 w 149"/>
                <a:gd name="T11" fmla="*/ 26 h 88"/>
                <a:gd name="T12" fmla="*/ 106 w 149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88">
                  <a:moveTo>
                    <a:pt x="106" y="0"/>
                  </a:moveTo>
                  <a:cubicBezTo>
                    <a:pt x="71" y="2"/>
                    <a:pt x="42" y="9"/>
                    <a:pt x="20" y="33"/>
                  </a:cubicBezTo>
                  <a:cubicBezTo>
                    <a:pt x="0" y="54"/>
                    <a:pt x="7" y="82"/>
                    <a:pt x="35" y="86"/>
                  </a:cubicBezTo>
                  <a:cubicBezTo>
                    <a:pt x="44" y="87"/>
                    <a:pt x="53" y="88"/>
                    <a:pt x="62" y="88"/>
                  </a:cubicBezTo>
                  <a:cubicBezTo>
                    <a:pt x="81" y="88"/>
                    <a:pt x="101" y="84"/>
                    <a:pt x="119" y="72"/>
                  </a:cubicBezTo>
                  <a:cubicBezTo>
                    <a:pt x="136" y="61"/>
                    <a:pt x="149" y="45"/>
                    <a:pt x="142" y="26"/>
                  </a:cubicBezTo>
                  <a:cubicBezTo>
                    <a:pt x="137" y="14"/>
                    <a:pt x="119" y="8"/>
                    <a:pt x="10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出自【趣你的PPT】(微信:qunideppt)：最优质的PPT资源库"/>
            <p:cNvSpPr/>
            <p:nvPr/>
          </p:nvSpPr>
          <p:spPr bwMode="auto">
            <a:xfrm>
              <a:off x="9677355" y="5166826"/>
              <a:ext cx="53975" cy="69850"/>
            </a:xfrm>
            <a:custGeom>
              <a:avLst/>
              <a:gdLst>
                <a:gd name="T0" fmla="*/ 23 w 48"/>
                <a:gd name="T1" fmla="*/ 0 h 61"/>
                <a:gd name="T2" fmla="*/ 17 w 48"/>
                <a:gd name="T3" fmla="*/ 1 h 61"/>
                <a:gd name="T4" fmla="*/ 16 w 48"/>
                <a:gd name="T5" fmla="*/ 3 h 61"/>
                <a:gd name="T6" fmla="*/ 0 w 48"/>
                <a:gd name="T7" fmla="*/ 60 h 61"/>
                <a:gd name="T8" fmla="*/ 4 w 48"/>
                <a:gd name="T9" fmla="*/ 61 h 61"/>
                <a:gd name="T10" fmla="*/ 9 w 48"/>
                <a:gd name="T11" fmla="*/ 61 h 61"/>
                <a:gd name="T12" fmla="*/ 45 w 48"/>
                <a:gd name="T13" fmla="*/ 29 h 61"/>
                <a:gd name="T14" fmla="*/ 28 w 48"/>
                <a:gd name="T15" fmla="*/ 0 h 61"/>
                <a:gd name="T16" fmla="*/ 23 w 48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61">
                  <a:moveTo>
                    <a:pt x="23" y="0"/>
                  </a:moveTo>
                  <a:cubicBezTo>
                    <a:pt x="21" y="0"/>
                    <a:pt x="19" y="0"/>
                    <a:pt x="17" y="1"/>
                  </a:cubicBezTo>
                  <a:cubicBezTo>
                    <a:pt x="17" y="1"/>
                    <a:pt x="16" y="2"/>
                    <a:pt x="16" y="3"/>
                  </a:cubicBezTo>
                  <a:cubicBezTo>
                    <a:pt x="10" y="22"/>
                    <a:pt x="6" y="41"/>
                    <a:pt x="0" y="60"/>
                  </a:cubicBezTo>
                  <a:cubicBezTo>
                    <a:pt x="1" y="60"/>
                    <a:pt x="3" y="61"/>
                    <a:pt x="4" y="61"/>
                  </a:cubicBezTo>
                  <a:cubicBezTo>
                    <a:pt x="6" y="61"/>
                    <a:pt x="8" y="61"/>
                    <a:pt x="9" y="61"/>
                  </a:cubicBezTo>
                  <a:cubicBezTo>
                    <a:pt x="31" y="61"/>
                    <a:pt x="48" y="49"/>
                    <a:pt x="45" y="29"/>
                  </a:cubicBezTo>
                  <a:cubicBezTo>
                    <a:pt x="44" y="17"/>
                    <a:pt x="32" y="7"/>
                    <a:pt x="28" y="0"/>
                  </a:cubicBezTo>
                  <a:cubicBezTo>
                    <a:pt x="26" y="0"/>
                    <a:pt x="25" y="0"/>
                    <a:pt x="2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出自【趣你的PPT】(微信:qunideppt)：最优质的PPT资源库"/>
            <p:cNvSpPr/>
            <p:nvPr/>
          </p:nvSpPr>
          <p:spPr bwMode="auto">
            <a:xfrm>
              <a:off x="9651955" y="5168414"/>
              <a:ext cx="44450" cy="66675"/>
            </a:xfrm>
            <a:custGeom>
              <a:avLst/>
              <a:gdLst>
                <a:gd name="T0" fmla="*/ 39 w 39"/>
                <a:gd name="T1" fmla="*/ 0 h 59"/>
                <a:gd name="T2" fmla="*/ 1 w 39"/>
                <a:gd name="T3" fmla="*/ 30 h 59"/>
                <a:gd name="T4" fmla="*/ 22 w 39"/>
                <a:gd name="T5" fmla="*/ 59 h 59"/>
                <a:gd name="T6" fmla="*/ 38 w 39"/>
                <a:gd name="T7" fmla="*/ 2 h 59"/>
                <a:gd name="T8" fmla="*/ 39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39" y="0"/>
                  </a:moveTo>
                  <a:cubicBezTo>
                    <a:pt x="18" y="2"/>
                    <a:pt x="0" y="17"/>
                    <a:pt x="1" y="30"/>
                  </a:cubicBezTo>
                  <a:cubicBezTo>
                    <a:pt x="2" y="43"/>
                    <a:pt x="7" y="56"/>
                    <a:pt x="22" y="59"/>
                  </a:cubicBezTo>
                  <a:cubicBezTo>
                    <a:pt x="28" y="40"/>
                    <a:pt x="32" y="21"/>
                    <a:pt x="38" y="2"/>
                  </a:cubicBezTo>
                  <a:cubicBezTo>
                    <a:pt x="38" y="1"/>
                    <a:pt x="39" y="0"/>
                    <a:pt x="3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出自【趣你的PPT】(微信:qunideppt)：最优质的PPT资源库"/>
            <p:cNvSpPr/>
            <p:nvPr/>
          </p:nvSpPr>
          <p:spPr bwMode="auto">
            <a:xfrm>
              <a:off x="9431292" y="5341451"/>
              <a:ext cx="55563" cy="57150"/>
            </a:xfrm>
            <a:custGeom>
              <a:avLst/>
              <a:gdLst>
                <a:gd name="T0" fmla="*/ 20 w 48"/>
                <a:gd name="T1" fmla="*/ 0 h 50"/>
                <a:gd name="T2" fmla="*/ 2 w 48"/>
                <a:gd name="T3" fmla="*/ 27 h 50"/>
                <a:gd name="T4" fmla="*/ 27 w 48"/>
                <a:gd name="T5" fmla="*/ 50 h 50"/>
                <a:gd name="T6" fmla="*/ 28 w 48"/>
                <a:gd name="T7" fmla="*/ 50 h 50"/>
                <a:gd name="T8" fmla="*/ 45 w 48"/>
                <a:gd name="T9" fmla="*/ 33 h 50"/>
                <a:gd name="T10" fmla="*/ 20 w 48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0">
                  <a:moveTo>
                    <a:pt x="20" y="0"/>
                  </a:moveTo>
                  <a:cubicBezTo>
                    <a:pt x="11" y="13"/>
                    <a:pt x="2" y="20"/>
                    <a:pt x="2" y="27"/>
                  </a:cubicBezTo>
                  <a:cubicBezTo>
                    <a:pt x="0" y="43"/>
                    <a:pt x="12" y="49"/>
                    <a:pt x="27" y="50"/>
                  </a:cubicBezTo>
                  <a:cubicBezTo>
                    <a:pt x="27" y="50"/>
                    <a:pt x="28" y="50"/>
                    <a:pt x="28" y="50"/>
                  </a:cubicBezTo>
                  <a:cubicBezTo>
                    <a:pt x="40" y="50"/>
                    <a:pt x="48" y="43"/>
                    <a:pt x="45" y="33"/>
                  </a:cubicBezTo>
                  <a:cubicBezTo>
                    <a:pt x="42" y="22"/>
                    <a:pt x="31" y="14"/>
                    <a:pt x="2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出自【趣你的PPT】(微信:qunideppt)：最优质的PPT资源库"/>
            <p:cNvSpPr/>
            <p:nvPr/>
          </p:nvSpPr>
          <p:spPr bwMode="auto">
            <a:xfrm>
              <a:off x="9985330" y="4825514"/>
              <a:ext cx="25400" cy="30163"/>
            </a:xfrm>
            <a:custGeom>
              <a:avLst/>
              <a:gdLst>
                <a:gd name="T0" fmla="*/ 17 w 22"/>
                <a:gd name="T1" fmla="*/ 0 h 27"/>
                <a:gd name="T2" fmla="*/ 2 w 22"/>
                <a:gd name="T3" fmla="*/ 15 h 27"/>
                <a:gd name="T4" fmla="*/ 10 w 22"/>
                <a:gd name="T5" fmla="*/ 27 h 27"/>
                <a:gd name="T6" fmla="*/ 10 w 22"/>
                <a:gd name="T7" fmla="*/ 27 h 27"/>
                <a:gd name="T8" fmla="*/ 20 w 22"/>
                <a:gd name="T9" fmla="*/ 22 h 27"/>
                <a:gd name="T10" fmla="*/ 19 w 22"/>
                <a:gd name="T11" fmla="*/ 22 h 27"/>
                <a:gd name="T12" fmla="*/ 10 w 22"/>
                <a:gd name="T13" fmla="*/ 18 h 27"/>
                <a:gd name="T14" fmla="*/ 22 w 22"/>
                <a:gd name="T15" fmla="*/ 10 h 27"/>
                <a:gd name="T16" fmla="*/ 17 w 22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17" y="0"/>
                  </a:moveTo>
                  <a:cubicBezTo>
                    <a:pt x="10" y="7"/>
                    <a:pt x="4" y="10"/>
                    <a:pt x="2" y="15"/>
                  </a:cubicBezTo>
                  <a:cubicBezTo>
                    <a:pt x="0" y="18"/>
                    <a:pt x="8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6"/>
                    <a:pt x="17" y="24"/>
                    <a:pt x="20" y="22"/>
                  </a:cubicBezTo>
                  <a:cubicBezTo>
                    <a:pt x="20" y="22"/>
                    <a:pt x="20" y="22"/>
                    <a:pt x="19" y="22"/>
                  </a:cubicBezTo>
                  <a:cubicBezTo>
                    <a:pt x="17" y="22"/>
                    <a:pt x="15" y="20"/>
                    <a:pt x="10" y="18"/>
                  </a:cubicBezTo>
                  <a:cubicBezTo>
                    <a:pt x="14" y="15"/>
                    <a:pt x="18" y="13"/>
                    <a:pt x="22" y="10"/>
                  </a:cubicBezTo>
                  <a:cubicBezTo>
                    <a:pt x="21" y="7"/>
                    <a:pt x="19" y="4"/>
                    <a:pt x="1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出自【趣你的PPT】(微信:qunideppt)：最优质的PPT资源库"/>
            <p:cNvSpPr/>
            <p:nvPr/>
          </p:nvSpPr>
          <p:spPr bwMode="auto">
            <a:xfrm>
              <a:off x="9998030" y="4836626"/>
              <a:ext cx="15875" cy="12700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8 h 12"/>
                <a:gd name="T4" fmla="*/ 9 w 15"/>
                <a:gd name="T5" fmla="*/ 12 h 12"/>
                <a:gd name="T6" fmla="*/ 10 w 15"/>
                <a:gd name="T7" fmla="*/ 12 h 12"/>
                <a:gd name="T8" fmla="*/ 14 w 15"/>
                <a:gd name="T9" fmla="*/ 7 h 12"/>
                <a:gd name="T10" fmla="*/ 12 w 15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8" y="3"/>
                    <a:pt x="4" y="5"/>
                    <a:pt x="0" y="8"/>
                  </a:cubicBezTo>
                  <a:cubicBezTo>
                    <a:pt x="5" y="10"/>
                    <a:pt x="7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2" y="10"/>
                    <a:pt x="13" y="8"/>
                    <a:pt x="14" y="7"/>
                  </a:cubicBezTo>
                  <a:cubicBezTo>
                    <a:pt x="15" y="5"/>
                    <a:pt x="14" y="3"/>
                    <a:pt x="1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出自【趣你的PPT】(微信:qunideppt)：最优质的PPT资源库"/>
            <p:cNvSpPr/>
            <p:nvPr/>
          </p:nvSpPr>
          <p:spPr bwMode="auto">
            <a:xfrm>
              <a:off x="9874205" y="5335101"/>
              <a:ext cx="23813" cy="26988"/>
            </a:xfrm>
            <a:custGeom>
              <a:avLst/>
              <a:gdLst>
                <a:gd name="T0" fmla="*/ 14 w 21"/>
                <a:gd name="T1" fmla="*/ 0 h 23"/>
                <a:gd name="T2" fmla="*/ 0 w 21"/>
                <a:gd name="T3" fmla="*/ 14 h 23"/>
                <a:gd name="T4" fmla="*/ 8 w 21"/>
                <a:gd name="T5" fmla="*/ 23 h 23"/>
                <a:gd name="T6" fmla="*/ 21 w 21"/>
                <a:gd name="T7" fmla="*/ 8 h 23"/>
                <a:gd name="T8" fmla="*/ 14 w 2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14" y="0"/>
                  </a:moveTo>
                  <a:cubicBezTo>
                    <a:pt x="10" y="5"/>
                    <a:pt x="4" y="9"/>
                    <a:pt x="0" y="14"/>
                  </a:cubicBezTo>
                  <a:cubicBezTo>
                    <a:pt x="0" y="14"/>
                    <a:pt x="5" y="20"/>
                    <a:pt x="8" y="23"/>
                  </a:cubicBezTo>
                  <a:cubicBezTo>
                    <a:pt x="12" y="18"/>
                    <a:pt x="17" y="13"/>
                    <a:pt x="21" y="8"/>
                  </a:cubicBezTo>
                  <a:cubicBezTo>
                    <a:pt x="19" y="6"/>
                    <a:pt x="17" y="3"/>
                    <a:pt x="1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9913771" y="4565921"/>
              <a:ext cx="2931" cy="445332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5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10315158" y="4378413"/>
              <a:ext cx="2929" cy="445332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6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10112999" y="4756358"/>
              <a:ext cx="2931" cy="257824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7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10112999" y="4378413"/>
              <a:ext cx="2931" cy="257824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8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9855175" y="4448730"/>
              <a:ext cx="120124" cy="120122"/>
            </a:xfrm>
            <a:custGeom>
              <a:avLst/>
              <a:gdLst>
                <a:gd name="T0" fmla="*/ 179 w 180"/>
                <a:gd name="T1" fmla="*/ 90 h 180"/>
                <a:gd name="T2" fmla="*/ 179 w 180"/>
                <a:gd name="T3" fmla="*/ 90 h 180"/>
                <a:gd name="T4" fmla="*/ 89 w 180"/>
                <a:gd name="T5" fmla="*/ 179 h 180"/>
                <a:gd name="T6" fmla="*/ 0 w 180"/>
                <a:gd name="T7" fmla="*/ 90 h 180"/>
                <a:gd name="T8" fmla="*/ 89 w 180"/>
                <a:gd name="T9" fmla="*/ 0 h 180"/>
                <a:gd name="T10" fmla="*/ 179 w 180"/>
                <a:gd name="T11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80">
                  <a:moveTo>
                    <a:pt x="179" y="90"/>
                  </a:moveTo>
                  <a:lnTo>
                    <a:pt x="179" y="90"/>
                  </a:lnTo>
                  <a:cubicBezTo>
                    <a:pt x="179" y="134"/>
                    <a:pt x="142" y="179"/>
                    <a:pt x="89" y="179"/>
                  </a:cubicBezTo>
                  <a:cubicBezTo>
                    <a:pt x="37" y="179"/>
                    <a:pt x="0" y="134"/>
                    <a:pt x="0" y="90"/>
                  </a:cubicBezTo>
                  <a:cubicBezTo>
                    <a:pt x="0" y="37"/>
                    <a:pt x="37" y="0"/>
                    <a:pt x="89" y="0"/>
                  </a:cubicBezTo>
                  <a:cubicBezTo>
                    <a:pt x="142" y="0"/>
                    <a:pt x="179" y="37"/>
                    <a:pt x="179" y="90"/>
                  </a:cubicBez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29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0250701" y="4823745"/>
              <a:ext cx="125982" cy="120122"/>
            </a:xfrm>
            <a:custGeom>
              <a:avLst/>
              <a:gdLst>
                <a:gd name="T0" fmla="*/ 187 w 188"/>
                <a:gd name="T1" fmla="*/ 89 h 180"/>
                <a:gd name="T2" fmla="*/ 187 w 188"/>
                <a:gd name="T3" fmla="*/ 89 h 180"/>
                <a:gd name="T4" fmla="*/ 97 w 188"/>
                <a:gd name="T5" fmla="*/ 179 h 180"/>
                <a:gd name="T6" fmla="*/ 0 w 188"/>
                <a:gd name="T7" fmla="*/ 89 h 180"/>
                <a:gd name="T8" fmla="*/ 97 w 188"/>
                <a:gd name="T9" fmla="*/ 0 h 180"/>
                <a:gd name="T10" fmla="*/ 187 w 188"/>
                <a:gd name="T11" fmla="*/ 8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180">
                  <a:moveTo>
                    <a:pt x="187" y="89"/>
                  </a:moveTo>
                  <a:lnTo>
                    <a:pt x="187" y="89"/>
                  </a:lnTo>
                  <a:cubicBezTo>
                    <a:pt x="187" y="141"/>
                    <a:pt x="142" y="179"/>
                    <a:pt x="97" y="179"/>
                  </a:cubicBezTo>
                  <a:cubicBezTo>
                    <a:pt x="45" y="179"/>
                    <a:pt x="0" y="141"/>
                    <a:pt x="0" y="89"/>
                  </a:cubicBezTo>
                  <a:cubicBezTo>
                    <a:pt x="0" y="37"/>
                    <a:pt x="45" y="0"/>
                    <a:pt x="97" y="0"/>
                  </a:cubicBezTo>
                  <a:cubicBezTo>
                    <a:pt x="142" y="0"/>
                    <a:pt x="187" y="37"/>
                    <a:pt x="187" y="89"/>
                  </a:cubicBez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30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0051475" y="4636237"/>
              <a:ext cx="120122" cy="120122"/>
            </a:xfrm>
            <a:custGeom>
              <a:avLst/>
              <a:gdLst>
                <a:gd name="T0" fmla="*/ 180 w 181"/>
                <a:gd name="T1" fmla="*/ 89 h 180"/>
                <a:gd name="T2" fmla="*/ 180 w 181"/>
                <a:gd name="T3" fmla="*/ 89 h 180"/>
                <a:gd name="T4" fmla="*/ 90 w 181"/>
                <a:gd name="T5" fmla="*/ 179 h 180"/>
                <a:gd name="T6" fmla="*/ 0 w 181"/>
                <a:gd name="T7" fmla="*/ 89 h 180"/>
                <a:gd name="T8" fmla="*/ 90 w 181"/>
                <a:gd name="T9" fmla="*/ 0 h 180"/>
                <a:gd name="T10" fmla="*/ 180 w 181"/>
                <a:gd name="T11" fmla="*/ 8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80">
                  <a:moveTo>
                    <a:pt x="180" y="89"/>
                  </a:moveTo>
                  <a:lnTo>
                    <a:pt x="180" y="89"/>
                  </a:lnTo>
                  <a:cubicBezTo>
                    <a:pt x="180" y="142"/>
                    <a:pt x="142" y="179"/>
                    <a:pt x="90" y="179"/>
                  </a:cubicBezTo>
                  <a:cubicBezTo>
                    <a:pt x="45" y="179"/>
                    <a:pt x="0" y="142"/>
                    <a:pt x="0" y="89"/>
                  </a:cubicBezTo>
                  <a:cubicBezTo>
                    <a:pt x="0" y="37"/>
                    <a:pt x="45" y="0"/>
                    <a:pt x="90" y="0"/>
                  </a:cubicBezTo>
                  <a:cubicBezTo>
                    <a:pt x="142" y="0"/>
                    <a:pt x="180" y="37"/>
                    <a:pt x="180" y="89"/>
                  </a:cubicBez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31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9913771" y="4378411"/>
              <a:ext cx="2931" cy="70317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32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10315158" y="4943865"/>
              <a:ext cx="2929" cy="70317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</p:grpSp>
      <p:sp>
        <p:nvSpPr>
          <p:cNvPr id="33" name="出自【趣你的PPT】(微信:qunideppt)：最优质的PPT资源库"/>
          <p:cNvSpPr txBox="1"/>
          <p:nvPr/>
        </p:nvSpPr>
        <p:spPr>
          <a:xfrm>
            <a:off x="6424964" y="2966682"/>
            <a:ext cx="2338080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出自【趣你的PPT】(微信:qunideppt)：最优质的PPT资源库"/>
          <p:cNvSpPr txBox="1"/>
          <p:nvPr/>
        </p:nvSpPr>
        <p:spPr>
          <a:xfrm>
            <a:off x="6427005" y="3252587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78810" y="1628800"/>
            <a:ext cx="2687395" cy="1295400"/>
            <a:chOff x="6678810" y="1628800"/>
            <a:chExt cx="2687395" cy="1295400"/>
          </a:xfrm>
        </p:grpSpPr>
        <p:sp>
          <p:nvSpPr>
            <p:cNvPr id="4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99523" y="1959000"/>
              <a:ext cx="889000" cy="763588"/>
            </a:xfrm>
            <a:custGeom>
              <a:avLst/>
              <a:gdLst>
                <a:gd name="T0" fmla="*/ 92 w 781"/>
                <a:gd name="T1" fmla="*/ 558 h 670"/>
                <a:gd name="T2" fmla="*/ 100 w 781"/>
                <a:gd name="T3" fmla="*/ 529 h 670"/>
                <a:gd name="T4" fmla="*/ 115 w 781"/>
                <a:gd name="T5" fmla="*/ 580 h 670"/>
                <a:gd name="T6" fmla="*/ 86 w 781"/>
                <a:gd name="T7" fmla="*/ 595 h 670"/>
                <a:gd name="T8" fmla="*/ 65 w 781"/>
                <a:gd name="T9" fmla="*/ 621 h 670"/>
                <a:gd name="T10" fmla="*/ 2 w 781"/>
                <a:gd name="T11" fmla="*/ 605 h 670"/>
                <a:gd name="T12" fmla="*/ 36 w 781"/>
                <a:gd name="T13" fmla="*/ 664 h 670"/>
                <a:gd name="T14" fmla="*/ 65 w 781"/>
                <a:gd name="T15" fmla="*/ 659 h 670"/>
                <a:gd name="T16" fmla="*/ 80 w 781"/>
                <a:gd name="T17" fmla="*/ 649 h 670"/>
                <a:gd name="T18" fmla="*/ 84 w 781"/>
                <a:gd name="T19" fmla="*/ 649 h 670"/>
                <a:gd name="T20" fmla="*/ 114 w 781"/>
                <a:gd name="T21" fmla="*/ 657 h 670"/>
                <a:gd name="T22" fmla="*/ 124 w 781"/>
                <a:gd name="T23" fmla="*/ 658 h 670"/>
                <a:gd name="T24" fmla="*/ 170 w 781"/>
                <a:gd name="T25" fmla="*/ 662 h 670"/>
                <a:gd name="T26" fmla="*/ 215 w 781"/>
                <a:gd name="T27" fmla="*/ 660 h 670"/>
                <a:gd name="T28" fmla="*/ 287 w 781"/>
                <a:gd name="T29" fmla="*/ 639 h 670"/>
                <a:gd name="T30" fmla="*/ 307 w 781"/>
                <a:gd name="T31" fmla="*/ 626 h 670"/>
                <a:gd name="T32" fmla="*/ 246 w 781"/>
                <a:gd name="T33" fmla="*/ 559 h 670"/>
                <a:gd name="T34" fmla="*/ 178 w 781"/>
                <a:gd name="T35" fmla="*/ 523 h 670"/>
                <a:gd name="T36" fmla="*/ 248 w 781"/>
                <a:gd name="T37" fmla="*/ 427 h 670"/>
                <a:gd name="T38" fmla="*/ 338 w 781"/>
                <a:gd name="T39" fmla="*/ 616 h 670"/>
                <a:gd name="T40" fmla="*/ 417 w 781"/>
                <a:gd name="T41" fmla="*/ 569 h 670"/>
                <a:gd name="T42" fmla="*/ 426 w 781"/>
                <a:gd name="T43" fmla="*/ 523 h 670"/>
                <a:gd name="T44" fmla="*/ 407 w 781"/>
                <a:gd name="T45" fmla="*/ 513 h 670"/>
                <a:gd name="T46" fmla="*/ 378 w 781"/>
                <a:gd name="T47" fmla="*/ 492 h 670"/>
                <a:gd name="T48" fmla="*/ 353 w 781"/>
                <a:gd name="T49" fmla="*/ 468 h 670"/>
                <a:gd name="T50" fmla="*/ 340 w 781"/>
                <a:gd name="T51" fmla="*/ 471 h 670"/>
                <a:gd name="T52" fmla="*/ 294 w 781"/>
                <a:gd name="T53" fmla="*/ 454 h 670"/>
                <a:gd name="T54" fmla="*/ 279 w 781"/>
                <a:gd name="T55" fmla="*/ 443 h 670"/>
                <a:gd name="T56" fmla="*/ 759 w 781"/>
                <a:gd name="T57" fmla="*/ 347 h 670"/>
                <a:gd name="T58" fmla="*/ 705 w 781"/>
                <a:gd name="T59" fmla="*/ 410 h 670"/>
                <a:gd name="T60" fmla="*/ 705 w 781"/>
                <a:gd name="T61" fmla="*/ 423 h 670"/>
                <a:gd name="T62" fmla="*/ 743 w 781"/>
                <a:gd name="T63" fmla="*/ 399 h 670"/>
                <a:gd name="T64" fmla="*/ 781 w 781"/>
                <a:gd name="T65" fmla="*/ 387 h 670"/>
                <a:gd name="T66" fmla="*/ 759 w 781"/>
                <a:gd name="T67" fmla="*/ 347 h 670"/>
                <a:gd name="T68" fmla="*/ 194 w 781"/>
                <a:gd name="T69" fmla="*/ 50 h 670"/>
                <a:gd name="T70" fmla="*/ 207 w 781"/>
                <a:gd name="T71" fmla="*/ 47 h 670"/>
                <a:gd name="T72" fmla="*/ 101 w 781"/>
                <a:gd name="T73" fmla="*/ 2 h 670"/>
                <a:gd name="T74" fmla="*/ 76 w 781"/>
                <a:gd name="T75" fmla="*/ 2 h 670"/>
                <a:gd name="T76" fmla="*/ 0 w 781"/>
                <a:gd name="T77" fmla="*/ 52 h 670"/>
                <a:gd name="T78" fmla="*/ 46 w 781"/>
                <a:gd name="T79" fmla="*/ 72 h 670"/>
                <a:gd name="T80" fmla="*/ 87 w 781"/>
                <a:gd name="T81" fmla="*/ 27 h 670"/>
                <a:gd name="T82" fmla="*/ 226 w 781"/>
                <a:gd name="T83" fmla="*/ 0 h 670"/>
                <a:gd name="T84" fmla="*/ 235 w 781"/>
                <a:gd name="T85" fmla="*/ 10 h 670"/>
                <a:gd name="T86" fmla="*/ 238 w 781"/>
                <a:gd name="T87" fmla="*/ 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81" h="670">
                  <a:moveTo>
                    <a:pt x="96" y="528"/>
                  </a:moveTo>
                  <a:cubicBezTo>
                    <a:pt x="90" y="528"/>
                    <a:pt x="85" y="532"/>
                    <a:pt x="83" y="539"/>
                  </a:cubicBezTo>
                  <a:cubicBezTo>
                    <a:pt x="80" y="547"/>
                    <a:pt x="83" y="555"/>
                    <a:pt x="92" y="558"/>
                  </a:cubicBezTo>
                  <a:cubicBezTo>
                    <a:pt x="96" y="560"/>
                    <a:pt x="101" y="560"/>
                    <a:pt x="105" y="560"/>
                  </a:cubicBezTo>
                  <a:cubicBezTo>
                    <a:pt x="105" y="556"/>
                    <a:pt x="105" y="552"/>
                    <a:pt x="105" y="548"/>
                  </a:cubicBezTo>
                  <a:cubicBezTo>
                    <a:pt x="103" y="542"/>
                    <a:pt x="102" y="536"/>
                    <a:pt x="100" y="529"/>
                  </a:cubicBezTo>
                  <a:cubicBezTo>
                    <a:pt x="98" y="528"/>
                    <a:pt x="97" y="528"/>
                    <a:pt x="96" y="528"/>
                  </a:cubicBezTo>
                  <a:moveTo>
                    <a:pt x="178" y="523"/>
                  </a:moveTo>
                  <a:cubicBezTo>
                    <a:pt x="142" y="523"/>
                    <a:pt x="128" y="552"/>
                    <a:pt x="115" y="580"/>
                  </a:cubicBezTo>
                  <a:cubicBezTo>
                    <a:pt x="110" y="590"/>
                    <a:pt x="107" y="596"/>
                    <a:pt x="97" y="596"/>
                  </a:cubicBezTo>
                  <a:cubicBezTo>
                    <a:pt x="96" y="596"/>
                    <a:pt x="93" y="596"/>
                    <a:pt x="91" y="595"/>
                  </a:cubicBezTo>
                  <a:cubicBezTo>
                    <a:pt x="89" y="595"/>
                    <a:pt x="87" y="595"/>
                    <a:pt x="86" y="595"/>
                  </a:cubicBezTo>
                  <a:cubicBezTo>
                    <a:pt x="79" y="595"/>
                    <a:pt x="74" y="599"/>
                    <a:pt x="73" y="608"/>
                  </a:cubicBezTo>
                  <a:cubicBezTo>
                    <a:pt x="73" y="613"/>
                    <a:pt x="70" y="618"/>
                    <a:pt x="69" y="622"/>
                  </a:cubicBezTo>
                  <a:cubicBezTo>
                    <a:pt x="67" y="622"/>
                    <a:pt x="65" y="622"/>
                    <a:pt x="65" y="621"/>
                  </a:cubicBezTo>
                  <a:cubicBezTo>
                    <a:pt x="57" y="603"/>
                    <a:pt x="52" y="596"/>
                    <a:pt x="40" y="596"/>
                  </a:cubicBezTo>
                  <a:cubicBezTo>
                    <a:pt x="35" y="596"/>
                    <a:pt x="28" y="598"/>
                    <a:pt x="19" y="600"/>
                  </a:cubicBezTo>
                  <a:cubicBezTo>
                    <a:pt x="13" y="601"/>
                    <a:pt x="7" y="603"/>
                    <a:pt x="2" y="605"/>
                  </a:cubicBezTo>
                  <a:cubicBezTo>
                    <a:pt x="4" y="607"/>
                    <a:pt x="6" y="609"/>
                    <a:pt x="8" y="611"/>
                  </a:cubicBezTo>
                  <a:cubicBezTo>
                    <a:pt x="15" y="619"/>
                    <a:pt x="24" y="627"/>
                    <a:pt x="23" y="640"/>
                  </a:cubicBezTo>
                  <a:cubicBezTo>
                    <a:pt x="22" y="651"/>
                    <a:pt x="30" y="657"/>
                    <a:pt x="36" y="664"/>
                  </a:cubicBezTo>
                  <a:cubicBezTo>
                    <a:pt x="39" y="668"/>
                    <a:pt x="43" y="670"/>
                    <a:pt x="47" y="670"/>
                  </a:cubicBezTo>
                  <a:cubicBezTo>
                    <a:pt x="51" y="670"/>
                    <a:pt x="54" y="668"/>
                    <a:pt x="56" y="664"/>
                  </a:cubicBezTo>
                  <a:cubicBezTo>
                    <a:pt x="59" y="660"/>
                    <a:pt x="61" y="659"/>
                    <a:pt x="65" y="659"/>
                  </a:cubicBezTo>
                  <a:cubicBezTo>
                    <a:pt x="68" y="658"/>
                    <a:pt x="71" y="658"/>
                    <a:pt x="74" y="657"/>
                  </a:cubicBezTo>
                  <a:cubicBezTo>
                    <a:pt x="73" y="655"/>
                    <a:pt x="73" y="653"/>
                    <a:pt x="72" y="650"/>
                  </a:cubicBezTo>
                  <a:cubicBezTo>
                    <a:pt x="75" y="650"/>
                    <a:pt x="78" y="649"/>
                    <a:pt x="80" y="649"/>
                  </a:cubicBezTo>
                  <a:cubicBezTo>
                    <a:pt x="80" y="649"/>
                    <a:pt x="80" y="649"/>
                    <a:pt x="81" y="649"/>
                  </a:cubicBezTo>
                  <a:cubicBezTo>
                    <a:pt x="81" y="649"/>
                    <a:pt x="81" y="649"/>
                    <a:pt x="81" y="649"/>
                  </a:cubicBezTo>
                  <a:cubicBezTo>
                    <a:pt x="82" y="649"/>
                    <a:pt x="83" y="649"/>
                    <a:pt x="84" y="649"/>
                  </a:cubicBezTo>
                  <a:cubicBezTo>
                    <a:pt x="85" y="649"/>
                    <a:pt x="85" y="649"/>
                    <a:pt x="86" y="649"/>
                  </a:cubicBezTo>
                  <a:cubicBezTo>
                    <a:pt x="89" y="649"/>
                    <a:pt x="92" y="649"/>
                    <a:pt x="94" y="650"/>
                  </a:cubicBezTo>
                  <a:cubicBezTo>
                    <a:pt x="100" y="653"/>
                    <a:pt x="107" y="657"/>
                    <a:pt x="114" y="657"/>
                  </a:cubicBezTo>
                  <a:cubicBezTo>
                    <a:pt x="115" y="657"/>
                    <a:pt x="117" y="657"/>
                    <a:pt x="118" y="657"/>
                  </a:cubicBezTo>
                  <a:cubicBezTo>
                    <a:pt x="118" y="657"/>
                    <a:pt x="119" y="657"/>
                    <a:pt x="119" y="657"/>
                  </a:cubicBezTo>
                  <a:cubicBezTo>
                    <a:pt x="121" y="657"/>
                    <a:pt x="123" y="658"/>
                    <a:pt x="124" y="658"/>
                  </a:cubicBezTo>
                  <a:cubicBezTo>
                    <a:pt x="133" y="660"/>
                    <a:pt x="142" y="663"/>
                    <a:pt x="151" y="664"/>
                  </a:cubicBezTo>
                  <a:cubicBezTo>
                    <a:pt x="152" y="664"/>
                    <a:pt x="153" y="664"/>
                    <a:pt x="154" y="664"/>
                  </a:cubicBezTo>
                  <a:cubicBezTo>
                    <a:pt x="159" y="664"/>
                    <a:pt x="164" y="662"/>
                    <a:pt x="170" y="662"/>
                  </a:cubicBezTo>
                  <a:cubicBezTo>
                    <a:pt x="179" y="660"/>
                    <a:pt x="188" y="659"/>
                    <a:pt x="197" y="659"/>
                  </a:cubicBezTo>
                  <a:cubicBezTo>
                    <a:pt x="202" y="659"/>
                    <a:pt x="208" y="660"/>
                    <a:pt x="213" y="660"/>
                  </a:cubicBezTo>
                  <a:cubicBezTo>
                    <a:pt x="214" y="660"/>
                    <a:pt x="215" y="660"/>
                    <a:pt x="215" y="660"/>
                  </a:cubicBezTo>
                  <a:cubicBezTo>
                    <a:pt x="220" y="660"/>
                    <a:pt x="225" y="659"/>
                    <a:pt x="230" y="658"/>
                  </a:cubicBezTo>
                  <a:cubicBezTo>
                    <a:pt x="239" y="656"/>
                    <a:pt x="249" y="656"/>
                    <a:pt x="256" y="651"/>
                  </a:cubicBezTo>
                  <a:cubicBezTo>
                    <a:pt x="266" y="645"/>
                    <a:pt x="277" y="644"/>
                    <a:pt x="287" y="639"/>
                  </a:cubicBezTo>
                  <a:cubicBezTo>
                    <a:pt x="289" y="638"/>
                    <a:pt x="293" y="638"/>
                    <a:pt x="296" y="637"/>
                  </a:cubicBezTo>
                  <a:cubicBezTo>
                    <a:pt x="297" y="636"/>
                    <a:pt x="296" y="633"/>
                    <a:pt x="297" y="632"/>
                  </a:cubicBezTo>
                  <a:cubicBezTo>
                    <a:pt x="301" y="631"/>
                    <a:pt x="304" y="628"/>
                    <a:pt x="307" y="626"/>
                  </a:cubicBezTo>
                  <a:cubicBezTo>
                    <a:pt x="296" y="623"/>
                    <a:pt x="285" y="620"/>
                    <a:pt x="277" y="610"/>
                  </a:cubicBezTo>
                  <a:cubicBezTo>
                    <a:pt x="270" y="601"/>
                    <a:pt x="266" y="591"/>
                    <a:pt x="260" y="581"/>
                  </a:cubicBezTo>
                  <a:cubicBezTo>
                    <a:pt x="255" y="574"/>
                    <a:pt x="251" y="566"/>
                    <a:pt x="246" y="559"/>
                  </a:cubicBezTo>
                  <a:cubicBezTo>
                    <a:pt x="243" y="555"/>
                    <a:pt x="238" y="552"/>
                    <a:pt x="235" y="548"/>
                  </a:cubicBezTo>
                  <a:cubicBezTo>
                    <a:pt x="221" y="530"/>
                    <a:pt x="202" y="523"/>
                    <a:pt x="181" y="523"/>
                  </a:cubicBezTo>
                  <a:cubicBezTo>
                    <a:pt x="180" y="523"/>
                    <a:pt x="179" y="523"/>
                    <a:pt x="178" y="523"/>
                  </a:cubicBezTo>
                  <a:moveTo>
                    <a:pt x="258" y="417"/>
                  </a:moveTo>
                  <a:cubicBezTo>
                    <a:pt x="254" y="417"/>
                    <a:pt x="251" y="418"/>
                    <a:pt x="247" y="421"/>
                  </a:cubicBezTo>
                  <a:cubicBezTo>
                    <a:pt x="247" y="423"/>
                    <a:pt x="248" y="425"/>
                    <a:pt x="248" y="427"/>
                  </a:cubicBezTo>
                  <a:cubicBezTo>
                    <a:pt x="255" y="444"/>
                    <a:pt x="256" y="461"/>
                    <a:pt x="251" y="479"/>
                  </a:cubicBezTo>
                  <a:cubicBezTo>
                    <a:pt x="243" y="508"/>
                    <a:pt x="264" y="545"/>
                    <a:pt x="292" y="555"/>
                  </a:cubicBezTo>
                  <a:cubicBezTo>
                    <a:pt x="318" y="563"/>
                    <a:pt x="338" y="590"/>
                    <a:pt x="338" y="616"/>
                  </a:cubicBezTo>
                  <a:cubicBezTo>
                    <a:pt x="340" y="616"/>
                    <a:pt x="342" y="615"/>
                    <a:pt x="343" y="614"/>
                  </a:cubicBezTo>
                  <a:cubicBezTo>
                    <a:pt x="357" y="609"/>
                    <a:pt x="372" y="605"/>
                    <a:pt x="384" y="597"/>
                  </a:cubicBezTo>
                  <a:cubicBezTo>
                    <a:pt x="397" y="590"/>
                    <a:pt x="407" y="579"/>
                    <a:pt x="417" y="569"/>
                  </a:cubicBezTo>
                  <a:cubicBezTo>
                    <a:pt x="418" y="568"/>
                    <a:pt x="420" y="567"/>
                    <a:pt x="421" y="565"/>
                  </a:cubicBezTo>
                  <a:cubicBezTo>
                    <a:pt x="419" y="558"/>
                    <a:pt x="420" y="551"/>
                    <a:pt x="422" y="544"/>
                  </a:cubicBezTo>
                  <a:cubicBezTo>
                    <a:pt x="424" y="537"/>
                    <a:pt x="425" y="530"/>
                    <a:pt x="426" y="523"/>
                  </a:cubicBezTo>
                  <a:cubicBezTo>
                    <a:pt x="427" y="516"/>
                    <a:pt x="425" y="513"/>
                    <a:pt x="418" y="513"/>
                  </a:cubicBezTo>
                  <a:cubicBezTo>
                    <a:pt x="418" y="513"/>
                    <a:pt x="417" y="513"/>
                    <a:pt x="416" y="513"/>
                  </a:cubicBezTo>
                  <a:cubicBezTo>
                    <a:pt x="413" y="513"/>
                    <a:pt x="410" y="513"/>
                    <a:pt x="407" y="513"/>
                  </a:cubicBezTo>
                  <a:cubicBezTo>
                    <a:pt x="401" y="513"/>
                    <a:pt x="399" y="511"/>
                    <a:pt x="395" y="504"/>
                  </a:cubicBezTo>
                  <a:cubicBezTo>
                    <a:pt x="390" y="504"/>
                    <a:pt x="384" y="503"/>
                    <a:pt x="380" y="499"/>
                  </a:cubicBezTo>
                  <a:cubicBezTo>
                    <a:pt x="379" y="497"/>
                    <a:pt x="379" y="494"/>
                    <a:pt x="378" y="492"/>
                  </a:cubicBezTo>
                  <a:cubicBezTo>
                    <a:pt x="376" y="489"/>
                    <a:pt x="375" y="486"/>
                    <a:pt x="376" y="482"/>
                  </a:cubicBezTo>
                  <a:cubicBezTo>
                    <a:pt x="371" y="479"/>
                    <a:pt x="366" y="475"/>
                    <a:pt x="361" y="472"/>
                  </a:cubicBezTo>
                  <a:cubicBezTo>
                    <a:pt x="359" y="470"/>
                    <a:pt x="356" y="468"/>
                    <a:pt x="353" y="468"/>
                  </a:cubicBezTo>
                  <a:cubicBezTo>
                    <a:pt x="351" y="468"/>
                    <a:pt x="349" y="468"/>
                    <a:pt x="347" y="470"/>
                  </a:cubicBezTo>
                  <a:cubicBezTo>
                    <a:pt x="346" y="471"/>
                    <a:pt x="344" y="472"/>
                    <a:pt x="342" y="472"/>
                  </a:cubicBezTo>
                  <a:cubicBezTo>
                    <a:pt x="341" y="472"/>
                    <a:pt x="340" y="472"/>
                    <a:pt x="340" y="471"/>
                  </a:cubicBezTo>
                  <a:cubicBezTo>
                    <a:pt x="333" y="469"/>
                    <a:pt x="327" y="467"/>
                    <a:pt x="321" y="464"/>
                  </a:cubicBezTo>
                  <a:cubicBezTo>
                    <a:pt x="312" y="460"/>
                    <a:pt x="303" y="455"/>
                    <a:pt x="294" y="451"/>
                  </a:cubicBezTo>
                  <a:cubicBezTo>
                    <a:pt x="294" y="452"/>
                    <a:pt x="294" y="453"/>
                    <a:pt x="294" y="454"/>
                  </a:cubicBezTo>
                  <a:cubicBezTo>
                    <a:pt x="290" y="455"/>
                    <a:pt x="285" y="457"/>
                    <a:pt x="281" y="457"/>
                  </a:cubicBezTo>
                  <a:cubicBezTo>
                    <a:pt x="280" y="457"/>
                    <a:pt x="280" y="457"/>
                    <a:pt x="279" y="457"/>
                  </a:cubicBezTo>
                  <a:cubicBezTo>
                    <a:pt x="271" y="454"/>
                    <a:pt x="278" y="448"/>
                    <a:pt x="279" y="443"/>
                  </a:cubicBezTo>
                  <a:cubicBezTo>
                    <a:pt x="280" y="433"/>
                    <a:pt x="276" y="425"/>
                    <a:pt x="267" y="420"/>
                  </a:cubicBezTo>
                  <a:cubicBezTo>
                    <a:pt x="264" y="418"/>
                    <a:pt x="261" y="417"/>
                    <a:pt x="258" y="417"/>
                  </a:cubicBezTo>
                  <a:moveTo>
                    <a:pt x="759" y="347"/>
                  </a:moveTo>
                  <a:cubicBezTo>
                    <a:pt x="758" y="348"/>
                    <a:pt x="759" y="350"/>
                    <a:pt x="760" y="352"/>
                  </a:cubicBezTo>
                  <a:cubicBezTo>
                    <a:pt x="764" y="360"/>
                    <a:pt x="760" y="363"/>
                    <a:pt x="755" y="365"/>
                  </a:cubicBezTo>
                  <a:cubicBezTo>
                    <a:pt x="734" y="376"/>
                    <a:pt x="716" y="389"/>
                    <a:pt x="705" y="410"/>
                  </a:cubicBezTo>
                  <a:cubicBezTo>
                    <a:pt x="703" y="414"/>
                    <a:pt x="702" y="418"/>
                    <a:pt x="701" y="423"/>
                  </a:cubicBezTo>
                  <a:cubicBezTo>
                    <a:pt x="701" y="423"/>
                    <a:pt x="701" y="423"/>
                    <a:pt x="701" y="423"/>
                  </a:cubicBezTo>
                  <a:cubicBezTo>
                    <a:pt x="702" y="423"/>
                    <a:pt x="704" y="423"/>
                    <a:pt x="705" y="423"/>
                  </a:cubicBezTo>
                  <a:cubicBezTo>
                    <a:pt x="708" y="423"/>
                    <a:pt x="711" y="422"/>
                    <a:pt x="712" y="418"/>
                  </a:cubicBezTo>
                  <a:cubicBezTo>
                    <a:pt x="715" y="404"/>
                    <a:pt x="721" y="397"/>
                    <a:pt x="732" y="397"/>
                  </a:cubicBezTo>
                  <a:cubicBezTo>
                    <a:pt x="735" y="397"/>
                    <a:pt x="739" y="398"/>
                    <a:pt x="743" y="399"/>
                  </a:cubicBezTo>
                  <a:cubicBezTo>
                    <a:pt x="745" y="400"/>
                    <a:pt x="747" y="400"/>
                    <a:pt x="748" y="400"/>
                  </a:cubicBezTo>
                  <a:cubicBezTo>
                    <a:pt x="750" y="400"/>
                    <a:pt x="751" y="400"/>
                    <a:pt x="752" y="400"/>
                  </a:cubicBezTo>
                  <a:cubicBezTo>
                    <a:pt x="761" y="396"/>
                    <a:pt x="771" y="391"/>
                    <a:pt x="781" y="387"/>
                  </a:cubicBezTo>
                  <a:cubicBezTo>
                    <a:pt x="780" y="382"/>
                    <a:pt x="778" y="378"/>
                    <a:pt x="778" y="375"/>
                  </a:cubicBezTo>
                  <a:cubicBezTo>
                    <a:pt x="779" y="363"/>
                    <a:pt x="774" y="353"/>
                    <a:pt x="764" y="349"/>
                  </a:cubicBezTo>
                  <a:cubicBezTo>
                    <a:pt x="762" y="348"/>
                    <a:pt x="760" y="347"/>
                    <a:pt x="759" y="347"/>
                  </a:cubicBezTo>
                  <a:moveTo>
                    <a:pt x="203" y="45"/>
                  </a:moveTo>
                  <a:cubicBezTo>
                    <a:pt x="201" y="45"/>
                    <a:pt x="200" y="45"/>
                    <a:pt x="199" y="45"/>
                  </a:cubicBezTo>
                  <a:cubicBezTo>
                    <a:pt x="197" y="46"/>
                    <a:pt x="196" y="48"/>
                    <a:pt x="194" y="50"/>
                  </a:cubicBezTo>
                  <a:cubicBezTo>
                    <a:pt x="196" y="52"/>
                    <a:pt x="197" y="52"/>
                    <a:pt x="198" y="52"/>
                  </a:cubicBezTo>
                  <a:cubicBezTo>
                    <a:pt x="200" y="52"/>
                    <a:pt x="201" y="51"/>
                    <a:pt x="203" y="51"/>
                  </a:cubicBezTo>
                  <a:cubicBezTo>
                    <a:pt x="204" y="50"/>
                    <a:pt x="206" y="48"/>
                    <a:pt x="207" y="47"/>
                  </a:cubicBezTo>
                  <a:cubicBezTo>
                    <a:pt x="207" y="47"/>
                    <a:pt x="206" y="45"/>
                    <a:pt x="205" y="45"/>
                  </a:cubicBezTo>
                  <a:cubicBezTo>
                    <a:pt x="204" y="45"/>
                    <a:pt x="204" y="45"/>
                    <a:pt x="203" y="45"/>
                  </a:cubicBezTo>
                  <a:moveTo>
                    <a:pt x="101" y="2"/>
                  </a:moveTo>
                  <a:cubicBezTo>
                    <a:pt x="98" y="3"/>
                    <a:pt x="94" y="3"/>
                    <a:pt x="89" y="3"/>
                  </a:cubicBezTo>
                  <a:cubicBezTo>
                    <a:pt x="86" y="3"/>
                    <a:pt x="83" y="3"/>
                    <a:pt x="80" y="2"/>
                  </a:cubicBezTo>
                  <a:cubicBezTo>
                    <a:pt x="78" y="2"/>
                    <a:pt x="77" y="2"/>
                    <a:pt x="76" y="2"/>
                  </a:cubicBezTo>
                  <a:cubicBezTo>
                    <a:pt x="68" y="2"/>
                    <a:pt x="63" y="5"/>
                    <a:pt x="58" y="11"/>
                  </a:cubicBezTo>
                  <a:cubicBezTo>
                    <a:pt x="51" y="22"/>
                    <a:pt x="39" y="27"/>
                    <a:pt x="28" y="32"/>
                  </a:cubicBezTo>
                  <a:cubicBezTo>
                    <a:pt x="18" y="37"/>
                    <a:pt x="7" y="41"/>
                    <a:pt x="0" y="52"/>
                  </a:cubicBezTo>
                  <a:cubicBezTo>
                    <a:pt x="3" y="55"/>
                    <a:pt x="8" y="57"/>
                    <a:pt x="15" y="58"/>
                  </a:cubicBezTo>
                  <a:cubicBezTo>
                    <a:pt x="20" y="59"/>
                    <a:pt x="26" y="62"/>
                    <a:pt x="30" y="66"/>
                  </a:cubicBezTo>
                  <a:cubicBezTo>
                    <a:pt x="35" y="71"/>
                    <a:pt x="40" y="72"/>
                    <a:pt x="46" y="72"/>
                  </a:cubicBezTo>
                  <a:cubicBezTo>
                    <a:pt x="50" y="72"/>
                    <a:pt x="54" y="71"/>
                    <a:pt x="58" y="70"/>
                  </a:cubicBezTo>
                  <a:cubicBezTo>
                    <a:pt x="67" y="68"/>
                    <a:pt x="72" y="63"/>
                    <a:pt x="72" y="53"/>
                  </a:cubicBezTo>
                  <a:cubicBezTo>
                    <a:pt x="73" y="42"/>
                    <a:pt x="80" y="35"/>
                    <a:pt x="87" y="27"/>
                  </a:cubicBezTo>
                  <a:cubicBezTo>
                    <a:pt x="93" y="20"/>
                    <a:pt x="98" y="11"/>
                    <a:pt x="102" y="2"/>
                  </a:cubicBezTo>
                  <a:cubicBezTo>
                    <a:pt x="102" y="2"/>
                    <a:pt x="102" y="2"/>
                    <a:pt x="101" y="2"/>
                  </a:cubicBezTo>
                  <a:moveTo>
                    <a:pt x="226" y="0"/>
                  </a:moveTo>
                  <a:cubicBezTo>
                    <a:pt x="226" y="2"/>
                    <a:pt x="227" y="5"/>
                    <a:pt x="228" y="7"/>
                  </a:cubicBezTo>
                  <a:cubicBezTo>
                    <a:pt x="229" y="10"/>
                    <a:pt x="231" y="11"/>
                    <a:pt x="233" y="11"/>
                  </a:cubicBezTo>
                  <a:cubicBezTo>
                    <a:pt x="234" y="11"/>
                    <a:pt x="235" y="10"/>
                    <a:pt x="235" y="10"/>
                  </a:cubicBezTo>
                  <a:cubicBezTo>
                    <a:pt x="236" y="10"/>
                    <a:pt x="237" y="10"/>
                    <a:pt x="238" y="10"/>
                  </a:cubicBezTo>
                  <a:cubicBezTo>
                    <a:pt x="238" y="10"/>
                    <a:pt x="239" y="10"/>
                    <a:pt x="239" y="10"/>
                  </a:cubicBezTo>
                  <a:cubicBezTo>
                    <a:pt x="238" y="8"/>
                    <a:pt x="238" y="6"/>
                    <a:pt x="238" y="5"/>
                  </a:cubicBezTo>
                  <a:cubicBezTo>
                    <a:pt x="238" y="4"/>
                    <a:pt x="239" y="4"/>
                    <a:pt x="239" y="3"/>
                  </a:cubicBezTo>
                  <a:cubicBezTo>
                    <a:pt x="234" y="2"/>
                    <a:pt x="230" y="1"/>
                    <a:pt x="22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405885" y="1689125"/>
              <a:ext cx="568325" cy="304800"/>
            </a:xfrm>
            <a:custGeom>
              <a:avLst/>
              <a:gdLst>
                <a:gd name="T0" fmla="*/ 0 w 499"/>
                <a:gd name="T1" fmla="*/ 233 h 268"/>
                <a:gd name="T2" fmla="*/ 16 w 499"/>
                <a:gd name="T3" fmla="*/ 216 h 268"/>
                <a:gd name="T4" fmla="*/ 341 w 499"/>
                <a:gd name="T5" fmla="*/ 157 h 268"/>
                <a:gd name="T6" fmla="*/ 321 w 499"/>
                <a:gd name="T7" fmla="*/ 217 h 268"/>
                <a:gd name="T8" fmla="*/ 357 w 499"/>
                <a:gd name="T9" fmla="*/ 170 h 268"/>
                <a:gd name="T10" fmla="*/ 422 w 499"/>
                <a:gd name="T11" fmla="*/ 92 h 268"/>
                <a:gd name="T12" fmla="*/ 376 w 499"/>
                <a:gd name="T13" fmla="*/ 140 h 268"/>
                <a:gd name="T14" fmla="*/ 374 w 499"/>
                <a:gd name="T15" fmla="*/ 240 h 268"/>
                <a:gd name="T16" fmla="*/ 412 w 499"/>
                <a:gd name="T17" fmla="*/ 235 h 268"/>
                <a:gd name="T18" fmla="*/ 424 w 499"/>
                <a:gd name="T19" fmla="*/ 203 h 268"/>
                <a:gd name="T20" fmla="*/ 499 w 499"/>
                <a:gd name="T21" fmla="*/ 147 h 268"/>
                <a:gd name="T22" fmla="*/ 439 w 499"/>
                <a:gd name="T23" fmla="*/ 178 h 268"/>
                <a:gd name="T24" fmla="*/ 393 w 499"/>
                <a:gd name="T25" fmla="*/ 195 h 268"/>
                <a:gd name="T26" fmla="*/ 397 w 499"/>
                <a:gd name="T27" fmla="*/ 130 h 268"/>
                <a:gd name="T28" fmla="*/ 423 w 499"/>
                <a:gd name="T29" fmla="*/ 97 h 268"/>
                <a:gd name="T30" fmla="*/ 427 w 499"/>
                <a:gd name="T31" fmla="*/ 91 h 268"/>
                <a:gd name="T32" fmla="*/ 244 w 499"/>
                <a:gd name="T33" fmla="*/ 208 h 268"/>
                <a:gd name="T34" fmla="*/ 248 w 499"/>
                <a:gd name="T35" fmla="*/ 182 h 268"/>
                <a:gd name="T36" fmla="*/ 279 w 499"/>
                <a:gd name="T37" fmla="*/ 189 h 268"/>
                <a:gd name="T38" fmla="*/ 277 w 499"/>
                <a:gd name="T39" fmla="*/ 204 h 268"/>
                <a:gd name="T40" fmla="*/ 248 w 499"/>
                <a:gd name="T41" fmla="*/ 209 h 268"/>
                <a:gd name="T42" fmla="*/ 165 w 499"/>
                <a:gd name="T43" fmla="*/ 164 h 268"/>
                <a:gd name="T44" fmla="*/ 170 w 499"/>
                <a:gd name="T45" fmla="*/ 164 h 268"/>
                <a:gd name="T46" fmla="*/ 337 w 499"/>
                <a:gd name="T47" fmla="*/ 4 h 268"/>
                <a:gd name="T48" fmla="*/ 310 w 499"/>
                <a:gd name="T49" fmla="*/ 45 h 268"/>
                <a:gd name="T50" fmla="*/ 315 w 499"/>
                <a:gd name="T51" fmla="*/ 87 h 268"/>
                <a:gd name="T52" fmla="*/ 334 w 499"/>
                <a:gd name="T53" fmla="*/ 70 h 268"/>
                <a:gd name="T54" fmla="*/ 292 w 499"/>
                <a:gd name="T55" fmla="*/ 136 h 268"/>
                <a:gd name="T56" fmla="*/ 256 w 499"/>
                <a:gd name="T57" fmla="*/ 119 h 268"/>
                <a:gd name="T58" fmla="*/ 228 w 499"/>
                <a:gd name="T59" fmla="*/ 86 h 268"/>
                <a:gd name="T60" fmla="*/ 203 w 499"/>
                <a:gd name="T61" fmla="*/ 60 h 268"/>
                <a:gd name="T62" fmla="*/ 203 w 499"/>
                <a:gd name="T63" fmla="*/ 71 h 268"/>
                <a:gd name="T64" fmla="*/ 173 w 499"/>
                <a:gd name="T65" fmla="*/ 110 h 268"/>
                <a:gd name="T66" fmla="*/ 136 w 499"/>
                <a:gd name="T67" fmla="*/ 87 h 268"/>
                <a:gd name="T68" fmla="*/ 132 w 499"/>
                <a:gd name="T69" fmla="*/ 108 h 268"/>
                <a:gd name="T70" fmla="*/ 136 w 499"/>
                <a:gd name="T71" fmla="*/ 116 h 268"/>
                <a:gd name="T72" fmla="*/ 121 w 499"/>
                <a:gd name="T73" fmla="*/ 133 h 268"/>
                <a:gd name="T74" fmla="*/ 85 w 499"/>
                <a:gd name="T75" fmla="*/ 127 h 268"/>
                <a:gd name="T76" fmla="*/ 60 w 499"/>
                <a:gd name="T77" fmla="*/ 125 h 268"/>
                <a:gd name="T78" fmla="*/ 37 w 499"/>
                <a:gd name="T79" fmla="*/ 118 h 268"/>
                <a:gd name="T80" fmla="*/ 27 w 499"/>
                <a:gd name="T81" fmla="*/ 137 h 268"/>
                <a:gd name="T82" fmla="*/ 16 w 499"/>
                <a:gd name="T83" fmla="*/ 152 h 268"/>
                <a:gd name="T84" fmla="*/ 24 w 499"/>
                <a:gd name="T85" fmla="*/ 174 h 268"/>
                <a:gd name="T86" fmla="*/ 47 w 499"/>
                <a:gd name="T87" fmla="*/ 180 h 268"/>
                <a:gd name="T88" fmla="*/ 114 w 499"/>
                <a:gd name="T89" fmla="*/ 235 h 268"/>
                <a:gd name="T90" fmla="*/ 127 w 499"/>
                <a:gd name="T91" fmla="*/ 227 h 268"/>
                <a:gd name="T92" fmla="*/ 139 w 499"/>
                <a:gd name="T93" fmla="*/ 224 h 268"/>
                <a:gd name="T94" fmla="*/ 163 w 499"/>
                <a:gd name="T95" fmla="*/ 246 h 268"/>
                <a:gd name="T96" fmla="*/ 227 w 499"/>
                <a:gd name="T97" fmla="*/ 267 h 268"/>
                <a:gd name="T98" fmla="*/ 291 w 499"/>
                <a:gd name="T99" fmla="*/ 222 h 268"/>
                <a:gd name="T100" fmla="*/ 343 w 499"/>
                <a:gd name="T101" fmla="*/ 114 h 268"/>
                <a:gd name="T102" fmla="*/ 369 w 499"/>
                <a:gd name="T103" fmla="*/ 82 h 268"/>
                <a:gd name="T104" fmla="*/ 404 w 499"/>
                <a:gd name="T105" fmla="*/ 18 h 268"/>
                <a:gd name="T106" fmla="*/ 360 w 499"/>
                <a:gd name="T107" fmla="*/ 29 h 268"/>
                <a:gd name="T108" fmla="*/ 334 w 499"/>
                <a:gd name="T109" fmla="*/ 28 h 268"/>
                <a:gd name="T110" fmla="*/ 342 w 499"/>
                <a:gd name="T111" fmla="*/ 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9" h="268">
                  <a:moveTo>
                    <a:pt x="12" y="216"/>
                  </a:moveTo>
                  <a:cubicBezTo>
                    <a:pt x="9" y="216"/>
                    <a:pt x="5" y="216"/>
                    <a:pt x="3" y="220"/>
                  </a:cubicBezTo>
                  <a:cubicBezTo>
                    <a:pt x="3" y="221"/>
                    <a:pt x="1" y="223"/>
                    <a:pt x="2" y="224"/>
                  </a:cubicBezTo>
                  <a:cubicBezTo>
                    <a:pt x="4" y="228"/>
                    <a:pt x="0" y="230"/>
                    <a:pt x="0" y="233"/>
                  </a:cubicBezTo>
                  <a:cubicBezTo>
                    <a:pt x="3" y="235"/>
                    <a:pt x="5" y="237"/>
                    <a:pt x="7" y="239"/>
                  </a:cubicBezTo>
                  <a:cubicBezTo>
                    <a:pt x="8" y="239"/>
                    <a:pt x="8" y="239"/>
                    <a:pt x="8" y="239"/>
                  </a:cubicBezTo>
                  <a:cubicBezTo>
                    <a:pt x="9" y="237"/>
                    <a:pt x="9" y="235"/>
                    <a:pt x="10" y="234"/>
                  </a:cubicBezTo>
                  <a:cubicBezTo>
                    <a:pt x="12" y="228"/>
                    <a:pt x="14" y="222"/>
                    <a:pt x="16" y="216"/>
                  </a:cubicBezTo>
                  <a:cubicBezTo>
                    <a:pt x="15" y="216"/>
                    <a:pt x="13" y="216"/>
                    <a:pt x="12" y="216"/>
                  </a:cubicBezTo>
                  <a:moveTo>
                    <a:pt x="347" y="153"/>
                  </a:moveTo>
                  <a:cubicBezTo>
                    <a:pt x="347" y="153"/>
                    <a:pt x="347" y="153"/>
                    <a:pt x="347" y="153"/>
                  </a:cubicBezTo>
                  <a:cubicBezTo>
                    <a:pt x="345" y="153"/>
                    <a:pt x="343" y="155"/>
                    <a:pt x="341" y="157"/>
                  </a:cubicBezTo>
                  <a:cubicBezTo>
                    <a:pt x="333" y="173"/>
                    <a:pt x="325" y="190"/>
                    <a:pt x="316" y="206"/>
                  </a:cubicBezTo>
                  <a:cubicBezTo>
                    <a:pt x="313" y="210"/>
                    <a:pt x="314" y="213"/>
                    <a:pt x="318" y="216"/>
                  </a:cubicBezTo>
                  <a:cubicBezTo>
                    <a:pt x="318" y="217"/>
                    <a:pt x="319" y="217"/>
                    <a:pt x="319" y="217"/>
                  </a:cubicBezTo>
                  <a:cubicBezTo>
                    <a:pt x="320" y="217"/>
                    <a:pt x="320" y="217"/>
                    <a:pt x="321" y="217"/>
                  </a:cubicBezTo>
                  <a:cubicBezTo>
                    <a:pt x="321" y="218"/>
                    <a:pt x="321" y="218"/>
                    <a:pt x="320" y="218"/>
                  </a:cubicBezTo>
                  <a:cubicBezTo>
                    <a:pt x="323" y="219"/>
                    <a:pt x="326" y="220"/>
                    <a:pt x="329" y="220"/>
                  </a:cubicBezTo>
                  <a:cubicBezTo>
                    <a:pt x="338" y="220"/>
                    <a:pt x="346" y="215"/>
                    <a:pt x="349" y="207"/>
                  </a:cubicBezTo>
                  <a:cubicBezTo>
                    <a:pt x="352" y="196"/>
                    <a:pt x="354" y="184"/>
                    <a:pt x="357" y="170"/>
                  </a:cubicBezTo>
                  <a:cubicBezTo>
                    <a:pt x="356" y="166"/>
                    <a:pt x="355" y="161"/>
                    <a:pt x="353" y="157"/>
                  </a:cubicBezTo>
                  <a:cubicBezTo>
                    <a:pt x="352" y="155"/>
                    <a:pt x="349" y="153"/>
                    <a:pt x="347" y="153"/>
                  </a:cubicBezTo>
                  <a:moveTo>
                    <a:pt x="425" y="91"/>
                  </a:moveTo>
                  <a:cubicBezTo>
                    <a:pt x="424" y="91"/>
                    <a:pt x="423" y="91"/>
                    <a:pt x="422" y="92"/>
                  </a:cubicBezTo>
                  <a:cubicBezTo>
                    <a:pt x="417" y="96"/>
                    <a:pt x="412" y="101"/>
                    <a:pt x="406" y="104"/>
                  </a:cubicBezTo>
                  <a:cubicBezTo>
                    <a:pt x="400" y="107"/>
                    <a:pt x="397" y="111"/>
                    <a:pt x="398" y="118"/>
                  </a:cubicBezTo>
                  <a:cubicBezTo>
                    <a:pt x="397" y="119"/>
                    <a:pt x="395" y="119"/>
                    <a:pt x="394" y="120"/>
                  </a:cubicBezTo>
                  <a:cubicBezTo>
                    <a:pt x="388" y="127"/>
                    <a:pt x="382" y="134"/>
                    <a:pt x="376" y="140"/>
                  </a:cubicBezTo>
                  <a:cubicBezTo>
                    <a:pt x="376" y="140"/>
                    <a:pt x="376" y="141"/>
                    <a:pt x="376" y="141"/>
                  </a:cubicBezTo>
                  <a:cubicBezTo>
                    <a:pt x="365" y="155"/>
                    <a:pt x="369" y="172"/>
                    <a:pt x="367" y="188"/>
                  </a:cubicBezTo>
                  <a:cubicBezTo>
                    <a:pt x="366" y="199"/>
                    <a:pt x="367" y="210"/>
                    <a:pt x="365" y="221"/>
                  </a:cubicBezTo>
                  <a:cubicBezTo>
                    <a:pt x="364" y="229"/>
                    <a:pt x="369" y="235"/>
                    <a:pt x="374" y="240"/>
                  </a:cubicBezTo>
                  <a:cubicBezTo>
                    <a:pt x="377" y="243"/>
                    <a:pt x="381" y="249"/>
                    <a:pt x="385" y="249"/>
                  </a:cubicBezTo>
                  <a:cubicBezTo>
                    <a:pt x="385" y="249"/>
                    <a:pt x="385" y="249"/>
                    <a:pt x="385" y="249"/>
                  </a:cubicBezTo>
                  <a:cubicBezTo>
                    <a:pt x="388" y="249"/>
                    <a:pt x="392" y="243"/>
                    <a:pt x="396" y="241"/>
                  </a:cubicBezTo>
                  <a:cubicBezTo>
                    <a:pt x="401" y="239"/>
                    <a:pt x="406" y="237"/>
                    <a:pt x="412" y="235"/>
                  </a:cubicBezTo>
                  <a:cubicBezTo>
                    <a:pt x="412" y="234"/>
                    <a:pt x="412" y="232"/>
                    <a:pt x="412" y="231"/>
                  </a:cubicBezTo>
                  <a:cubicBezTo>
                    <a:pt x="411" y="230"/>
                    <a:pt x="412" y="228"/>
                    <a:pt x="413" y="226"/>
                  </a:cubicBezTo>
                  <a:cubicBezTo>
                    <a:pt x="415" y="221"/>
                    <a:pt x="418" y="216"/>
                    <a:pt x="420" y="211"/>
                  </a:cubicBezTo>
                  <a:cubicBezTo>
                    <a:pt x="421" y="208"/>
                    <a:pt x="422" y="205"/>
                    <a:pt x="424" y="203"/>
                  </a:cubicBezTo>
                  <a:cubicBezTo>
                    <a:pt x="432" y="196"/>
                    <a:pt x="441" y="193"/>
                    <a:pt x="448" y="185"/>
                  </a:cubicBezTo>
                  <a:cubicBezTo>
                    <a:pt x="453" y="180"/>
                    <a:pt x="460" y="176"/>
                    <a:pt x="466" y="171"/>
                  </a:cubicBezTo>
                  <a:cubicBezTo>
                    <a:pt x="474" y="165"/>
                    <a:pt x="483" y="159"/>
                    <a:pt x="491" y="153"/>
                  </a:cubicBezTo>
                  <a:cubicBezTo>
                    <a:pt x="494" y="151"/>
                    <a:pt x="496" y="149"/>
                    <a:pt x="499" y="147"/>
                  </a:cubicBezTo>
                  <a:cubicBezTo>
                    <a:pt x="499" y="147"/>
                    <a:pt x="499" y="146"/>
                    <a:pt x="499" y="145"/>
                  </a:cubicBezTo>
                  <a:cubicBezTo>
                    <a:pt x="493" y="148"/>
                    <a:pt x="487" y="150"/>
                    <a:pt x="481" y="153"/>
                  </a:cubicBezTo>
                  <a:cubicBezTo>
                    <a:pt x="473" y="158"/>
                    <a:pt x="465" y="162"/>
                    <a:pt x="456" y="167"/>
                  </a:cubicBezTo>
                  <a:cubicBezTo>
                    <a:pt x="450" y="170"/>
                    <a:pt x="445" y="174"/>
                    <a:pt x="439" y="178"/>
                  </a:cubicBezTo>
                  <a:cubicBezTo>
                    <a:pt x="434" y="181"/>
                    <a:pt x="428" y="184"/>
                    <a:pt x="424" y="189"/>
                  </a:cubicBezTo>
                  <a:cubicBezTo>
                    <a:pt x="419" y="194"/>
                    <a:pt x="414" y="197"/>
                    <a:pt x="408" y="198"/>
                  </a:cubicBezTo>
                  <a:cubicBezTo>
                    <a:pt x="406" y="199"/>
                    <a:pt x="403" y="200"/>
                    <a:pt x="400" y="200"/>
                  </a:cubicBezTo>
                  <a:cubicBezTo>
                    <a:pt x="398" y="200"/>
                    <a:pt x="395" y="199"/>
                    <a:pt x="393" y="195"/>
                  </a:cubicBezTo>
                  <a:cubicBezTo>
                    <a:pt x="390" y="191"/>
                    <a:pt x="386" y="188"/>
                    <a:pt x="380" y="187"/>
                  </a:cubicBezTo>
                  <a:cubicBezTo>
                    <a:pt x="371" y="186"/>
                    <a:pt x="367" y="175"/>
                    <a:pt x="372" y="167"/>
                  </a:cubicBezTo>
                  <a:cubicBezTo>
                    <a:pt x="375" y="162"/>
                    <a:pt x="379" y="158"/>
                    <a:pt x="383" y="153"/>
                  </a:cubicBezTo>
                  <a:cubicBezTo>
                    <a:pt x="388" y="145"/>
                    <a:pt x="392" y="137"/>
                    <a:pt x="397" y="130"/>
                  </a:cubicBezTo>
                  <a:cubicBezTo>
                    <a:pt x="398" y="128"/>
                    <a:pt x="400" y="126"/>
                    <a:pt x="400" y="124"/>
                  </a:cubicBezTo>
                  <a:cubicBezTo>
                    <a:pt x="399" y="119"/>
                    <a:pt x="403" y="117"/>
                    <a:pt x="406" y="115"/>
                  </a:cubicBezTo>
                  <a:cubicBezTo>
                    <a:pt x="410" y="111"/>
                    <a:pt x="414" y="107"/>
                    <a:pt x="418" y="103"/>
                  </a:cubicBezTo>
                  <a:cubicBezTo>
                    <a:pt x="420" y="101"/>
                    <a:pt x="421" y="99"/>
                    <a:pt x="423" y="97"/>
                  </a:cubicBezTo>
                  <a:cubicBezTo>
                    <a:pt x="423" y="97"/>
                    <a:pt x="423" y="97"/>
                    <a:pt x="424" y="97"/>
                  </a:cubicBezTo>
                  <a:cubicBezTo>
                    <a:pt x="424" y="96"/>
                    <a:pt x="423" y="95"/>
                    <a:pt x="423" y="94"/>
                  </a:cubicBezTo>
                  <a:cubicBezTo>
                    <a:pt x="425" y="93"/>
                    <a:pt x="426" y="92"/>
                    <a:pt x="427" y="91"/>
                  </a:cubicBezTo>
                  <a:cubicBezTo>
                    <a:pt x="427" y="91"/>
                    <a:pt x="427" y="91"/>
                    <a:pt x="427" y="91"/>
                  </a:cubicBezTo>
                  <a:cubicBezTo>
                    <a:pt x="426" y="91"/>
                    <a:pt x="426" y="91"/>
                    <a:pt x="426" y="91"/>
                  </a:cubicBezTo>
                  <a:cubicBezTo>
                    <a:pt x="425" y="91"/>
                    <a:pt x="425" y="91"/>
                    <a:pt x="425" y="91"/>
                  </a:cubicBezTo>
                  <a:moveTo>
                    <a:pt x="248" y="209"/>
                  </a:moveTo>
                  <a:cubicBezTo>
                    <a:pt x="247" y="209"/>
                    <a:pt x="245" y="209"/>
                    <a:pt x="244" y="208"/>
                  </a:cubicBezTo>
                  <a:cubicBezTo>
                    <a:pt x="242" y="205"/>
                    <a:pt x="241" y="203"/>
                    <a:pt x="239" y="200"/>
                  </a:cubicBezTo>
                  <a:cubicBezTo>
                    <a:pt x="241" y="199"/>
                    <a:pt x="243" y="199"/>
                    <a:pt x="245" y="198"/>
                  </a:cubicBezTo>
                  <a:cubicBezTo>
                    <a:pt x="249" y="195"/>
                    <a:pt x="252" y="193"/>
                    <a:pt x="249" y="188"/>
                  </a:cubicBezTo>
                  <a:cubicBezTo>
                    <a:pt x="248" y="186"/>
                    <a:pt x="247" y="182"/>
                    <a:pt x="248" y="182"/>
                  </a:cubicBezTo>
                  <a:cubicBezTo>
                    <a:pt x="249" y="180"/>
                    <a:pt x="252" y="179"/>
                    <a:pt x="254" y="179"/>
                  </a:cubicBezTo>
                  <a:cubicBezTo>
                    <a:pt x="254" y="179"/>
                    <a:pt x="255" y="179"/>
                    <a:pt x="255" y="179"/>
                  </a:cubicBezTo>
                  <a:cubicBezTo>
                    <a:pt x="264" y="182"/>
                    <a:pt x="272" y="184"/>
                    <a:pt x="280" y="187"/>
                  </a:cubicBezTo>
                  <a:cubicBezTo>
                    <a:pt x="279" y="188"/>
                    <a:pt x="279" y="188"/>
                    <a:pt x="279" y="189"/>
                  </a:cubicBezTo>
                  <a:cubicBezTo>
                    <a:pt x="280" y="191"/>
                    <a:pt x="281" y="194"/>
                    <a:pt x="282" y="197"/>
                  </a:cubicBezTo>
                  <a:cubicBezTo>
                    <a:pt x="283" y="199"/>
                    <a:pt x="283" y="201"/>
                    <a:pt x="283" y="203"/>
                  </a:cubicBezTo>
                  <a:cubicBezTo>
                    <a:pt x="282" y="203"/>
                    <a:pt x="280" y="204"/>
                    <a:pt x="279" y="204"/>
                  </a:cubicBezTo>
                  <a:cubicBezTo>
                    <a:pt x="278" y="204"/>
                    <a:pt x="278" y="204"/>
                    <a:pt x="277" y="204"/>
                  </a:cubicBezTo>
                  <a:cubicBezTo>
                    <a:pt x="273" y="203"/>
                    <a:pt x="270" y="201"/>
                    <a:pt x="266" y="199"/>
                  </a:cubicBezTo>
                  <a:cubicBezTo>
                    <a:pt x="265" y="199"/>
                    <a:pt x="264" y="199"/>
                    <a:pt x="263" y="199"/>
                  </a:cubicBezTo>
                  <a:cubicBezTo>
                    <a:pt x="260" y="199"/>
                    <a:pt x="257" y="202"/>
                    <a:pt x="255" y="205"/>
                  </a:cubicBezTo>
                  <a:cubicBezTo>
                    <a:pt x="254" y="207"/>
                    <a:pt x="251" y="209"/>
                    <a:pt x="248" y="209"/>
                  </a:cubicBezTo>
                  <a:moveTo>
                    <a:pt x="160" y="189"/>
                  </a:moveTo>
                  <a:cubicBezTo>
                    <a:pt x="150" y="177"/>
                    <a:pt x="156" y="169"/>
                    <a:pt x="163" y="160"/>
                  </a:cubicBezTo>
                  <a:cubicBezTo>
                    <a:pt x="164" y="161"/>
                    <a:pt x="164" y="162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6" y="164"/>
                    <a:pt x="166" y="164"/>
                    <a:pt x="167" y="164"/>
                  </a:cubicBezTo>
                  <a:cubicBezTo>
                    <a:pt x="168" y="164"/>
                    <a:pt x="168" y="164"/>
                    <a:pt x="169" y="164"/>
                  </a:cubicBezTo>
                  <a:cubicBezTo>
                    <a:pt x="169" y="164"/>
                    <a:pt x="170" y="164"/>
                    <a:pt x="170" y="164"/>
                  </a:cubicBezTo>
                  <a:cubicBezTo>
                    <a:pt x="171" y="167"/>
                    <a:pt x="174" y="171"/>
                    <a:pt x="173" y="173"/>
                  </a:cubicBezTo>
                  <a:cubicBezTo>
                    <a:pt x="169" y="178"/>
                    <a:pt x="164" y="183"/>
                    <a:pt x="160" y="189"/>
                  </a:cubicBezTo>
                  <a:moveTo>
                    <a:pt x="338" y="0"/>
                  </a:moveTo>
                  <a:cubicBezTo>
                    <a:pt x="337" y="0"/>
                    <a:pt x="336" y="1"/>
                    <a:pt x="337" y="4"/>
                  </a:cubicBezTo>
                  <a:cubicBezTo>
                    <a:pt x="337" y="5"/>
                    <a:pt x="336" y="6"/>
                    <a:pt x="336" y="6"/>
                  </a:cubicBezTo>
                  <a:cubicBezTo>
                    <a:pt x="334" y="9"/>
                    <a:pt x="332" y="12"/>
                    <a:pt x="330" y="15"/>
                  </a:cubicBezTo>
                  <a:cubicBezTo>
                    <a:pt x="329" y="18"/>
                    <a:pt x="328" y="22"/>
                    <a:pt x="326" y="26"/>
                  </a:cubicBezTo>
                  <a:cubicBezTo>
                    <a:pt x="321" y="32"/>
                    <a:pt x="316" y="38"/>
                    <a:pt x="310" y="45"/>
                  </a:cubicBezTo>
                  <a:cubicBezTo>
                    <a:pt x="306" y="50"/>
                    <a:pt x="302" y="55"/>
                    <a:pt x="303" y="62"/>
                  </a:cubicBezTo>
                  <a:cubicBezTo>
                    <a:pt x="304" y="62"/>
                    <a:pt x="305" y="61"/>
                    <a:pt x="306" y="61"/>
                  </a:cubicBezTo>
                  <a:cubicBezTo>
                    <a:pt x="307" y="67"/>
                    <a:pt x="308" y="73"/>
                    <a:pt x="308" y="79"/>
                  </a:cubicBezTo>
                  <a:cubicBezTo>
                    <a:pt x="310" y="82"/>
                    <a:pt x="311" y="87"/>
                    <a:pt x="315" y="87"/>
                  </a:cubicBezTo>
                  <a:cubicBezTo>
                    <a:pt x="316" y="87"/>
                    <a:pt x="318" y="87"/>
                    <a:pt x="320" y="85"/>
                  </a:cubicBezTo>
                  <a:cubicBezTo>
                    <a:pt x="317" y="81"/>
                    <a:pt x="321" y="77"/>
                    <a:pt x="322" y="74"/>
                  </a:cubicBezTo>
                  <a:cubicBezTo>
                    <a:pt x="324" y="69"/>
                    <a:pt x="326" y="67"/>
                    <a:pt x="328" y="67"/>
                  </a:cubicBezTo>
                  <a:cubicBezTo>
                    <a:pt x="330" y="67"/>
                    <a:pt x="332" y="68"/>
                    <a:pt x="334" y="70"/>
                  </a:cubicBezTo>
                  <a:cubicBezTo>
                    <a:pt x="334" y="73"/>
                    <a:pt x="335" y="77"/>
                    <a:pt x="334" y="79"/>
                  </a:cubicBezTo>
                  <a:cubicBezTo>
                    <a:pt x="331" y="86"/>
                    <a:pt x="328" y="92"/>
                    <a:pt x="324" y="98"/>
                  </a:cubicBezTo>
                  <a:cubicBezTo>
                    <a:pt x="319" y="105"/>
                    <a:pt x="314" y="112"/>
                    <a:pt x="307" y="116"/>
                  </a:cubicBezTo>
                  <a:cubicBezTo>
                    <a:pt x="299" y="121"/>
                    <a:pt x="297" y="129"/>
                    <a:pt x="292" y="136"/>
                  </a:cubicBezTo>
                  <a:cubicBezTo>
                    <a:pt x="289" y="139"/>
                    <a:pt x="285" y="142"/>
                    <a:pt x="281" y="142"/>
                  </a:cubicBezTo>
                  <a:cubicBezTo>
                    <a:pt x="278" y="142"/>
                    <a:pt x="275" y="141"/>
                    <a:pt x="273" y="138"/>
                  </a:cubicBezTo>
                  <a:cubicBezTo>
                    <a:pt x="270" y="135"/>
                    <a:pt x="269" y="131"/>
                    <a:pt x="266" y="128"/>
                  </a:cubicBezTo>
                  <a:cubicBezTo>
                    <a:pt x="263" y="125"/>
                    <a:pt x="259" y="122"/>
                    <a:pt x="256" y="119"/>
                  </a:cubicBezTo>
                  <a:cubicBezTo>
                    <a:pt x="253" y="118"/>
                    <a:pt x="251" y="115"/>
                    <a:pt x="248" y="115"/>
                  </a:cubicBezTo>
                  <a:cubicBezTo>
                    <a:pt x="244" y="115"/>
                    <a:pt x="240" y="115"/>
                    <a:pt x="237" y="111"/>
                  </a:cubicBezTo>
                  <a:cubicBezTo>
                    <a:pt x="235" y="108"/>
                    <a:pt x="232" y="105"/>
                    <a:pt x="231" y="101"/>
                  </a:cubicBezTo>
                  <a:cubicBezTo>
                    <a:pt x="230" y="96"/>
                    <a:pt x="229" y="91"/>
                    <a:pt x="228" y="86"/>
                  </a:cubicBezTo>
                  <a:cubicBezTo>
                    <a:pt x="228" y="84"/>
                    <a:pt x="228" y="81"/>
                    <a:pt x="227" y="78"/>
                  </a:cubicBezTo>
                  <a:cubicBezTo>
                    <a:pt x="221" y="71"/>
                    <a:pt x="227" y="61"/>
                    <a:pt x="222" y="54"/>
                  </a:cubicBezTo>
                  <a:cubicBezTo>
                    <a:pt x="220" y="52"/>
                    <a:pt x="217" y="51"/>
                    <a:pt x="216" y="51"/>
                  </a:cubicBezTo>
                  <a:cubicBezTo>
                    <a:pt x="210" y="51"/>
                    <a:pt x="207" y="56"/>
                    <a:pt x="203" y="60"/>
                  </a:cubicBezTo>
                  <a:cubicBezTo>
                    <a:pt x="209" y="62"/>
                    <a:pt x="203" y="65"/>
                    <a:pt x="203" y="68"/>
                  </a:cubicBezTo>
                  <a:cubicBezTo>
                    <a:pt x="204" y="69"/>
                    <a:pt x="205" y="69"/>
                    <a:pt x="207" y="71"/>
                  </a:cubicBezTo>
                  <a:cubicBezTo>
                    <a:pt x="205" y="71"/>
                    <a:pt x="204" y="70"/>
                    <a:pt x="204" y="70"/>
                  </a:cubicBezTo>
                  <a:cubicBezTo>
                    <a:pt x="203" y="70"/>
                    <a:pt x="203" y="70"/>
                    <a:pt x="203" y="71"/>
                  </a:cubicBezTo>
                  <a:cubicBezTo>
                    <a:pt x="201" y="75"/>
                    <a:pt x="199" y="80"/>
                    <a:pt x="196" y="84"/>
                  </a:cubicBezTo>
                  <a:cubicBezTo>
                    <a:pt x="195" y="86"/>
                    <a:pt x="191" y="88"/>
                    <a:pt x="191" y="90"/>
                  </a:cubicBezTo>
                  <a:cubicBezTo>
                    <a:pt x="192" y="97"/>
                    <a:pt x="187" y="100"/>
                    <a:pt x="184" y="104"/>
                  </a:cubicBezTo>
                  <a:cubicBezTo>
                    <a:pt x="180" y="108"/>
                    <a:pt x="176" y="110"/>
                    <a:pt x="173" y="110"/>
                  </a:cubicBezTo>
                  <a:cubicBezTo>
                    <a:pt x="168" y="110"/>
                    <a:pt x="164" y="108"/>
                    <a:pt x="161" y="103"/>
                  </a:cubicBezTo>
                  <a:cubicBezTo>
                    <a:pt x="159" y="101"/>
                    <a:pt x="158" y="96"/>
                    <a:pt x="155" y="95"/>
                  </a:cubicBezTo>
                  <a:cubicBezTo>
                    <a:pt x="149" y="92"/>
                    <a:pt x="146" y="88"/>
                    <a:pt x="144" y="81"/>
                  </a:cubicBezTo>
                  <a:cubicBezTo>
                    <a:pt x="141" y="84"/>
                    <a:pt x="135" y="87"/>
                    <a:pt x="136" y="87"/>
                  </a:cubicBezTo>
                  <a:cubicBezTo>
                    <a:pt x="138" y="93"/>
                    <a:pt x="133" y="100"/>
                    <a:pt x="142" y="104"/>
                  </a:cubicBezTo>
                  <a:cubicBezTo>
                    <a:pt x="139" y="106"/>
                    <a:pt x="136" y="109"/>
                    <a:pt x="135" y="109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4" y="108"/>
                    <a:pt x="133" y="108"/>
                    <a:pt x="132" y="108"/>
                  </a:cubicBezTo>
                  <a:cubicBezTo>
                    <a:pt x="130" y="108"/>
                    <a:pt x="129" y="111"/>
                    <a:pt x="126" y="113"/>
                  </a:cubicBezTo>
                  <a:cubicBezTo>
                    <a:pt x="129" y="114"/>
                    <a:pt x="131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5" y="116"/>
                    <a:pt x="135" y="116"/>
                    <a:pt x="136" y="116"/>
                  </a:cubicBezTo>
                  <a:cubicBezTo>
                    <a:pt x="139" y="116"/>
                    <a:pt x="138" y="118"/>
                    <a:pt x="139" y="120"/>
                  </a:cubicBezTo>
                  <a:cubicBezTo>
                    <a:pt x="138" y="120"/>
                    <a:pt x="137" y="120"/>
                    <a:pt x="136" y="121"/>
                  </a:cubicBezTo>
                  <a:cubicBezTo>
                    <a:pt x="137" y="126"/>
                    <a:pt x="135" y="131"/>
                    <a:pt x="130" y="132"/>
                  </a:cubicBezTo>
                  <a:cubicBezTo>
                    <a:pt x="127" y="132"/>
                    <a:pt x="124" y="133"/>
                    <a:pt x="121" y="133"/>
                  </a:cubicBezTo>
                  <a:cubicBezTo>
                    <a:pt x="118" y="133"/>
                    <a:pt x="116" y="133"/>
                    <a:pt x="114" y="132"/>
                  </a:cubicBezTo>
                  <a:cubicBezTo>
                    <a:pt x="105" y="131"/>
                    <a:pt x="96" y="127"/>
                    <a:pt x="87" y="127"/>
                  </a:cubicBezTo>
                  <a:cubicBezTo>
                    <a:pt x="87" y="127"/>
                    <a:pt x="87" y="127"/>
                    <a:pt x="86" y="127"/>
                  </a:cubicBezTo>
                  <a:cubicBezTo>
                    <a:pt x="86" y="127"/>
                    <a:pt x="86" y="127"/>
                    <a:pt x="85" y="127"/>
                  </a:cubicBezTo>
                  <a:cubicBezTo>
                    <a:pt x="77" y="127"/>
                    <a:pt x="77" y="125"/>
                    <a:pt x="79" y="118"/>
                  </a:cubicBezTo>
                  <a:cubicBezTo>
                    <a:pt x="76" y="118"/>
                    <a:pt x="74" y="118"/>
                    <a:pt x="72" y="119"/>
                  </a:cubicBezTo>
                  <a:cubicBezTo>
                    <a:pt x="68" y="121"/>
                    <a:pt x="65" y="123"/>
                    <a:pt x="61" y="125"/>
                  </a:cubicBezTo>
                  <a:cubicBezTo>
                    <a:pt x="61" y="125"/>
                    <a:pt x="60" y="125"/>
                    <a:pt x="60" y="125"/>
                  </a:cubicBezTo>
                  <a:cubicBezTo>
                    <a:pt x="58" y="125"/>
                    <a:pt x="56" y="124"/>
                    <a:pt x="55" y="124"/>
                  </a:cubicBezTo>
                  <a:cubicBezTo>
                    <a:pt x="53" y="118"/>
                    <a:pt x="47" y="118"/>
                    <a:pt x="42" y="118"/>
                  </a:cubicBezTo>
                  <a:cubicBezTo>
                    <a:pt x="43" y="116"/>
                    <a:pt x="44" y="115"/>
                    <a:pt x="46" y="112"/>
                  </a:cubicBezTo>
                  <a:cubicBezTo>
                    <a:pt x="42" y="114"/>
                    <a:pt x="40" y="116"/>
                    <a:pt x="37" y="118"/>
                  </a:cubicBezTo>
                  <a:cubicBezTo>
                    <a:pt x="37" y="119"/>
                    <a:pt x="38" y="120"/>
                    <a:pt x="39" y="121"/>
                  </a:cubicBezTo>
                  <a:cubicBezTo>
                    <a:pt x="34" y="124"/>
                    <a:pt x="29" y="127"/>
                    <a:pt x="24" y="130"/>
                  </a:cubicBezTo>
                  <a:cubicBezTo>
                    <a:pt x="23" y="131"/>
                    <a:pt x="23" y="133"/>
                    <a:pt x="23" y="135"/>
                  </a:cubicBezTo>
                  <a:cubicBezTo>
                    <a:pt x="23" y="136"/>
                    <a:pt x="25" y="137"/>
                    <a:pt x="27" y="137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32" y="136"/>
                    <a:pt x="36" y="134"/>
                    <a:pt x="40" y="133"/>
                  </a:cubicBezTo>
                  <a:cubicBezTo>
                    <a:pt x="42" y="142"/>
                    <a:pt x="41" y="145"/>
                    <a:pt x="34" y="145"/>
                  </a:cubicBezTo>
                  <a:cubicBezTo>
                    <a:pt x="27" y="146"/>
                    <a:pt x="22" y="149"/>
                    <a:pt x="16" y="152"/>
                  </a:cubicBezTo>
                  <a:cubicBezTo>
                    <a:pt x="15" y="153"/>
                    <a:pt x="14" y="154"/>
                    <a:pt x="14" y="155"/>
                  </a:cubicBezTo>
                  <a:cubicBezTo>
                    <a:pt x="14" y="159"/>
                    <a:pt x="15" y="162"/>
                    <a:pt x="16" y="166"/>
                  </a:cubicBezTo>
                  <a:cubicBezTo>
                    <a:pt x="17" y="167"/>
                    <a:pt x="20" y="167"/>
                    <a:pt x="21" y="168"/>
                  </a:cubicBezTo>
                  <a:cubicBezTo>
                    <a:pt x="22" y="170"/>
                    <a:pt x="23" y="172"/>
                    <a:pt x="24" y="174"/>
                  </a:cubicBezTo>
                  <a:cubicBezTo>
                    <a:pt x="27" y="177"/>
                    <a:pt x="31" y="179"/>
                    <a:pt x="34" y="182"/>
                  </a:cubicBezTo>
                  <a:cubicBezTo>
                    <a:pt x="35" y="183"/>
                    <a:pt x="36" y="184"/>
                    <a:pt x="37" y="185"/>
                  </a:cubicBezTo>
                  <a:cubicBezTo>
                    <a:pt x="37" y="184"/>
                    <a:pt x="38" y="184"/>
                    <a:pt x="38" y="184"/>
                  </a:cubicBezTo>
                  <a:cubicBezTo>
                    <a:pt x="42" y="181"/>
                    <a:pt x="45" y="180"/>
                    <a:pt x="47" y="180"/>
                  </a:cubicBezTo>
                  <a:cubicBezTo>
                    <a:pt x="51" y="180"/>
                    <a:pt x="53" y="183"/>
                    <a:pt x="54" y="189"/>
                  </a:cubicBezTo>
                  <a:cubicBezTo>
                    <a:pt x="55" y="198"/>
                    <a:pt x="54" y="207"/>
                    <a:pt x="55" y="216"/>
                  </a:cubicBezTo>
                  <a:cubicBezTo>
                    <a:pt x="55" y="219"/>
                    <a:pt x="54" y="223"/>
                    <a:pt x="54" y="226"/>
                  </a:cubicBezTo>
                  <a:cubicBezTo>
                    <a:pt x="74" y="229"/>
                    <a:pt x="94" y="232"/>
                    <a:pt x="114" y="235"/>
                  </a:cubicBezTo>
                  <a:cubicBezTo>
                    <a:pt x="118" y="235"/>
                    <a:pt x="122" y="235"/>
                    <a:pt x="126" y="236"/>
                  </a:cubicBezTo>
                  <a:cubicBezTo>
                    <a:pt x="128" y="236"/>
                    <a:pt x="130" y="237"/>
                    <a:pt x="132" y="237"/>
                  </a:cubicBezTo>
                  <a:cubicBezTo>
                    <a:pt x="131" y="235"/>
                    <a:pt x="131" y="234"/>
                    <a:pt x="131" y="232"/>
                  </a:cubicBezTo>
                  <a:cubicBezTo>
                    <a:pt x="130" y="230"/>
                    <a:pt x="128" y="228"/>
                    <a:pt x="127" y="227"/>
                  </a:cubicBezTo>
                  <a:cubicBezTo>
                    <a:pt x="124" y="224"/>
                    <a:pt x="125" y="222"/>
                    <a:pt x="127" y="221"/>
                  </a:cubicBezTo>
                  <a:cubicBezTo>
                    <a:pt x="129" y="220"/>
                    <a:pt x="131" y="218"/>
                    <a:pt x="133" y="218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7" y="218"/>
                    <a:pt x="140" y="219"/>
                    <a:pt x="139" y="224"/>
                  </a:cubicBezTo>
                  <a:cubicBezTo>
                    <a:pt x="139" y="225"/>
                    <a:pt x="140" y="227"/>
                    <a:pt x="141" y="228"/>
                  </a:cubicBezTo>
                  <a:cubicBezTo>
                    <a:pt x="143" y="232"/>
                    <a:pt x="146" y="235"/>
                    <a:pt x="145" y="240"/>
                  </a:cubicBezTo>
                  <a:cubicBezTo>
                    <a:pt x="147" y="240"/>
                    <a:pt x="150" y="241"/>
                    <a:pt x="152" y="242"/>
                  </a:cubicBezTo>
                  <a:cubicBezTo>
                    <a:pt x="156" y="243"/>
                    <a:pt x="159" y="244"/>
                    <a:pt x="163" y="246"/>
                  </a:cubicBezTo>
                  <a:cubicBezTo>
                    <a:pt x="165" y="246"/>
                    <a:pt x="167" y="246"/>
                    <a:pt x="168" y="247"/>
                  </a:cubicBezTo>
                  <a:cubicBezTo>
                    <a:pt x="177" y="258"/>
                    <a:pt x="190" y="257"/>
                    <a:pt x="201" y="260"/>
                  </a:cubicBezTo>
                  <a:cubicBezTo>
                    <a:pt x="210" y="263"/>
                    <a:pt x="218" y="265"/>
                    <a:pt x="226" y="268"/>
                  </a:cubicBezTo>
                  <a:cubicBezTo>
                    <a:pt x="226" y="268"/>
                    <a:pt x="227" y="267"/>
                    <a:pt x="227" y="267"/>
                  </a:cubicBezTo>
                  <a:cubicBezTo>
                    <a:pt x="227" y="267"/>
                    <a:pt x="227" y="266"/>
                    <a:pt x="227" y="266"/>
                  </a:cubicBezTo>
                  <a:cubicBezTo>
                    <a:pt x="227" y="266"/>
                    <a:pt x="229" y="264"/>
                    <a:pt x="230" y="264"/>
                  </a:cubicBezTo>
                  <a:cubicBezTo>
                    <a:pt x="236" y="258"/>
                    <a:pt x="243" y="254"/>
                    <a:pt x="250" y="250"/>
                  </a:cubicBezTo>
                  <a:cubicBezTo>
                    <a:pt x="263" y="241"/>
                    <a:pt x="277" y="232"/>
                    <a:pt x="291" y="222"/>
                  </a:cubicBezTo>
                  <a:cubicBezTo>
                    <a:pt x="294" y="220"/>
                    <a:pt x="297" y="215"/>
                    <a:pt x="297" y="211"/>
                  </a:cubicBezTo>
                  <a:cubicBezTo>
                    <a:pt x="295" y="199"/>
                    <a:pt x="303" y="192"/>
                    <a:pt x="307" y="182"/>
                  </a:cubicBezTo>
                  <a:cubicBezTo>
                    <a:pt x="310" y="173"/>
                    <a:pt x="314" y="164"/>
                    <a:pt x="316" y="155"/>
                  </a:cubicBezTo>
                  <a:cubicBezTo>
                    <a:pt x="320" y="138"/>
                    <a:pt x="327" y="123"/>
                    <a:pt x="343" y="114"/>
                  </a:cubicBezTo>
                  <a:cubicBezTo>
                    <a:pt x="343" y="113"/>
                    <a:pt x="344" y="112"/>
                    <a:pt x="345" y="112"/>
                  </a:cubicBezTo>
                  <a:cubicBezTo>
                    <a:pt x="348" y="112"/>
                    <a:pt x="350" y="112"/>
                    <a:pt x="353" y="112"/>
                  </a:cubicBezTo>
                  <a:cubicBezTo>
                    <a:pt x="356" y="105"/>
                    <a:pt x="358" y="98"/>
                    <a:pt x="363" y="92"/>
                  </a:cubicBezTo>
                  <a:cubicBezTo>
                    <a:pt x="366" y="89"/>
                    <a:pt x="367" y="85"/>
                    <a:pt x="369" y="82"/>
                  </a:cubicBezTo>
                  <a:cubicBezTo>
                    <a:pt x="370" y="79"/>
                    <a:pt x="371" y="75"/>
                    <a:pt x="373" y="73"/>
                  </a:cubicBezTo>
                  <a:cubicBezTo>
                    <a:pt x="377" y="69"/>
                    <a:pt x="380" y="65"/>
                    <a:pt x="384" y="62"/>
                  </a:cubicBezTo>
                  <a:cubicBezTo>
                    <a:pt x="392" y="56"/>
                    <a:pt x="394" y="48"/>
                    <a:pt x="397" y="40"/>
                  </a:cubicBezTo>
                  <a:cubicBezTo>
                    <a:pt x="400" y="33"/>
                    <a:pt x="402" y="26"/>
                    <a:pt x="404" y="18"/>
                  </a:cubicBezTo>
                  <a:cubicBezTo>
                    <a:pt x="406" y="11"/>
                    <a:pt x="402" y="4"/>
                    <a:pt x="395" y="4"/>
                  </a:cubicBezTo>
                  <a:cubicBezTo>
                    <a:pt x="395" y="4"/>
                    <a:pt x="394" y="4"/>
                    <a:pt x="393" y="5"/>
                  </a:cubicBezTo>
                  <a:cubicBezTo>
                    <a:pt x="386" y="6"/>
                    <a:pt x="379" y="10"/>
                    <a:pt x="373" y="16"/>
                  </a:cubicBezTo>
                  <a:cubicBezTo>
                    <a:pt x="369" y="20"/>
                    <a:pt x="364" y="25"/>
                    <a:pt x="360" y="29"/>
                  </a:cubicBezTo>
                  <a:cubicBezTo>
                    <a:pt x="355" y="34"/>
                    <a:pt x="350" y="39"/>
                    <a:pt x="345" y="43"/>
                  </a:cubicBezTo>
                  <a:cubicBezTo>
                    <a:pt x="344" y="44"/>
                    <a:pt x="342" y="46"/>
                    <a:pt x="340" y="46"/>
                  </a:cubicBezTo>
                  <a:cubicBezTo>
                    <a:pt x="339" y="46"/>
                    <a:pt x="338" y="45"/>
                    <a:pt x="337" y="44"/>
                  </a:cubicBezTo>
                  <a:cubicBezTo>
                    <a:pt x="334" y="39"/>
                    <a:pt x="329" y="34"/>
                    <a:pt x="334" y="28"/>
                  </a:cubicBezTo>
                  <a:cubicBezTo>
                    <a:pt x="336" y="25"/>
                    <a:pt x="338" y="23"/>
                    <a:pt x="340" y="20"/>
                  </a:cubicBezTo>
                  <a:cubicBezTo>
                    <a:pt x="341" y="18"/>
                    <a:pt x="341" y="17"/>
                    <a:pt x="342" y="15"/>
                  </a:cubicBezTo>
                  <a:cubicBezTo>
                    <a:pt x="343" y="12"/>
                    <a:pt x="343" y="9"/>
                    <a:pt x="345" y="6"/>
                  </a:cubicBezTo>
                  <a:cubicBezTo>
                    <a:pt x="347" y="2"/>
                    <a:pt x="346" y="1"/>
                    <a:pt x="342" y="1"/>
                  </a:cubicBezTo>
                  <a:cubicBezTo>
                    <a:pt x="341" y="1"/>
                    <a:pt x="340" y="0"/>
                    <a:pt x="33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413823" y="1946300"/>
              <a:ext cx="249238" cy="223838"/>
            </a:xfrm>
            <a:custGeom>
              <a:avLst/>
              <a:gdLst>
                <a:gd name="T0" fmla="*/ 117 w 219"/>
                <a:gd name="T1" fmla="*/ 175 h 197"/>
                <a:gd name="T2" fmla="*/ 109 w 219"/>
                <a:gd name="T3" fmla="*/ 197 h 197"/>
                <a:gd name="T4" fmla="*/ 117 w 219"/>
                <a:gd name="T5" fmla="*/ 176 h 197"/>
                <a:gd name="T6" fmla="*/ 117 w 219"/>
                <a:gd name="T7" fmla="*/ 175 h 197"/>
                <a:gd name="T8" fmla="*/ 1 w 219"/>
                <a:gd name="T9" fmla="*/ 13 h 197"/>
                <a:gd name="T10" fmla="*/ 0 w 219"/>
                <a:gd name="T11" fmla="*/ 13 h 197"/>
                <a:gd name="T12" fmla="*/ 1 w 219"/>
                <a:gd name="T13" fmla="*/ 13 h 197"/>
                <a:gd name="T14" fmla="*/ 1 w 219"/>
                <a:gd name="T15" fmla="*/ 13 h 197"/>
                <a:gd name="T16" fmla="*/ 97 w 219"/>
                <a:gd name="T17" fmla="*/ 63 h 197"/>
                <a:gd name="T18" fmla="*/ 93 w 219"/>
                <a:gd name="T19" fmla="*/ 61 h 197"/>
                <a:gd name="T20" fmla="*/ 98 w 219"/>
                <a:gd name="T21" fmla="*/ 56 h 197"/>
                <a:gd name="T22" fmla="*/ 102 w 219"/>
                <a:gd name="T23" fmla="*/ 56 h 197"/>
                <a:gd name="T24" fmla="*/ 104 w 219"/>
                <a:gd name="T25" fmla="*/ 56 h 197"/>
                <a:gd name="T26" fmla="*/ 106 w 219"/>
                <a:gd name="T27" fmla="*/ 58 h 197"/>
                <a:gd name="T28" fmla="*/ 102 w 219"/>
                <a:gd name="T29" fmla="*/ 62 h 197"/>
                <a:gd name="T30" fmla="*/ 97 w 219"/>
                <a:gd name="T31" fmla="*/ 63 h 197"/>
                <a:gd name="T32" fmla="*/ 47 w 219"/>
                <a:gd name="T33" fmla="*/ 0 h 197"/>
                <a:gd name="T34" fmla="*/ 50 w 219"/>
                <a:gd name="T35" fmla="*/ 14 h 197"/>
                <a:gd name="T36" fmla="*/ 47 w 219"/>
                <a:gd name="T37" fmla="*/ 56 h 197"/>
                <a:gd name="T38" fmla="*/ 44 w 219"/>
                <a:gd name="T39" fmla="*/ 72 h 197"/>
                <a:gd name="T40" fmla="*/ 62 w 219"/>
                <a:gd name="T41" fmla="*/ 74 h 197"/>
                <a:gd name="T42" fmla="*/ 85 w 219"/>
                <a:gd name="T43" fmla="*/ 88 h 197"/>
                <a:gd name="T44" fmla="*/ 103 w 219"/>
                <a:gd name="T45" fmla="*/ 87 h 197"/>
                <a:gd name="T46" fmla="*/ 107 w 219"/>
                <a:gd name="T47" fmla="*/ 131 h 197"/>
                <a:gd name="T48" fmla="*/ 113 w 219"/>
                <a:gd name="T49" fmla="*/ 142 h 197"/>
                <a:gd name="T50" fmla="*/ 114 w 219"/>
                <a:gd name="T51" fmla="*/ 142 h 197"/>
                <a:gd name="T52" fmla="*/ 127 w 219"/>
                <a:gd name="T53" fmla="*/ 137 h 197"/>
                <a:gd name="T54" fmla="*/ 157 w 219"/>
                <a:gd name="T55" fmla="*/ 107 h 197"/>
                <a:gd name="T56" fmla="*/ 178 w 219"/>
                <a:gd name="T57" fmla="*/ 98 h 197"/>
                <a:gd name="T58" fmla="*/ 188 w 219"/>
                <a:gd name="T59" fmla="*/ 101 h 197"/>
                <a:gd name="T60" fmla="*/ 194 w 219"/>
                <a:gd name="T61" fmla="*/ 84 h 197"/>
                <a:gd name="T62" fmla="*/ 202 w 219"/>
                <a:gd name="T63" fmla="*/ 70 h 197"/>
                <a:gd name="T64" fmla="*/ 213 w 219"/>
                <a:gd name="T65" fmla="*/ 54 h 197"/>
                <a:gd name="T66" fmla="*/ 219 w 219"/>
                <a:gd name="T67" fmla="*/ 42 h 197"/>
                <a:gd name="T68" fmla="*/ 194 w 219"/>
                <a:gd name="T69" fmla="*/ 34 h 197"/>
                <a:gd name="T70" fmla="*/ 161 w 219"/>
                <a:gd name="T71" fmla="*/ 21 h 197"/>
                <a:gd name="T72" fmla="*/ 156 w 219"/>
                <a:gd name="T73" fmla="*/ 20 h 197"/>
                <a:gd name="T74" fmla="*/ 145 w 219"/>
                <a:gd name="T75" fmla="*/ 16 h 197"/>
                <a:gd name="T76" fmla="*/ 138 w 219"/>
                <a:gd name="T77" fmla="*/ 14 h 197"/>
                <a:gd name="T78" fmla="*/ 137 w 219"/>
                <a:gd name="T79" fmla="*/ 16 h 197"/>
                <a:gd name="T80" fmla="*/ 138 w 219"/>
                <a:gd name="T81" fmla="*/ 21 h 197"/>
                <a:gd name="T82" fmla="*/ 137 w 219"/>
                <a:gd name="T83" fmla="*/ 21 h 197"/>
                <a:gd name="T84" fmla="*/ 134 w 219"/>
                <a:gd name="T85" fmla="*/ 21 h 197"/>
                <a:gd name="T86" fmla="*/ 132 w 219"/>
                <a:gd name="T87" fmla="*/ 22 h 197"/>
                <a:gd name="T88" fmla="*/ 127 w 219"/>
                <a:gd name="T89" fmla="*/ 18 h 197"/>
                <a:gd name="T90" fmla="*/ 125 w 219"/>
                <a:gd name="T91" fmla="*/ 11 h 197"/>
                <a:gd name="T92" fmla="*/ 119 w 219"/>
                <a:gd name="T93" fmla="*/ 10 h 197"/>
                <a:gd name="T94" fmla="*/ 107 w 219"/>
                <a:gd name="T95" fmla="*/ 9 h 197"/>
                <a:gd name="T96" fmla="*/ 47 w 219"/>
                <a:gd name="T9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9" h="197">
                  <a:moveTo>
                    <a:pt x="117" y="175"/>
                  </a:moveTo>
                  <a:cubicBezTo>
                    <a:pt x="108" y="185"/>
                    <a:pt x="105" y="191"/>
                    <a:pt x="109" y="197"/>
                  </a:cubicBezTo>
                  <a:cubicBezTo>
                    <a:pt x="113" y="190"/>
                    <a:pt x="116" y="183"/>
                    <a:pt x="117" y="176"/>
                  </a:cubicBezTo>
                  <a:cubicBezTo>
                    <a:pt x="117" y="176"/>
                    <a:pt x="117" y="175"/>
                    <a:pt x="117" y="175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97" y="63"/>
                  </a:moveTo>
                  <a:cubicBezTo>
                    <a:pt x="96" y="63"/>
                    <a:pt x="95" y="63"/>
                    <a:pt x="93" y="61"/>
                  </a:cubicBezTo>
                  <a:cubicBezTo>
                    <a:pt x="95" y="59"/>
                    <a:pt x="96" y="57"/>
                    <a:pt x="98" y="56"/>
                  </a:cubicBezTo>
                  <a:cubicBezTo>
                    <a:pt x="99" y="56"/>
                    <a:pt x="100" y="56"/>
                    <a:pt x="102" y="56"/>
                  </a:cubicBezTo>
                  <a:cubicBezTo>
                    <a:pt x="103" y="56"/>
                    <a:pt x="103" y="56"/>
                    <a:pt x="104" y="56"/>
                  </a:cubicBezTo>
                  <a:cubicBezTo>
                    <a:pt x="105" y="56"/>
                    <a:pt x="106" y="58"/>
                    <a:pt x="106" y="58"/>
                  </a:cubicBezTo>
                  <a:cubicBezTo>
                    <a:pt x="105" y="59"/>
                    <a:pt x="103" y="61"/>
                    <a:pt x="102" y="62"/>
                  </a:cubicBezTo>
                  <a:cubicBezTo>
                    <a:pt x="100" y="62"/>
                    <a:pt x="99" y="63"/>
                    <a:pt x="97" y="63"/>
                  </a:cubicBezTo>
                  <a:moveTo>
                    <a:pt x="47" y="0"/>
                  </a:moveTo>
                  <a:cubicBezTo>
                    <a:pt x="47" y="5"/>
                    <a:pt x="47" y="11"/>
                    <a:pt x="50" y="14"/>
                  </a:cubicBezTo>
                  <a:cubicBezTo>
                    <a:pt x="60" y="30"/>
                    <a:pt x="52" y="43"/>
                    <a:pt x="47" y="56"/>
                  </a:cubicBezTo>
                  <a:cubicBezTo>
                    <a:pt x="45" y="61"/>
                    <a:pt x="45" y="67"/>
                    <a:pt x="44" y="72"/>
                  </a:cubicBezTo>
                  <a:cubicBezTo>
                    <a:pt x="49" y="73"/>
                    <a:pt x="55" y="73"/>
                    <a:pt x="62" y="74"/>
                  </a:cubicBezTo>
                  <a:cubicBezTo>
                    <a:pt x="71" y="85"/>
                    <a:pt x="73" y="88"/>
                    <a:pt x="85" y="88"/>
                  </a:cubicBezTo>
                  <a:cubicBezTo>
                    <a:pt x="90" y="88"/>
                    <a:pt x="95" y="88"/>
                    <a:pt x="103" y="87"/>
                  </a:cubicBezTo>
                  <a:cubicBezTo>
                    <a:pt x="105" y="102"/>
                    <a:pt x="106" y="116"/>
                    <a:pt x="107" y="131"/>
                  </a:cubicBezTo>
                  <a:cubicBezTo>
                    <a:pt x="108" y="135"/>
                    <a:pt x="111" y="142"/>
                    <a:pt x="113" y="142"/>
                  </a:cubicBezTo>
                  <a:cubicBezTo>
                    <a:pt x="113" y="142"/>
                    <a:pt x="114" y="142"/>
                    <a:pt x="114" y="142"/>
                  </a:cubicBezTo>
                  <a:cubicBezTo>
                    <a:pt x="118" y="142"/>
                    <a:pt x="123" y="140"/>
                    <a:pt x="127" y="137"/>
                  </a:cubicBezTo>
                  <a:cubicBezTo>
                    <a:pt x="137" y="127"/>
                    <a:pt x="146" y="117"/>
                    <a:pt x="157" y="107"/>
                  </a:cubicBezTo>
                  <a:cubicBezTo>
                    <a:pt x="164" y="101"/>
                    <a:pt x="171" y="98"/>
                    <a:pt x="178" y="98"/>
                  </a:cubicBezTo>
                  <a:cubicBezTo>
                    <a:pt x="182" y="98"/>
                    <a:pt x="185" y="99"/>
                    <a:pt x="188" y="101"/>
                  </a:cubicBezTo>
                  <a:cubicBezTo>
                    <a:pt x="191" y="96"/>
                    <a:pt x="193" y="91"/>
                    <a:pt x="194" y="84"/>
                  </a:cubicBezTo>
                  <a:cubicBezTo>
                    <a:pt x="194" y="78"/>
                    <a:pt x="196" y="74"/>
                    <a:pt x="202" y="70"/>
                  </a:cubicBezTo>
                  <a:cubicBezTo>
                    <a:pt x="207" y="66"/>
                    <a:pt x="211" y="60"/>
                    <a:pt x="213" y="54"/>
                  </a:cubicBezTo>
                  <a:cubicBezTo>
                    <a:pt x="214" y="50"/>
                    <a:pt x="216" y="46"/>
                    <a:pt x="219" y="42"/>
                  </a:cubicBezTo>
                  <a:cubicBezTo>
                    <a:pt x="211" y="39"/>
                    <a:pt x="203" y="37"/>
                    <a:pt x="194" y="34"/>
                  </a:cubicBezTo>
                  <a:cubicBezTo>
                    <a:pt x="183" y="31"/>
                    <a:pt x="170" y="32"/>
                    <a:pt x="161" y="21"/>
                  </a:cubicBezTo>
                  <a:cubicBezTo>
                    <a:pt x="160" y="20"/>
                    <a:pt x="158" y="20"/>
                    <a:pt x="156" y="20"/>
                  </a:cubicBezTo>
                  <a:cubicBezTo>
                    <a:pt x="152" y="18"/>
                    <a:pt x="149" y="17"/>
                    <a:pt x="145" y="16"/>
                  </a:cubicBezTo>
                  <a:cubicBezTo>
                    <a:pt x="143" y="15"/>
                    <a:pt x="140" y="14"/>
                    <a:pt x="138" y="14"/>
                  </a:cubicBezTo>
                  <a:cubicBezTo>
                    <a:pt x="138" y="15"/>
                    <a:pt x="137" y="15"/>
                    <a:pt x="137" y="16"/>
                  </a:cubicBezTo>
                  <a:cubicBezTo>
                    <a:pt x="137" y="17"/>
                    <a:pt x="137" y="19"/>
                    <a:pt x="138" y="21"/>
                  </a:cubicBezTo>
                  <a:cubicBezTo>
                    <a:pt x="138" y="21"/>
                    <a:pt x="137" y="21"/>
                    <a:pt x="137" y="21"/>
                  </a:cubicBezTo>
                  <a:cubicBezTo>
                    <a:pt x="136" y="21"/>
                    <a:pt x="135" y="21"/>
                    <a:pt x="134" y="21"/>
                  </a:cubicBezTo>
                  <a:cubicBezTo>
                    <a:pt x="134" y="21"/>
                    <a:pt x="133" y="22"/>
                    <a:pt x="132" y="22"/>
                  </a:cubicBezTo>
                  <a:cubicBezTo>
                    <a:pt x="130" y="22"/>
                    <a:pt x="128" y="21"/>
                    <a:pt x="127" y="18"/>
                  </a:cubicBezTo>
                  <a:cubicBezTo>
                    <a:pt x="126" y="16"/>
                    <a:pt x="125" y="13"/>
                    <a:pt x="125" y="11"/>
                  </a:cubicBezTo>
                  <a:cubicBezTo>
                    <a:pt x="123" y="11"/>
                    <a:pt x="121" y="10"/>
                    <a:pt x="119" y="10"/>
                  </a:cubicBezTo>
                  <a:cubicBezTo>
                    <a:pt x="115" y="9"/>
                    <a:pt x="111" y="9"/>
                    <a:pt x="107" y="9"/>
                  </a:cubicBezTo>
                  <a:cubicBezTo>
                    <a:pt x="87" y="6"/>
                    <a:pt x="67" y="3"/>
                    <a:pt x="4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458273" y="1792313"/>
              <a:ext cx="515938" cy="61913"/>
            </a:xfrm>
            <a:custGeom>
              <a:avLst/>
              <a:gdLst>
                <a:gd name="T0" fmla="*/ 453 w 453"/>
                <a:gd name="T1" fmla="*/ 54 h 54"/>
                <a:gd name="T2" fmla="*/ 453 w 453"/>
                <a:gd name="T3" fmla="*/ 54 h 54"/>
                <a:gd name="T4" fmla="*/ 453 w 453"/>
                <a:gd name="T5" fmla="*/ 54 h 54"/>
                <a:gd name="T6" fmla="*/ 0 w 453"/>
                <a:gd name="T7" fmla="*/ 21 h 54"/>
                <a:gd name="T8" fmla="*/ 0 w 453"/>
                <a:gd name="T9" fmla="*/ 21 h 54"/>
                <a:gd name="T10" fmla="*/ 0 w 453"/>
                <a:gd name="T11" fmla="*/ 21 h 54"/>
                <a:gd name="T12" fmla="*/ 381 w 453"/>
                <a:gd name="T13" fmla="*/ 0 h 54"/>
                <a:gd name="T14" fmla="*/ 381 w 453"/>
                <a:gd name="T15" fmla="*/ 0 h 54"/>
                <a:gd name="T16" fmla="*/ 381 w 453"/>
                <a:gd name="T17" fmla="*/ 0 h 54"/>
                <a:gd name="T18" fmla="*/ 381 w 453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3" h="54">
                  <a:moveTo>
                    <a:pt x="453" y="54"/>
                  </a:moveTo>
                  <a:cubicBezTo>
                    <a:pt x="453" y="54"/>
                    <a:pt x="453" y="54"/>
                    <a:pt x="453" y="54"/>
                  </a:cubicBezTo>
                  <a:cubicBezTo>
                    <a:pt x="453" y="54"/>
                    <a:pt x="453" y="54"/>
                    <a:pt x="453" y="54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381" y="0"/>
                  </a:move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出自【趣你的PPT】(微信:qunideppt)：最优质的PPT资源库"/>
            <p:cNvSpPr/>
            <p:nvPr/>
          </p:nvSpPr>
          <p:spPr bwMode="auto">
            <a:xfrm>
              <a:off x="6853435" y="1882800"/>
              <a:ext cx="123825" cy="133350"/>
            </a:xfrm>
            <a:custGeom>
              <a:avLst/>
              <a:gdLst>
                <a:gd name="T0" fmla="*/ 53 w 109"/>
                <a:gd name="T1" fmla="*/ 0 h 117"/>
                <a:gd name="T2" fmla="*/ 50 w 109"/>
                <a:gd name="T3" fmla="*/ 1 h 117"/>
                <a:gd name="T4" fmla="*/ 28 w 109"/>
                <a:gd name="T5" fmla="*/ 12 h 117"/>
                <a:gd name="T6" fmla="*/ 24 w 109"/>
                <a:gd name="T7" fmla="*/ 15 h 117"/>
                <a:gd name="T8" fmla="*/ 10 w 109"/>
                <a:gd name="T9" fmla="*/ 38 h 117"/>
                <a:gd name="T10" fmla="*/ 3 w 109"/>
                <a:gd name="T11" fmla="*/ 45 h 117"/>
                <a:gd name="T12" fmla="*/ 1 w 109"/>
                <a:gd name="T13" fmla="*/ 55 h 117"/>
                <a:gd name="T14" fmla="*/ 8 w 109"/>
                <a:gd name="T15" fmla="*/ 61 h 117"/>
                <a:gd name="T16" fmla="*/ 10 w 109"/>
                <a:gd name="T17" fmla="*/ 60 h 117"/>
                <a:gd name="T18" fmla="*/ 7 w 109"/>
                <a:gd name="T19" fmla="*/ 73 h 117"/>
                <a:gd name="T20" fmla="*/ 15 w 109"/>
                <a:gd name="T21" fmla="*/ 83 h 117"/>
                <a:gd name="T22" fmla="*/ 24 w 109"/>
                <a:gd name="T23" fmla="*/ 95 h 117"/>
                <a:gd name="T24" fmla="*/ 33 w 109"/>
                <a:gd name="T25" fmla="*/ 100 h 117"/>
                <a:gd name="T26" fmla="*/ 39 w 109"/>
                <a:gd name="T27" fmla="*/ 104 h 117"/>
                <a:gd name="T28" fmla="*/ 43 w 109"/>
                <a:gd name="T29" fmla="*/ 102 h 117"/>
                <a:gd name="T30" fmla="*/ 54 w 109"/>
                <a:gd name="T31" fmla="*/ 98 h 117"/>
                <a:gd name="T32" fmla="*/ 49 w 109"/>
                <a:gd name="T33" fmla="*/ 107 h 117"/>
                <a:gd name="T34" fmla="*/ 44 w 109"/>
                <a:gd name="T35" fmla="*/ 106 h 117"/>
                <a:gd name="T36" fmla="*/ 40 w 109"/>
                <a:gd name="T37" fmla="*/ 112 h 117"/>
                <a:gd name="T38" fmla="*/ 40 w 109"/>
                <a:gd name="T39" fmla="*/ 116 h 117"/>
                <a:gd name="T40" fmla="*/ 46 w 109"/>
                <a:gd name="T41" fmla="*/ 117 h 117"/>
                <a:gd name="T42" fmla="*/ 50 w 109"/>
                <a:gd name="T43" fmla="*/ 117 h 117"/>
                <a:gd name="T44" fmla="*/ 61 w 109"/>
                <a:gd name="T45" fmla="*/ 109 h 117"/>
                <a:gd name="T46" fmla="*/ 86 w 109"/>
                <a:gd name="T47" fmla="*/ 96 h 117"/>
                <a:gd name="T48" fmla="*/ 101 w 109"/>
                <a:gd name="T49" fmla="*/ 82 h 117"/>
                <a:gd name="T50" fmla="*/ 105 w 109"/>
                <a:gd name="T51" fmla="*/ 73 h 117"/>
                <a:gd name="T52" fmla="*/ 109 w 109"/>
                <a:gd name="T53" fmla="*/ 70 h 117"/>
                <a:gd name="T54" fmla="*/ 103 w 109"/>
                <a:gd name="T55" fmla="*/ 69 h 117"/>
                <a:gd name="T56" fmla="*/ 103 w 109"/>
                <a:gd name="T57" fmla="*/ 69 h 117"/>
                <a:gd name="T58" fmla="*/ 101 w 109"/>
                <a:gd name="T59" fmla="*/ 69 h 117"/>
                <a:gd name="T60" fmla="*/ 96 w 109"/>
                <a:gd name="T61" fmla="*/ 71 h 117"/>
                <a:gd name="T62" fmla="*/ 87 w 109"/>
                <a:gd name="T63" fmla="*/ 66 h 117"/>
                <a:gd name="T64" fmla="*/ 98 w 109"/>
                <a:gd name="T65" fmla="*/ 54 h 117"/>
                <a:gd name="T66" fmla="*/ 102 w 109"/>
                <a:gd name="T67" fmla="*/ 49 h 117"/>
                <a:gd name="T68" fmla="*/ 99 w 109"/>
                <a:gd name="T69" fmla="*/ 44 h 117"/>
                <a:gd name="T70" fmla="*/ 105 w 109"/>
                <a:gd name="T71" fmla="*/ 44 h 117"/>
                <a:gd name="T72" fmla="*/ 101 w 109"/>
                <a:gd name="T73" fmla="*/ 40 h 117"/>
                <a:gd name="T74" fmla="*/ 95 w 109"/>
                <a:gd name="T75" fmla="*/ 44 h 117"/>
                <a:gd name="T76" fmla="*/ 94 w 109"/>
                <a:gd name="T77" fmla="*/ 38 h 117"/>
                <a:gd name="T78" fmla="*/ 106 w 109"/>
                <a:gd name="T79" fmla="*/ 31 h 117"/>
                <a:gd name="T80" fmla="*/ 103 w 109"/>
                <a:gd name="T81" fmla="*/ 25 h 117"/>
                <a:gd name="T82" fmla="*/ 99 w 109"/>
                <a:gd name="T83" fmla="*/ 21 h 117"/>
                <a:gd name="T84" fmla="*/ 98 w 109"/>
                <a:gd name="T85" fmla="*/ 21 h 117"/>
                <a:gd name="T86" fmla="*/ 97 w 109"/>
                <a:gd name="T87" fmla="*/ 21 h 117"/>
                <a:gd name="T88" fmla="*/ 86 w 109"/>
                <a:gd name="T89" fmla="*/ 12 h 117"/>
                <a:gd name="T90" fmla="*/ 84 w 109"/>
                <a:gd name="T91" fmla="*/ 6 h 117"/>
                <a:gd name="T92" fmla="*/ 85 w 109"/>
                <a:gd name="T93" fmla="*/ 4 h 117"/>
                <a:gd name="T94" fmla="*/ 74 w 109"/>
                <a:gd name="T95" fmla="*/ 6 h 117"/>
                <a:gd name="T96" fmla="*/ 73 w 109"/>
                <a:gd name="T97" fmla="*/ 6 h 117"/>
                <a:gd name="T98" fmla="*/ 59 w 109"/>
                <a:gd name="T99" fmla="*/ 3 h 117"/>
                <a:gd name="T100" fmla="*/ 53 w 109"/>
                <a:gd name="T10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" h="117">
                  <a:moveTo>
                    <a:pt x="53" y="0"/>
                  </a:moveTo>
                  <a:cubicBezTo>
                    <a:pt x="52" y="0"/>
                    <a:pt x="51" y="1"/>
                    <a:pt x="50" y="1"/>
                  </a:cubicBezTo>
                  <a:cubicBezTo>
                    <a:pt x="42" y="4"/>
                    <a:pt x="32" y="4"/>
                    <a:pt x="28" y="12"/>
                  </a:cubicBezTo>
                  <a:cubicBezTo>
                    <a:pt x="27" y="14"/>
                    <a:pt x="25" y="14"/>
                    <a:pt x="24" y="15"/>
                  </a:cubicBezTo>
                  <a:cubicBezTo>
                    <a:pt x="15" y="20"/>
                    <a:pt x="7" y="26"/>
                    <a:pt x="10" y="38"/>
                  </a:cubicBezTo>
                  <a:cubicBezTo>
                    <a:pt x="7" y="40"/>
                    <a:pt x="4" y="42"/>
                    <a:pt x="3" y="45"/>
                  </a:cubicBezTo>
                  <a:cubicBezTo>
                    <a:pt x="1" y="48"/>
                    <a:pt x="0" y="52"/>
                    <a:pt x="1" y="55"/>
                  </a:cubicBezTo>
                  <a:cubicBezTo>
                    <a:pt x="2" y="57"/>
                    <a:pt x="5" y="59"/>
                    <a:pt x="8" y="61"/>
                  </a:cubicBezTo>
                  <a:cubicBezTo>
                    <a:pt x="8" y="61"/>
                    <a:pt x="9" y="61"/>
                    <a:pt x="10" y="60"/>
                  </a:cubicBezTo>
                  <a:cubicBezTo>
                    <a:pt x="9" y="65"/>
                    <a:pt x="8" y="69"/>
                    <a:pt x="7" y="73"/>
                  </a:cubicBezTo>
                  <a:cubicBezTo>
                    <a:pt x="15" y="74"/>
                    <a:pt x="15" y="74"/>
                    <a:pt x="15" y="83"/>
                  </a:cubicBezTo>
                  <a:cubicBezTo>
                    <a:pt x="15" y="89"/>
                    <a:pt x="18" y="93"/>
                    <a:pt x="24" y="95"/>
                  </a:cubicBezTo>
                  <a:cubicBezTo>
                    <a:pt x="27" y="96"/>
                    <a:pt x="30" y="98"/>
                    <a:pt x="33" y="100"/>
                  </a:cubicBezTo>
                  <a:cubicBezTo>
                    <a:pt x="35" y="102"/>
                    <a:pt x="37" y="104"/>
                    <a:pt x="39" y="104"/>
                  </a:cubicBezTo>
                  <a:cubicBezTo>
                    <a:pt x="40" y="104"/>
                    <a:pt x="41" y="103"/>
                    <a:pt x="43" y="102"/>
                  </a:cubicBezTo>
                  <a:cubicBezTo>
                    <a:pt x="46" y="100"/>
                    <a:pt x="50" y="99"/>
                    <a:pt x="54" y="98"/>
                  </a:cubicBezTo>
                  <a:cubicBezTo>
                    <a:pt x="54" y="104"/>
                    <a:pt x="52" y="107"/>
                    <a:pt x="49" y="107"/>
                  </a:cubicBezTo>
                  <a:cubicBezTo>
                    <a:pt x="47" y="107"/>
                    <a:pt x="46" y="107"/>
                    <a:pt x="44" y="106"/>
                  </a:cubicBezTo>
                  <a:cubicBezTo>
                    <a:pt x="42" y="108"/>
                    <a:pt x="41" y="110"/>
                    <a:pt x="40" y="112"/>
                  </a:cubicBezTo>
                  <a:cubicBezTo>
                    <a:pt x="39" y="113"/>
                    <a:pt x="40" y="116"/>
                    <a:pt x="40" y="116"/>
                  </a:cubicBezTo>
                  <a:cubicBezTo>
                    <a:pt x="42" y="117"/>
                    <a:pt x="44" y="117"/>
                    <a:pt x="46" y="117"/>
                  </a:cubicBezTo>
                  <a:cubicBezTo>
                    <a:pt x="48" y="117"/>
                    <a:pt x="49" y="117"/>
                    <a:pt x="50" y="117"/>
                  </a:cubicBezTo>
                  <a:cubicBezTo>
                    <a:pt x="54" y="115"/>
                    <a:pt x="58" y="112"/>
                    <a:pt x="61" y="109"/>
                  </a:cubicBezTo>
                  <a:cubicBezTo>
                    <a:pt x="68" y="102"/>
                    <a:pt x="77" y="98"/>
                    <a:pt x="86" y="96"/>
                  </a:cubicBezTo>
                  <a:cubicBezTo>
                    <a:pt x="92" y="95"/>
                    <a:pt x="102" y="86"/>
                    <a:pt x="101" y="82"/>
                  </a:cubicBezTo>
                  <a:cubicBezTo>
                    <a:pt x="100" y="77"/>
                    <a:pt x="102" y="75"/>
                    <a:pt x="105" y="73"/>
                  </a:cubicBezTo>
                  <a:cubicBezTo>
                    <a:pt x="107" y="72"/>
                    <a:pt x="108" y="71"/>
                    <a:pt x="109" y="70"/>
                  </a:cubicBezTo>
                  <a:cubicBezTo>
                    <a:pt x="107" y="70"/>
                    <a:pt x="105" y="69"/>
                    <a:pt x="103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2" y="69"/>
                    <a:pt x="101" y="69"/>
                    <a:pt x="101" y="69"/>
                  </a:cubicBezTo>
                  <a:cubicBezTo>
                    <a:pt x="99" y="70"/>
                    <a:pt x="97" y="71"/>
                    <a:pt x="96" y="71"/>
                  </a:cubicBezTo>
                  <a:cubicBezTo>
                    <a:pt x="93" y="71"/>
                    <a:pt x="90" y="69"/>
                    <a:pt x="87" y="66"/>
                  </a:cubicBezTo>
                  <a:cubicBezTo>
                    <a:pt x="91" y="62"/>
                    <a:pt x="95" y="58"/>
                    <a:pt x="98" y="54"/>
                  </a:cubicBezTo>
                  <a:cubicBezTo>
                    <a:pt x="100" y="52"/>
                    <a:pt x="102" y="51"/>
                    <a:pt x="102" y="49"/>
                  </a:cubicBezTo>
                  <a:cubicBezTo>
                    <a:pt x="103" y="48"/>
                    <a:pt x="101" y="46"/>
                    <a:pt x="99" y="44"/>
                  </a:cubicBezTo>
                  <a:cubicBezTo>
                    <a:pt x="101" y="44"/>
                    <a:pt x="103" y="44"/>
                    <a:pt x="105" y="44"/>
                  </a:cubicBezTo>
                  <a:cubicBezTo>
                    <a:pt x="104" y="42"/>
                    <a:pt x="102" y="41"/>
                    <a:pt x="101" y="40"/>
                  </a:cubicBezTo>
                  <a:cubicBezTo>
                    <a:pt x="99" y="41"/>
                    <a:pt x="98" y="42"/>
                    <a:pt x="95" y="44"/>
                  </a:cubicBezTo>
                  <a:cubicBezTo>
                    <a:pt x="95" y="42"/>
                    <a:pt x="94" y="40"/>
                    <a:pt x="94" y="38"/>
                  </a:cubicBezTo>
                  <a:cubicBezTo>
                    <a:pt x="100" y="37"/>
                    <a:pt x="106" y="37"/>
                    <a:pt x="106" y="31"/>
                  </a:cubicBezTo>
                  <a:cubicBezTo>
                    <a:pt x="105" y="30"/>
                    <a:pt x="104" y="27"/>
                    <a:pt x="103" y="25"/>
                  </a:cubicBezTo>
                  <a:cubicBezTo>
                    <a:pt x="102" y="23"/>
                    <a:pt x="100" y="21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1" y="21"/>
                    <a:pt x="89" y="16"/>
                    <a:pt x="86" y="12"/>
                  </a:cubicBezTo>
                  <a:cubicBezTo>
                    <a:pt x="85" y="11"/>
                    <a:pt x="85" y="8"/>
                    <a:pt x="84" y="6"/>
                  </a:cubicBezTo>
                  <a:cubicBezTo>
                    <a:pt x="84" y="6"/>
                    <a:pt x="85" y="5"/>
                    <a:pt x="85" y="4"/>
                  </a:cubicBezTo>
                  <a:cubicBezTo>
                    <a:pt x="82" y="5"/>
                    <a:pt x="78" y="6"/>
                    <a:pt x="74" y="6"/>
                  </a:cubicBezTo>
                  <a:cubicBezTo>
                    <a:pt x="74" y="6"/>
                    <a:pt x="74" y="6"/>
                    <a:pt x="73" y="6"/>
                  </a:cubicBezTo>
                  <a:cubicBezTo>
                    <a:pt x="68" y="5"/>
                    <a:pt x="62" y="6"/>
                    <a:pt x="59" y="3"/>
                  </a:cubicBezTo>
                  <a:cubicBezTo>
                    <a:pt x="57" y="1"/>
                    <a:pt x="55" y="0"/>
                    <a:pt x="5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出自【趣你的PPT】(微信:qunideppt)：最优质的PPT资源库"/>
            <p:cNvSpPr/>
            <p:nvPr/>
          </p:nvSpPr>
          <p:spPr bwMode="auto">
            <a:xfrm>
              <a:off x="7040760" y="1947888"/>
              <a:ext cx="80963" cy="74613"/>
            </a:xfrm>
            <a:custGeom>
              <a:avLst/>
              <a:gdLst>
                <a:gd name="T0" fmla="*/ 42 w 71"/>
                <a:gd name="T1" fmla="*/ 0 h 66"/>
                <a:gd name="T2" fmla="*/ 34 w 71"/>
                <a:gd name="T3" fmla="*/ 3 h 66"/>
                <a:gd name="T4" fmla="*/ 26 w 71"/>
                <a:gd name="T5" fmla="*/ 4 h 66"/>
                <a:gd name="T6" fmla="*/ 8 w 71"/>
                <a:gd name="T7" fmla="*/ 14 h 66"/>
                <a:gd name="T8" fmla="*/ 0 w 71"/>
                <a:gd name="T9" fmla="*/ 32 h 66"/>
                <a:gd name="T10" fmla="*/ 34 w 71"/>
                <a:gd name="T11" fmla="*/ 55 h 66"/>
                <a:gd name="T12" fmla="*/ 46 w 71"/>
                <a:gd name="T13" fmla="*/ 66 h 66"/>
                <a:gd name="T14" fmla="*/ 67 w 71"/>
                <a:gd name="T15" fmla="*/ 49 h 66"/>
                <a:gd name="T16" fmla="*/ 68 w 71"/>
                <a:gd name="T17" fmla="*/ 46 h 66"/>
                <a:gd name="T18" fmla="*/ 70 w 71"/>
                <a:gd name="T19" fmla="*/ 30 h 66"/>
                <a:gd name="T20" fmla="*/ 67 w 71"/>
                <a:gd name="T21" fmla="*/ 18 h 66"/>
                <a:gd name="T22" fmla="*/ 65 w 71"/>
                <a:gd name="T23" fmla="*/ 18 h 66"/>
                <a:gd name="T24" fmla="*/ 56 w 71"/>
                <a:gd name="T25" fmla="*/ 20 h 66"/>
                <a:gd name="T26" fmla="*/ 55 w 71"/>
                <a:gd name="T27" fmla="*/ 21 h 66"/>
                <a:gd name="T28" fmla="*/ 49 w 71"/>
                <a:gd name="T29" fmla="*/ 23 h 66"/>
                <a:gd name="T30" fmla="*/ 45 w 71"/>
                <a:gd name="T31" fmla="*/ 22 h 66"/>
                <a:gd name="T32" fmla="*/ 46 w 71"/>
                <a:gd name="T33" fmla="*/ 7 h 66"/>
                <a:gd name="T34" fmla="*/ 48 w 71"/>
                <a:gd name="T35" fmla="*/ 2 h 66"/>
                <a:gd name="T36" fmla="*/ 43 w 71"/>
                <a:gd name="T37" fmla="*/ 0 h 66"/>
                <a:gd name="T38" fmla="*/ 42 w 71"/>
                <a:gd name="T3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66">
                  <a:moveTo>
                    <a:pt x="42" y="0"/>
                  </a:moveTo>
                  <a:cubicBezTo>
                    <a:pt x="39" y="0"/>
                    <a:pt x="36" y="1"/>
                    <a:pt x="34" y="3"/>
                  </a:cubicBezTo>
                  <a:cubicBezTo>
                    <a:pt x="32" y="4"/>
                    <a:pt x="29" y="4"/>
                    <a:pt x="26" y="4"/>
                  </a:cubicBezTo>
                  <a:cubicBezTo>
                    <a:pt x="19" y="5"/>
                    <a:pt x="12" y="7"/>
                    <a:pt x="8" y="14"/>
                  </a:cubicBezTo>
                  <a:cubicBezTo>
                    <a:pt x="4" y="20"/>
                    <a:pt x="3" y="27"/>
                    <a:pt x="0" y="32"/>
                  </a:cubicBezTo>
                  <a:cubicBezTo>
                    <a:pt x="13" y="37"/>
                    <a:pt x="24" y="44"/>
                    <a:pt x="34" y="55"/>
                  </a:cubicBezTo>
                  <a:cubicBezTo>
                    <a:pt x="37" y="59"/>
                    <a:pt x="42" y="63"/>
                    <a:pt x="46" y="66"/>
                  </a:cubicBezTo>
                  <a:cubicBezTo>
                    <a:pt x="55" y="63"/>
                    <a:pt x="61" y="57"/>
                    <a:pt x="67" y="49"/>
                  </a:cubicBezTo>
                  <a:cubicBezTo>
                    <a:pt x="68" y="48"/>
                    <a:pt x="68" y="47"/>
                    <a:pt x="68" y="46"/>
                  </a:cubicBezTo>
                  <a:cubicBezTo>
                    <a:pt x="69" y="41"/>
                    <a:pt x="69" y="35"/>
                    <a:pt x="70" y="30"/>
                  </a:cubicBezTo>
                  <a:cubicBezTo>
                    <a:pt x="71" y="25"/>
                    <a:pt x="71" y="20"/>
                    <a:pt x="67" y="18"/>
                  </a:cubicBezTo>
                  <a:cubicBezTo>
                    <a:pt x="66" y="18"/>
                    <a:pt x="66" y="18"/>
                    <a:pt x="65" y="18"/>
                  </a:cubicBezTo>
                  <a:cubicBezTo>
                    <a:pt x="62" y="18"/>
                    <a:pt x="59" y="19"/>
                    <a:pt x="56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3" y="22"/>
                    <a:pt x="51" y="23"/>
                    <a:pt x="49" y="23"/>
                  </a:cubicBezTo>
                  <a:cubicBezTo>
                    <a:pt x="48" y="23"/>
                    <a:pt x="47" y="23"/>
                    <a:pt x="45" y="22"/>
                  </a:cubicBezTo>
                  <a:cubicBezTo>
                    <a:pt x="42" y="18"/>
                    <a:pt x="42" y="11"/>
                    <a:pt x="46" y="7"/>
                  </a:cubicBezTo>
                  <a:cubicBezTo>
                    <a:pt x="47" y="6"/>
                    <a:pt x="47" y="4"/>
                    <a:pt x="48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出自【趣你的PPT】(微信:qunideppt)：最优质的PPT资源库"/>
            <p:cNvSpPr/>
            <p:nvPr/>
          </p:nvSpPr>
          <p:spPr bwMode="auto">
            <a:xfrm>
              <a:off x="8102798" y="1803425"/>
              <a:ext cx="87313" cy="69850"/>
            </a:xfrm>
            <a:custGeom>
              <a:avLst/>
              <a:gdLst>
                <a:gd name="T0" fmla="*/ 47 w 76"/>
                <a:gd name="T1" fmla="*/ 0 h 61"/>
                <a:gd name="T2" fmla="*/ 47 w 76"/>
                <a:gd name="T3" fmla="*/ 0 h 61"/>
                <a:gd name="T4" fmla="*/ 28 w 76"/>
                <a:gd name="T5" fmla="*/ 4 h 61"/>
                <a:gd name="T6" fmla="*/ 6 w 76"/>
                <a:gd name="T7" fmla="*/ 19 h 61"/>
                <a:gd name="T8" fmla="*/ 6 w 76"/>
                <a:gd name="T9" fmla="*/ 31 h 61"/>
                <a:gd name="T10" fmla="*/ 5 w 76"/>
                <a:gd name="T11" fmla="*/ 36 h 61"/>
                <a:gd name="T12" fmla="*/ 10 w 76"/>
                <a:gd name="T13" fmla="*/ 46 h 61"/>
                <a:gd name="T14" fmla="*/ 26 w 76"/>
                <a:gd name="T15" fmla="*/ 59 h 61"/>
                <a:gd name="T16" fmla="*/ 37 w 76"/>
                <a:gd name="T17" fmla="*/ 61 h 61"/>
                <a:gd name="T18" fmla="*/ 56 w 76"/>
                <a:gd name="T19" fmla="*/ 56 h 61"/>
                <a:gd name="T20" fmla="*/ 72 w 76"/>
                <a:gd name="T21" fmla="*/ 37 h 61"/>
                <a:gd name="T22" fmla="*/ 72 w 76"/>
                <a:gd name="T23" fmla="*/ 30 h 61"/>
                <a:gd name="T24" fmla="*/ 69 w 76"/>
                <a:gd name="T25" fmla="*/ 23 h 61"/>
                <a:gd name="T26" fmla="*/ 65 w 76"/>
                <a:gd name="T27" fmla="*/ 15 h 61"/>
                <a:gd name="T28" fmla="*/ 62 w 76"/>
                <a:gd name="T29" fmla="*/ 6 h 61"/>
                <a:gd name="T30" fmla="*/ 52 w 76"/>
                <a:gd name="T31" fmla="*/ 2 h 61"/>
                <a:gd name="T32" fmla="*/ 47 w 76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61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1" y="1"/>
                    <a:pt x="34" y="2"/>
                    <a:pt x="28" y="4"/>
                  </a:cubicBezTo>
                  <a:cubicBezTo>
                    <a:pt x="20" y="8"/>
                    <a:pt x="15" y="15"/>
                    <a:pt x="6" y="19"/>
                  </a:cubicBezTo>
                  <a:cubicBezTo>
                    <a:pt x="0" y="21"/>
                    <a:pt x="1" y="27"/>
                    <a:pt x="6" y="31"/>
                  </a:cubicBezTo>
                  <a:cubicBezTo>
                    <a:pt x="6" y="32"/>
                    <a:pt x="6" y="34"/>
                    <a:pt x="5" y="36"/>
                  </a:cubicBezTo>
                  <a:cubicBezTo>
                    <a:pt x="4" y="41"/>
                    <a:pt x="10" y="43"/>
                    <a:pt x="10" y="46"/>
                  </a:cubicBezTo>
                  <a:cubicBezTo>
                    <a:pt x="11" y="57"/>
                    <a:pt x="20" y="57"/>
                    <a:pt x="26" y="59"/>
                  </a:cubicBezTo>
                  <a:cubicBezTo>
                    <a:pt x="30" y="60"/>
                    <a:pt x="34" y="61"/>
                    <a:pt x="37" y="61"/>
                  </a:cubicBezTo>
                  <a:cubicBezTo>
                    <a:pt x="44" y="61"/>
                    <a:pt x="50" y="59"/>
                    <a:pt x="56" y="56"/>
                  </a:cubicBezTo>
                  <a:cubicBezTo>
                    <a:pt x="64" y="51"/>
                    <a:pt x="70" y="46"/>
                    <a:pt x="72" y="37"/>
                  </a:cubicBezTo>
                  <a:cubicBezTo>
                    <a:pt x="72" y="34"/>
                    <a:pt x="71" y="31"/>
                    <a:pt x="72" y="30"/>
                  </a:cubicBezTo>
                  <a:cubicBezTo>
                    <a:pt x="76" y="25"/>
                    <a:pt x="73" y="25"/>
                    <a:pt x="69" y="23"/>
                  </a:cubicBezTo>
                  <a:cubicBezTo>
                    <a:pt x="74" y="15"/>
                    <a:pt x="67" y="16"/>
                    <a:pt x="65" y="15"/>
                  </a:cubicBezTo>
                  <a:cubicBezTo>
                    <a:pt x="64" y="11"/>
                    <a:pt x="63" y="8"/>
                    <a:pt x="62" y="6"/>
                  </a:cubicBezTo>
                  <a:cubicBezTo>
                    <a:pt x="58" y="5"/>
                    <a:pt x="55" y="3"/>
                    <a:pt x="52" y="2"/>
                  </a:cubicBezTo>
                  <a:cubicBezTo>
                    <a:pt x="50" y="1"/>
                    <a:pt x="49" y="0"/>
                    <a:pt x="4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出自【趣你的PPT】(微信:qunideppt)：最优质的PPT资源库"/>
            <p:cNvSpPr/>
            <p:nvPr/>
          </p:nvSpPr>
          <p:spPr bwMode="auto">
            <a:xfrm>
              <a:off x="7510660" y="1651025"/>
              <a:ext cx="46038" cy="38100"/>
            </a:xfrm>
            <a:custGeom>
              <a:avLst/>
              <a:gdLst>
                <a:gd name="T0" fmla="*/ 24 w 40"/>
                <a:gd name="T1" fmla="*/ 0 h 34"/>
                <a:gd name="T2" fmla="*/ 24 w 40"/>
                <a:gd name="T3" fmla="*/ 0 h 34"/>
                <a:gd name="T4" fmla="*/ 1 w 40"/>
                <a:gd name="T5" fmla="*/ 18 h 34"/>
                <a:gd name="T6" fmla="*/ 4 w 40"/>
                <a:gd name="T7" fmla="*/ 29 h 34"/>
                <a:gd name="T8" fmla="*/ 18 w 40"/>
                <a:gd name="T9" fmla="*/ 34 h 34"/>
                <a:gd name="T10" fmla="*/ 18 w 40"/>
                <a:gd name="T11" fmla="*/ 34 h 34"/>
                <a:gd name="T12" fmla="*/ 37 w 40"/>
                <a:gd name="T13" fmla="*/ 21 h 34"/>
                <a:gd name="T14" fmla="*/ 40 w 40"/>
                <a:gd name="T15" fmla="*/ 10 h 34"/>
                <a:gd name="T16" fmla="*/ 34 w 40"/>
                <a:gd name="T17" fmla="*/ 5 h 34"/>
                <a:gd name="T18" fmla="*/ 24 w 40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2" y="1"/>
                    <a:pt x="5" y="5"/>
                    <a:pt x="1" y="18"/>
                  </a:cubicBezTo>
                  <a:cubicBezTo>
                    <a:pt x="0" y="21"/>
                    <a:pt x="1" y="27"/>
                    <a:pt x="4" y="29"/>
                  </a:cubicBezTo>
                  <a:cubicBezTo>
                    <a:pt x="7" y="33"/>
                    <a:pt x="12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6" y="34"/>
                    <a:pt x="37" y="30"/>
                    <a:pt x="37" y="21"/>
                  </a:cubicBezTo>
                  <a:cubicBezTo>
                    <a:pt x="37" y="17"/>
                    <a:pt x="39" y="13"/>
                    <a:pt x="40" y="10"/>
                  </a:cubicBezTo>
                  <a:cubicBezTo>
                    <a:pt x="37" y="8"/>
                    <a:pt x="36" y="6"/>
                    <a:pt x="34" y="5"/>
                  </a:cubicBezTo>
                  <a:cubicBezTo>
                    <a:pt x="31" y="3"/>
                    <a:pt x="28" y="0"/>
                    <a:pt x="2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出自【趣你的PPT】(微信:qunideppt)：最优质的PPT资源库"/>
            <p:cNvSpPr/>
            <p:nvPr/>
          </p:nvSpPr>
          <p:spPr bwMode="auto">
            <a:xfrm>
              <a:off x="7270948" y="1744688"/>
              <a:ext cx="44450" cy="38100"/>
            </a:xfrm>
            <a:custGeom>
              <a:avLst/>
              <a:gdLst>
                <a:gd name="T0" fmla="*/ 27 w 39"/>
                <a:gd name="T1" fmla="*/ 0 h 34"/>
                <a:gd name="T2" fmla="*/ 25 w 39"/>
                <a:gd name="T3" fmla="*/ 0 h 34"/>
                <a:gd name="T4" fmla="*/ 13 w 39"/>
                <a:gd name="T5" fmla="*/ 3 h 34"/>
                <a:gd name="T6" fmla="*/ 0 w 39"/>
                <a:gd name="T7" fmla="*/ 19 h 34"/>
                <a:gd name="T8" fmla="*/ 14 w 39"/>
                <a:gd name="T9" fmla="*/ 34 h 34"/>
                <a:gd name="T10" fmla="*/ 16 w 39"/>
                <a:gd name="T11" fmla="*/ 33 h 34"/>
                <a:gd name="T12" fmla="*/ 34 w 39"/>
                <a:gd name="T13" fmla="*/ 24 h 34"/>
                <a:gd name="T14" fmla="*/ 39 w 39"/>
                <a:gd name="T15" fmla="*/ 16 h 34"/>
                <a:gd name="T16" fmla="*/ 32 w 39"/>
                <a:gd name="T17" fmla="*/ 2 h 34"/>
                <a:gd name="T18" fmla="*/ 27 w 39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4">
                  <a:moveTo>
                    <a:pt x="27" y="0"/>
                  </a:moveTo>
                  <a:cubicBezTo>
                    <a:pt x="26" y="0"/>
                    <a:pt x="26" y="0"/>
                    <a:pt x="25" y="0"/>
                  </a:cubicBezTo>
                  <a:cubicBezTo>
                    <a:pt x="21" y="1"/>
                    <a:pt x="17" y="2"/>
                    <a:pt x="13" y="3"/>
                  </a:cubicBezTo>
                  <a:cubicBezTo>
                    <a:pt x="6" y="5"/>
                    <a:pt x="0" y="9"/>
                    <a:pt x="0" y="19"/>
                  </a:cubicBezTo>
                  <a:cubicBezTo>
                    <a:pt x="0" y="25"/>
                    <a:pt x="7" y="34"/>
                    <a:pt x="14" y="34"/>
                  </a:cubicBezTo>
                  <a:cubicBezTo>
                    <a:pt x="15" y="34"/>
                    <a:pt x="15" y="33"/>
                    <a:pt x="16" y="33"/>
                  </a:cubicBezTo>
                  <a:cubicBezTo>
                    <a:pt x="23" y="31"/>
                    <a:pt x="29" y="27"/>
                    <a:pt x="34" y="24"/>
                  </a:cubicBezTo>
                  <a:cubicBezTo>
                    <a:pt x="36" y="22"/>
                    <a:pt x="37" y="19"/>
                    <a:pt x="39" y="16"/>
                  </a:cubicBezTo>
                  <a:cubicBezTo>
                    <a:pt x="36" y="11"/>
                    <a:pt x="34" y="6"/>
                    <a:pt x="32" y="2"/>
                  </a:cubicBezTo>
                  <a:cubicBezTo>
                    <a:pt x="31" y="1"/>
                    <a:pt x="28" y="0"/>
                    <a:pt x="2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出自【趣你的PPT】(微信:qunideppt)：最优质的PPT资源库"/>
            <p:cNvSpPr/>
            <p:nvPr/>
          </p:nvSpPr>
          <p:spPr bwMode="auto">
            <a:xfrm>
              <a:off x="7988498" y="1628800"/>
              <a:ext cx="71438" cy="60325"/>
            </a:xfrm>
            <a:custGeom>
              <a:avLst/>
              <a:gdLst>
                <a:gd name="T0" fmla="*/ 55 w 63"/>
                <a:gd name="T1" fmla="*/ 0 h 53"/>
                <a:gd name="T2" fmla="*/ 35 w 63"/>
                <a:gd name="T3" fmla="*/ 9 h 53"/>
                <a:gd name="T4" fmla="*/ 19 w 63"/>
                <a:gd name="T5" fmla="*/ 31 h 53"/>
                <a:gd name="T6" fmla="*/ 18 w 63"/>
                <a:gd name="T7" fmla="*/ 37 h 53"/>
                <a:gd name="T8" fmla="*/ 0 w 63"/>
                <a:gd name="T9" fmla="*/ 52 h 53"/>
                <a:gd name="T10" fmla="*/ 7 w 63"/>
                <a:gd name="T11" fmla="*/ 53 h 53"/>
                <a:gd name="T12" fmla="*/ 22 w 63"/>
                <a:gd name="T13" fmla="*/ 45 h 53"/>
                <a:gd name="T14" fmla="*/ 25 w 63"/>
                <a:gd name="T15" fmla="*/ 38 h 53"/>
                <a:gd name="T16" fmla="*/ 40 w 63"/>
                <a:gd name="T17" fmla="*/ 23 h 53"/>
                <a:gd name="T18" fmla="*/ 41 w 63"/>
                <a:gd name="T19" fmla="*/ 23 h 53"/>
                <a:gd name="T20" fmla="*/ 41 w 63"/>
                <a:gd name="T21" fmla="*/ 23 h 53"/>
                <a:gd name="T22" fmla="*/ 61 w 63"/>
                <a:gd name="T23" fmla="*/ 8 h 53"/>
                <a:gd name="T24" fmla="*/ 59 w 63"/>
                <a:gd name="T25" fmla="*/ 0 h 53"/>
                <a:gd name="T26" fmla="*/ 55 w 6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55" y="0"/>
                  </a:moveTo>
                  <a:cubicBezTo>
                    <a:pt x="48" y="0"/>
                    <a:pt x="38" y="4"/>
                    <a:pt x="35" y="9"/>
                  </a:cubicBezTo>
                  <a:cubicBezTo>
                    <a:pt x="31" y="17"/>
                    <a:pt x="26" y="25"/>
                    <a:pt x="19" y="31"/>
                  </a:cubicBezTo>
                  <a:cubicBezTo>
                    <a:pt x="18" y="32"/>
                    <a:pt x="18" y="35"/>
                    <a:pt x="18" y="37"/>
                  </a:cubicBezTo>
                  <a:cubicBezTo>
                    <a:pt x="9" y="38"/>
                    <a:pt x="5" y="45"/>
                    <a:pt x="0" y="52"/>
                  </a:cubicBezTo>
                  <a:cubicBezTo>
                    <a:pt x="3" y="53"/>
                    <a:pt x="5" y="53"/>
                    <a:pt x="7" y="53"/>
                  </a:cubicBezTo>
                  <a:cubicBezTo>
                    <a:pt x="10" y="53"/>
                    <a:pt x="14" y="51"/>
                    <a:pt x="22" y="45"/>
                  </a:cubicBezTo>
                  <a:cubicBezTo>
                    <a:pt x="23" y="43"/>
                    <a:pt x="23" y="39"/>
                    <a:pt x="25" y="38"/>
                  </a:cubicBezTo>
                  <a:cubicBezTo>
                    <a:pt x="30" y="32"/>
                    <a:pt x="35" y="28"/>
                    <a:pt x="40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51" y="23"/>
                    <a:pt x="55" y="14"/>
                    <a:pt x="61" y="8"/>
                  </a:cubicBezTo>
                  <a:cubicBezTo>
                    <a:pt x="63" y="6"/>
                    <a:pt x="61" y="1"/>
                    <a:pt x="59" y="0"/>
                  </a:cubicBezTo>
                  <a:cubicBezTo>
                    <a:pt x="58" y="0"/>
                    <a:pt x="56" y="0"/>
                    <a:pt x="5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出自【趣你的PPT】(微信:qunideppt)：最优质的PPT资源库"/>
            <p:cNvSpPr/>
            <p:nvPr/>
          </p:nvSpPr>
          <p:spPr bwMode="auto">
            <a:xfrm>
              <a:off x="7732910" y="2513038"/>
              <a:ext cx="9525" cy="9525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8 h 9"/>
                <a:gd name="T4" fmla="*/ 9 w 9"/>
                <a:gd name="T5" fmla="*/ 9 h 9"/>
                <a:gd name="T6" fmla="*/ 0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1" y="4"/>
                    <a:pt x="2" y="8"/>
                    <a:pt x="4" y="8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7" y="6"/>
                    <a:pt x="3" y="3"/>
                    <a:pt x="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出自【趣你的PPT】(微信:qunideppt)：最优质的PPT资源库"/>
            <p:cNvSpPr/>
            <p:nvPr/>
          </p:nvSpPr>
          <p:spPr bwMode="auto">
            <a:xfrm>
              <a:off x="7726560" y="2508275"/>
              <a:ext cx="22225" cy="23813"/>
            </a:xfrm>
            <a:custGeom>
              <a:avLst/>
              <a:gdLst>
                <a:gd name="T0" fmla="*/ 1 w 20"/>
                <a:gd name="T1" fmla="*/ 0 h 22"/>
                <a:gd name="T2" fmla="*/ 3 w 20"/>
                <a:gd name="T3" fmla="*/ 10 h 22"/>
                <a:gd name="T4" fmla="*/ 5 w 20"/>
                <a:gd name="T5" fmla="*/ 17 h 22"/>
                <a:gd name="T6" fmla="*/ 20 w 20"/>
                <a:gd name="T7" fmla="*/ 22 h 22"/>
                <a:gd name="T8" fmla="*/ 17 w 20"/>
                <a:gd name="T9" fmla="*/ 17 h 22"/>
                <a:gd name="T10" fmla="*/ 15 w 20"/>
                <a:gd name="T11" fmla="*/ 13 h 22"/>
                <a:gd name="T12" fmla="*/ 10 w 20"/>
                <a:gd name="T13" fmla="*/ 12 h 22"/>
                <a:gd name="T14" fmla="*/ 6 w 20"/>
                <a:gd name="T15" fmla="*/ 4 h 22"/>
                <a:gd name="T16" fmla="*/ 6 w 20"/>
                <a:gd name="T17" fmla="*/ 4 h 22"/>
                <a:gd name="T18" fmla="*/ 1 w 20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2">
                  <a:moveTo>
                    <a:pt x="1" y="0"/>
                  </a:moveTo>
                  <a:cubicBezTo>
                    <a:pt x="0" y="4"/>
                    <a:pt x="1" y="7"/>
                    <a:pt x="3" y="10"/>
                  </a:cubicBezTo>
                  <a:cubicBezTo>
                    <a:pt x="4" y="12"/>
                    <a:pt x="4" y="15"/>
                    <a:pt x="5" y="17"/>
                  </a:cubicBezTo>
                  <a:cubicBezTo>
                    <a:pt x="9" y="21"/>
                    <a:pt x="15" y="22"/>
                    <a:pt x="20" y="22"/>
                  </a:cubicBezTo>
                  <a:cubicBezTo>
                    <a:pt x="19" y="20"/>
                    <a:pt x="18" y="19"/>
                    <a:pt x="17" y="17"/>
                  </a:cubicBezTo>
                  <a:cubicBezTo>
                    <a:pt x="17" y="16"/>
                    <a:pt x="16" y="14"/>
                    <a:pt x="15" y="13"/>
                  </a:cubicBezTo>
                  <a:cubicBezTo>
                    <a:pt x="13" y="13"/>
                    <a:pt x="12" y="13"/>
                    <a:pt x="10" y="12"/>
                  </a:cubicBezTo>
                  <a:cubicBezTo>
                    <a:pt x="8" y="12"/>
                    <a:pt x="7" y="8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3"/>
                    <a:pt x="3" y="2"/>
                    <a:pt x="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出自【趣你的PPT】(微信:qunideppt)：最优质的PPT资源库"/>
            <p:cNvSpPr/>
            <p:nvPr/>
          </p:nvSpPr>
          <p:spPr bwMode="auto">
            <a:xfrm>
              <a:off x="7593210" y="1714525"/>
              <a:ext cx="36513" cy="28575"/>
            </a:xfrm>
            <a:custGeom>
              <a:avLst/>
              <a:gdLst>
                <a:gd name="T0" fmla="*/ 19 w 33"/>
                <a:gd name="T1" fmla="*/ 0 h 25"/>
                <a:gd name="T2" fmla="*/ 7 w 33"/>
                <a:gd name="T3" fmla="*/ 5 h 25"/>
                <a:gd name="T4" fmla="*/ 3 w 33"/>
                <a:gd name="T5" fmla="*/ 16 h 25"/>
                <a:gd name="T6" fmla="*/ 9 w 33"/>
                <a:gd name="T7" fmla="*/ 24 h 25"/>
                <a:gd name="T8" fmla="*/ 11 w 33"/>
                <a:gd name="T9" fmla="*/ 24 h 25"/>
                <a:gd name="T10" fmla="*/ 11 w 33"/>
                <a:gd name="T11" fmla="*/ 25 h 25"/>
                <a:gd name="T12" fmla="*/ 27 w 33"/>
                <a:gd name="T13" fmla="*/ 20 h 25"/>
                <a:gd name="T14" fmla="*/ 33 w 33"/>
                <a:gd name="T15" fmla="*/ 8 h 25"/>
                <a:gd name="T16" fmla="*/ 24 w 33"/>
                <a:gd name="T17" fmla="*/ 1 h 25"/>
                <a:gd name="T18" fmla="*/ 19 w 33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5">
                  <a:moveTo>
                    <a:pt x="19" y="0"/>
                  </a:moveTo>
                  <a:cubicBezTo>
                    <a:pt x="14" y="0"/>
                    <a:pt x="10" y="3"/>
                    <a:pt x="7" y="5"/>
                  </a:cubicBezTo>
                  <a:cubicBezTo>
                    <a:pt x="3" y="7"/>
                    <a:pt x="0" y="11"/>
                    <a:pt x="3" y="16"/>
                  </a:cubicBezTo>
                  <a:cubicBezTo>
                    <a:pt x="4" y="20"/>
                    <a:pt x="5" y="24"/>
                    <a:pt x="9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7" y="24"/>
                    <a:pt x="23" y="23"/>
                    <a:pt x="27" y="20"/>
                  </a:cubicBezTo>
                  <a:cubicBezTo>
                    <a:pt x="30" y="18"/>
                    <a:pt x="32" y="13"/>
                    <a:pt x="33" y="8"/>
                  </a:cubicBezTo>
                  <a:cubicBezTo>
                    <a:pt x="33" y="4"/>
                    <a:pt x="28" y="3"/>
                    <a:pt x="24" y="1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991673" y="1790725"/>
              <a:ext cx="80963" cy="52388"/>
            </a:xfrm>
            <a:custGeom>
              <a:avLst/>
              <a:gdLst>
                <a:gd name="T0" fmla="*/ 71 w 71"/>
                <a:gd name="T1" fmla="*/ 0 h 46"/>
                <a:gd name="T2" fmla="*/ 68 w 71"/>
                <a:gd name="T3" fmla="*/ 2 h 46"/>
                <a:gd name="T4" fmla="*/ 55 w 71"/>
                <a:gd name="T5" fmla="*/ 7 h 46"/>
                <a:gd name="T6" fmla="*/ 40 w 71"/>
                <a:gd name="T7" fmla="*/ 15 h 46"/>
                <a:gd name="T8" fmla="*/ 25 w 71"/>
                <a:gd name="T9" fmla="*/ 24 h 46"/>
                <a:gd name="T10" fmla="*/ 17 w 71"/>
                <a:gd name="T11" fmla="*/ 29 h 46"/>
                <a:gd name="T12" fmla="*/ 0 w 71"/>
                <a:gd name="T13" fmla="*/ 46 h 46"/>
                <a:gd name="T14" fmla="*/ 6 w 71"/>
                <a:gd name="T15" fmla="*/ 43 h 46"/>
                <a:gd name="T16" fmla="*/ 10 w 71"/>
                <a:gd name="T17" fmla="*/ 40 h 46"/>
                <a:gd name="T18" fmla="*/ 31 w 71"/>
                <a:gd name="T19" fmla="*/ 32 h 46"/>
                <a:gd name="T20" fmla="*/ 65 w 71"/>
                <a:gd name="T21" fmla="*/ 9 h 46"/>
                <a:gd name="T22" fmla="*/ 71 w 71"/>
                <a:gd name="T23" fmla="*/ 0 h 46"/>
                <a:gd name="T24" fmla="*/ 71 w 71"/>
                <a:gd name="T25" fmla="*/ 0 h 46"/>
                <a:gd name="T26" fmla="*/ 71 w 71"/>
                <a:gd name="T27" fmla="*/ 0 h 46"/>
                <a:gd name="T28" fmla="*/ 71 w 71"/>
                <a:gd name="T29" fmla="*/ 0 h 46"/>
                <a:gd name="T30" fmla="*/ 71 w 71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46">
                  <a:moveTo>
                    <a:pt x="71" y="0"/>
                  </a:moveTo>
                  <a:cubicBezTo>
                    <a:pt x="70" y="1"/>
                    <a:pt x="69" y="2"/>
                    <a:pt x="68" y="2"/>
                  </a:cubicBezTo>
                  <a:cubicBezTo>
                    <a:pt x="64" y="4"/>
                    <a:pt x="59" y="5"/>
                    <a:pt x="55" y="7"/>
                  </a:cubicBezTo>
                  <a:cubicBezTo>
                    <a:pt x="50" y="9"/>
                    <a:pt x="45" y="12"/>
                    <a:pt x="40" y="15"/>
                  </a:cubicBezTo>
                  <a:cubicBezTo>
                    <a:pt x="35" y="18"/>
                    <a:pt x="30" y="21"/>
                    <a:pt x="25" y="24"/>
                  </a:cubicBezTo>
                  <a:cubicBezTo>
                    <a:pt x="22" y="26"/>
                    <a:pt x="19" y="27"/>
                    <a:pt x="17" y="29"/>
                  </a:cubicBezTo>
                  <a:cubicBezTo>
                    <a:pt x="11" y="34"/>
                    <a:pt x="6" y="40"/>
                    <a:pt x="0" y="46"/>
                  </a:cubicBezTo>
                  <a:cubicBezTo>
                    <a:pt x="2" y="45"/>
                    <a:pt x="4" y="44"/>
                    <a:pt x="6" y="43"/>
                  </a:cubicBezTo>
                  <a:cubicBezTo>
                    <a:pt x="7" y="42"/>
                    <a:pt x="9" y="41"/>
                    <a:pt x="10" y="40"/>
                  </a:cubicBezTo>
                  <a:cubicBezTo>
                    <a:pt x="17" y="37"/>
                    <a:pt x="25" y="35"/>
                    <a:pt x="31" y="32"/>
                  </a:cubicBezTo>
                  <a:cubicBezTo>
                    <a:pt x="43" y="24"/>
                    <a:pt x="54" y="17"/>
                    <a:pt x="65" y="9"/>
                  </a:cubicBezTo>
                  <a:cubicBezTo>
                    <a:pt x="68" y="7"/>
                    <a:pt x="69" y="3"/>
                    <a:pt x="71" y="0"/>
                  </a:cubicBezTo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出自【趣你的PPT】(微信:qunideppt)：最优质的PPT资源库"/>
            <p:cNvSpPr/>
            <p:nvPr/>
          </p:nvSpPr>
          <p:spPr bwMode="auto">
            <a:xfrm>
              <a:off x="7790060" y="1644675"/>
              <a:ext cx="26988" cy="41275"/>
            </a:xfrm>
            <a:custGeom>
              <a:avLst/>
              <a:gdLst>
                <a:gd name="T0" fmla="*/ 14 w 23"/>
                <a:gd name="T1" fmla="*/ 0 h 36"/>
                <a:gd name="T2" fmla="*/ 2 w 23"/>
                <a:gd name="T3" fmla="*/ 30 h 36"/>
                <a:gd name="T4" fmla="*/ 0 w 23"/>
                <a:gd name="T5" fmla="*/ 31 h 36"/>
                <a:gd name="T6" fmla="*/ 1 w 23"/>
                <a:gd name="T7" fmla="*/ 32 h 36"/>
                <a:gd name="T8" fmla="*/ 7 w 23"/>
                <a:gd name="T9" fmla="*/ 32 h 36"/>
                <a:gd name="T10" fmla="*/ 8 w 23"/>
                <a:gd name="T11" fmla="*/ 36 h 36"/>
                <a:gd name="T12" fmla="*/ 22 w 23"/>
                <a:gd name="T13" fmla="*/ 25 h 36"/>
                <a:gd name="T14" fmla="*/ 18 w 23"/>
                <a:gd name="T15" fmla="*/ 17 h 36"/>
                <a:gd name="T16" fmla="*/ 23 w 23"/>
                <a:gd name="T17" fmla="*/ 8 h 36"/>
                <a:gd name="T18" fmla="*/ 22 w 23"/>
                <a:gd name="T19" fmla="*/ 3 h 36"/>
                <a:gd name="T20" fmla="*/ 18 w 23"/>
                <a:gd name="T21" fmla="*/ 1 h 36"/>
                <a:gd name="T22" fmla="*/ 14 w 23"/>
                <a:gd name="T2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6">
                  <a:moveTo>
                    <a:pt x="14" y="0"/>
                  </a:moveTo>
                  <a:cubicBezTo>
                    <a:pt x="7" y="9"/>
                    <a:pt x="3" y="18"/>
                    <a:pt x="2" y="30"/>
                  </a:cubicBezTo>
                  <a:cubicBezTo>
                    <a:pt x="2" y="30"/>
                    <a:pt x="1" y="30"/>
                    <a:pt x="0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3" y="32"/>
                    <a:pt x="5" y="32"/>
                    <a:pt x="7" y="32"/>
                  </a:cubicBezTo>
                  <a:cubicBezTo>
                    <a:pt x="7" y="33"/>
                    <a:pt x="8" y="34"/>
                    <a:pt x="8" y="36"/>
                  </a:cubicBezTo>
                  <a:cubicBezTo>
                    <a:pt x="9" y="27"/>
                    <a:pt x="18" y="30"/>
                    <a:pt x="22" y="25"/>
                  </a:cubicBezTo>
                  <a:cubicBezTo>
                    <a:pt x="17" y="24"/>
                    <a:pt x="17" y="21"/>
                    <a:pt x="18" y="17"/>
                  </a:cubicBezTo>
                  <a:cubicBezTo>
                    <a:pt x="19" y="14"/>
                    <a:pt x="22" y="11"/>
                    <a:pt x="23" y="8"/>
                  </a:cubicBezTo>
                  <a:cubicBezTo>
                    <a:pt x="23" y="7"/>
                    <a:pt x="23" y="4"/>
                    <a:pt x="22" y="3"/>
                  </a:cubicBezTo>
                  <a:cubicBezTo>
                    <a:pt x="22" y="2"/>
                    <a:pt x="19" y="1"/>
                    <a:pt x="18" y="1"/>
                  </a:cubicBezTo>
                  <a:cubicBezTo>
                    <a:pt x="16" y="0"/>
                    <a:pt x="15" y="0"/>
                    <a:pt x="1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出自【趣你的PPT】(微信:qunideppt)：最优质的PPT资源库"/>
            <p:cNvSpPr/>
            <p:nvPr/>
          </p:nvSpPr>
          <p:spPr bwMode="auto">
            <a:xfrm>
              <a:off x="7863085" y="1668488"/>
              <a:ext cx="31750" cy="22225"/>
            </a:xfrm>
            <a:custGeom>
              <a:avLst/>
              <a:gdLst>
                <a:gd name="T0" fmla="*/ 17 w 28"/>
                <a:gd name="T1" fmla="*/ 0 h 20"/>
                <a:gd name="T2" fmla="*/ 15 w 28"/>
                <a:gd name="T3" fmla="*/ 0 h 20"/>
                <a:gd name="T4" fmla="*/ 8 w 28"/>
                <a:gd name="T5" fmla="*/ 3 h 20"/>
                <a:gd name="T6" fmla="*/ 1 w 28"/>
                <a:gd name="T7" fmla="*/ 12 h 20"/>
                <a:gd name="T8" fmla="*/ 10 w 28"/>
                <a:gd name="T9" fmla="*/ 19 h 20"/>
                <a:gd name="T10" fmla="*/ 13 w 28"/>
                <a:gd name="T11" fmla="*/ 20 h 20"/>
                <a:gd name="T12" fmla="*/ 28 w 28"/>
                <a:gd name="T13" fmla="*/ 12 h 20"/>
                <a:gd name="T14" fmla="*/ 27 w 28"/>
                <a:gd name="T15" fmla="*/ 10 h 20"/>
                <a:gd name="T16" fmla="*/ 17 w 28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0">
                  <a:moveTo>
                    <a:pt x="17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2" y="0"/>
                    <a:pt x="11" y="3"/>
                    <a:pt x="8" y="3"/>
                  </a:cubicBezTo>
                  <a:cubicBezTo>
                    <a:pt x="3" y="4"/>
                    <a:pt x="0" y="7"/>
                    <a:pt x="1" y="12"/>
                  </a:cubicBezTo>
                  <a:cubicBezTo>
                    <a:pt x="2" y="16"/>
                    <a:pt x="5" y="19"/>
                    <a:pt x="10" y="19"/>
                  </a:cubicBezTo>
                  <a:cubicBezTo>
                    <a:pt x="11" y="19"/>
                    <a:pt x="12" y="20"/>
                    <a:pt x="13" y="20"/>
                  </a:cubicBezTo>
                  <a:cubicBezTo>
                    <a:pt x="19" y="20"/>
                    <a:pt x="24" y="17"/>
                    <a:pt x="28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3"/>
                    <a:pt x="23" y="0"/>
                    <a:pt x="1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出自【趣你的PPT】(微信:qunideppt)：最优质的PPT资源库"/>
            <p:cNvSpPr/>
            <p:nvPr/>
          </p:nvSpPr>
          <p:spPr bwMode="auto">
            <a:xfrm>
              <a:off x="7658298" y="1657375"/>
              <a:ext cx="30163" cy="22225"/>
            </a:xfrm>
            <a:custGeom>
              <a:avLst/>
              <a:gdLst>
                <a:gd name="T0" fmla="*/ 14 w 27"/>
                <a:gd name="T1" fmla="*/ 0 h 20"/>
                <a:gd name="T2" fmla="*/ 8 w 27"/>
                <a:gd name="T3" fmla="*/ 2 h 20"/>
                <a:gd name="T4" fmla="*/ 1 w 27"/>
                <a:gd name="T5" fmla="*/ 10 h 20"/>
                <a:gd name="T6" fmla="*/ 6 w 27"/>
                <a:gd name="T7" fmla="*/ 17 h 20"/>
                <a:gd name="T8" fmla="*/ 8 w 27"/>
                <a:gd name="T9" fmla="*/ 18 h 20"/>
                <a:gd name="T10" fmla="*/ 12 w 27"/>
                <a:gd name="T11" fmla="*/ 20 h 20"/>
                <a:gd name="T12" fmla="*/ 18 w 27"/>
                <a:gd name="T13" fmla="*/ 18 h 20"/>
                <a:gd name="T14" fmla="*/ 27 w 27"/>
                <a:gd name="T15" fmla="*/ 11 h 20"/>
                <a:gd name="T16" fmla="*/ 24 w 27"/>
                <a:gd name="T17" fmla="*/ 5 h 20"/>
                <a:gd name="T18" fmla="*/ 14 w 27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0">
                  <a:moveTo>
                    <a:pt x="14" y="0"/>
                  </a:moveTo>
                  <a:cubicBezTo>
                    <a:pt x="12" y="0"/>
                    <a:pt x="10" y="1"/>
                    <a:pt x="8" y="2"/>
                  </a:cubicBezTo>
                  <a:cubicBezTo>
                    <a:pt x="4" y="3"/>
                    <a:pt x="2" y="6"/>
                    <a:pt x="1" y="10"/>
                  </a:cubicBezTo>
                  <a:cubicBezTo>
                    <a:pt x="0" y="14"/>
                    <a:pt x="4" y="15"/>
                    <a:pt x="6" y="17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4" y="20"/>
                    <a:pt x="17" y="19"/>
                    <a:pt x="18" y="18"/>
                  </a:cubicBezTo>
                  <a:cubicBezTo>
                    <a:pt x="22" y="16"/>
                    <a:pt x="24" y="13"/>
                    <a:pt x="27" y="11"/>
                  </a:cubicBezTo>
                  <a:cubicBezTo>
                    <a:pt x="26" y="8"/>
                    <a:pt x="25" y="6"/>
                    <a:pt x="24" y="5"/>
                  </a:cubicBezTo>
                  <a:cubicBezTo>
                    <a:pt x="21" y="2"/>
                    <a:pt x="18" y="0"/>
                    <a:pt x="1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891660" y="1782788"/>
              <a:ext cx="11113" cy="9525"/>
            </a:xfrm>
            <a:custGeom>
              <a:avLst/>
              <a:gdLst>
                <a:gd name="T0" fmla="*/ 0 w 9"/>
                <a:gd name="T1" fmla="*/ 9 h 9"/>
                <a:gd name="T2" fmla="*/ 0 w 9"/>
                <a:gd name="T3" fmla="*/ 9 h 9"/>
                <a:gd name="T4" fmla="*/ 0 w 9"/>
                <a:gd name="T5" fmla="*/ 9 h 9"/>
                <a:gd name="T6" fmla="*/ 0 w 9"/>
                <a:gd name="T7" fmla="*/ 9 h 9"/>
                <a:gd name="T8" fmla="*/ 9 w 9"/>
                <a:gd name="T9" fmla="*/ 0 h 9"/>
                <a:gd name="T10" fmla="*/ 0 w 9"/>
                <a:gd name="T11" fmla="*/ 9 h 9"/>
                <a:gd name="T12" fmla="*/ 9 w 9"/>
                <a:gd name="T13" fmla="*/ 0 h 9"/>
                <a:gd name="T14" fmla="*/ 9 w 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9" y="0"/>
                  </a:moveTo>
                  <a:cubicBezTo>
                    <a:pt x="3" y="0"/>
                    <a:pt x="1" y="4"/>
                    <a:pt x="0" y="9"/>
                  </a:cubicBezTo>
                  <a:cubicBezTo>
                    <a:pt x="3" y="6"/>
                    <a:pt x="6" y="4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8072635" y="1784375"/>
              <a:ext cx="12700" cy="6350"/>
            </a:xfrm>
            <a:custGeom>
              <a:avLst/>
              <a:gdLst>
                <a:gd name="T0" fmla="*/ 0 w 11"/>
                <a:gd name="T1" fmla="*/ 6 h 6"/>
                <a:gd name="T2" fmla="*/ 0 w 11"/>
                <a:gd name="T3" fmla="*/ 6 h 6"/>
                <a:gd name="T4" fmla="*/ 0 w 11"/>
                <a:gd name="T5" fmla="*/ 6 h 6"/>
                <a:gd name="T6" fmla="*/ 0 w 11"/>
                <a:gd name="T7" fmla="*/ 6 h 6"/>
                <a:gd name="T8" fmla="*/ 11 w 11"/>
                <a:gd name="T9" fmla="*/ 0 h 6"/>
                <a:gd name="T10" fmla="*/ 0 w 11"/>
                <a:gd name="T11" fmla="*/ 6 h 6"/>
                <a:gd name="T12" fmla="*/ 4 w 11"/>
                <a:gd name="T13" fmla="*/ 6 h 6"/>
                <a:gd name="T14" fmla="*/ 11 w 1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11" y="0"/>
                  </a:moveTo>
                  <a:cubicBezTo>
                    <a:pt x="7" y="2"/>
                    <a:pt x="4" y="4"/>
                    <a:pt x="0" y="6"/>
                  </a:cubicBezTo>
                  <a:cubicBezTo>
                    <a:pt x="1" y="6"/>
                    <a:pt x="2" y="6"/>
                    <a:pt x="4" y="6"/>
                  </a:cubicBezTo>
                  <a:cubicBezTo>
                    <a:pt x="8" y="6"/>
                    <a:pt x="10" y="4"/>
                    <a:pt x="1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664648" y="1814538"/>
              <a:ext cx="844550" cy="1016000"/>
            </a:xfrm>
            <a:custGeom>
              <a:avLst/>
              <a:gdLst>
                <a:gd name="T0" fmla="*/ 72 w 742"/>
                <a:gd name="T1" fmla="*/ 598 h 891"/>
                <a:gd name="T2" fmla="*/ 380 w 742"/>
                <a:gd name="T3" fmla="*/ 486 h 891"/>
                <a:gd name="T4" fmla="*/ 210 w 742"/>
                <a:gd name="T5" fmla="*/ 500 h 891"/>
                <a:gd name="T6" fmla="*/ 155 w 742"/>
                <a:gd name="T7" fmla="*/ 607 h 891"/>
                <a:gd name="T8" fmla="*/ 111 w 742"/>
                <a:gd name="T9" fmla="*/ 674 h 891"/>
                <a:gd name="T10" fmla="*/ 137 w 742"/>
                <a:gd name="T11" fmla="*/ 777 h 891"/>
                <a:gd name="T12" fmla="*/ 182 w 742"/>
                <a:gd name="T13" fmla="*/ 890 h 891"/>
                <a:gd name="T14" fmla="*/ 131 w 742"/>
                <a:gd name="T15" fmla="*/ 741 h 891"/>
                <a:gd name="T16" fmla="*/ 174 w 742"/>
                <a:gd name="T17" fmla="*/ 658 h 891"/>
                <a:gd name="T18" fmla="*/ 237 w 742"/>
                <a:gd name="T19" fmla="*/ 652 h 891"/>
                <a:gd name="T20" fmla="*/ 278 w 742"/>
                <a:gd name="T21" fmla="*/ 641 h 891"/>
                <a:gd name="T22" fmla="*/ 319 w 742"/>
                <a:gd name="T23" fmla="*/ 605 h 891"/>
                <a:gd name="T24" fmla="*/ 374 w 742"/>
                <a:gd name="T25" fmla="*/ 713 h 891"/>
                <a:gd name="T26" fmla="*/ 451 w 742"/>
                <a:gd name="T27" fmla="*/ 817 h 891"/>
                <a:gd name="T28" fmla="*/ 372 w 742"/>
                <a:gd name="T29" fmla="*/ 650 h 891"/>
                <a:gd name="T30" fmla="*/ 463 w 742"/>
                <a:gd name="T31" fmla="*/ 692 h 891"/>
                <a:gd name="T32" fmla="*/ 520 w 742"/>
                <a:gd name="T33" fmla="*/ 699 h 891"/>
                <a:gd name="T34" fmla="*/ 481 w 742"/>
                <a:gd name="T35" fmla="*/ 683 h 891"/>
                <a:gd name="T36" fmla="*/ 378 w 742"/>
                <a:gd name="T37" fmla="*/ 558 h 891"/>
                <a:gd name="T38" fmla="*/ 315 w 742"/>
                <a:gd name="T39" fmla="*/ 490 h 891"/>
                <a:gd name="T40" fmla="*/ 258 w 742"/>
                <a:gd name="T41" fmla="*/ 485 h 891"/>
                <a:gd name="T42" fmla="*/ 100 w 742"/>
                <a:gd name="T43" fmla="*/ 208 h 891"/>
                <a:gd name="T44" fmla="*/ 105 w 742"/>
                <a:gd name="T45" fmla="*/ 200 h 891"/>
                <a:gd name="T46" fmla="*/ 120 w 742"/>
                <a:gd name="T47" fmla="*/ 171 h 891"/>
                <a:gd name="T48" fmla="*/ 0 w 742"/>
                <a:gd name="T49" fmla="*/ 156 h 891"/>
                <a:gd name="T50" fmla="*/ 3 w 742"/>
                <a:gd name="T51" fmla="*/ 153 h 891"/>
                <a:gd name="T52" fmla="*/ 96 w 742"/>
                <a:gd name="T53" fmla="*/ 116 h 891"/>
                <a:gd name="T54" fmla="*/ 78 w 742"/>
                <a:gd name="T55" fmla="*/ 107 h 891"/>
                <a:gd name="T56" fmla="*/ 93 w 742"/>
                <a:gd name="T57" fmla="*/ 107 h 891"/>
                <a:gd name="T58" fmla="*/ 359 w 742"/>
                <a:gd name="T59" fmla="*/ 112 h 891"/>
                <a:gd name="T60" fmla="*/ 283 w 742"/>
                <a:gd name="T61" fmla="*/ 149 h 891"/>
                <a:gd name="T62" fmla="*/ 203 w 742"/>
                <a:gd name="T63" fmla="*/ 100 h 891"/>
                <a:gd name="T64" fmla="*/ 189 w 742"/>
                <a:gd name="T65" fmla="*/ 135 h 891"/>
                <a:gd name="T66" fmla="*/ 194 w 742"/>
                <a:gd name="T67" fmla="*/ 178 h 891"/>
                <a:gd name="T68" fmla="*/ 214 w 742"/>
                <a:gd name="T69" fmla="*/ 168 h 891"/>
                <a:gd name="T70" fmla="*/ 237 w 742"/>
                <a:gd name="T71" fmla="*/ 178 h 891"/>
                <a:gd name="T72" fmla="*/ 204 w 742"/>
                <a:gd name="T73" fmla="*/ 213 h 891"/>
                <a:gd name="T74" fmla="*/ 234 w 742"/>
                <a:gd name="T75" fmla="*/ 274 h 891"/>
                <a:gd name="T76" fmla="*/ 272 w 742"/>
                <a:gd name="T77" fmla="*/ 286 h 891"/>
                <a:gd name="T78" fmla="*/ 343 w 742"/>
                <a:gd name="T79" fmla="*/ 314 h 891"/>
                <a:gd name="T80" fmla="*/ 314 w 742"/>
                <a:gd name="T81" fmla="*/ 350 h 891"/>
                <a:gd name="T82" fmla="*/ 226 w 742"/>
                <a:gd name="T83" fmla="*/ 307 h 891"/>
                <a:gd name="T84" fmla="*/ 163 w 742"/>
                <a:gd name="T85" fmla="*/ 326 h 891"/>
                <a:gd name="T86" fmla="*/ 235 w 742"/>
                <a:gd name="T87" fmla="*/ 453 h 891"/>
                <a:gd name="T88" fmla="*/ 332 w 742"/>
                <a:gd name="T89" fmla="*/ 475 h 891"/>
                <a:gd name="T90" fmla="*/ 408 w 742"/>
                <a:gd name="T91" fmla="*/ 455 h 891"/>
                <a:gd name="T92" fmla="*/ 443 w 742"/>
                <a:gd name="T93" fmla="*/ 459 h 891"/>
                <a:gd name="T94" fmla="*/ 517 w 742"/>
                <a:gd name="T95" fmla="*/ 450 h 891"/>
                <a:gd name="T96" fmla="*/ 580 w 742"/>
                <a:gd name="T97" fmla="*/ 456 h 891"/>
                <a:gd name="T98" fmla="*/ 732 w 742"/>
                <a:gd name="T99" fmla="*/ 454 h 891"/>
                <a:gd name="T100" fmla="*/ 646 w 742"/>
                <a:gd name="T101" fmla="*/ 434 h 891"/>
                <a:gd name="T102" fmla="*/ 505 w 742"/>
                <a:gd name="T103" fmla="*/ 419 h 891"/>
                <a:gd name="T104" fmla="*/ 463 w 742"/>
                <a:gd name="T105" fmla="*/ 388 h 891"/>
                <a:gd name="T106" fmla="*/ 462 w 742"/>
                <a:gd name="T107" fmla="*/ 362 h 891"/>
                <a:gd name="T108" fmla="*/ 443 w 742"/>
                <a:gd name="T109" fmla="*/ 352 h 891"/>
                <a:gd name="T110" fmla="*/ 528 w 742"/>
                <a:gd name="T111" fmla="*/ 218 h 891"/>
                <a:gd name="T112" fmla="*/ 476 w 742"/>
                <a:gd name="T113" fmla="*/ 222 h 891"/>
                <a:gd name="T114" fmla="*/ 356 w 742"/>
                <a:gd name="T115" fmla="*/ 189 h 891"/>
                <a:gd name="T116" fmla="*/ 402 w 742"/>
                <a:gd name="T117" fmla="*/ 85 h 891"/>
                <a:gd name="T118" fmla="*/ 124 w 742"/>
                <a:gd name="T119" fmla="*/ 12 h 891"/>
                <a:gd name="T120" fmla="*/ 145 w 742"/>
                <a:gd name="T121" fmla="*/ 34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2" h="891">
                  <a:moveTo>
                    <a:pt x="87" y="593"/>
                  </a:moveTo>
                  <a:cubicBezTo>
                    <a:pt x="85" y="595"/>
                    <a:pt x="82" y="595"/>
                    <a:pt x="80" y="595"/>
                  </a:cubicBezTo>
                  <a:cubicBezTo>
                    <a:pt x="80" y="595"/>
                    <a:pt x="79" y="595"/>
                    <a:pt x="79" y="595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76" y="595"/>
                    <a:pt x="74" y="595"/>
                    <a:pt x="72" y="598"/>
                  </a:cubicBezTo>
                  <a:cubicBezTo>
                    <a:pt x="75" y="598"/>
                    <a:pt x="77" y="600"/>
                    <a:pt x="80" y="602"/>
                  </a:cubicBezTo>
                  <a:cubicBezTo>
                    <a:pt x="83" y="605"/>
                    <a:pt x="83" y="609"/>
                    <a:pt x="84" y="613"/>
                  </a:cubicBezTo>
                  <a:cubicBezTo>
                    <a:pt x="84" y="615"/>
                    <a:pt x="84" y="617"/>
                    <a:pt x="85" y="619"/>
                  </a:cubicBezTo>
                  <a:cubicBezTo>
                    <a:pt x="86" y="610"/>
                    <a:pt x="86" y="602"/>
                    <a:pt x="87" y="593"/>
                  </a:cubicBezTo>
                  <a:moveTo>
                    <a:pt x="380" y="486"/>
                  </a:moveTo>
                  <a:cubicBezTo>
                    <a:pt x="371" y="487"/>
                    <a:pt x="363" y="487"/>
                    <a:pt x="358" y="497"/>
                  </a:cubicBezTo>
                  <a:cubicBezTo>
                    <a:pt x="366" y="495"/>
                    <a:pt x="377" y="500"/>
                    <a:pt x="380" y="486"/>
                  </a:cubicBezTo>
                  <a:moveTo>
                    <a:pt x="258" y="485"/>
                  </a:moveTo>
                  <a:cubicBezTo>
                    <a:pt x="251" y="485"/>
                    <a:pt x="243" y="485"/>
                    <a:pt x="235" y="485"/>
                  </a:cubicBezTo>
                  <a:cubicBezTo>
                    <a:pt x="227" y="485"/>
                    <a:pt x="215" y="490"/>
                    <a:pt x="210" y="500"/>
                  </a:cubicBezTo>
                  <a:cubicBezTo>
                    <a:pt x="207" y="507"/>
                    <a:pt x="209" y="516"/>
                    <a:pt x="208" y="524"/>
                  </a:cubicBezTo>
                  <a:cubicBezTo>
                    <a:pt x="199" y="525"/>
                    <a:pt x="195" y="530"/>
                    <a:pt x="194" y="538"/>
                  </a:cubicBezTo>
                  <a:cubicBezTo>
                    <a:pt x="181" y="538"/>
                    <a:pt x="181" y="539"/>
                    <a:pt x="178" y="551"/>
                  </a:cubicBezTo>
                  <a:cubicBezTo>
                    <a:pt x="176" y="556"/>
                    <a:pt x="172" y="560"/>
                    <a:pt x="170" y="566"/>
                  </a:cubicBezTo>
                  <a:cubicBezTo>
                    <a:pt x="165" y="579"/>
                    <a:pt x="160" y="593"/>
                    <a:pt x="155" y="607"/>
                  </a:cubicBezTo>
                  <a:cubicBezTo>
                    <a:pt x="152" y="613"/>
                    <a:pt x="151" y="619"/>
                    <a:pt x="148" y="625"/>
                  </a:cubicBezTo>
                  <a:cubicBezTo>
                    <a:pt x="148" y="627"/>
                    <a:pt x="146" y="629"/>
                    <a:pt x="145" y="630"/>
                  </a:cubicBezTo>
                  <a:cubicBezTo>
                    <a:pt x="137" y="634"/>
                    <a:pt x="135" y="641"/>
                    <a:pt x="133" y="648"/>
                  </a:cubicBezTo>
                  <a:cubicBezTo>
                    <a:pt x="131" y="653"/>
                    <a:pt x="128" y="656"/>
                    <a:pt x="123" y="659"/>
                  </a:cubicBezTo>
                  <a:cubicBezTo>
                    <a:pt x="118" y="663"/>
                    <a:pt x="112" y="668"/>
                    <a:pt x="111" y="674"/>
                  </a:cubicBezTo>
                  <a:cubicBezTo>
                    <a:pt x="109" y="682"/>
                    <a:pt x="104" y="687"/>
                    <a:pt x="100" y="691"/>
                  </a:cubicBezTo>
                  <a:cubicBezTo>
                    <a:pt x="100" y="695"/>
                    <a:pt x="101" y="698"/>
                    <a:pt x="103" y="701"/>
                  </a:cubicBezTo>
                  <a:cubicBezTo>
                    <a:pt x="109" y="716"/>
                    <a:pt x="114" y="731"/>
                    <a:pt x="120" y="746"/>
                  </a:cubicBezTo>
                  <a:cubicBezTo>
                    <a:pt x="124" y="756"/>
                    <a:pt x="123" y="769"/>
                    <a:pt x="136" y="774"/>
                  </a:cubicBezTo>
                  <a:cubicBezTo>
                    <a:pt x="136" y="775"/>
                    <a:pt x="137" y="776"/>
                    <a:pt x="137" y="777"/>
                  </a:cubicBezTo>
                  <a:cubicBezTo>
                    <a:pt x="141" y="787"/>
                    <a:pt x="145" y="796"/>
                    <a:pt x="148" y="805"/>
                  </a:cubicBezTo>
                  <a:cubicBezTo>
                    <a:pt x="154" y="821"/>
                    <a:pt x="160" y="836"/>
                    <a:pt x="165" y="852"/>
                  </a:cubicBezTo>
                  <a:cubicBezTo>
                    <a:pt x="168" y="861"/>
                    <a:pt x="169" y="871"/>
                    <a:pt x="172" y="881"/>
                  </a:cubicBezTo>
                  <a:cubicBezTo>
                    <a:pt x="173" y="885"/>
                    <a:pt x="176" y="888"/>
                    <a:pt x="179" y="891"/>
                  </a:cubicBezTo>
                  <a:cubicBezTo>
                    <a:pt x="180" y="891"/>
                    <a:pt x="181" y="891"/>
                    <a:pt x="182" y="890"/>
                  </a:cubicBezTo>
                  <a:cubicBezTo>
                    <a:pt x="182" y="884"/>
                    <a:pt x="181" y="879"/>
                    <a:pt x="180" y="873"/>
                  </a:cubicBezTo>
                  <a:cubicBezTo>
                    <a:pt x="179" y="867"/>
                    <a:pt x="178" y="860"/>
                    <a:pt x="177" y="854"/>
                  </a:cubicBezTo>
                  <a:cubicBezTo>
                    <a:pt x="176" y="852"/>
                    <a:pt x="176" y="849"/>
                    <a:pt x="175" y="847"/>
                  </a:cubicBezTo>
                  <a:cubicBezTo>
                    <a:pt x="170" y="832"/>
                    <a:pt x="166" y="817"/>
                    <a:pt x="158" y="803"/>
                  </a:cubicBezTo>
                  <a:cubicBezTo>
                    <a:pt x="147" y="783"/>
                    <a:pt x="139" y="762"/>
                    <a:pt x="131" y="741"/>
                  </a:cubicBezTo>
                  <a:cubicBezTo>
                    <a:pt x="125" y="726"/>
                    <a:pt x="120" y="711"/>
                    <a:pt x="122" y="696"/>
                  </a:cubicBezTo>
                  <a:cubicBezTo>
                    <a:pt x="124" y="683"/>
                    <a:pt x="127" y="670"/>
                    <a:pt x="129" y="657"/>
                  </a:cubicBezTo>
                  <a:cubicBezTo>
                    <a:pt x="131" y="650"/>
                    <a:pt x="143" y="638"/>
                    <a:pt x="151" y="637"/>
                  </a:cubicBezTo>
                  <a:cubicBezTo>
                    <a:pt x="152" y="637"/>
                    <a:pt x="154" y="637"/>
                    <a:pt x="155" y="637"/>
                  </a:cubicBezTo>
                  <a:cubicBezTo>
                    <a:pt x="168" y="637"/>
                    <a:pt x="174" y="644"/>
                    <a:pt x="174" y="658"/>
                  </a:cubicBezTo>
                  <a:cubicBezTo>
                    <a:pt x="181" y="661"/>
                    <a:pt x="185" y="662"/>
                    <a:pt x="189" y="662"/>
                  </a:cubicBezTo>
                  <a:cubicBezTo>
                    <a:pt x="196" y="662"/>
                    <a:pt x="201" y="657"/>
                    <a:pt x="207" y="647"/>
                  </a:cubicBezTo>
                  <a:cubicBezTo>
                    <a:pt x="208" y="645"/>
                    <a:pt x="211" y="642"/>
                    <a:pt x="213" y="642"/>
                  </a:cubicBezTo>
                  <a:cubicBezTo>
                    <a:pt x="213" y="642"/>
                    <a:pt x="213" y="642"/>
                    <a:pt x="214" y="642"/>
                  </a:cubicBezTo>
                  <a:cubicBezTo>
                    <a:pt x="222" y="645"/>
                    <a:pt x="230" y="648"/>
                    <a:pt x="237" y="652"/>
                  </a:cubicBezTo>
                  <a:cubicBezTo>
                    <a:pt x="243" y="656"/>
                    <a:pt x="247" y="662"/>
                    <a:pt x="253" y="666"/>
                  </a:cubicBezTo>
                  <a:cubicBezTo>
                    <a:pt x="257" y="670"/>
                    <a:pt x="262" y="672"/>
                    <a:pt x="268" y="672"/>
                  </a:cubicBezTo>
                  <a:cubicBezTo>
                    <a:pt x="270" y="672"/>
                    <a:pt x="272" y="672"/>
                    <a:pt x="274" y="671"/>
                  </a:cubicBezTo>
                  <a:cubicBezTo>
                    <a:pt x="272" y="667"/>
                    <a:pt x="271" y="663"/>
                    <a:pt x="269" y="659"/>
                  </a:cubicBezTo>
                  <a:cubicBezTo>
                    <a:pt x="266" y="650"/>
                    <a:pt x="269" y="643"/>
                    <a:pt x="278" y="641"/>
                  </a:cubicBezTo>
                  <a:cubicBezTo>
                    <a:pt x="283" y="640"/>
                    <a:pt x="288" y="640"/>
                    <a:pt x="293" y="639"/>
                  </a:cubicBezTo>
                  <a:cubicBezTo>
                    <a:pt x="299" y="639"/>
                    <a:pt x="304" y="635"/>
                    <a:pt x="306" y="629"/>
                  </a:cubicBezTo>
                  <a:cubicBezTo>
                    <a:pt x="307" y="627"/>
                    <a:pt x="306" y="624"/>
                    <a:pt x="305" y="622"/>
                  </a:cubicBezTo>
                  <a:cubicBezTo>
                    <a:pt x="300" y="615"/>
                    <a:pt x="301" y="612"/>
                    <a:pt x="309" y="609"/>
                  </a:cubicBezTo>
                  <a:cubicBezTo>
                    <a:pt x="313" y="608"/>
                    <a:pt x="316" y="607"/>
                    <a:pt x="319" y="605"/>
                  </a:cubicBezTo>
                  <a:cubicBezTo>
                    <a:pt x="327" y="600"/>
                    <a:pt x="333" y="597"/>
                    <a:pt x="337" y="597"/>
                  </a:cubicBezTo>
                  <a:cubicBezTo>
                    <a:pt x="343" y="597"/>
                    <a:pt x="346" y="603"/>
                    <a:pt x="350" y="616"/>
                  </a:cubicBezTo>
                  <a:cubicBezTo>
                    <a:pt x="353" y="628"/>
                    <a:pt x="357" y="641"/>
                    <a:pt x="346" y="652"/>
                  </a:cubicBezTo>
                  <a:cubicBezTo>
                    <a:pt x="342" y="657"/>
                    <a:pt x="342" y="665"/>
                    <a:pt x="346" y="671"/>
                  </a:cubicBezTo>
                  <a:cubicBezTo>
                    <a:pt x="356" y="685"/>
                    <a:pt x="364" y="699"/>
                    <a:pt x="374" y="713"/>
                  </a:cubicBezTo>
                  <a:cubicBezTo>
                    <a:pt x="380" y="721"/>
                    <a:pt x="387" y="727"/>
                    <a:pt x="393" y="735"/>
                  </a:cubicBezTo>
                  <a:cubicBezTo>
                    <a:pt x="403" y="751"/>
                    <a:pt x="412" y="768"/>
                    <a:pt x="422" y="784"/>
                  </a:cubicBezTo>
                  <a:cubicBezTo>
                    <a:pt x="431" y="798"/>
                    <a:pt x="440" y="812"/>
                    <a:pt x="449" y="825"/>
                  </a:cubicBezTo>
                  <a:cubicBezTo>
                    <a:pt x="450" y="826"/>
                    <a:pt x="452" y="827"/>
                    <a:pt x="455" y="829"/>
                  </a:cubicBezTo>
                  <a:cubicBezTo>
                    <a:pt x="454" y="823"/>
                    <a:pt x="453" y="820"/>
                    <a:pt x="451" y="817"/>
                  </a:cubicBezTo>
                  <a:cubicBezTo>
                    <a:pt x="434" y="789"/>
                    <a:pt x="418" y="760"/>
                    <a:pt x="398" y="734"/>
                  </a:cubicBezTo>
                  <a:cubicBezTo>
                    <a:pt x="396" y="732"/>
                    <a:pt x="395" y="730"/>
                    <a:pt x="394" y="727"/>
                  </a:cubicBezTo>
                  <a:cubicBezTo>
                    <a:pt x="390" y="716"/>
                    <a:pt x="387" y="704"/>
                    <a:pt x="378" y="694"/>
                  </a:cubicBezTo>
                  <a:cubicBezTo>
                    <a:pt x="367" y="683"/>
                    <a:pt x="364" y="669"/>
                    <a:pt x="369" y="654"/>
                  </a:cubicBezTo>
                  <a:cubicBezTo>
                    <a:pt x="370" y="652"/>
                    <a:pt x="371" y="651"/>
                    <a:pt x="372" y="650"/>
                  </a:cubicBezTo>
                  <a:cubicBezTo>
                    <a:pt x="376" y="647"/>
                    <a:pt x="381" y="645"/>
                    <a:pt x="386" y="645"/>
                  </a:cubicBezTo>
                  <a:cubicBezTo>
                    <a:pt x="394" y="645"/>
                    <a:pt x="402" y="649"/>
                    <a:pt x="407" y="656"/>
                  </a:cubicBezTo>
                  <a:cubicBezTo>
                    <a:pt x="410" y="659"/>
                    <a:pt x="413" y="662"/>
                    <a:pt x="417" y="663"/>
                  </a:cubicBezTo>
                  <a:cubicBezTo>
                    <a:pt x="431" y="668"/>
                    <a:pt x="441" y="677"/>
                    <a:pt x="453" y="686"/>
                  </a:cubicBezTo>
                  <a:cubicBezTo>
                    <a:pt x="456" y="688"/>
                    <a:pt x="460" y="690"/>
                    <a:pt x="463" y="692"/>
                  </a:cubicBezTo>
                  <a:cubicBezTo>
                    <a:pt x="473" y="700"/>
                    <a:pt x="485" y="706"/>
                    <a:pt x="492" y="715"/>
                  </a:cubicBezTo>
                  <a:cubicBezTo>
                    <a:pt x="495" y="720"/>
                    <a:pt x="497" y="721"/>
                    <a:pt x="500" y="721"/>
                  </a:cubicBezTo>
                  <a:cubicBezTo>
                    <a:pt x="502" y="721"/>
                    <a:pt x="505" y="720"/>
                    <a:pt x="508" y="720"/>
                  </a:cubicBezTo>
                  <a:cubicBezTo>
                    <a:pt x="504" y="718"/>
                    <a:pt x="501" y="716"/>
                    <a:pt x="497" y="714"/>
                  </a:cubicBezTo>
                  <a:cubicBezTo>
                    <a:pt x="506" y="708"/>
                    <a:pt x="514" y="703"/>
                    <a:pt x="520" y="699"/>
                  </a:cubicBezTo>
                  <a:cubicBezTo>
                    <a:pt x="528" y="700"/>
                    <a:pt x="534" y="701"/>
                    <a:pt x="541" y="702"/>
                  </a:cubicBezTo>
                  <a:cubicBezTo>
                    <a:pt x="541" y="700"/>
                    <a:pt x="542" y="699"/>
                    <a:pt x="542" y="698"/>
                  </a:cubicBezTo>
                  <a:cubicBezTo>
                    <a:pt x="537" y="691"/>
                    <a:pt x="537" y="680"/>
                    <a:pt x="525" y="677"/>
                  </a:cubicBezTo>
                  <a:cubicBezTo>
                    <a:pt x="515" y="675"/>
                    <a:pt x="507" y="670"/>
                    <a:pt x="498" y="666"/>
                  </a:cubicBezTo>
                  <a:cubicBezTo>
                    <a:pt x="493" y="678"/>
                    <a:pt x="488" y="683"/>
                    <a:pt x="481" y="683"/>
                  </a:cubicBezTo>
                  <a:cubicBezTo>
                    <a:pt x="478" y="683"/>
                    <a:pt x="473" y="681"/>
                    <a:pt x="467" y="678"/>
                  </a:cubicBezTo>
                  <a:cubicBezTo>
                    <a:pt x="449" y="670"/>
                    <a:pt x="432" y="660"/>
                    <a:pt x="414" y="651"/>
                  </a:cubicBezTo>
                  <a:cubicBezTo>
                    <a:pt x="388" y="639"/>
                    <a:pt x="376" y="615"/>
                    <a:pt x="364" y="591"/>
                  </a:cubicBezTo>
                  <a:cubicBezTo>
                    <a:pt x="360" y="583"/>
                    <a:pt x="362" y="577"/>
                    <a:pt x="370" y="571"/>
                  </a:cubicBezTo>
                  <a:cubicBezTo>
                    <a:pt x="375" y="568"/>
                    <a:pt x="377" y="564"/>
                    <a:pt x="378" y="558"/>
                  </a:cubicBezTo>
                  <a:cubicBezTo>
                    <a:pt x="378" y="555"/>
                    <a:pt x="379" y="552"/>
                    <a:pt x="380" y="549"/>
                  </a:cubicBezTo>
                  <a:cubicBezTo>
                    <a:pt x="371" y="547"/>
                    <a:pt x="361" y="548"/>
                    <a:pt x="358" y="536"/>
                  </a:cubicBezTo>
                  <a:cubicBezTo>
                    <a:pt x="357" y="533"/>
                    <a:pt x="351" y="532"/>
                    <a:pt x="349" y="529"/>
                  </a:cubicBezTo>
                  <a:cubicBezTo>
                    <a:pt x="345" y="524"/>
                    <a:pt x="341" y="518"/>
                    <a:pt x="337" y="513"/>
                  </a:cubicBezTo>
                  <a:cubicBezTo>
                    <a:pt x="330" y="505"/>
                    <a:pt x="323" y="497"/>
                    <a:pt x="315" y="490"/>
                  </a:cubicBezTo>
                  <a:cubicBezTo>
                    <a:pt x="314" y="489"/>
                    <a:pt x="312" y="488"/>
                    <a:pt x="310" y="488"/>
                  </a:cubicBezTo>
                  <a:cubicBezTo>
                    <a:pt x="308" y="488"/>
                    <a:pt x="305" y="489"/>
                    <a:pt x="304" y="489"/>
                  </a:cubicBezTo>
                  <a:cubicBezTo>
                    <a:pt x="301" y="489"/>
                    <a:pt x="299" y="490"/>
                    <a:pt x="296" y="490"/>
                  </a:cubicBezTo>
                  <a:cubicBezTo>
                    <a:pt x="296" y="490"/>
                    <a:pt x="296" y="490"/>
                    <a:pt x="295" y="490"/>
                  </a:cubicBezTo>
                  <a:cubicBezTo>
                    <a:pt x="283" y="485"/>
                    <a:pt x="271" y="485"/>
                    <a:pt x="258" y="485"/>
                  </a:cubicBezTo>
                  <a:moveTo>
                    <a:pt x="100" y="208"/>
                  </a:moveTo>
                  <a:cubicBezTo>
                    <a:pt x="100" y="208"/>
                    <a:pt x="99" y="208"/>
                    <a:pt x="99" y="208"/>
                  </a:cubicBezTo>
                  <a:cubicBezTo>
                    <a:pt x="101" y="210"/>
                    <a:pt x="102" y="213"/>
                    <a:pt x="104" y="215"/>
                  </a:cubicBezTo>
                  <a:cubicBezTo>
                    <a:pt x="105" y="214"/>
                    <a:pt x="105" y="212"/>
                    <a:pt x="105" y="211"/>
                  </a:cubicBezTo>
                  <a:cubicBezTo>
                    <a:pt x="104" y="210"/>
                    <a:pt x="102" y="208"/>
                    <a:pt x="100" y="208"/>
                  </a:cubicBezTo>
                  <a:cubicBezTo>
                    <a:pt x="100" y="208"/>
                    <a:pt x="100" y="208"/>
                    <a:pt x="100" y="208"/>
                  </a:cubicBezTo>
                  <a:moveTo>
                    <a:pt x="125" y="174"/>
                  </a:moveTo>
                  <a:cubicBezTo>
                    <a:pt x="119" y="175"/>
                    <a:pt x="113" y="177"/>
                    <a:pt x="107" y="179"/>
                  </a:cubicBezTo>
                  <a:cubicBezTo>
                    <a:pt x="107" y="183"/>
                    <a:pt x="106" y="187"/>
                    <a:pt x="106" y="190"/>
                  </a:cubicBezTo>
                  <a:cubicBezTo>
                    <a:pt x="105" y="194"/>
                    <a:pt x="105" y="197"/>
                    <a:pt x="105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17" y="200"/>
                    <a:pt x="130" y="183"/>
                    <a:pt x="125" y="174"/>
                  </a:cubicBezTo>
                  <a:moveTo>
                    <a:pt x="116" y="159"/>
                  </a:moveTo>
                  <a:cubicBezTo>
                    <a:pt x="114" y="159"/>
                    <a:pt x="111" y="162"/>
                    <a:pt x="109" y="163"/>
                  </a:cubicBezTo>
                  <a:cubicBezTo>
                    <a:pt x="115" y="163"/>
                    <a:pt x="119" y="166"/>
                    <a:pt x="120" y="171"/>
                  </a:cubicBezTo>
                  <a:cubicBezTo>
                    <a:pt x="128" y="170"/>
                    <a:pt x="128" y="169"/>
                    <a:pt x="130" y="161"/>
                  </a:cubicBezTo>
                  <a:cubicBezTo>
                    <a:pt x="125" y="160"/>
                    <a:pt x="121" y="159"/>
                    <a:pt x="116" y="159"/>
                  </a:cubicBezTo>
                  <a:moveTo>
                    <a:pt x="3" y="153"/>
                  </a:moveTo>
                  <a:cubicBezTo>
                    <a:pt x="3" y="153"/>
                    <a:pt x="3" y="153"/>
                    <a:pt x="3" y="153"/>
                  </a:cubicBezTo>
                  <a:cubicBezTo>
                    <a:pt x="2" y="154"/>
                    <a:pt x="1" y="155"/>
                    <a:pt x="0" y="156"/>
                  </a:cubicBezTo>
                  <a:cubicBezTo>
                    <a:pt x="0" y="156"/>
                    <a:pt x="1" y="157"/>
                    <a:pt x="1" y="158"/>
                  </a:cubicBezTo>
                  <a:cubicBezTo>
                    <a:pt x="4" y="159"/>
                    <a:pt x="6" y="160"/>
                    <a:pt x="9" y="161"/>
                  </a:cubicBezTo>
                  <a:cubicBezTo>
                    <a:pt x="9" y="161"/>
                    <a:pt x="10" y="161"/>
                    <a:pt x="11" y="160"/>
                  </a:cubicBezTo>
                  <a:cubicBezTo>
                    <a:pt x="11" y="160"/>
                    <a:pt x="11" y="159"/>
                    <a:pt x="11" y="158"/>
                  </a:cubicBezTo>
                  <a:cubicBezTo>
                    <a:pt x="9" y="156"/>
                    <a:pt x="6" y="154"/>
                    <a:pt x="3" y="153"/>
                  </a:cubicBezTo>
                  <a:cubicBezTo>
                    <a:pt x="3" y="153"/>
                    <a:pt x="3" y="153"/>
                    <a:pt x="3" y="153"/>
                  </a:cubicBezTo>
                  <a:moveTo>
                    <a:pt x="97" y="110"/>
                  </a:moveTo>
                  <a:cubicBezTo>
                    <a:pt x="96" y="110"/>
                    <a:pt x="94" y="110"/>
                    <a:pt x="93" y="113"/>
                  </a:cubicBezTo>
                  <a:cubicBezTo>
                    <a:pt x="93" y="113"/>
                    <a:pt x="94" y="116"/>
                    <a:pt x="95" y="116"/>
                  </a:cubicBezTo>
                  <a:cubicBezTo>
                    <a:pt x="95" y="116"/>
                    <a:pt x="96" y="116"/>
                    <a:pt x="96" y="116"/>
                  </a:cubicBezTo>
                  <a:cubicBezTo>
                    <a:pt x="99" y="116"/>
                    <a:pt x="102" y="115"/>
                    <a:pt x="101" y="111"/>
                  </a:cubicBezTo>
                  <a:cubicBezTo>
                    <a:pt x="100" y="110"/>
                    <a:pt x="99" y="110"/>
                    <a:pt x="97" y="110"/>
                  </a:cubicBezTo>
                  <a:moveTo>
                    <a:pt x="75" y="104"/>
                  </a:moveTo>
                  <a:cubicBezTo>
                    <a:pt x="75" y="104"/>
                    <a:pt x="75" y="105"/>
                    <a:pt x="75" y="105"/>
                  </a:cubicBezTo>
                  <a:cubicBezTo>
                    <a:pt x="76" y="106"/>
                    <a:pt x="77" y="106"/>
                    <a:pt x="78" y="107"/>
                  </a:cubicBezTo>
                  <a:cubicBezTo>
                    <a:pt x="79" y="109"/>
                    <a:pt x="80" y="112"/>
                    <a:pt x="82" y="115"/>
                  </a:cubicBezTo>
                  <a:cubicBezTo>
                    <a:pt x="84" y="116"/>
                    <a:pt x="86" y="117"/>
                    <a:pt x="88" y="118"/>
                  </a:cubicBezTo>
                  <a:cubicBezTo>
                    <a:pt x="88" y="118"/>
                    <a:pt x="88" y="118"/>
                    <a:pt x="88" y="118"/>
                  </a:cubicBezTo>
                  <a:cubicBezTo>
                    <a:pt x="89" y="118"/>
                    <a:pt x="90" y="117"/>
                    <a:pt x="90" y="116"/>
                  </a:cubicBezTo>
                  <a:cubicBezTo>
                    <a:pt x="91" y="114"/>
                    <a:pt x="92" y="111"/>
                    <a:pt x="93" y="107"/>
                  </a:cubicBezTo>
                  <a:cubicBezTo>
                    <a:pt x="93" y="107"/>
                    <a:pt x="93" y="106"/>
                    <a:pt x="92" y="106"/>
                  </a:cubicBezTo>
                  <a:cubicBezTo>
                    <a:pt x="86" y="105"/>
                    <a:pt x="81" y="104"/>
                    <a:pt x="75" y="104"/>
                  </a:cubicBezTo>
                  <a:moveTo>
                    <a:pt x="402" y="85"/>
                  </a:moveTo>
                  <a:cubicBezTo>
                    <a:pt x="389" y="93"/>
                    <a:pt x="376" y="101"/>
                    <a:pt x="362" y="109"/>
                  </a:cubicBezTo>
                  <a:cubicBezTo>
                    <a:pt x="361" y="109"/>
                    <a:pt x="360" y="111"/>
                    <a:pt x="359" y="112"/>
                  </a:cubicBezTo>
                  <a:cubicBezTo>
                    <a:pt x="353" y="116"/>
                    <a:pt x="349" y="121"/>
                    <a:pt x="343" y="124"/>
                  </a:cubicBezTo>
                  <a:cubicBezTo>
                    <a:pt x="332" y="131"/>
                    <a:pt x="321" y="135"/>
                    <a:pt x="320" y="151"/>
                  </a:cubicBezTo>
                  <a:cubicBezTo>
                    <a:pt x="320" y="156"/>
                    <a:pt x="316" y="158"/>
                    <a:pt x="311" y="158"/>
                  </a:cubicBezTo>
                  <a:cubicBezTo>
                    <a:pt x="310" y="158"/>
                    <a:pt x="308" y="158"/>
                    <a:pt x="307" y="158"/>
                  </a:cubicBezTo>
                  <a:cubicBezTo>
                    <a:pt x="299" y="156"/>
                    <a:pt x="290" y="153"/>
                    <a:pt x="283" y="149"/>
                  </a:cubicBezTo>
                  <a:cubicBezTo>
                    <a:pt x="271" y="141"/>
                    <a:pt x="259" y="131"/>
                    <a:pt x="249" y="121"/>
                  </a:cubicBezTo>
                  <a:cubicBezTo>
                    <a:pt x="241" y="113"/>
                    <a:pt x="234" y="106"/>
                    <a:pt x="223" y="106"/>
                  </a:cubicBezTo>
                  <a:cubicBezTo>
                    <a:pt x="220" y="106"/>
                    <a:pt x="217" y="107"/>
                    <a:pt x="213" y="108"/>
                  </a:cubicBezTo>
                  <a:cubicBezTo>
                    <a:pt x="212" y="109"/>
                    <a:pt x="211" y="109"/>
                    <a:pt x="209" y="109"/>
                  </a:cubicBezTo>
                  <a:cubicBezTo>
                    <a:pt x="206" y="109"/>
                    <a:pt x="203" y="106"/>
                    <a:pt x="203" y="100"/>
                  </a:cubicBezTo>
                  <a:cubicBezTo>
                    <a:pt x="200" y="106"/>
                    <a:pt x="197" y="111"/>
                    <a:pt x="197" y="115"/>
                  </a:cubicBezTo>
                  <a:cubicBezTo>
                    <a:pt x="196" y="121"/>
                    <a:pt x="193" y="122"/>
                    <a:pt x="189" y="123"/>
                  </a:cubicBezTo>
                  <a:cubicBezTo>
                    <a:pt x="188" y="124"/>
                    <a:pt x="186" y="124"/>
                    <a:pt x="185" y="124"/>
                  </a:cubicBezTo>
                  <a:cubicBezTo>
                    <a:pt x="185" y="127"/>
                    <a:pt x="186" y="130"/>
                    <a:pt x="189" y="132"/>
                  </a:cubicBezTo>
                  <a:cubicBezTo>
                    <a:pt x="189" y="132"/>
                    <a:pt x="189" y="134"/>
                    <a:pt x="189" y="135"/>
                  </a:cubicBezTo>
                  <a:cubicBezTo>
                    <a:pt x="189" y="142"/>
                    <a:pt x="190" y="148"/>
                    <a:pt x="196" y="152"/>
                  </a:cubicBezTo>
                  <a:cubicBezTo>
                    <a:pt x="199" y="153"/>
                    <a:pt x="202" y="155"/>
                    <a:pt x="204" y="157"/>
                  </a:cubicBezTo>
                  <a:cubicBezTo>
                    <a:pt x="206" y="158"/>
                    <a:pt x="207" y="160"/>
                    <a:pt x="208" y="161"/>
                  </a:cubicBezTo>
                  <a:cubicBezTo>
                    <a:pt x="204" y="165"/>
                    <a:pt x="202" y="169"/>
                    <a:pt x="199" y="172"/>
                  </a:cubicBezTo>
                  <a:cubicBezTo>
                    <a:pt x="198" y="174"/>
                    <a:pt x="195" y="175"/>
                    <a:pt x="194" y="178"/>
                  </a:cubicBezTo>
                  <a:cubicBezTo>
                    <a:pt x="192" y="179"/>
                    <a:pt x="192" y="182"/>
                    <a:pt x="191" y="184"/>
                  </a:cubicBezTo>
                  <a:cubicBezTo>
                    <a:pt x="191" y="184"/>
                    <a:pt x="194" y="186"/>
                    <a:pt x="195" y="186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9" y="182"/>
                    <a:pt x="204" y="181"/>
                    <a:pt x="205" y="175"/>
                  </a:cubicBezTo>
                  <a:cubicBezTo>
                    <a:pt x="206" y="172"/>
                    <a:pt x="210" y="169"/>
                    <a:pt x="214" y="168"/>
                  </a:cubicBezTo>
                  <a:cubicBezTo>
                    <a:pt x="216" y="166"/>
                    <a:pt x="220" y="166"/>
                    <a:pt x="223" y="165"/>
                  </a:cubicBezTo>
                  <a:cubicBezTo>
                    <a:pt x="223" y="165"/>
                    <a:pt x="223" y="165"/>
                    <a:pt x="223" y="165"/>
                  </a:cubicBezTo>
                  <a:cubicBezTo>
                    <a:pt x="223" y="165"/>
                    <a:pt x="224" y="165"/>
                    <a:pt x="224" y="165"/>
                  </a:cubicBezTo>
                  <a:cubicBezTo>
                    <a:pt x="226" y="172"/>
                    <a:pt x="235" y="168"/>
                    <a:pt x="237" y="175"/>
                  </a:cubicBezTo>
                  <a:cubicBezTo>
                    <a:pt x="237" y="176"/>
                    <a:pt x="237" y="177"/>
                    <a:pt x="237" y="178"/>
                  </a:cubicBezTo>
                  <a:cubicBezTo>
                    <a:pt x="234" y="183"/>
                    <a:pt x="235" y="188"/>
                    <a:pt x="235" y="194"/>
                  </a:cubicBezTo>
                  <a:cubicBezTo>
                    <a:pt x="235" y="196"/>
                    <a:pt x="231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18" y="199"/>
                    <a:pt x="211" y="206"/>
                    <a:pt x="204" y="213"/>
                  </a:cubicBezTo>
                  <a:cubicBezTo>
                    <a:pt x="197" y="220"/>
                    <a:pt x="192" y="227"/>
                    <a:pt x="183" y="231"/>
                  </a:cubicBezTo>
                  <a:cubicBezTo>
                    <a:pt x="179" y="233"/>
                    <a:pt x="178" y="241"/>
                    <a:pt x="182" y="244"/>
                  </a:cubicBezTo>
                  <a:cubicBezTo>
                    <a:pt x="188" y="248"/>
                    <a:pt x="194" y="253"/>
                    <a:pt x="200" y="257"/>
                  </a:cubicBezTo>
                  <a:cubicBezTo>
                    <a:pt x="204" y="260"/>
                    <a:pt x="208" y="264"/>
                    <a:pt x="213" y="265"/>
                  </a:cubicBezTo>
                  <a:cubicBezTo>
                    <a:pt x="220" y="268"/>
                    <a:pt x="226" y="274"/>
                    <a:pt x="234" y="274"/>
                  </a:cubicBezTo>
                  <a:cubicBezTo>
                    <a:pt x="234" y="274"/>
                    <a:pt x="235" y="274"/>
                    <a:pt x="236" y="274"/>
                  </a:cubicBezTo>
                  <a:cubicBezTo>
                    <a:pt x="236" y="274"/>
                    <a:pt x="236" y="274"/>
                    <a:pt x="236" y="274"/>
                  </a:cubicBezTo>
                  <a:cubicBezTo>
                    <a:pt x="237" y="274"/>
                    <a:pt x="238" y="275"/>
                    <a:pt x="239" y="275"/>
                  </a:cubicBezTo>
                  <a:cubicBezTo>
                    <a:pt x="244" y="277"/>
                    <a:pt x="248" y="279"/>
                    <a:pt x="253" y="281"/>
                  </a:cubicBezTo>
                  <a:cubicBezTo>
                    <a:pt x="259" y="283"/>
                    <a:pt x="266" y="284"/>
                    <a:pt x="272" y="286"/>
                  </a:cubicBezTo>
                  <a:cubicBezTo>
                    <a:pt x="282" y="288"/>
                    <a:pt x="291" y="291"/>
                    <a:pt x="301" y="291"/>
                  </a:cubicBezTo>
                  <a:cubicBezTo>
                    <a:pt x="302" y="291"/>
                    <a:pt x="303" y="291"/>
                    <a:pt x="303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16" y="291"/>
                    <a:pt x="325" y="298"/>
                    <a:pt x="335" y="304"/>
                  </a:cubicBezTo>
                  <a:cubicBezTo>
                    <a:pt x="339" y="307"/>
                    <a:pt x="341" y="310"/>
                    <a:pt x="343" y="314"/>
                  </a:cubicBezTo>
                  <a:cubicBezTo>
                    <a:pt x="344" y="314"/>
                    <a:pt x="344" y="315"/>
                    <a:pt x="345" y="315"/>
                  </a:cubicBezTo>
                  <a:cubicBezTo>
                    <a:pt x="353" y="316"/>
                    <a:pt x="353" y="323"/>
                    <a:pt x="356" y="328"/>
                  </a:cubicBezTo>
                  <a:cubicBezTo>
                    <a:pt x="360" y="334"/>
                    <a:pt x="357" y="337"/>
                    <a:pt x="352" y="341"/>
                  </a:cubicBezTo>
                  <a:cubicBezTo>
                    <a:pt x="344" y="346"/>
                    <a:pt x="335" y="344"/>
                    <a:pt x="327" y="347"/>
                  </a:cubicBezTo>
                  <a:cubicBezTo>
                    <a:pt x="323" y="349"/>
                    <a:pt x="319" y="350"/>
                    <a:pt x="314" y="350"/>
                  </a:cubicBezTo>
                  <a:cubicBezTo>
                    <a:pt x="310" y="350"/>
                    <a:pt x="306" y="349"/>
                    <a:pt x="302" y="349"/>
                  </a:cubicBezTo>
                  <a:cubicBezTo>
                    <a:pt x="298" y="348"/>
                    <a:pt x="293" y="345"/>
                    <a:pt x="289" y="342"/>
                  </a:cubicBezTo>
                  <a:cubicBezTo>
                    <a:pt x="283" y="339"/>
                    <a:pt x="275" y="338"/>
                    <a:pt x="271" y="333"/>
                  </a:cubicBezTo>
                  <a:cubicBezTo>
                    <a:pt x="265" y="327"/>
                    <a:pt x="258" y="326"/>
                    <a:pt x="252" y="322"/>
                  </a:cubicBezTo>
                  <a:cubicBezTo>
                    <a:pt x="243" y="316"/>
                    <a:pt x="235" y="311"/>
                    <a:pt x="226" y="307"/>
                  </a:cubicBezTo>
                  <a:cubicBezTo>
                    <a:pt x="214" y="300"/>
                    <a:pt x="202" y="293"/>
                    <a:pt x="187" y="293"/>
                  </a:cubicBezTo>
                  <a:cubicBezTo>
                    <a:pt x="187" y="293"/>
                    <a:pt x="187" y="293"/>
                    <a:pt x="186" y="293"/>
                  </a:cubicBezTo>
                  <a:cubicBezTo>
                    <a:pt x="174" y="293"/>
                    <a:pt x="163" y="296"/>
                    <a:pt x="154" y="305"/>
                  </a:cubicBezTo>
                  <a:cubicBezTo>
                    <a:pt x="153" y="307"/>
                    <a:pt x="154" y="312"/>
                    <a:pt x="155" y="315"/>
                  </a:cubicBezTo>
                  <a:cubicBezTo>
                    <a:pt x="157" y="319"/>
                    <a:pt x="160" y="322"/>
                    <a:pt x="163" y="326"/>
                  </a:cubicBezTo>
                  <a:cubicBezTo>
                    <a:pt x="161" y="326"/>
                    <a:pt x="159" y="326"/>
                    <a:pt x="157" y="327"/>
                  </a:cubicBezTo>
                  <a:cubicBezTo>
                    <a:pt x="160" y="339"/>
                    <a:pt x="171" y="345"/>
                    <a:pt x="179" y="354"/>
                  </a:cubicBezTo>
                  <a:cubicBezTo>
                    <a:pt x="191" y="369"/>
                    <a:pt x="207" y="382"/>
                    <a:pt x="206" y="405"/>
                  </a:cubicBezTo>
                  <a:cubicBezTo>
                    <a:pt x="206" y="412"/>
                    <a:pt x="211" y="420"/>
                    <a:pt x="215" y="427"/>
                  </a:cubicBezTo>
                  <a:cubicBezTo>
                    <a:pt x="221" y="436"/>
                    <a:pt x="228" y="444"/>
                    <a:pt x="235" y="453"/>
                  </a:cubicBezTo>
                  <a:cubicBezTo>
                    <a:pt x="241" y="461"/>
                    <a:pt x="249" y="465"/>
                    <a:pt x="258" y="465"/>
                  </a:cubicBezTo>
                  <a:cubicBezTo>
                    <a:pt x="262" y="465"/>
                    <a:pt x="266" y="464"/>
                    <a:pt x="269" y="463"/>
                  </a:cubicBezTo>
                  <a:cubicBezTo>
                    <a:pt x="273" y="462"/>
                    <a:pt x="277" y="461"/>
                    <a:pt x="281" y="461"/>
                  </a:cubicBezTo>
                  <a:cubicBezTo>
                    <a:pt x="284" y="461"/>
                    <a:pt x="288" y="461"/>
                    <a:pt x="291" y="461"/>
                  </a:cubicBezTo>
                  <a:cubicBezTo>
                    <a:pt x="306" y="462"/>
                    <a:pt x="319" y="468"/>
                    <a:pt x="332" y="475"/>
                  </a:cubicBezTo>
                  <a:cubicBezTo>
                    <a:pt x="336" y="477"/>
                    <a:pt x="340" y="478"/>
                    <a:pt x="344" y="478"/>
                  </a:cubicBezTo>
                  <a:cubicBezTo>
                    <a:pt x="348" y="478"/>
                    <a:pt x="352" y="477"/>
                    <a:pt x="356" y="475"/>
                  </a:cubicBezTo>
                  <a:cubicBezTo>
                    <a:pt x="363" y="472"/>
                    <a:pt x="373" y="471"/>
                    <a:pt x="377" y="466"/>
                  </a:cubicBezTo>
                  <a:cubicBezTo>
                    <a:pt x="383" y="461"/>
                    <a:pt x="389" y="460"/>
                    <a:pt x="396" y="458"/>
                  </a:cubicBezTo>
                  <a:cubicBezTo>
                    <a:pt x="400" y="456"/>
                    <a:pt x="404" y="455"/>
                    <a:pt x="408" y="455"/>
                  </a:cubicBezTo>
                  <a:cubicBezTo>
                    <a:pt x="413" y="455"/>
                    <a:pt x="417" y="457"/>
                    <a:pt x="421" y="461"/>
                  </a:cubicBezTo>
                  <a:cubicBezTo>
                    <a:pt x="425" y="467"/>
                    <a:pt x="431" y="470"/>
                    <a:pt x="438" y="473"/>
                  </a:cubicBezTo>
                  <a:cubicBezTo>
                    <a:pt x="438" y="470"/>
                    <a:pt x="440" y="469"/>
                    <a:pt x="443" y="467"/>
                  </a:cubicBezTo>
                  <a:cubicBezTo>
                    <a:pt x="445" y="467"/>
                    <a:pt x="447" y="466"/>
                    <a:pt x="451" y="465"/>
                  </a:cubicBezTo>
                  <a:cubicBezTo>
                    <a:pt x="447" y="462"/>
                    <a:pt x="445" y="460"/>
                    <a:pt x="443" y="459"/>
                  </a:cubicBezTo>
                  <a:cubicBezTo>
                    <a:pt x="437" y="457"/>
                    <a:pt x="438" y="453"/>
                    <a:pt x="440" y="449"/>
                  </a:cubicBezTo>
                  <a:cubicBezTo>
                    <a:pt x="442" y="444"/>
                    <a:pt x="450" y="441"/>
                    <a:pt x="456" y="441"/>
                  </a:cubicBezTo>
                  <a:cubicBezTo>
                    <a:pt x="457" y="441"/>
                    <a:pt x="458" y="441"/>
                    <a:pt x="459" y="441"/>
                  </a:cubicBezTo>
                  <a:cubicBezTo>
                    <a:pt x="468" y="443"/>
                    <a:pt x="477" y="446"/>
                    <a:pt x="486" y="447"/>
                  </a:cubicBezTo>
                  <a:cubicBezTo>
                    <a:pt x="497" y="448"/>
                    <a:pt x="507" y="450"/>
                    <a:pt x="517" y="450"/>
                  </a:cubicBezTo>
                  <a:cubicBezTo>
                    <a:pt x="523" y="450"/>
                    <a:pt x="528" y="450"/>
                    <a:pt x="534" y="448"/>
                  </a:cubicBezTo>
                  <a:cubicBezTo>
                    <a:pt x="535" y="448"/>
                    <a:pt x="537" y="448"/>
                    <a:pt x="539" y="448"/>
                  </a:cubicBezTo>
                  <a:cubicBezTo>
                    <a:pt x="544" y="448"/>
                    <a:pt x="549" y="449"/>
                    <a:pt x="553" y="452"/>
                  </a:cubicBezTo>
                  <a:cubicBezTo>
                    <a:pt x="560" y="455"/>
                    <a:pt x="567" y="457"/>
                    <a:pt x="574" y="457"/>
                  </a:cubicBezTo>
                  <a:cubicBezTo>
                    <a:pt x="576" y="457"/>
                    <a:pt x="578" y="456"/>
                    <a:pt x="580" y="456"/>
                  </a:cubicBezTo>
                  <a:cubicBezTo>
                    <a:pt x="587" y="455"/>
                    <a:pt x="594" y="453"/>
                    <a:pt x="602" y="453"/>
                  </a:cubicBezTo>
                  <a:cubicBezTo>
                    <a:pt x="615" y="451"/>
                    <a:pt x="630" y="452"/>
                    <a:pt x="643" y="448"/>
                  </a:cubicBezTo>
                  <a:cubicBezTo>
                    <a:pt x="649" y="447"/>
                    <a:pt x="655" y="446"/>
                    <a:pt x="660" y="446"/>
                  </a:cubicBezTo>
                  <a:cubicBezTo>
                    <a:pt x="667" y="446"/>
                    <a:pt x="674" y="447"/>
                    <a:pt x="681" y="447"/>
                  </a:cubicBezTo>
                  <a:cubicBezTo>
                    <a:pt x="698" y="448"/>
                    <a:pt x="715" y="452"/>
                    <a:pt x="732" y="454"/>
                  </a:cubicBezTo>
                  <a:cubicBezTo>
                    <a:pt x="733" y="454"/>
                    <a:pt x="733" y="454"/>
                    <a:pt x="734" y="454"/>
                  </a:cubicBezTo>
                  <a:cubicBezTo>
                    <a:pt x="736" y="454"/>
                    <a:pt x="739" y="453"/>
                    <a:pt x="742" y="453"/>
                  </a:cubicBezTo>
                  <a:cubicBezTo>
                    <a:pt x="731" y="449"/>
                    <a:pt x="720" y="448"/>
                    <a:pt x="709" y="446"/>
                  </a:cubicBezTo>
                  <a:cubicBezTo>
                    <a:pt x="703" y="445"/>
                    <a:pt x="697" y="443"/>
                    <a:pt x="691" y="442"/>
                  </a:cubicBezTo>
                  <a:cubicBezTo>
                    <a:pt x="676" y="438"/>
                    <a:pt x="661" y="434"/>
                    <a:pt x="646" y="434"/>
                  </a:cubicBezTo>
                  <a:cubicBezTo>
                    <a:pt x="640" y="434"/>
                    <a:pt x="635" y="434"/>
                    <a:pt x="629" y="436"/>
                  </a:cubicBezTo>
                  <a:cubicBezTo>
                    <a:pt x="622" y="437"/>
                    <a:pt x="615" y="438"/>
                    <a:pt x="608" y="438"/>
                  </a:cubicBezTo>
                  <a:cubicBezTo>
                    <a:pt x="593" y="438"/>
                    <a:pt x="578" y="434"/>
                    <a:pt x="563" y="429"/>
                  </a:cubicBezTo>
                  <a:cubicBezTo>
                    <a:pt x="544" y="421"/>
                    <a:pt x="525" y="419"/>
                    <a:pt x="506" y="419"/>
                  </a:cubicBezTo>
                  <a:cubicBezTo>
                    <a:pt x="506" y="419"/>
                    <a:pt x="506" y="419"/>
                    <a:pt x="505" y="419"/>
                  </a:cubicBezTo>
                  <a:cubicBezTo>
                    <a:pt x="503" y="419"/>
                    <a:pt x="501" y="419"/>
                    <a:pt x="499" y="419"/>
                  </a:cubicBezTo>
                  <a:cubicBezTo>
                    <a:pt x="497" y="419"/>
                    <a:pt x="494" y="420"/>
                    <a:pt x="492" y="420"/>
                  </a:cubicBezTo>
                  <a:cubicBezTo>
                    <a:pt x="485" y="420"/>
                    <a:pt x="478" y="419"/>
                    <a:pt x="471" y="417"/>
                  </a:cubicBezTo>
                  <a:cubicBezTo>
                    <a:pt x="462" y="415"/>
                    <a:pt x="455" y="400"/>
                    <a:pt x="459" y="392"/>
                  </a:cubicBezTo>
                  <a:cubicBezTo>
                    <a:pt x="460" y="391"/>
                    <a:pt x="461" y="389"/>
                    <a:pt x="463" y="388"/>
                  </a:cubicBezTo>
                  <a:cubicBezTo>
                    <a:pt x="465" y="387"/>
                    <a:pt x="467" y="385"/>
                    <a:pt x="469" y="384"/>
                  </a:cubicBezTo>
                  <a:cubicBezTo>
                    <a:pt x="477" y="378"/>
                    <a:pt x="479" y="373"/>
                    <a:pt x="475" y="364"/>
                  </a:cubicBezTo>
                  <a:cubicBezTo>
                    <a:pt x="474" y="361"/>
                    <a:pt x="472" y="358"/>
                    <a:pt x="469" y="357"/>
                  </a:cubicBezTo>
                  <a:cubicBezTo>
                    <a:pt x="469" y="357"/>
                    <a:pt x="469" y="357"/>
                    <a:pt x="469" y="357"/>
                  </a:cubicBezTo>
                  <a:cubicBezTo>
                    <a:pt x="467" y="357"/>
                    <a:pt x="464" y="360"/>
                    <a:pt x="462" y="362"/>
                  </a:cubicBezTo>
                  <a:cubicBezTo>
                    <a:pt x="460" y="364"/>
                    <a:pt x="459" y="366"/>
                    <a:pt x="456" y="367"/>
                  </a:cubicBezTo>
                  <a:cubicBezTo>
                    <a:pt x="454" y="368"/>
                    <a:pt x="450" y="369"/>
                    <a:pt x="448" y="369"/>
                  </a:cubicBezTo>
                  <a:cubicBezTo>
                    <a:pt x="447" y="369"/>
                    <a:pt x="446" y="369"/>
                    <a:pt x="446" y="369"/>
                  </a:cubicBezTo>
                  <a:cubicBezTo>
                    <a:pt x="444" y="366"/>
                    <a:pt x="444" y="361"/>
                    <a:pt x="444" y="357"/>
                  </a:cubicBezTo>
                  <a:cubicBezTo>
                    <a:pt x="443" y="355"/>
                    <a:pt x="444" y="353"/>
                    <a:pt x="443" y="352"/>
                  </a:cubicBezTo>
                  <a:cubicBezTo>
                    <a:pt x="434" y="345"/>
                    <a:pt x="435" y="334"/>
                    <a:pt x="432" y="325"/>
                  </a:cubicBezTo>
                  <a:cubicBezTo>
                    <a:pt x="426" y="310"/>
                    <a:pt x="423" y="295"/>
                    <a:pt x="418" y="280"/>
                  </a:cubicBezTo>
                  <a:cubicBezTo>
                    <a:pt x="414" y="266"/>
                    <a:pt x="417" y="255"/>
                    <a:pt x="428" y="248"/>
                  </a:cubicBezTo>
                  <a:cubicBezTo>
                    <a:pt x="443" y="239"/>
                    <a:pt x="461" y="236"/>
                    <a:pt x="477" y="231"/>
                  </a:cubicBezTo>
                  <a:cubicBezTo>
                    <a:pt x="494" y="226"/>
                    <a:pt x="511" y="223"/>
                    <a:pt x="528" y="218"/>
                  </a:cubicBezTo>
                  <a:cubicBezTo>
                    <a:pt x="529" y="218"/>
                    <a:pt x="530" y="216"/>
                    <a:pt x="530" y="215"/>
                  </a:cubicBezTo>
                  <a:cubicBezTo>
                    <a:pt x="530" y="214"/>
                    <a:pt x="528" y="213"/>
                    <a:pt x="527" y="213"/>
                  </a:cubicBezTo>
                  <a:cubicBezTo>
                    <a:pt x="527" y="213"/>
                    <a:pt x="527" y="213"/>
                    <a:pt x="527" y="213"/>
                  </a:cubicBezTo>
                  <a:cubicBezTo>
                    <a:pt x="521" y="213"/>
                    <a:pt x="514" y="214"/>
                    <a:pt x="508" y="215"/>
                  </a:cubicBezTo>
                  <a:cubicBezTo>
                    <a:pt x="497" y="217"/>
                    <a:pt x="486" y="220"/>
                    <a:pt x="476" y="222"/>
                  </a:cubicBezTo>
                  <a:cubicBezTo>
                    <a:pt x="452" y="228"/>
                    <a:pt x="427" y="226"/>
                    <a:pt x="404" y="238"/>
                  </a:cubicBezTo>
                  <a:cubicBezTo>
                    <a:pt x="401" y="239"/>
                    <a:pt x="398" y="240"/>
                    <a:pt x="395" y="240"/>
                  </a:cubicBezTo>
                  <a:cubicBezTo>
                    <a:pt x="383" y="240"/>
                    <a:pt x="373" y="230"/>
                    <a:pt x="370" y="218"/>
                  </a:cubicBezTo>
                  <a:cubicBezTo>
                    <a:pt x="368" y="208"/>
                    <a:pt x="367" y="198"/>
                    <a:pt x="365" y="188"/>
                  </a:cubicBezTo>
                  <a:cubicBezTo>
                    <a:pt x="362" y="189"/>
                    <a:pt x="358" y="189"/>
                    <a:pt x="356" y="189"/>
                  </a:cubicBezTo>
                  <a:cubicBezTo>
                    <a:pt x="348" y="189"/>
                    <a:pt x="343" y="185"/>
                    <a:pt x="337" y="175"/>
                  </a:cubicBezTo>
                  <a:cubicBezTo>
                    <a:pt x="332" y="167"/>
                    <a:pt x="335" y="162"/>
                    <a:pt x="345" y="151"/>
                  </a:cubicBezTo>
                  <a:cubicBezTo>
                    <a:pt x="354" y="140"/>
                    <a:pt x="363" y="128"/>
                    <a:pt x="372" y="118"/>
                  </a:cubicBezTo>
                  <a:cubicBezTo>
                    <a:pt x="378" y="112"/>
                    <a:pt x="385" y="107"/>
                    <a:pt x="392" y="103"/>
                  </a:cubicBezTo>
                  <a:cubicBezTo>
                    <a:pt x="398" y="99"/>
                    <a:pt x="404" y="91"/>
                    <a:pt x="402" y="85"/>
                  </a:cubicBezTo>
                  <a:moveTo>
                    <a:pt x="135" y="0"/>
                  </a:moveTo>
                  <a:cubicBezTo>
                    <a:pt x="132" y="0"/>
                    <a:pt x="129" y="0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5" y="3"/>
                    <a:pt x="126" y="5"/>
                    <a:pt x="125" y="7"/>
                  </a:cubicBezTo>
                  <a:cubicBezTo>
                    <a:pt x="125" y="9"/>
                    <a:pt x="124" y="10"/>
                    <a:pt x="124" y="12"/>
                  </a:cubicBezTo>
                  <a:cubicBezTo>
                    <a:pt x="124" y="13"/>
                    <a:pt x="123" y="15"/>
                    <a:pt x="124" y="16"/>
                  </a:cubicBezTo>
                  <a:cubicBezTo>
                    <a:pt x="129" y="19"/>
                    <a:pt x="125" y="24"/>
                    <a:pt x="125" y="27"/>
                  </a:cubicBezTo>
                  <a:cubicBezTo>
                    <a:pt x="125" y="31"/>
                    <a:pt x="129" y="38"/>
                    <a:pt x="132" y="40"/>
                  </a:cubicBezTo>
                  <a:cubicBezTo>
                    <a:pt x="133" y="41"/>
                    <a:pt x="134" y="41"/>
                    <a:pt x="135" y="41"/>
                  </a:cubicBezTo>
                  <a:cubicBezTo>
                    <a:pt x="138" y="41"/>
                    <a:pt x="142" y="38"/>
                    <a:pt x="145" y="34"/>
                  </a:cubicBezTo>
                  <a:cubicBezTo>
                    <a:pt x="146" y="33"/>
                    <a:pt x="148" y="31"/>
                    <a:pt x="149" y="29"/>
                  </a:cubicBezTo>
                  <a:cubicBezTo>
                    <a:pt x="155" y="21"/>
                    <a:pt x="152" y="12"/>
                    <a:pt x="146" y="4"/>
                  </a:cubicBezTo>
                  <a:cubicBezTo>
                    <a:pt x="144" y="1"/>
                    <a:pt x="140" y="0"/>
                    <a:pt x="136" y="0"/>
                  </a:cubicBezTo>
                  <a:cubicBezTo>
                    <a:pt x="136" y="0"/>
                    <a:pt x="135" y="0"/>
                    <a:pt x="13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553523" y="1995513"/>
              <a:ext cx="615950" cy="606425"/>
            </a:xfrm>
            <a:custGeom>
              <a:avLst/>
              <a:gdLst>
                <a:gd name="T0" fmla="*/ 477 w 540"/>
                <a:gd name="T1" fmla="*/ 328 h 533"/>
                <a:gd name="T2" fmla="*/ 270 w 540"/>
                <a:gd name="T3" fmla="*/ 286 h 533"/>
                <a:gd name="T4" fmla="*/ 249 w 540"/>
                <a:gd name="T5" fmla="*/ 275 h 533"/>
                <a:gd name="T6" fmla="*/ 253 w 540"/>
                <a:gd name="T7" fmla="*/ 268 h 533"/>
                <a:gd name="T8" fmla="*/ 275 w 540"/>
                <a:gd name="T9" fmla="*/ 284 h 533"/>
                <a:gd name="T10" fmla="*/ 181 w 540"/>
                <a:gd name="T11" fmla="*/ 248 h 533"/>
                <a:gd name="T12" fmla="*/ 254 w 540"/>
                <a:gd name="T13" fmla="*/ 169 h 533"/>
                <a:gd name="T14" fmla="*/ 220 w 540"/>
                <a:gd name="T15" fmla="*/ 185 h 533"/>
                <a:gd name="T16" fmla="*/ 212 w 540"/>
                <a:gd name="T17" fmla="*/ 215 h 533"/>
                <a:gd name="T18" fmla="*/ 239 w 540"/>
                <a:gd name="T19" fmla="*/ 238 h 533"/>
                <a:gd name="T20" fmla="*/ 241 w 540"/>
                <a:gd name="T21" fmla="*/ 255 h 533"/>
                <a:gd name="T22" fmla="*/ 198 w 540"/>
                <a:gd name="T23" fmla="*/ 215 h 533"/>
                <a:gd name="T24" fmla="*/ 180 w 540"/>
                <a:gd name="T25" fmla="*/ 241 h 533"/>
                <a:gd name="T26" fmla="*/ 168 w 540"/>
                <a:gd name="T27" fmla="*/ 247 h 533"/>
                <a:gd name="T28" fmla="*/ 140 w 540"/>
                <a:gd name="T29" fmla="*/ 267 h 533"/>
                <a:gd name="T30" fmla="*/ 126 w 540"/>
                <a:gd name="T31" fmla="*/ 306 h 533"/>
                <a:gd name="T32" fmla="*/ 112 w 540"/>
                <a:gd name="T33" fmla="*/ 284 h 533"/>
                <a:gd name="T34" fmla="*/ 93 w 540"/>
                <a:gd name="T35" fmla="*/ 266 h 533"/>
                <a:gd name="T36" fmla="*/ 53 w 540"/>
                <a:gd name="T37" fmla="*/ 274 h 533"/>
                <a:gd name="T38" fmla="*/ 15 w 540"/>
                <a:gd name="T39" fmla="*/ 337 h 533"/>
                <a:gd name="T40" fmla="*/ 83 w 540"/>
                <a:gd name="T41" fmla="*/ 374 h 533"/>
                <a:gd name="T42" fmla="*/ 46 w 540"/>
                <a:gd name="T43" fmla="*/ 373 h 533"/>
                <a:gd name="T44" fmla="*/ 23 w 540"/>
                <a:gd name="T45" fmla="*/ 389 h 533"/>
                <a:gd name="T46" fmla="*/ 55 w 540"/>
                <a:gd name="T47" fmla="*/ 411 h 533"/>
                <a:gd name="T48" fmla="*/ 70 w 540"/>
                <a:gd name="T49" fmla="*/ 422 h 533"/>
                <a:gd name="T50" fmla="*/ 116 w 540"/>
                <a:gd name="T51" fmla="*/ 439 h 533"/>
                <a:gd name="T52" fmla="*/ 129 w 540"/>
                <a:gd name="T53" fmla="*/ 436 h 533"/>
                <a:gd name="T54" fmla="*/ 155 w 540"/>
                <a:gd name="T55" fmla="*/ 445 h 533"/>
                <a:gd name="T56" fmla="*/ 176 w 540"/>
                <a:gd name="T57" fmla="*/ 437 h 533"/>
                <a:gd name="T58" fmla="*/ 184 w 540"/>
                <a:gd name="T59" fmla="*/ 435 h 533"/>
                <a:gd name="T60" fmla="*/ 177 w 540"/>
                <a:gd name="T61" fmla="*/ 472 h 533"/>
                <a:gd name="T62" fmla="*/ 183 w 540"/>
                <a:gd name="T63" fmla="*/ 481 h 533"/>
                <a:gd name="T64" fmla="*/ 202 w 540"/>
                <a:gd name="T65" fmla="*/ 491 h 533"/>
                <a:gd name="T66" fmla="*/ 208 w 540"/>
                <a:gd name="T67" fmla="*/ 516 h 533"/>
                <a:gd name="T68" fmla="*/ 242 w 540"/>
                <a:gd name="T69" fmla="*/ 472 h 533"/>
                <a:gd name="T70" fmla="*/ 267 w 540"/>
                <a:gd name="T71" fmla="*/ 408 h 533"/>
                <a:gd name="T72" fmla="*/ 305 w 540"/>
                <a:gd name="T73" fmla="*/ 366 h 533"/>
                <a:gd name="T74" fmla="*/ 355 w 540"/>
                <a:gd name="T75" fmla="*/ 327 h 533"/>
                <a:gd name="T76" fmla="*/ 401 w 540"/>
                <a:gd name="T77" fmla="*/ 331 h 533"/>
                <a:gd name="T78" fmla="*/ 434 w 540"/>
                <a:gd name="T79" fmla="*/ 355 h 533"/>
                <a:gd name="T80" fmla="*/ 477 w 540"/>
                <a:gd name="T81" fmla="*/ 391 h 533"/>
                <a:gd name="T82" fmla="*/ 536 w 540"/>
                <a:gd name="T83" fmla="*/ 320 h 533"/>
                <a:gd name="T84" fmla="*/ 505 w 540"/>
                <a:gd name="T85" fmla="*/ 297 h 533"/>
                <a:gd name="T86" fmla="*/ 453 w 540"/>
                <a:gd name="T87" fmla="*/ 317 h 533"/>
                <a:gd name="T88" fmla="*/ 388 w 540"/>
                <a:gd name="T89" fmla="*/ 303 h 533"/>
                <a:gd name="T90" fmla="*/ 355 w 540"/>
                <a:gd name="T91" fmla="*/ 307 h 533"/>
                <a:gd name="T92" fmla="*/ 303 w 540"/>
                <a:gd name="T93" fmla="*/ 247 h 533"/>
                <a:gd name="T94" fmla="*/ 116 w 540"/>
                <a:gd name="T95" fmla="*/ 127 h 533"/>
                <a:gd name="T96" fmla="*/ 109 w 540"/>
                <a:gd name="T97" fmla="*/ 128 h 533"/>
                <a:gd name="T98" fmla="*/ 106 w 540"/>
                <a:gd name="T99" fmla="*/ 138 h 533"/>
                <a:gd name="T100" fmla="*/ 113 w 540"/>
                <a:gd name="T101" fmla="*/ 143 h 533"/>
                <a:gd name="T102" fmla="*/ 190 w 540"/>
                <a:gd name="T103" fmla="*/ 51 h 533"/>
                <a:gd name="T104" fmla="*/ 190 w 540"/>
                <a:gd name="T105" fmla="*/ 51 h 533"/>
                <a:gd name="T106" fmla="*/ 193 w 540"/>
                <a:gd name="T107" fmla="*/ 57 h 533"/>
                <a:gd name="T108" fmla="*/ 201 w 540"/>
                <a:gd name="T109" fmla="*/ 57 h 533"/>
                <a:gd name="T110" fmla="*/ 101 w 540"/>
                <a:gd name="T111" fmla="*/ 4 h 533"/>
                <a:gd name="T112" fmla="*/ 98 w 540"/>
                <a:gd name="T113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0" h="533">
                  <a:moveTo>
                    <a:pt x="477" y="328"/>
                  </a:moveTo>
                  <a:cubicBezTo>
                    <a:pt x="477" y="328"/>
                    <a:pt x="477" y="328"/>
                    <a:pt x="477" y="328"/>
                  </a:cubicBezTo>
                  <a:cubicBezTo>
                    <a:pt x="477" y="328"/>
                    <a:pt x="477" y="328"/>
                    <a:pt x="477" y="328"/>
                  </a:cubicBezTo>
                  <a:cubicBezTo>
                    <a:pt x="474" y="342"/>
                    <a:pt x="463" y="337"/>
                    <a:pt x="455" y="339"/>
                  </a:cubicBezTo>
                  <a:cubicBezTo>
                    <a:pt x="460" y="329"/>
                    <a:pt x="468" y="329"/>
                    <a:pt x="477" y="328"/>
                  </a:cubicBezTo>
                  <a:moveTo>
                    <a:pt x="270" y="286"/>
                  </a:moveTo>
                  <a:cubicBezTo>
                    <a:pt x="270" y="286"/>
                    <a:pt x="270" y="286"/>
                    <a:pt x="269" y="286"/>
                  </a:cubicBezTo>
                  <a:cubicBezTo>
                    <a:pt x="265" y="284"/>
                    <a:pt x="261" y="281"/>
                    <a:pt x="256" y="279"/>
                  </a:cubicBezTo>
                  <a:cubicBezTo>
                    <a:pt x="254" y="278"/>
                    <a:pt x="251" y="276"/>
                    <a:pt x="249" y="275"/>
                  </a:cubicBezTo>
                  <a:cubicBezTo>
                    <a:pt x="248" y="274"/>
                    <a:pt x="247" y="274"/>
                    <a:pt x="247" y="273"/>
                  </a:cubicBezTo>
                  <a:cubicBezTo>
                    <a:pt x="248" y="272"/>
                    <a:pt x="249" y="271"/>
                    <a:pt x="250" y="270"/>
                  </a:cubicBezTo>
                  <a:cubicBezTo>
                    <a:pt x="251" y="269"/>
                    <a:pt x="252" y="268"/>
                    <a:pt x="253" y="268"/>
                  </a:cubicBezTo>
                  <a:cubicBezTo>
                    <a:pt x="255" y="268"/>
                    <a:pt x="256" y="267"/>
                    <a:pt x="257" y="267"/>
                  </a:cubicBezTo>
                  <a:cubicBezTo>
                    <a:pt x="265" y="267"/>
                    <a:pt x="271" y="272"/>
                    <a:pt x="274" y="280"/>
                  </a:cubicBezTo>
                  <a:cubicBezTo>
                    <a:pt x="275" y="281"/>
                    <a:pt x="275" y="283"/>
                    <a:pt x="275" y="284"/>
                  </a:cubicBezTo>
                  <a:cubicBezTo>
                    <a:pt x="273" y="285"/>
                    <a:pt x="272" y="286"/>
                    <a:pt x="270" y="286"/>
                  </a:cubicBezTo>
                  <a:moveTo>
                    <a:pt x="175" y="257"/>
                  </a:moveTo>
                  <a:cubicBezTo>
                    <a:pt x="172" y="249"/>
                    <a:pt x="179" y="251"/>
                    <a:pt x="181" y="248"/>
                  </a:cubicBezTo>
                  <a:cubicBezTo>
                    <a:pt x="181" y="249"/>
                    <a:pt x="181" y="249"/>
                    <a:pt x="182" y="250"/>
                  </a:cubicBezTo>
                  <a:cubicBezTo>
                    <a:pt x="179" y="252"/>
                    <a:pt x="177" y="254"/>
                    <a:pt x="175" y="257"/>
                  </a:cubicBezTo>
                  <a:moveTo>
                    <a:pt x="254" y="169"/>
                  </a:moveTo>
                  <a:cubicBezTo>
                    <a:pt x="248" y="169"/>
                    <a:pt x="243" y="170"/>
                    <a:pt x="238" y="171"/>
                  </a:cubicBezTo>
                  <a:cubicBezTo>
                    <a:pt x="233" y="171"/>
                    <a:pt x="229" y="172"/>
                    <a:pt x="225" y="173"/>
                  </a:cubicBezTo>
                  <a:cubicBezTo>
                    <a:pt x="221" y="174"/>
                    <a:pt x="218" y="182"/>
                    <a:pt x="220" y="185"/>
                  </a:cubicBezTo>
                  <a:cubicBezTo>
                    <a:pt x="222" y="192"/>
                    <a:pt x="222" y="192"/>
                    <a:pt x="216" y="195"/>
                  </a:cubicBezTo>
                  <a:cubicBezTo>
                    <a:pt x="213" y="196"/>
                    <a:pt x="211" y="199"/>
                    <a:pt x="208" y="201"/>
                  </a:cubicBezTo>
                  <a:cubicBezTo>
                    <a:pt x="209" y="205"/>
                    <a:pt x="210" y="210"/>
                    <a:pt x="212" y="215"/>
                  </a:cubicBezTo>
                  <a:cubicBezTo>
                    <a:pt x="212" y="216"/>
                    <a:pt x="214" y="218"/>
                    <a:pt x="215" y="218"/>
                  </a:cubicBezTo>
                  <a:cubicBezTo>
                    <a:pt x="224" y="220"/>
                    <a:pt x="229" y="226"/>
                    <a:pt x="234" y="233"/>
                  </a:cubicBezTo>
                  <a:cubicBezTo>
                    <a:pt x="236" y="235"/>
                    <a:pt x="238" y="236"/>
                    <a:pt x="239" y="238"/>
                  </a:cubicBezTo>
                  <a:cubicBezTo>
                    <a:pt x="242" y="241"/>
                    <a:pt x="245" y="245"/>
                    <a:pt x="247" y="249"/>
                  </a:cubicBezTo>
                  <a:cubicBezTo>
                    <a:pt x="249" y="252"/>
                    <a:pt x="246" y="255"/>
                    <a:pt x="242" y="255"/>
                  </a:cubicBezTo>
                  <a:cubicBezTo>
                    <a:pt x="242" y="255"/>
                    <a:pt x="241" y="255"/>
                    <a:pt x="241" y="255"/>
                  </a:cubicBezTo>
                  <a:cubicBezTo>
                    <a:pt x="234" y="255"/>
                    <a:pt x="231" y="249"/>
                    <a:pt x="227" y="244"/>
                  </a:cubicBezTo>
                  <a:cubicBezTo>
                    <a:pt x="222" y="237"/>
                    <a:pt x="218" y="230"/>
                    <a:pt x="213" y="223"/>
                  </a:cubicBezTo>
                  <a:cubicBezTo>
                    <a:pt x="210" y="218"/>
                    <a:pt x="204" y="215"/>
                    <a:pt x="198" y="215"/>
                  </a:cubicBezTo>
                  <a:cubicBezTo>
                    <a:pt x="192" y="215"/>
                    <a:pt x="185" y="218"/>
                    <a:pt x="180" y="224"/>
                  </a:cubicBezTo>
                  <a:cubicBezTo>
                    <a:pt x="178" y="228"/>
                    <a:pt x="178" y="232"/>
                    <a:pt x="179" y="235"/>
                  </a:cubicBezTo>
                  <a:cubicBezTo>
                    <a:pt x="179" y="237"/>
                    <a:pt x="180" y="239"/>
                    <a:pt x="180" y="241"/>
                  </a:cubicBezTo>
                  <a:cubicBezTo>
                    <a:pt x="181" y="245"/>
                    <a:pt x="179" y="248"/>
                    <a:pt x="176" y="248"/>
                  </a:cubicBezTo>
                  <a:cubicBezTo>
                    <a:pt x="175" y="248"/>
                    <a:pt x="174" y="248"/>
                    <a:pt x="173" y="247"/>
                  </a:cubicBezTo>
                  <a:cubicBezTo>
                    <a:pt x="171" y="247"/>
                    <a:pt x="170" y="247"/>
                    <a:pt x="168" y="247"/>
                  </a:cubicBezTo>
                  <a:cubicBezTo>
                    <a:pt x="164" y="247"/>
                    <a:pt x="161" y="248"/>
                    <a:pt x="158" y="251"/>
                  </a:cubicBezTo>
                  <a:cubicBezTo>
                    <a:pt x="154" y="255"/>
                    <a:pt x="150" y="257"/>
                    <a:pt x="145" y="258"/>
                  </a:cubicBezTo>
                  <a:cubicBezTo>
                    <a:pt x="141" y="260"/>
                    <a:pt x="139" y="262"/>
                    <a:pt x="140" y="267"/>
                  </a:cubicBezTo>
                  <a:cubicBezTo>
                    <a:pt x="142" y="274"/>
                    <a:pt x="143" y="280"/>
                    <a:pt x="143" y="286"/>
                  </a:cubicBezTo>
                  <a:cubicBezTo>
                    <a:pt x="144" y="294"/>
                    <a:pt x="137" y="302"/>
                    <a:pt x="129" y="305"/>
                  </a:cubicBezTo>
                  <a:cubicBezTo>
                    <a:pt x="128" y="305"/>
                    <a:pt x="127" y="306"/>
                    <a:pt x="126" y="306"/>
                  </a:cubicBezTo>
                  <a:cubicBezTo>
                    <a:pt x="125" y="306"/>
                    <a:pt x="124" y="305"/>
                    <a:pt x="123" y="302"/>
                  </a:cubicBezTo>
                  <a:cubicBezTo>
                    <a:pt x="123" y="300"/>
                    <a:pt x="118" y="297"/>
                    <a:pt x="114" y="296"/>
                  </a:cubicBezTo>
                  <a:cubicBezTo>
                    <a:pt x="108" y="293"/>
                    <a:pt x="110" y="288"/>
                    <a:pt x="112" y="284"/>
                  </a:cubicBezTo>
                  <a:cubicBezTo>
                    <a:pt x="112" y="283"/>
                    <a:pt x="112" y="282"/>
                    <a:pt x="114" y="280"/>
                  </a:cubicBezTo>
                  <a:cubicBezTo>
                    <a:pt x="107" y="276"/>
                    <a:pt x="101" y="272"/>
                    <a:pt x="95" y="268"/>
                  </a:cubicBezTo>
                  <a:cubicBezTo>
                    <a:pt x="95" y="267"/>
                    <a:pt x="93" y="267"/>
                    <a:pt x="93" y="266"/>
                  </a:cubicBezTo>
                  <a:cubicBezTo>
                    <a:pt x="93" y="262"/>
                    <a:pt x="90" y="260"/>
                    <a:pt x="87" y="259"/>
                  </a:cubicBezTo>
                  <a:cubicBezTo>
                    <a:pt x="83" y="261"/>
                    <a:pt x="78" y="262"/>
                    <a:pt x="74" y="264"/>
                  </a:cubicBezTo>
                  <a:cubicBezTo>
                    <a:pt x="67" y="268"/>
                    <a:pt x="60" y="271"/>
                    <a:pt x="53" y="274"/>
                  </a:cubicBezTo>
                  <a:cubicBezTo>
                    <a:pt x="40" y="279"/>
                    <a:pt x="29" y="286"/>
                    <a:pt x="16" y="290"/>
                  </a:cubicBezTo>
                  <a:cubicBezTo>
                    <a:pt x="4" y="294"/>
                    <a:pt x="2" y="304"/>
                    <a:pt x="1" y="314"/>
                  </a:cubicBezTo>
                  <a:cubicBezTo>
                    <a:pt x="0" y="326"/>
                    <a:pt x="7" y="332"/>
                    <a:pt x="15" y="337"/>
                  </a:cubicBezTo>
                  <a:cubicBezTo>
                    <a:pt x="25" y="342"/>
                    <a:pt x="36" y="344"/>
                    <a:pt x="46" y="347"/>
                  </a:cubicBezTo>
                  <a:cubicBezTo>
                    <a:pt x="59" y="350"/>
                    <a:pt x="72" y="351"/>
                    <a:pt x="80" y="363"/>
                  </a:cubicBezTo>
                  <a:cubicBezTo>
                    <a:pt x="82" y="366"/>
                    <a:pt x="84" y="371"/>
                    <a:pt x="83" y="374"/>
                  </a:cubicBezTo>
                  <a:cubicBezTo>
                    <a:pt x="82" y="375"/>
                    <a:pt x="77" y="377"/>
                    <a:pt x="75" y="377"/>
                  </a:cubicBezTo>
                  <a:cubicBezTo>
                    <a:pt x="74" y="377"/>
                    <a:pt x="74" y="377"/>
                    <a:pt x="74" y="377"/>
                  </a:cubicBezTo>
                  <a:cubicBezTo>
                    <a:pt x="65" y="376"/>
                    <a:pt x="56" y="374"/>
                    <a:pt x="46" y="373"/>
                  </a:cubicBezTo>
                  <a:cubicBezTo>
                    <a:pt x="43" y="373"/>
                    <a:pt x="39" y="372"/>
                    <a:pt x="36" y="372"/>
                  </a:cubicBezTo>
                  <a:cubicBezTo>
                    <a:pt x="31" y="372"/>
                    <a:pt x="28" y="373"/>
                    <a:pt x="25" y="375"/>
                  </a:cubicBezTo>
                  <a:cubicBezTo>
                    <a:pt x="22" y="377"/>
                    <a:pt x="22" y="383"/>
                    <a:pt x="23" y="389"/>
                  </a:cubicBezTo>
                  <a:cubicBezTo>
                    <a:pt x="27" y="386"/>
                    <a:pt x="30" y="385"/>
                    <a:pt x="34" y="385"/>
                  </a:cubicBezTo>
                  <a:cubicBezTo>
                    <a:pt x="37" y="385"/>
                    <a:pt x="40" y="386"/>
                    <a:pt x="43" y="388"/>
                  </a:cubicBezTo>
                  <a:cubicBezTo>
                    <a:pt x="52" y="393"/>
                    <a:pt x="56" y="401"/>
                    <a:pt x="55" y="411"/>
                  </a:cubicBezTo>
                  <a:cubicBezTo>
                    <a:pt x="54" y="416"/>
                    <a:pt x="47" y="422"/>
                    <a:pt x="55" y="425"/>
                  </a:cubicBezTo>
                  <a:cubicBezTo>
                    <a:pt x="56" y="425"/>
                    <a:pt x="56" y="425"/>
                    <a:pt x="57" y="425"/>
                  </a:cubicBezTo>
                  <a:cubicBezTo>
                    <a:pt x="61" y="425"/>
                    <a:pt x="66" y="423"/>
                    <a:pt x="70" y="422"/>
                  </a:cubicBezTo>
                  <a:cubicBezTo>
                    <a:pt x="70" y="421"/>
                    <a:pt x="70" y="420"/>
                    <a:pt x="70" y="419"/>
                  </a:cubicBezTo>
                  <a:cubicBezTo>
                    <a:pt x="79" y="423"/>
                    <a:pt x="88" y="428"/>
                    <a:pt x="97" y="432"/>
                  </a:cubicBezTo>
                  <a:cubicBezTo>
                    <a:pt x="103" y="435"/>
                    <a:pt x="109" y="437"/>
                    <a:pt x="116" y="439"/>
                  </a:cubicBezTo>
                  <a:cubicBezTo>
                    <a:pt x="116" y="440"/>
                    <a:pt x="117" y="440"/>
                    <a:pt x="118" y="440"/>
                  </a:cubicBezTo>
                  <a:cubicBezTo>
                    <a:pt x="120" y="440"/>
                    <a:pt x="122" y="439"/>
                    <a:pt x="123" y="438"/>
                  </a:cubicBezTo>
                  <a:cubicBezTo>
                    <a:pt x="125" y="436"/>
                    <a:pt x="127" y="436"/>
                    <a:pt x="129" y="436"/>
                  </a:cubicBezTo>
                  <a:cubicBezTo>
                    <a:pt x="132" y="436"/>
                    <a:pt x="135" y="438"/>
                    <a:pt x="137" y="440"/>
                  </a:cubicBezTo>
                  <a:cubicBezTo>
                    <a:pt x="142" y="443"/>
                    <a:pt x="147" y="447"/>
                    <a:pt x="152" y="450"/>
                  </a:cubicBezTo>
                  <a:cubicBezTo>
                    <a:pt x="153" y="449"/>
                    <a:pt x="154" y="447"/>
                    <a:pt x="155" y="445"/>
                  </a:cubicBezTo>
                  <a:cubicBezTo>
                    <a:pt x="159" y="442"/>
                    <a:pt x="163" y="440"/>
                    <a:pt x="167" y="440"/>
                  </a:cubicBezTo>
                  <a:cubicBezTo>
                    <a:pt x="168" y="440"/>
                    <a:pt x="168" y="440"/>
                    <a:pt x="169" y="440"/>
                  </a:cubicBezTo>
                  <a:cubicBezTo>
                    <a:pt x="171" y="437"/>
                    <a:pt x="173" y="437"/>
                    <a:pt x="176" y="437"/>
                  </a:cubicBezTo>
                  <a:cubicBezTo>
                    <a:pt x="176" y="437"/>
                    <a:pt x="176" y="437"/>
                    <a:pt x="176" y="437"/>
                  </a:cubicBezTo>
                  <a:cubicBezTo>
                    <a:pt x="176" y="437"/>
                    <a:pt x="177" y="437"/>
                    <a:pt x="177" y="437"/>
                  </a:cubicBezTo>
                  <a:cubicBezTo>
                    <a:pt x="179" y="437"/>
                    <a:pt x="182" y="437"/>
                    <a:pt x="184" y="435"/>
                  </a:cubicBezTo>
                  <a:cubicBezTo>
                    <a:pt x="183" y="444"/>
                    <a:pt x="183" y="452"/>
                    <a:pt x="182" y="461"/>
                  </a:cubicBezTo>
                  <a:cubicBezTo>
                    <a:pt x="182" y="462"/>
                    <a:pt x="182" y="462"/>
                    <a:pt x="182" y="463"/>
                  </a:cubicBezTo>
                  <a:cubicBezTo>
                    <a:pt x="184" y="467"/>
                    <a:pt x="182" y="472"/>
                    <a:pt x="177" y="472"/>
                  </a:cubicBezTo>
                  <a:cubicBezTo>
                    <a:pt x="177" y="472"/>
                    <a:pt x="177" y="472"/>
                    <a:pt x="176" y="472"/>
                  </a:cubicBezTo>
                  <a:cubicBezTo>
                    <a:pt x="175" y="472"/>
                    <a:pt x="173" y="472"/>
                    <a:pt x="171" y="472"/>
                  </a:cubicBezTo>
                  <a:cubicBezTo>
                    <a:pt x="175" y="479"/>
                    <a:pt x="177" y="481"/>
                    <a:pt x="183" y="481"/>
                  </a:cubicBezTo>
                  <a:cubicBezTo>
                    <a:pt x="186" y="481"/>
                    <a:pt x="189" y="481"/>
                    <a:pt x="192" y="481"/>
                  </a:cubicBezTo>
                  <a:cubicBezTo>
                    <a:pt x="193" y="481"/>
                    <a:pt x="194" y="481"/>
                    <a:pt x="194" y="481"/>
                  </a:cubicBezTo>
                  <a:cubicBezTo>
                    <a:pt x="201" y="481"/>
                    <a:pt x="203" y="484"/>
                    <a:pt x="202" y="491"/>
                  </a:cubicBezTo>
                  <a:cubicBezTo>
                    <a:pt x="201" y="498"/>
                    <a:pt x="200" y="505"/>
                    <a:pt x="198" y="512"/>
                  </a:cubicBezTo>
                  <a:cubicBezTo>
                    <a:pt x="196" y="519"/>
                    <a:pt x="195" y="526"/>
                    <a:pt x="197" y="533"/>
                  </a:cubicBezTo>
                  <a:cubicBezTo>
                    <a:pt x="201" y="529"/>
                    <a:pt x="206" y="524"/>
                    <a:pt x="208" y="516"/>
                  </a:cubicBezTo>
                  <a:cubicBezTo>
                    <a:pt x="209" y="510"/>
                    <a:pt x="215" y="505"/>
                    <a:pt x="220" y="501"/>
                  </a:cubicBezTo>
                  <a:cubicBezTo>
                    <a:pt x="225" y="498"/>
                    <a:pt x="228" y="495"/>
                    <a:pt x="230" y="490"/>
                  </a:cubicBezTo>
                  <a:cubicBezTo>
                    <a:pt x="232" y="483"/>
                    <a:pt x="234" y="476"/>
                    <a:pt x="242" y="472"/>
                  </a:cubicBezTo>
                  <a:cubicBezTo>
                    <a:pt x="243" y="471"/>
                    <a:pt x="245" y="469"/>
                    <a:pt x="245" y="467"/>
                  </a:cubicBezTo>
                  <a:cubicBezTo>
                    <a:pt x="248" y="461"/>
                    <a:pt x="249" y="455"/>
                    <a:pt x="252" y="449"/>
                  </a:cubicBezTo>
                  <a:cubicBezTo>
                    <a:pt x="257" y="435"/>
                    <a:pt x="262" y="421"/>
                    <a:pt x="267" y="408"/>
                  </a:cubicBezTo>
                  <a:cubicBezTo>
                    <a:pt x="269" y="402"/>
                    <a:pt x="273" y="398"/>
                    <a:pt x="275" y="393"/>
                  </a:cubicBezTo>
                  <a:cubicBezTo>
                    <a:pt x="278" y="381"/>
                    <a:pt x="278" y="380"/>
                    <a:pt x="291" y="380"/>
                  </a:cubicBezTo>
                  <a:cubicBezTo>
                    <a:pt x="292" y="372"/>
                    <a:pt x="296" y="367"/>
                    <a:pt x="305" y="366"/>
                  </a:cubicBezTo>
                  <a:cubicBezTo>
                    <a:pt x="306" y="358"/>
                    <a:pt x="304" y="349"/>
                    <a:pt x="307" y="342"/>
                  </a:cubicBezTo>
                  <a:cubicBezTo>
                    <a:pt x="312" y="332"/>
                    <a:pt x="324" y="327"/>
                    <a:pt x="332" y="327"/>
                  </a:cubicBezTo>
                  <a:cubicBezTo>
                    <a:pt x="340" y="327"/>
                    <a:pt x="348" y="327"/>
                    <a:pt x="355" y="327"/>
                  </a:cubicBezTo>
                  <a:cubicBezTo>
                    <a:pt x="368" y="327"/>
                    <a:pt x="380" y="327"/>
                    <a:pt x="392" y="332"/>
                  </a:cubicBezTo>
                  <a:cubicBezTo>
                    <a:pt x="393" y="332"/>
                    <a:pt x="393" y="332"/>
                    <a:pt x="393" y="332"/>
                  </a:cubicBezTo>
                  <a:cubicBezTo>
                    <a:pt x="396" y="332"/>
                    <a:pt x="398" y="331"/>
                    <a:pt x="401" y="331"/>
                  </a:cubicBezTo>
                  <a:cubicBezTo>
                    <a:pt x="402" y="331"/>
                    <a:pt x="405" y="330"/>
                    <a:pt x="407" y="330"/>
                  </a:cubicBezTo>
                  <a:cubicBezTo>
                    <a:pt x="409" y="330"/>
                    <a:pt x="411" y="331"/>
                    <a:pt x="412" y="332"/>
                  </a:cubicBezTo>
                  <a:cubicBezTo>
                    <a:pt x="420" y="339"/>
                    <a:pt x="427" y="347"/>
                    <a:pt x="434" y="355"/>
                  </a:cubicBezTo>
                  <a:cubicBezTo>
                    <a:pt x="438" y="360"/>
                    <a:pt x="442" y="366"/>
                    <a:pt x="446" y="371"/>
                  </a:cubicBezTo>
                  <a:cubicBezTo>
                    <a:pt x="448" y="374"/>
                    <a:pt x="454" y="375"/>
                    <a:pt x="455" y="378"/>
                  </a:cubicBezTo>
                  <a:cubicBezTo>
                    <a:pt x="458" y="390"/>
                    <a:pt x="468" y="389"/>
                    <a:pt x="477" y="391"/>
                  </a:cubicBezTo>
                  <a:cubicBezTo>
                    <a:pt x="478" y="386"/>
                    <a:pt x="479" y="382"/>
                    <a:pt x="481" y="378"/>
                  </a:cubicBezTo>
                  <a:cubicBezTo>
                    <a:pt x="492" y="357"/>
                    <a:pt x="510" y="344"/>
                    <a:pt x="531" y="333"/>
                  </a:cubicBezTo>
                  <a:cubicBezTo>
                    <a:pt x="536" y="331"/>
                    <a:pt x="540" y="328"/>
                    <a:pt x="536" y="320"/>
                  </a:cubicBezTo>
                  <a:cubicBezTo>
                    <a:pt x="535" y="318"/>
                    <a:pt x="534" y="316"/>
                    <a:pt x="535" y="315"/>
                  </a:cubicBezTo>
                  <a:cubicBezTo>
                    <a:pt x="528" y="312"/>
                    <a:pt x="522" y="309"/>
                    <a:pt x="518" y="303"/>
                  </a:cubicBezTo>
                  <a:cubicBezTo>
                    <a:pt x="514" y="299"/>
                    <a:pt x="510" y="297"/>
                    <a:pt x="505" y="297"/>
                  </a:cubicBezTo>
                  <a:cubicBezTo>
                    <a:pt x="501" y="297"/>
                    <a:pt x="497" y="298"/>
                    <a:pt x="493" y="300"/>
                  </a:cubicBezTo>
                  <a:cubicBezTo>
                    <a:pt x="486" y="302"/>
                    <a:pt x="480" y="303"/>
                    <a:pt x="474" y="308"/>
                  </a:cubicBezTo>
                  <a:cubicBezTo>
                    <a:pt x="470" y="313"/>
                    <a:pt x="460" y="314"/>
                    <a:pt x="453" y="317"/>
                  </a:cubicBezTo>
                  <a:cubicBezTo>
                    <a:pt x="449" y="319"/>
                    <a:pt x="445" y="320"/>
                    <a:pt x="441" y="320"/>
                  </a:cubicBezTo>
                  <a:cubicBezTo>
                    <a:pt x="437" y="320"/>
                    <a:pt x="433" y="319"/>
                    <a:pt x="429" y="317"/>
                  </a:cubicBezTo>
                  <a:cubicBezTo>
                    <a:pt x="416" y="310"/>
                    <a:pt x="403" y="304"/>
                    <a:pt x="388" y="303"/>
                  </a:cubicBezTo>
                  <a:cubicBezTo>
                    <a:pt x="385" y="303"/>
                    <a:pt x="381" y="303"/>
                    <a:pt x="378" y="303"/>
                  </a:cubicBezTo>
                  <a:cubicBezTo>
                    <a:pt x="374" y="303"/>
                    <a:pt x="370" y="304"/>
                    <a:pt x="366" y="305"/>
                  </a:cubicBezTo>
                  <a:cubicBezTo>
                    <a:pt x="363" y="306"/>
                    <a:pt x="359" y="307"/>
                    <a:pt x="355" y="307"/>
                  </a:cubicBezTo>
                  <a:cubicBezTo>
                    <a:pt x="346" y="307"/>
                    <a:pt x="338" y="303"/>
                    <a:pt x="332" y="295"/>
                  </a:cubicBezTo>
                  <a:cubicBezTo>
                    <a:pt x="325" y="286"/>
                    <a:pt x="318" y="278"/>
                    <a:pt x="312" y="269"/>
                  </a:cubicBezTo>
                  <a:cubicBezTo>
                    <a:pt x="308" y="262"/>
                    <a:pt x="303" y="254"/>
                    <a:pt x="303" y="247"/>
                  </a:cubicBezTo>
                  <a:cubicBezTo>
                    <a:pt x="304" y="224"/>
                    <a:pt x="288" y="211"/>
                    <a:pt x="276" y="196"/>
                  </a:cubicBezTo>
                  <a:cubicBezTo>
                    <a:pt x="268" y="187"/>
                    <a:pt x="257" y="181"/>
                    <a:pt x="254" y="169"/>
                  </a:cubicBezTo>
                  <a:moveTo>
                    <a:pt x="116" y="127"/>
                  </a:moveTo>
                  <a:cubicBezTo>
                    <a:pt x="115" y="128"/>
                    <a:pt x="113" y="128"/>
                    <a:pt x="111" y="128"/>
                  </a:cubicBezTo>
                  <a:cubicBezTo>
                    <a:pt x="111" y="128"/>
                    <a:pt x="110" y="128"/>
                    <a:pt x="110" y="128"/>
                  </a:cubicBezTo>
                  <a:cubicBezTo>
                    <a:pt x="110" y="128"/>
                    <a:pt x="109" y="128"/>
                    <a:pt x="109" y="128"/>
                  </a:cubicBezTo>
                  <a:cubicBezTo>
                    <a:pt x="104" y="128"/>
                    <a:pt x="100" y="128"/>
                    <a:pt x="97" y="134"/>
                  </a:cubicBezTo>
                  <a:cubicBezTo>
                    <a:pt x="100" y="138"/>
                    <a:pt x="102" y="139"/>
                    <a:pt x="103" y="139"/>
                  </a:cubicBezTo>
                  <a:cubicBezTo>
                    <a:pt x="104" y="139"/>
                    <a:pt x="105" y="139"/>
                    <a:pt x="106" y="138"/>
                  </a:cubicBezTo>
                  <a:cubicBezTo>
                    <a:pt x="107" y="137"/>
                    <a:pt x="108" y="136"/>
                    <a:pt x="109" y="136"/>
                  </a:cubicBezTo>
                  <a:cubicBezTo>
                    <a:pt x="110" y="136"/>
                    <a:pt x="111" y="138"/>
                    <a:pt x="111" y="140"/>
                  </a:cubicBezTo>
                  <a:cubicBezTo>
                    <a:pt x="112" y="141"/>
                    <a:pt x="113" y="142"/>
                    <a:pt x="113" y="143"/>
                  </a:cubicBezTo>
                  <a:cubicBezTo>
                    <a:pt x="118" y="142"/>
                    <a:pt x="121" y="139"/>
                    <a:pt x="117" y="134"/>
                  </a:cubicBezTo>
                  <a:cubicBezTo>
                    <a:pt x="116" y="132"/>
                    <a:pt x="117" y="130"/>
                    <a:pt x="116" y="127"/>
                  </a:cubicBezTo>
                  <a:moveTo>
                    <a:pt x="190" y="51"/>
                  </a:moveTo>
                  <a:cubicBezTo>
                    <a:pt x="190" y="51"/>
                    <a:pt x="189" y="52"/>
                    <a:pt x="189" y="52"/>
                  </a:cubicBezTo>
                  <a:cubicBezTo>
                    <a:pt x="189" y="52"/>
                    <a:pt x="190" y="52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moveTo>
                    <a:pt x="196" y="50"/>
                  </a:moveTo>
                  <a:cubicBezTo>
                    <a:pt x="194" y="51"/>
                    <a:pt x="192" y="51"/>
                    <a:pt x="190" y="51"/>
                  </a:cubicBezTo>
                  <a:cubicBezTo>
                    <a:pt x="191" y="54"/>
                    <a:pt x="192" y="56"/>
                    <a:pt x="193" y="57"/>
                  </a:cubicBezTo>
                  <a:cubicBezTo>
                    <a:pt x="194" y="58"/>
                    <a:pt x="196" y="59"/>
                    <a:pt x="197" y="59"/>
                  </a:cubicBezTo>
                  <a:cubicBezTo>
                    <a:pt x="198" y="59"/>
                    <a:pt x="199" y="58"/>
                    <a:pt x="200" y="58"/>
                  </a:cubicBezTo>
                  <a:cubicBezTo>
                    <a:pt x="200" y="58"/>
                    <a:pt x="201" y="58"/>
                    <a:pt x="201" y="57"/>
                  </a:cubicBezTo>
                  <a:cubicBezTo>
                    <a:pt x="199" y="55"/>
                    <a:pt x="198" y="52"/>
                    <a:pt x="196" y="50"/>
                  </a:cubicBezTo>
                  <a:moveTo>
                    <a:pt x="98" y="0"/>
                  </a:moveTo>
                  <a:cubicBezTo>
                    <a:pt x="99" y="2"/>
                    <a:pt x="100" y="3"/>
                    <a:pt x="101" y="4"/>
                  </a:cubicBezTo>
                  <a:cubicBezTo>
                    <a:pt x="101" y="4"/>
                    <a:pt x="102" y="4"/>
                    <a:pt x="102" y="4"/>
                  </a:cubicBezTo>
                  <a:cubicBezTo>
                    <a:pt x="103" y="4"/>
                    <a:pt x="104" y="4"/>
                    <a:pt x="106" y="3"/>
                  </a:cubicBezTo>
                  <a:cubicBezTo>
                    <a:pt x="103" y="2"/>
                    <a:pt x="101" y="1"/>
                    <a:pt x="9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642423" y="1816125"/>
              <a:ext cx="431800" cy="398463"/>
            </a:xfrm>
            <a:custGeom>
              <a:avLst/>
              <a:gdLst>
                <a:gd name="T0" fmla="*/ 9 w 379"/>
                <a:gd name="T1" fmla="*/ 250 h 349"/>
                <a:gd name="T2" fmla="*/ 16 w 379"/>
                <a:gd name="T3" fmla="*/ 250 h 349"/>
                <a:gd name="T4" fmla="*/ 20 w 379"/>
                <a:gd name="T5" fmla="*/ 240 h 349"/>
                <a:gd name="T6" fmla="*/ 29 w 379"/>
                <a:gd name="T7" fmla="*/ 235 h 349"/>
                <a:gd name="T8" fmla="*/ 19 w 379"/>
                <a:gd name="T9" fmla="*/ 155 h 349"/>
                <a:gd name="T10" fmla="*/ 19 w 379"/>
                <a:gd name="T11" fmla="*/ 155 h 349"/>
                <a:gd name="T12" fmla="*/ 125 w 379"/>
                <a:gd name="T13" fmla="*/ 189 h 349"/>
                <a:gd name="T14" fmla="*/ 124 w 379"/>
                <a:gd name="T15" fmla="*/ 199 h 349"/>
                <a:gd name="T16" fmla="*/ 135 w 379"/>
                <a:gd name="T17" fmla="*/ 158 h 349"/>
                <a:gd name="T18" fmla="*/ 115 w 379"/>
                <a:gd name="T19" fmla="*/ 115 h 349"/>
                <a:gd name="T20" fmla="*/ 116 w 379"/>
                <a:gd name="T21" fmla="*/ 109 h 349"/>
                <a:gd name="T22" fmla="*/ 111 w 379"/>
                <a:gd name="T23" fmla="*/ 105 h 349"/>
                <a:gd name="T24" fmla="*/ 133 w 379"/>
                <a:gd name="T25" fmla="*/ 45 h 349"/>
                <a:gd name="T26" fmla="*/ 145 w 379"/>
                <a:gd name="T27" fmla="*/ 45 h 349"/>
                <a:gd name="T28" fmla="*/ 121 w 379"/>
                <a:gd name="T29" fmla="*/ 108 h 349"/>
                <a:gd name="T30" fmla="*/ 107 w 379"/>
                <a:gd name="T31" fmla="*/ 117 h 349"/>
                <a:gd name="T32" fmla="*/ 97 w 379"/>
                <a:gd name="T33" fmla="*/ 106 h 349"/>
                <a:gd name="T34" fmla="*/ 111 w 379"/>
                <a:gd name="T35" fmla="*/ 105 h 349"/>
                <a:gd name="T36" fmla="*/ 135 w 379"/>
                <a:gd name="T37" fmla="*/ 2 h 349"/>
                <a:gd name="T38" fmla="*/ 89 w 379"/>
                <a:gd name="T39" fmla="*/ 99 h 349"/>
                <a:gd name="T40" fmla="*/ 22 w 379"/>
                <a:gd name="T41" fmla="*/ 152 h 349"/>
                <a:gd name="T42" fmla="*/ 30 w 379"/>
                <a:gd name="T43" fmla="*/ 157 h 349"/>
                <a:gd name="T44" fmla="*/ 29 w 379"/>
                <a:gd name="T45" fmla="*/ 161 h 349"/>
                <a:gd name="T46" fmla="*/ 118 w 379"/>
                <a:gd name="T47" fmla="*/ 207 h 349"/>
                <a:gd name="T48" fmla="*/ 124 w 379"/>
                <a:gd name="T49" fmla="*/ 210 h 349"/>
                <a:gd name="T50" fmla="*/ 137 w 379"/>
                <a:gd name="T51" fmla="*/ 235 h 349"/>
                <a:gd name="T52" fmla="*/ 176 w 379"/>
                <a:gd name="T53" fmla="*/ 325 h 349"/>
                <a:gd name="T54" fmla="*/ 174 w 379"/>
                <a:gd name="T55" fmla="*/ 314 h 349"/>
                <a:gd name="T56" fmla="*/ 206 w 379"/>
                <a:gd name="T57" fmla="*/ 292 h 349"/>
                <a:gd name="T58" fmla="*/ 290 w 379"/>
                <a:gd name="T59" fmla="*/ 332 h 349"/>
                <a:gd name="T60" fmla="*/ 333 w 379"/>
                <a:gd name="T61" fmla="*/ 349 h 349"/>
                <a:gd name="T62" fmla="*/ 375 w 379"/>
                <a:gd name="T63" fmla="*/ 327 h 349"/>
                <a:gd name="T64" fmla="*/ 354 w 379"/>
                <a:gd name="T65" fmla="*/ 303 h 349"/>
                <a:gd name="T66" fmla="*/ 320 w 379"/>
                <a:gd name="T67" fmla="*/ 290 h 349"/>
                <a:gd name="T68" fmla="*/ 258 w 379"/>
                <a:gd name="T69" fmla="*/ 274 h 349"/>
                <a:gd name="T70" fmla="*/ 253 w 379"/>
                <a:gd name="T71" fmla="*/ 273 h 349"/>
                <a:gd name="T72" fmla="*/ 201 w 379"/>
                <a:gd name="T73" fmla="*/ 243 h 349"/>
                <a:gd name="T74" fmla="*/ 248 w 379"/>
                <a:gd name="T75" fmla="*/ 198 h 349"/>
                <a:gd name="T76" fmla="*/ 254 w 379"/>
                <a:gd name="T77" fmla="*/ 193 h 349"/>
                <a:gd name="T78" fmla="*/ 243 w 379"/>
                <a:gd name="T79" fmla="*/ 164 h 349"/>
                <a:gd name="T80" fmla="*/ 233 w 379"/>
                <a:gd name="T81" fmla="*/ 167 h 349"/>
                <a:gd name="T82" fmla="*/ 214 w 379"/>
                <a:gd name="T83" fmla="*/ 185 h 349"/>
                <a:gd name="T84" fmla="*/ 218 w 379"/>
                <a:gd name="T85" fmla="*/ 171 h 349"/>
                <a:gd name="T86" fmla="*/ 215 w 379"/>
                <a:gd name="T87" fmla="*/ 151 h 349"/>
                <a:gd name="T88" fmla="*/ 204 w 379"/>
                <a:gd name="T89" fmla="*/ 123 h 349"/>
                <a:gd name="T90" fmla="*/ 177 w 379"/>
                <a:gd name="T91" fmla="*/ 137 h 349"/>
                <a:gd name="T92" fmla="*/ 159 w 379"/>
                <a:gd name="T93" fmla="*/ 76 h 349"/>
                <a:gd name="T94" fmla="*/ 164 w 379"/>
                <a:gd name="T95" fmla="*/ 33 h 349"/>
                <a:gd name="T96" fmla="*/ 144 w 379"/>
                <a:gd name="T97" fmla="*/ 26 h 349"/>
                <a:gd name="T98" fmla="*/ 144 w 379"/>
                <a:gd name="T99" fmla="*/ 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9" h="349">
                  <a:moveTo>
                    <a:pt x="20" y="240"/>
                  </a:moveTo>
                  <a:cubicBezTo>
                    <a:pt x="13" y="240"/>
                    <a:pt x="7" y="241"/>
                    <a:pt x="0" y="242"/>
                  </a:cubicBezTo>
                  <a:cubicBezTo>
                    <a:pt x="2" y="249"/>
                    <a:pt x="5" y="250"/>
                    <a:pt x="9" y="250"/>
                  </a:cubicBezTo>
                  <a:cubicBezTo>
                    <a:pt x="10" y="250"/>
                    <a:pt x="10" y="250"/>
                    <a:pt x="11" y="250"/>
                  </a:cubicBezTo>
                  <a:cubicBezTo>
                    <a:pt x="12" y="249"/>
                    <a:pt x="12" y="249"/>
                    <a:pt x="13" y="249"/>
                  </a:cubicBezTo>
                  <a:cubicBezTo>
                    <a:pt x="14" y="249"/>
                    <a:pt x="15" y="250"/>
                    <a:pt x="16" y="250"/>
                  </a:cubicBezTo>
                  <a:cubicBezTo>
                    <a:pt x="16" y="250"/>
                    <a:pt x="16" y="250"/>
                    <a:pt x="16" y="250"/>
                  </a:cubicBezTo>
                  <a:cubicBezTo>
                    <a:pt x="17" y="250"/>
                    <a:pt x="20" y="245"/>
                    <a:pt x="22" y="242"/>
                  </a:cubicBezTo>
                  <a:cubicBezTo>
                    <a:pt x="21" y="241"/>
                    <a:pt x="21" y="240"/>
                    <a:pt x="20" y="240"/>
                  </a:cubicBezTo>
                  <a:moveTo>
                    <a:pt x="42" y="229"/>
                  </a:moveTo>
                  <a:cubicBezTo>
                    <a:pt x="37" y="230"/>
                    <a:pt x="33" y="231"/>
                    <a:pt x="29" y="231"/>
                  </a:cubicBezTo>
                  <a:cubicBezTo>
                    <a:pt x="29" y="233"/>
                    <a:pt x="29" y="234"/>
                    <a:pt x="29" y="235"/>
                  </a:cubicBezTo>
                  <a:cubicBezTo>
                    <a:pt x="34" y="235"/>
                    <a:pt x="38" y="234"/>
                    <a:pt x="42" y="233"/>
                  </a:cubicBezTo>
                  <a:cubicBezTo>
                    <a:pt x="42" y="232"/>
                    <a:pt x="42" y="231"/>
                    <a:pt x="42" y="229"/>
                  </a:cubicBezTo>
                  <a:moveTo>
                    <a:pt x="19" y="155"/>
                  </a:moveTo>
                  <a:cubicBezTo>
                    <a:pt x="19" y="155"/>
                    <a:pt x="18" y="156"/>
                    <a:pt x="18" y="156"/>
                  </a:cubicBezTo>
                  <a:cubicBezTo>
                    <a:pt x="19" y="156"/>
                    <a:pt x="19" y="157"/>
                    <a:pt x="20" y="157"/>
                  </a:cubicBezTo>
                  <a:cubicBezTo>
                    <a:pt x="20" y="156"/>
                    <a:pt x="19" y="155"/>
                    <a:pt x="19" y="155"/>
                  </a:cubicBezTo>
                  <a:moveTo>
                    <a:pt x="124" y="199"/>
                  </a:moveTo>
                  <a:cubicBezTo>
                    <a:pt x="124" y="199"/>
                    <a:pt x="124" y="199"/>
                    <a:pt x="124" y="199"/>
                  </a:cubicBezTo>
                  <a:cubicBezTo>
                    <a:pt x="124" y="196"/>
                    <a:pt x="124" y="193"/>
                    <a:pt x="125" y="189"/>
                  </a:cubicBezTo>
                  <a:cubicBezTo>
                    <a:pt x="125" y="186"/>
                    <a:pt x="126" y="182"/>
                    <a:pt x="126" y="178"/>
                  </a:cubicBezTo>
                  <a:cubicBezTo>
                    <a:pt x="132" y="176"/>
                    <a:pt x="138" y="174"/>
                    <a:pt x="144" y="173"/>
                  </a:cubicBezTo>
                  <a:cubicBezTo>
                    <a:pt x="149" y="182"/>
                    <a:pt x="136" y="199"/>
                    <a:pt x="124" y="199"/>
                  </a:cubicBezTo>
                  <a:moveTo>
                    <a:pt x="139" y="170"/>
                  </a:moveTo>
                  <a:cubicBezTo>
                    <a:pt x="138" y="165"/>
                    <a:pt x="134" y="162"/>
                    <a:pt x="128" y="162"/>
                  </a:cubicBezTo>
                  <a:cubicBezTo>
                    <a:pt x="130" y="161"/>
                    <a:pt x="133" y="158"/>
                    <a:pt x="135" y="158"/>
                  </a:cubicBezTo>
                  <a:cubicBezTo>
                    <a:pt x="140" y="158"/>
                    <a:pt x="144" y="159"/>
                    <a:pt x="149" y="160"/>
                  </a:cubicBezTo>
                  <a:cubicBezTo>
                    <a:pt x="147" y="168"/>
                    <a:pt x="147" y="169"/>
                    <a:pt x="139" y="170"/>
                  </a:cubicBezTo>
                  <a:moveTo>
                    <a:pt x="115" y="115"/>
                  </a:moveTo>
                  <a:cubicBezTo>
                    <a:pt x="115" y="115"/>
                    <a:pt x="114" y="115"/>
                    <a:pt x="114" y="115"/>
                  </a:cubicBezTo>
                  <a:cubicBezTo>
                    <a:pt x="113" y="115"/>
                    <a:pt x="112" y="112"/>
                    <a:pt x="112" y="112"/>
                  </a:cubicBezTo>
                  <a:cubicBezTo>
                    <a:pt x="113" y="109"/>
                    <a:pt x="115" y="109"/>
                    <a:pt x="116" y="109"/>
                  </a:cubicBezTo>
                  <a:cubicBezTo>
                    <a:pt x="118" y="109"/>
                    <a:pt x="119" y="109"/>
                    <a:pt x="120" y="110"/>
                  </a:cubicBezTo>
                  <a:cubicBezTo>
                    <a:pt x="121" y="114"/>
                    <a:pt x="118" y="115"/>
                    <a:pt x="115" y="115"/>
                  </a:cubicBezTo>
                  <a:moveTo>
                    <a:pt x="111" y="105"/>
                  </a:moveTo>
                  <a:cubicBezTo>
                    <a:pt x="111" y="105"/>
                    <a:pt x="110" y="105"/>
                    <a:pt x="110" y="104"/>
                  </a:cubicBezTo>
                  <a:cubicBezTo>
                    <a:pt x="106" y="101"/>
                    <a:pt x="105" y="98"/>
                    <a:pt x="108" y="94"/>
                  </a:cubicBezTo>
                  <a:cubicBezTo>
                    <a:pt x="117" y="78"/>
                    <a:pt x="125" y="61"/>
                    <a:pt x="133" y="45"/>
                  </a:cubicBezTo>
                  <a:cubicBezTo>
                    <a:pt x="135" y="43"/>
                    <a:pt x="137" y="41"/>
                    <a:pt x="139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4" y="43"/>
                    <a:pt x="145" y="45"/>
                  </a:cubicBezTo>
                  <a:cubicBezTo>
                    <a:pt x="147" y="49"/>
                    <a:pt x="148" y="54"/>
                    <a:pt x="149" y="58"/>
                  </a:cubicBezTo>
                  <a:cubicBezTo>
                    <a:pt x="146" y="72"/>
                    <a:pt x="144" y="84"/>
                    <a:pt x="141" y="95"/>
                  </a:cubicBezTo>
                  <a:cubicBezTo>
                    <a:pt x="138" y="103"/>
                    <a:pt x="130" y="108"/>
                    <a:pt x="121" y="108"/>
                  </a:cubicBezTo>
                  <a:cubicBezTo>
                    <a:pt x="118" y="108"/>
                    <a:pt x="115" y="107"/>
                    <a:pt x="112" y="106"/>
                  </a:cubicBezTo>
                  <a:cubicBezTo>
                    <a:pt x="111" y="110"/>
                    <a:pt x="110" y="113"/>
                    <a:pt x="109" y="115"/>
                  </a:cubicBezTo>
                  <a:cubicBezTo>
                    <a:pt x="109" y="116"/>
                    <a:pt x="108" y="117"/>
                    <a:pt x="107" y="117"/>
                  </a:cubicBezTo>
                  <a:cubicBezTo>
                    <a:pt x="107" y="117"/>
                    <a:pt x="107" y="117"/>
                    <a:pt x="107" y="117"/>
                  </a:cubicBezTo>
                  <a:cubicBezTo>
                    <a:pt x="105" y="116"/>
                    <a:pt x="103" y="115"/>
                    <a:pt x="101" y="114"/>
                  </a:cubicBezTo>
                  <a:cubicBezTo>
                    <a:pt x="99" y="111"/>
                    <a:pt x="98" y="108"/>
                    <a:pt x="97" y="106"/>
                  </a:cubicBezTo>
                  <a:cubicBezTo>
                    <a:pt x="96" y="105"/>
                    <a:pt x="95" y="105"/>
                    <a:pt x="94" y="104"/>
                  </a:cubicBezTo>
                  <a:cubicBezTo>
                    <a:pt x="94" y="104"/>
                    <a:pt x="94" y="103"/>
                    <a:pt x="94" y="103"/>
                  </a:cubicBezTo>
                  <a:cubicBezTo>
                    <a:pt x="100" y="103"/>
                    <a:pt x="105" y="104"/>
                    <a:pt x="111" y="105"/>
                  </a:cubicBezTo>
                  <a:moveTo>
                    <a:pt x="145" y="0"/>
                  </a:moveTo>
                  <a:cubicBezTo>
                    <a:pt x="142" y="0"/>
                    <a:pt x="140" y="0"/>
                    <a:pt x="137" y="0"/>
                  </a:cubicBezTo>
                  <a:cubicBezTo>
                    <a:pt x="136" y="0"/>
                    <a:pt x="135" y="1"/>
                    <a:pt x="135" y="2"/>
                  </a:cubicBezTo>
                  <a:cubicBezTo>
                    <a:pt x="119" y="11"/>
                    <a:pt x="112" y="26"/>
                    <a:pt x="108" y="43"/>
                  </a:cubicBezTo>
                  <a:cubicBezTo>
                    <a:pt x="106" y="52"/>
                    <a:pt x="102" y="61"/>
                    <a:pt x="99" y="70"/>
                  </a:cubicBezTo>
                  <a:cubicBezTo>
                    <a:pt x="95" y="80"/>
                    <a:pt x="87" y="87"/>
                    <a:pt x="89" y="99"/>
                  </a:cubicBezTo>
                  <a:cubicBezTo>
                    <a:pt x="89" y="103"/>
                    <a:pt x="86" y="108"/>
                    <a:pt x="83" y="110"/>
                  </a:cubicBezTo>
                  <a:cubicBezTo>
                    <a:pt x="69" y="120"/>
                    <a:pt x="55" y="129"/>
                    <a:pt x="42" y="138"/>
                  </a:cubicBezTo>
                  <a:cubicBezTo>
                    <a:pt x="35" y="142"/>
                    <a:pt x="28" y="146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5" y="153"/>
                    <a:pt x="28" y="155"/>
                    <a:pt x="30" y="157"/>
                  </a:cubicBezTo>
                  <a:cubicBezTo>
                    <a:pt x="30" y="158"/>
                    <a:pt x="30" y="159"/>
                    <a:pt x="30" y="159"/>
                  </a:cubicBezTo>
                  <a:cubicBezTo>
                    <a:pt x="29" y="160"/>
                    <a:pt x="28" y="160"/>
                    <a:pt x="28" y="160"/>
                  </a:cubicBezTo>
                  <a:cubicBezTo>
                    <a:pt x="28" y="160"/>
                    <a:pt x="28" y="160"/>
                    <a:pt x="29" y="161"/>
                  </a:cubicBezTo>
                  <a:cubicBezTo>
                    <a:pt x="47" y="169"/>
                    <a:pt x="66" y="179"/>
                    <a:pt x="84" y="189"/>
                  </a:cubicBezTo>
                  <a:cubicBezTo>
                    <a:pt x="94" y="194"/>
                    <a:pt x="105" y="199"/>
                    <a:pt x="115" y="205"/>
                  </a:cubicBezTo>
                  <a:cubicBezTo>
                    <a:pt x="116" y="206"/>
                    <a:pt x="117" y="206"/>
                    <a:pt x="118" y="207"/>
                  </a:cubicBezTo>
                  <a:cubicBezTo>
                    <a:pt x="118" y="207"/>
                    <a:pt x="119" y="207"/>
                    <a:pt x="119" y="207"/>
                  </a:cubicBezTo>
                  <a:cubicBezTo>
                    <a:pt x="119" y="207"/>
                    <a:pt x="119" y="207"/>
                    <a:pt x="119" y="207"/>
                  </a:cubicBezTo>
                  <a:cubicBezTo>
                    <a:pt x="121" y="207"/>
                    <a:pt x="123" y="209"/>
                    <a:pt x="124" y="210"/>
                  </a:cubicBezTo>
                  <a:cubicBezTo>
                    <a:pt x="124" y="211"/>
                    <a:pt x="124" y="213"/>
                    <a:pt x="123" y="214"/>
                  </a:cubicBezTo>
                  <a:cubicBezTo>
                    <a:pt x="123" y="214"/>
                    <a:pt x="123" y="214"/>
                    <a:pt x="124" y="215"/>
                  </a:cubicBezTo>
                  <a:cubicBezTo>
                    <a:pt x="128" y="221"/>
                    <a:pt x="132" y="229"/>
                    <a:pt x="137" y="235"/>
                  </a:cubicBezTo>
                  <a:cubicBezTo>
                    <a:pt x="149" y="247"/>
                    <a:pt x="157" y="261"/>
                    <a:pt x="158" y="279"/>
                  </a:cubicBezTo>
                  <a:cubicBezTo>
                    <a:pt x="159" y="289"/>
                    <a:pt x="165" y="299"/>
                    <a:pt x="169" y="308"/>
                  </a:cubicBezTo>
                  <a:cubicBezTo>
                    <a:pt x="171" y="314"/>
                    <a:pt x="174" y="319"/>
                    <a:pt x="176" y="325"/>
                  </a:cubicBezTo>
                  <a:cubicBezTo>
                    <a:pt x="176" y="325"/>
                    <a:pt x="176" y="325"/>
                    <a:pt x="176" y="326"/>
                  </a:cubicBezTo>
                  <a:cubicBezTo>
                    <a:pt x="178" y="325"/>
                    <a:pt x="180" y="325"/>
                    <a:pt x="182" y="325"/>
                  </a:cubicBezTo>
                  <a:cubicBezTo>
                    <a:pt x="179" y="321"/>
                    <a:pt x="176" y="318"/>
                    <a:pt x="174" y="314"/>
                  </a:cubicBezTo>
                  <a:cubicBezTo>
                    <a:pt x="173" y="311"/>
                    <a:pt x="172" y="306"/>
                    <a:pt x="173" y="304"/>
                  </a:cubicBezTo>
                  <a:cubicBezTo>
                    <a:pt x="182" y="295"/>
                    <a:pt x="193" y="292"/>
                    <a:pt x="205" y="292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21" y="292"/>
                    <a:pt x="233" y="299"/>
                    <a:pt x="245" y="306"/>
                  </a:cubicBezTo>
                  <a:cubicBezTo>
                    <a:pt x="254" y="310"/>
                    <a:pt x="262" y="315"/>
                    <a:pt x="271" y="321"/>
                  </a:cubicBezTo>
                  <a:cubicBezTo>
                    <a:pt x="277" y="325"/>
                    <a:pt x="284" y="326"/>
                    <a:pt x="290" y="332"/>
                  </a:cubicBezTo>
                  <a:cubicBezTo>
                    <a:pt x="294" y="337"/>
                    <a:pt x="302" y="338"/>
                    <a:pt x="308" y="341"/>
                  </a:cubicBezTo>
                  <a:cubicBezTo>
                    <a:pt x="312" y="344"/>
                    <a:pt x="317" y="347"/>
                    <a:pt x="321" y="348"/>
                  </a:cubicBezTo>
                  <a:cubicBezTo>
                    <a:pt x="325" y="348"/>
                    <a:pt x="329" y="349"/>
                    <a:pt x="333" y="349"/>
                  </a:cubicBezTo>
                  <a:cubicBezTo>
                    <a:pt x="338" y="349"/>
                    <a:pt x="342" y="348"/>
                    <a:pt x="346" y="346"/>
                  </a:cubicBezTo>
                  <a:cubicBezTo>
                    <a:pt x="354" y="343"/>
                    <a:pt x="363" y="345"/>
                    <a:pt x="371" y="340"/>
                  </a:cubicBezTo>
                  <a:cubicBezTo>
                    <a:pt x="376" y="336"/>
                    <a:pt x="379" y="333"/>
                    <a:pt x="375" y="327"/>
                  </a:cubicBezTo>
                  <a:cubicBezTo>
                    <a:pt x="372" y="322"/>
                    <a:pt x="372" y="315"/>
                    <a:pt x="364" y="314"/>
                  </a:cubicBezTo>
                  <a:cubicBezTo>
                    <a:pt x="363" y="314"/>
                    <a:pt x="363" y="313"/>
                    <a:pt x="362" y="313"/>
                  </a:cubicBezTo>
                  <a:cubicBezTo>
                    <a:pt x="360" y="309"/>
                    <a:pt x="358" y="306"/>
                    <a:pt x="354" y="303"/>
                  </a:cubicBezTo>
                  <a:cubicBezTo>
                    <a:pt x="344" y="297"/>
                    <a:pt x="335" y="290"/>
                    <a:pt x="323" y="290"/>
                  </a:cubicBezTo>
                  <a:cubicBezTo>
                    <a:pt x="323" y="290"/>
                    <a:pt x="323" y="290"/>
                    <a:pt x="322" y="290"/>
                  </a:cubicBezTo>
                  <a:cubicBezTo>
                    <a:pt x="322" y="290"/>
                    <a:pt x="321" y="290"/>
                    <a:pt x="320" y="290"/>
                  </a:cubicBezTo>
                  <a:cubicBezTo>
                    <a:pt x="310" y="290"/>
                    <a:pt x="301" y="287"/>
                    <a:pt x="291" y="285"/>
                  </a:cubicBezTo>
                  <a:cubicBezTo>
                    <a:pt x="285" y="283"/>
                    <a:pt x="278" y="282"/>
                    <a:pt x="272" y="280"/>
                  </a:cubicBezTo>
                  <a:cubicBezTo>
                    <a:pt x="267" y="278"/>
                    <a:pt x="263" y="276"/>
                    <a:pt x="258" y="274"/>
                  </a:cubicBezTo>
                  <a:cubicBezTo>
                    <a:pt x="257" y="274"/>
                    <a:pt x="256" y="273"/>
                    <a:pt x="255" y="273"/>
                  </a:cubicBezTo>
                  <a:cubicBezTo>
                    <a:pt x="255" y="273"/>
                    <a:pt x="255" y="273"/>
                    <a:pt x="255" y="273"/>
                  </a:cubicBezTo>
                  <a:cubicBezTo>
                    <a:pt x="254" y="273"/>
                    <a:pt x="253" y="273"/>
                    <a:pt x="253" y="273"/>
                  </a:cubicBezTo>
                  <a:cubicBezTo>
                    <a:pt x="245" y="273"/>
                    <a:pt x="239" y="267"/>
                    <a:pt x="232" y="264"/>
                  </a:cubicBezTo>
                  <a:cubicBezTo>
                    <a:pt x="227" y="263"/>
                    <a:pt x="223" y="259"/>
                    <a:pt x="219" y="256"/>
                  </a:cubicBezTo>
                  <a:cubicBezTo>
                    <a:pt x="213" y="252"/>
                    <a:pt x="207" y="247"/>
                    <a:pt x="201" y="243"/>
                  </a:cubicBezTo>
                  <a:cubicBezTo>
                    <a:pt x="197" y="240"/>
                    <a:pt x="198" y="232"/>
                    <a:pt x="202" y="230"/>
                  </a:cubicBezTo>
                  <a:cubicBezTo>
                    <a:pt x="211" y="226"/>
                    <a:pt x="216" y="219"/>
                    <a:pt x="223" y="212"/>
                  </a:cubicBezTo>
                  <a:cubicBezTo>
                    <a:pt x="230" y="205"/>
                    <a:pt x="237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50" y="198"/>
                    <a:pt x="254" y="195"/>
                    <a:pt x="254" y="193"/>
                  </a:cubicBezTo>
                  <a:cubicBezTo>
                    <a:pt x="254" y="187"/>
                    <a:pt x="253" y="182"/>
                    <a:pt x="256" y="177"/>
                  </a:cubicBezTo>
                  <a:cubicBezTo>
                    <a:pt x="256" y="176"/>
                    <a:pt x="256" y="175"/>
                    <a:pt x="256" y="174"/>
                  </a:cubicBezTo>
                  <a:cubicBezTo>
                    <a:pt x="254" y="167"/>
                    <a:pt x="245" y="171"/>
                    <a:pt x="243" y="164"/>
                  </a:cubicBezTo>
                  <a:cubicBezTo>
                    <a:pt x="243" y="164"/>
                    <a:pt x="242" y="164"/>
                    <a:pt x="242" y="164"/>
                  </a:cubicBezTo>
                  <a:cubicBezTo>
                    <a:pt x="242" y="164"/>
                    <a:pt x="242" y="164"/>
                    <a:pt x="242" y="164"/>
                  </a:cubicBezTo>
                  <a:cubicBezTo>
                    <a:pt x="239" y="165"/>
                    <a:pt x="235" y="165"/>
                    <a:pt x="233" y="167"/>
                  </a:cubicBezTo>
                  <a:cubicBezTo>
                    <a:pt x="229" y="168"/>
                    <a:pt x="225" y="171"/>
                    <a:pt x="224" y="174"/>
                  </a:cubicBezTo>
                  <a:cubicBezTo>
                    <a:pt x="223" y="180"/>
                    <a:pt x="218" y="181"/>
                    <a:pt x="214" y="185"/>
                  </a:cubicBezTo>
                  <a:cubicBezTo>
                    <a:pt x="214" y="185"/>
                    <a:pt x="214" y="185"/>
                    <a:pt x="214" y="185"/>
                  </a:cubicBezTo>
                  <a:cubicBezTo>
                    <a:pt x="213" y="185"/>
                    <a:pt x="210" y="183"/>
                    <a:pt x="210" y="183"/>
                  </a:cubicBezTo>
                  <a:cubicBezTo>
                    <a:pt x="211" y="181"/>
                    <a:pt x="211" y="178"/>
                    <a:pt x="213" y="177"/>
                  </a:cubicBezTo>
                  <a:cubicBezTo>
                    <a:pt x="214" y="174"/>
                    <a:pt x="217" y="173"/>
                    <a:pt x="218" y="171"/>
                  </a:cubicBezTo>
                  <a:cubicBezTo>
                    <a:pt x="221" y="168"/>
                    <a:pt x="223" y="164"/>
                    <a:pt x="227" y="160"/>
                  </a:cubicBezTo>
                  <a:cubicBezTo>
                    <a:pt x="226" y="159"/>
                    <a:pt x="225" y="157"/>
                    <a:pt x="223" y="156"/>
                  </a:cubicBezTo>
                  <a:cubicBezTo>
                    <a:pt x="221" y="154"/>
                    <a:pt x="218" y="152"/>
                    <a:pt x="215" y="151"/>
                  </a:cubicBezTo>
                  <a:cubicBezTo>
                    <a:pt x="209" y="147"/>
                    <a:pt x="208" y="141"/>
                    <a:pt x="208" y="134"/>
                  </a:cubicBezTo>
                  <a:cubicBezTo>
                    <a:pt x="208" y="133"/>
                    <a:pt x="208" y="131"/>
                    <a:pt x="208" y="131"/>
                  </a:cubicBezTo>
                  <a:cubicBezTo>
                    <a:pt x="205" y="129"/>
                    <a:pt x="204" y="126"/>
                    <a:pt x="204" y="123"/>
                  </a:cubicBezTo>
                  <a:cubicBezTo>
                    <a:pt x="198" y="125"/>
                    <a:pt x="193" y="127"/>
                    <a:pt x="188" y="129"/>
                  </a:cubicBezTo>
                  <a:cubicBezTo>
                    <a:pt x="184" y="131"/>
                    <a:pt x="180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3" y="137"/>
                    <a:pt x="169" y="131"/>
                    <a:pt x="166" y="128"/>
                  </a:cubicBezTo>
                  <a:cubicBezTo>
                    <a:pt x="161" y="123"/>
                    <a:pt x="156" y="117"/>
                    <a:pt x="157" y="109"/>
                  </a:cubicBezTo>
                  <a:cubicBezTo>
                    <a:pt x="159" y="98"/>
                    <a:pt x="158" y="87"/>
                    <a:pt x="159" y="76"/>
                  </a:cubicBezTo>
                  <a:cubicBezTo>
                    <a:pt x="161" y="60"/>
                    <a:pt x="157" y="43"/>
                    <a:pt x="168" y="29"/>
                  </a:cubicBezTo>
                  <a:cubicBezTo>
                    <a:pt x="168" y="29"/>
                    <a:pt x="168" y="28"/>
                    <a:pt x="168" y="28"/>
                  </a:cubicBezTo>
                  <a:cubicBezTo>
                    <a:pt x="167" y="30"/>
                    <a:pt x="165" y="32"/>
                    <a:pt x="164" y="33"/>
                  </a:cubicBezTo>
                  <a:cubicBezTo>
                    <a:pt x="161" y="37"/>
                    <a:pt x="157" y="40"/>
                    <a:pt x="154" y="40"/>
                  </a:cubicBezTo>
                  <a:cubicBezTo>
                    <a:pt x="153" y="40"/>
                    <a:pt x="152" y="40"/>
                    <a:pt x="151" y="39"/>
                  </a:cubicBezTo>
                  <a:cubicBezTo>
                    <a:pt x="148" y="37"/>
                    <a:pt x="144" y="30"/>
                    <a:pt x="144" y="26"/>
                  </a:cubicBezTo>
                  <a:cubicBezTo>
                    <a:pt x="144" y="23"/>
                    <a:pt x="148" y="18"/>
                    <a:pt x="143" y="15"/>
                  </a:cubicBezTo>
                  <a:cubicBezTo>
                    <a:pt x="142" y="14"/>
                    <a:pt x="143" y="12"/>
                    <a:pt x="143" y="11"/>
                  </a:cubicBezTo>
                  <a:cubicBezTo>
                    <a:pt x="143" y="9"/>
                    <a:pt x="144" y="8"/>
                    <a:pt x="144" y="6"/>
                  </a:cubicBezTo>
                  <a:cubicBezTo>
                    <a:pt x="145" y="4"/>
                    <a:pt x="144" y="2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564635" y="1993925"/>
              <a:ext cx="277813" cy="349250"/>
            </a:xfrm>
            <a:custGeom>
              <a:avLst/>
              <a:gdLst>
                <a:gd name="T0" fmla="*/ 106 w 244"/>
                <a:gd name="T1" fmla="*/ 128 h 307"/>
                <a:gd name="T2" fmla="*/ 103 w 244"/>
                <a:gd name="T3" fmla="*/ 144 h 307"/>
                <a:gd name="T4" fmla="*/ 99 w 244"/>
                <a:gd name="T5" fmla="*/ 137 h 307"/>
                <a:gd name="T6" fmla="*/ 93 w 244"/>
                <a:gd name="T7" fmla="*/ 140 h 307"/>
                <a:gd name="T8" fmla="*/ 99 w 244"/>
                <a:gd name="T9" fmla="*/ 129 h 307"/>
                <a:gd name="T10" fmla="*/ 101 w 244"/>
                <a:gd name="T11" fmla="*/ 129 h 307"/>
                <a:gd name="T12" fmla="*/ 68 w 244"/>
                <a:gd name="T13" fmla="*/ 86 h 307"/>
                <a:gd name="T14" fmla="*/ 90 w 244"/>
                <a:gd name="T15" fmla="*/ 86 h 307"/>
                <a:gd name="T16" fmla="*/ 84 w 244"/>
                <a:gd name="T17" fmla="*/ 94 h 307"/>
                <a:gd name="T18" fmla="*/ 79 w 244"/>
                <a:gd name="T19" fmla="*/ 94 h 307"/>
                <a:gd name="T20" fmla="*/ 97 w 244"/>
                <a:gd name="T21" fmla="*/ 79 h 307"/>
                <a:gd name="T22" fmla="*/ 110 w 244"/>
                <a:gd name="T23" fmla="*/ 73 h 307"/>
                <a:gd name="T24" fmla="*/ 97 w 244"/>
                <a:gd name="T25" fmla="*/ 79 h 307"/>
                <a:gd name="T26" fmla="*/ 80 w 244"/>
                <a:gd name="T27" fmla="*/ 12 h 307"/>
                <a:gd name="T28" fmla="*/ 61 w 244"/>
                <a:gd name="T29" fmla="*/ 42 h 307"/>
                <a:gd name="T30" fmla="*/ 56 w 244"/>
                <a:gd name="T31" fmla="*/ 59 h 307"/>
                <a:gd name="T32" fmla="*/ 15 w 244"/>
                <a:gd name="T33" fmla="*/ 138 h 307"/>
                <a:gd name="T34" fmla="*/ 3 w 244"/>
                <a:gd name="T35" fmla="*/ 166 h 307"/>
                <a:gd name="T36" fmla="*/ 49 w 244"/>
                <a:gd name="T37" fmla="*/ 172 h 307"/>
                <a:gd name="T38" fmla="*/ 141 w 244"/>
                <a:gd name="T39" fmla="*/ 179 h 307"/>
                <a:gd name="T40" fmla="*/ 149 w 244"/>
                <a:gd name="T41" fmla="*/ 206 h 307"/>
                <a:gd name="T42" fmla="*/ 77 w 244"/>
                <a:gd name="T43" fmla="*/ 260 h 307"/>
                <a:gd name="T44" fmla="*/ 85 w 244"/>
                <a:gd name="T45" fmla="*/ 269 h 307"/>
                <a:gd name="T46" fmla="*/ 102 w 244"/>
                <a:gd name="T47" fmla="*/ 285 h 307"/>
                <a:gd name="T48" fmla="*/ 113 w 244"/>
                <a:gd name="T49" fmla="*/ 303 h 307"/>
                <a:gd name="T50" fmla="*/ 119 w 244"/>
                <a:gd name="T51" fmla="*/ 306 h 307"/>
                <a:gd name="T52" fmla="*/ 130 w 244"/>
                <a:gd name="T53" fmla="*/ 268 h 307"/>
                <a:gd name="T54" fmla="*/ 148 w 244"/>
                <a:gd name="T55" fmla="*/ 252 h 307"/>
                <a:gd name="T56" fmla="*/ 163 w 244"/>
                <a:gd name="T57" fmla="*/ 248 h 307"/>
                <a:gd name="T58" fmla="*/ 170 w 244"/>
                <a:gd name="T59" fmla="*/ 242 h 307"/>
                <a:gd name="T60" fmla="*/ 170 w 244"/>
                <a:gd name="T61" fmla="*/ 225 h 307"/>
                <a:gd name="T62" fmla="*/ 203 w 244"/>
                <a:gd name="T63" fmla="*/ 224 h 307"/>
                <a:gd name="T64" fmla="*/ 231 w 244"/>
                <a:gd name="T65" fmla="*/ 256 h 307"/>
                <a:gd name="T66" fmla="*/ 237 w 244"/>
                <a:gd name="T67" fmla="*/ 250 h 307"/>
                <a:gd name="T68" fmla="*/ 224 w 244"/>
                <a:gd name="T69" fmla="*/ 234 h 307"/>
                <a:gd name="T70" fmla="*/ 202 w 244"/>
                <a:gd name="T71" fmla="*/ 216 h 307"/>
                <a:gd name="T72" fmla="*/ 206 w 244"/>
                <a:gd name="T73" fmla="*/ 196 h 307"/>
                <a:gd name="T74" fmla="*/ 215 w 244"/>
                <a:gd name="T75" fmla="*/ 174 h 307"/>
                <a:gd name="T76" fmla="*/ 244 w 244"/>
                <a:gd name="T77" fmla="*/ 170 h 307"/>
                <a:gd name="T78" fmla="*/ 237 w 244"/>
                <a:gd name="T79" fmla="*/ 152 h 307"/>
                <a:gd name="T80" fmla="*/ 205 w 244"/>
                <a:gd name="T81" fmla="*/ 79 h 307"/>
                <a:gd name="T82" fmla="*/ 191 w 244"/>
                <a:gd name="T83" fmla="*/ 58 h 307"/>
                <a:gd name="T84" fmla="*/ 187 w 244"/>
                <a:gd name="T85" fmla="*/ 60 h 307"/>
                <a:gd name="T86" fmla="*/ 180 w 244"/>
                <a:gd name="T87" fmla="*/ 52 h 307"/>
                <a:gd name="T88" fmla="*/ 180 w 244"/>
                <a:gd name="T89" fmla="*/ 52 h 307"/>
                <a:gd name="T90" fmla="*/ 186 w 244"/>
                <a:gd name="T91" fmla="*/ 51 h 307"/>
                <a:gd name="T92" fmla="*/ 152 w 244"/>
                <a:gd name="T93" fmla="*/ 33 h 307"/>
                <a:gd name="T94" fmla="*/ 96 w 244"/>
                <a:gd name="T95" fmla="*/ 4 h 307"/>
                <a:gd name="T96" fmla="*/ 91 w 244"/>
                <a:gd name="T97" fmla="*/ 5 h 307"/>
                <a:gd name="T98" fmla="*/ 86 w 244"/>
                <a:gd name="T9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4" h="307">
                  <a:moveTo>
                    <a:pt x="101" y="129"/>
                  </a:moveTo>
                  <a:cubicBezTo>
                    <a:pt x="103" y="129"/>
                    <a:pt x="105" y="129"/>
                    <a:pt x="106" y="128"/>
                  </a:cubicBezTo>
                  <a:cubicBezTo>
                    <a:pt x="107" y="131"/>
                    <a:pt x="106" y="133"/>
                    <a:pt x="107" y="135"/>
                  </a:cubicBezTo>
                  <a:cubicBezTo>
                    <a:pt x="111" y="140"/>
                    <a:pt x="108" y="143"/>
                    <a:pt x="103" y="144"/>
                  </a:cubicBezTo>
                  <a:cubicBezTo>
                    <a:pt x="103" y="143"/>
                    <a:pt x="102" y="142"/>
                    <a:pt x="101" y="141"/>
                  </a:cubicBezTo>
                  <a:cubicBezTo>
                    <a:pt x="101" y="139"/>
                    <a:pt x="100" y="137"/>
                    <a:pt x="99" y="137"/>
                  </a:cubicBezTo>
                  <a:cubicBezTo>
                    <a:pt x="98" y="137"/>
                    <a:pt x="97" y="138"/>
                    <a:pt x="96" y="139"/>
                  </a:cubicBezTo>
                  <a:cubicBezTo>
                    <a:pt x="95" y="140"/>
                    <a:pt x="94" y="140"/>
                    <a:pt x="93" y="140"/>
                  </a:cubicBezTo>
                  <a:cubicBezTo>
                    <a:pt x="92" y="140"/>
                    <a:pt x="90" y="139"/>
                    <a:pt x="87" y="135"/>
                  </a:cubicBezTo>
                  <a:cubicBezTo>
                    <a:pt x="90" y="129"/>
                    <a:pt x="94" y="129"/>
                    <a:pt x="99" y="129"/>
                  </a:cubicBezTo>
                  <a:cubicBezTo>
                    <a:pt x="99" y="129"/>
                    <a:pt x="100" y="129"/>
                    <a:pt x="100" y="129"/>
                  </a:cubicBezTo>
                  <a:cubicBezTo>
                    <a:pt x="100" y="129"/>
                    <a:pt x="101" y="129"/>
                    <a:pt x="101" y="129"/>
                  </a:cubicBezTo>
                  <a:moveTo>
                    <a:pt x="77" y="94"/>
                  </a:moveTo>
                  <a:cubicBezTo>
                    <a:pt x="73" y="94"/>
                    <a:pt x="70" y="93"/>
                    <a:pt x="68" y="86"/>
                  </a:cubicBezTo>
                  <a:cubicBezTo>
                    <a:pt x="75" y="85"/>
                    <a:pt x="81" y="84"/>
                    <a:pt x="88" y="84"/>
                  </a:cubicBezTo>
                  <a:cubicBezTo>
                    <a:pt x="89" y="84"/>
                    <a:pt x="89" y="85"/>
                    <a:pt x="90" y="86"/>
                  </a:cubicBezTo>
                  <a:cubicBezTo>
                    <a:pt x="88" y="89"/>
                    <a:pt x="85" y="94"/>
                    <a:pt x="84" y="94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3" y="94"/>
                    <a:pt x="82" y="93"/>
                    <a:pt x="81" y="93"/>
                  </a:cubicBezTo>
                  <a:cubicBezTo>
                    <a:pt x="80" y="93"/>
                    <a:pt x="80" y="93"/>
                    <a:pt x="79" y="94"/>
                  </a:cubicBezTo>
                  <a:cubicBezTo>
                    <a:pt x="78" y="94"/>
                    <a:pt x="78" y="94"/>
                    <a:pt x="77" y="94"/>
                  </a:cubicBezTo>
                  <a:moveTo>
                    <a:pt x="97" y="79"/>
                  </a:moveTo>
                  <a:cubicBezTo>
                    <a:pt x="97" y="78"/>
                    <a:pt x="97" y="77"/>
                    <a:pt x="97" y="75"/>
                  </a:cubicBezTo>
                  <a:cubicBezTo>
                    <a:pt x="101" y="75"/>
                    <a:pt x="105" y="74"/>
                    <a:pt x="110" y="73"/>
                  </a:cubicBezTo>
                  <a:cubicBezTo>
                    <a:pt x="110" y="75"/>
                    <a:pt x="110" y="76"/>
                    <a:pt x="110" y="77"/>
                  </a:cubicBezTo>
                  <a:cubicBezTo>
                    <a:pt x="106" y="78"/>
                    <a:pt x="102" y="79"/>
                    <a:pt x="97" y="79"/>
                  </a:cubicBezTo>
                  <a:moveTo>
                    <a:pt x="86" y="0"/>
                  </a:moveTo>
                  <a:cubicBezTo>
                    <a:pt x="83" y="4"/>
                    <a:pt x="81" y="8"/>
                    <a:pt x="80" y="12"/>
                  </a:cubicBezTo>
                  <a:cubicBezTo>
                    <a:pt x="78" y="18"/>
                    <a:pt x="74" y="24"/>
                    <a:pt x="69" y="28"/>
                  </a:cubicBezTo>
                  <a:cubicBezTo>
                    <a:pt x="63" y="32"/>
                    <a:pt x="61" y="36"/>
                    <a:pt x="61" y="42"/>
                  </a:cubicBezTo>
                  <a:cubicBezTo>
                    <a:pt x="60" y="49"/>
                    <a:pt x="58" y="54"/>
                    <a:pt x="55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0" y="77"/>
                    <a:pt x="45" y="94"/>
                    <a:pt x="37" y="111"/>
                  </a:cubicBezTo>
                  <a:cubicBezTo>
                    <a:pt x="33" y="121"/>
                    <a:pt x="23" y="129"/>
                    <a:pt x="15" y="138"/>
                  </a:cubicBezTo>
                  <a:cubicBezTo>
                    <a:pt x="11" y="142"/>
                    <a:pt x="4" y="145"/>
                    <a:pt x="2" y="150"/>
                  </a:cubicBezTo>
                  <a:cubicBezTo>
                    <a:pt x="0" y="155"/>
                    <a:pt x="0" y="164"/>
                    <a:pt x="3" y="166"/>
                  </a:cubicBezTo>
                  <a:cubicBezTo>
                    <a:pt x="8" y="169"/>
                    <a:pt x="16" y="170"/>
                    <a:pt x="23" y="171"/>
                  </a:cubicBezTo>
                  <a:cubicBezTo>
                    <a:pt x="31" y="171"/>
                    <a:pt x="40" y="171"/>
                    <a:pt x="49" y="172"/>
                  </a:cubicBezTo>
                  <a:cubicBezTo>
                    <a:pt x="60" y="173"/>
                    <a:pt x="72" y="174"/>
                    <a:pt x="83" y="175"/>
                  </a:cubicBezTo>
                  <a:cubicBezTo>
                    <a:pt x="102" y="177"/>
                    <a:pt x="122" y="177"/>
                    <a:pt x="141" y="179"/>
                  </a:cubicBezTo>
                  <a:cubicBezTo>
                    <a:pt x="147" y="180"/>
                    <a:pt x="154" y="186"/>
                    <a:pt x="157" y="191"/>
                  </a:cubicBezTo>
                  <a:cubicBezTo>
                    <a:pt x="158" y="194"/>
                    <a:pt x="153" y="202"/>
                    <a:pt x="149" y="206"/>
                  </a:cubicBezTo>
                  <a:cubicBezTo>
                    <a:pt x="133" y="221"/>
                    <a:pt x="117" y="235"/>
                    <a:pt x="100" y="247"/>
                  </a:cubicBezTo>
                  <a:cubicBezTo>
                    <a:pt x="93" y="252"/>
                    <a:pt x="85" y="256"/>
                    <a:pt x="77" y="260"/>
                  </a:cubicBezTo>
                  <a:cubicBezTo>
                    <a:pt x="80" y="261"/>
                    <a:pt x="83" y="263"/>
                    <a:pt x="83" y="267"/>
                  </a:cubicBezTo>
                  <a:cubicBezTo>
                    <a:pt x="83" y="268"/>
                    <a:pt x="85" y="268"/>
                    <a:pt x="85" y="269"/>
                  </a:cubicBezTo>
                  <a:cubicBezTo>
                    <a:pt x="91" y="273"/>
                    <a:pt x="97" y="277"/>
                    <a:pt x="104" y="281"/>
                  </a:cubicBezTo>
                  <a:cubicBezTo>
                    <a:pt x="102" y="283"/>
                    <a:pt x="102" y="284"/>
                    <a:pt x="102" y="285"/>
                  </a:cubicBezTo>
                  <a:cubicBezTo>
                    <a:pt x="100" y="289"/>
                    <a:pt x="98" y="294"/>
                    <a:pt x="104" y="297"/>
                  </a:cubicBezTo>
                  <a:cubicBezTo>
                    <a:pt x="108" y="298"/>
                    <a:pt x="113" y="301"/>
                    <a:pt x="113" y="303"/>
                  </a:cubicBezTo>
                  <a:cubicBezTo>
                    <a:pt x="114" y="306"/>
                    <a:pt x="115" y="307"/>
                    <a:pt x="116" y="307"/>
                  </a:cubicBezTo>
                  <a:cubicBezTo>
                    <a:pt x="117" y="307"/>
                    <a:pt x="118" y="306"/>
                    <a:pt x="119" y="306"/>
                  </a:cubicBezTo>
                  <a:cubicBezTo>
                    <a:pt x="127" y="303"/>
                    <a:pt x="134" y="295"/>
                    <a:pt x="133" y="287"/>
                  </a:cubicBezTo>
                  <a:cubicBezTo>
                    <a:pt x="133" y="281"/>
                    <a:pt x="132" y="275"/>
                    <a:pt x="130" y="268"/>
                  </a:cubicBezTo>
                  <a:cubicBezTo>
                    <a:pt x="129" y="263"/>
                    <a:pt x="131" y="261"/>
                    <a:pt x="135" y="259"/>
                  </a:cubicBezTo>
                  <a:cubicBezTo>
                    <a:pt x="140" y="258"/>
                    <a:pt x="144" y="256"/>
                    <a:pt x="148" y="252"/>
                  </a:cubicBezTo>
                  <a:cubicBezTo>
                    <a:pt x="151" y="249"/>
                    <a:pt x="154" y="248"/>
                    <a:pt x="158" y="248"/>
                  </a:cubicBezTo>
                  <a:cubicBezTo>
                    <a:pt x="160" y="248"/>
                    <a:pt x="161" y="248"/>
                    <a:pt x="163" y="248"/>
                  </a:cubicBezTo>
                  <a:cubicBezTo>
                    <a:pt x="164" y="249"/>
                    <a:pt x="165" y="249"/>
                    <a:pt x="166" y="249"/>
                  </a:cubicBezTo>
                  <a:cubicBezTo>
                    <a:pt x="169" y="249"/>
                    <a:pt x="171" y="246"/>
                    <a:pt x="170" y="242"/>
                  </a:cubicBezTo>
                  <a:cubicBezTo>
                    <a:pt x="170" y="240"/>
                    <a:pt x="169" y="238"/>
                    <a:pt x="169" y="236"/>
                  </a:cubicBezTo>
                  <a:cubicBezTo>
                    <a:pt x="168" y="233"/>
                    <a:pt x="168" y="229"/>
                    <a:pt x="170" y="225"/>
                  </a:cubicBezTo>
                  <a:cubicBezTo>
                    <a:pt x="175" y="219"/>
                    <a:pt x="182" y="216"/>
                    <a:pt x="188" y="216"/>
                  </a:cubicBezTo>
                  <a:cubicBezTo>
                    <a:pt x="194" y="216"/>
                    <a:pt x="200" y="219"/>
                    <a:pt x="203" y="224"/>
                  </a:cubicBezTo>
                  <a:cubicBezTo>
                    <a:pt x="208" y="231"/>
                    <a:pt x="212" y="238"/>
                    <a:pt x="217" y="245"/>
                  </a:cubicBezTo>
                  <a:cubicBezTo>
                    <a:pt x="221" y="250"/>
                    <a:pt x="224" y="256"/>
                    <a:pt x="231" y="256"/>
                  </a:cubicBezTo>
                  <a:cubicBezTo>
                    <a:pt x="231" y="256"/>
                    <a:pt x="232" y="256"/>
                    <a:pt x="232" y="256"/>
                  </a:cubicBezTo>
                  <a:cubicBezTo>
                    <a:pt x="236" y="256"/>
                    <a:pt x="239" y="253"/>
                    <a:pt x="237" y="250"/>
                  </a:cubicBezTo>
                  <a:cubicBezTo>
                    <a:pt x="235" y="246"/>
                    <a:pt x="232" y="242"/>
                    <a:pt x="229" y="239"/>
                  </a:cubicBezTo>
                  <a:cubicBezTo>
                    <a:pt x="228" y="237"/>
                    <a:pt x="226" y="236"/>
                    <a:pt x="224" y="234"/>
                  </a:cubicBezTo>
                  <a:cubicBezTo>
                    <a:pt x="219" y="227"/>
                    <a:pt x="214" y="221"/>
                    <a:pt x="205" y="219"/>
                  </a:cubicBezTo>
                  <a:cubicBezTo>
                    <a:pt x="204" y="219"/>
                    <a:pt x="202" y="217"/>
                    <a:pt x="202" y="216"/>
                  </a:cubicBezTo>
                  <a:cubicBezTo>
                    <a:pt x="200" y="211"/>
                    <a:pt x="199" y="206"/>
                    <a:pt x="198" y="202"/>
                  </a:cubicBezTo>
                  <a:cubicBezTo>
                    <a:pt x="201" y="200"/>
                    <a:pt x="203" y="197"/>
                    <a:pt x="206" y="196"/>
                  </a:cubicBezTo>
                  <a:cubicBezTo>
                    <a:pt x="212" y="193"/>
                    <a:pt x="212" y="193"/>
                    <a:pt x="210" y="186"/>
                  </a:cubicBezTo>
                  <a:cubicBezTo>
                    <a:pt x="208" y="183"/>
                    <a:pt x="211" y="175"/>
                    <a:pt x="215" y="174"/>
                  </a:cubicBezTo>
                  <a:cubicBezTo>
                    <a:pt x="219" y="173"/>
                    <a:pt x="223" y="172"/>
                    <a:pt x="228" y="172"/>
                  </a:cubicBezTo>
                  <a:cubicBezTo>
                    <a:pt x="233" y="171"/>
                    <a:pt x="238" y="170"/>
                    <a:pt x="244" y="170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2" y="163"/>
                    <a:pt x="239" y="158"/>
                    <a:pt x="237" y="152"/>
                  </a:cubicBezTo>
                  <a:cubicBezTo>
                    <a:pt x="233" y="143"/>
                    <a:pt x="227" y="133"/>
                    <a:pt x="226" y="123"/>
                  </a:cubicBezTo>
                  <a:cubicBezTo>
                    <a:pt x="225" y="105"/>
                    <a:pt x="217" y="91"/>
                    <a:pt x="205" y="79"/>
                  </a:cubicBezTo>
                  <a:cubicBezTo>
                    <a:pt x="200" y="73"/>
                    <a:pt x="196" y="65"/>
                    <a:pt x="192" y="59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9"/>
                    <a:pt x="190" y="59"/>
                    <a:pt x="190" y="59"/>
                  </a:cubicBezTo>
                  <a:cubicBezTo>
                    <a:pt x="189" y="59"/>
                    <a:pt x="188" y="60"/>
                    <a:pt x="187" y="60"/>
                  </a:cubicBezTo>
                  <a:cubicBezTo>
                    <a:pt x="186" y="60"/>
                    <a:pt x="184" y="59"/>
                    <a:pt x="183" y="58"/>
                  </a:cubicBezTo>
                  <a:cubicBezTo>
                    <a:pt x="182" y="57"/>
                    <a:pt x="181" y="55"/>
                    <a:pt x="180" y="52"/>
                  </a:cubicBezTo>
                  <a:cubicBezTo>
                    <a:pt x="180" y="53"/>
                    <a:pt x="179" y="53"/>
                    <a:pt x="179" y="53"/>
                  </a:cubicBezTo>
                  <a:cubicBezTo>
                    <a:pt x="179" y="53"/>
                    <a:pt x="180" y="52"/>
                    <a:pt x="180" y="52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2" y="52"/>
                    <a:pt x="184" y="52"/>
                    <a:pt x="186" y="51"/>
                  </a:cubicBezTo>
                  <a:cubicBezTo>
                    <a:pt x="185" y="50"/>
                    <a:pt x="184" y="50"/>
                    <a:pt x="183" y="49"/>
                  </a:cubicBezTo>
                  <a:cubicBezTo>
                    <a:pt x="173" y="43"/>
                    <a:pt x="162" y="38"/>
                    <a:pt x="152" y="33"/>
                  </a:cubicBezTo>
                  <a:cubicBezTo>
                    <a:pt x="134" y="23"/>
                    <a:pt x="115" y="13"/>
                    <a:pt x="97" y="5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4" y="5"/>
                    <a:pt x="93" y="5"/>
                    <a:pt x="92" y="5"/>
                  </a:cubicBezTo>
                  <a:cubicBezTo>
                    <a:pt x="92" y="5"/>
                    <a:pt x="91" y="5"/>
                    <a:pt x="91" y="5"/>
                  </a:cubicBezTo>
                  <a:cubicBezTo>
                    <a:pt x="90" y="4"/>
                    <a:pt x="89" y="3"/>
                    <a:pt x="88" y="1"/>
                  </a:cubicBezTo>
                  <a:cubicBezTo>
                    <a:pt x="87" y="1"/>
                    <a:pt x="87" y="0"/>
                    <a:pt x="8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出自【趣你的PPT】(微信:qunideppt)：最优质的PPT资源库"/>
            <p:cNvSpPr/>
            <p:nvPr/>
          </p:nvSpPr>
          <p:spPr bwMode="auto">
            <a:xfrm>
              <a:off x="7731323" y="2495575"/>
              <a:ext cx="30163" cy="26988"/>
            </a:xfrm>
            <a:custGeom>
              <a:avLst/>
              <a:gdLst>
                <a:gd name="T0" fmla="*/ 13 w 26"/>
                <a:gd name="T1" fmla="*/ 0 h 23"/>
                <a:gd name="T2" fmla="*/ 11 w 26"/>
                <a:gd name="T3" fmla="*/ 2 h 23"/>
                <a:gd name="T4" fmla="*/ 0 w 26"/>
                <a:gd name="T5" fmla="*/ 11 h 23"/>
                <a:gd name="T6" fmla="*/ 1 w 26"/>
                <a:gd name="T7" fmla="*/ 14 h 23"/>
                <a:gd name="T8" fmla="*/ 10 w 26"/>
                <a:gd name="T9" fmla="*/ 23 h 23"/>
                <a:gd name="T10" fmla="*/ 13 w 26"/>
                <a:gd name="T11" fmla="*/ 23 h 23"/>
                <a:gd name="T12" fmla="*/ 26 w 26"/>
                <a:gd name="T13" fmla="*/ 23 h 23"/>
                <a:gd name="T14" fmla="*/ 26 w 26"/>
                <a:gd name="T15" fmla="*/ 21 h 23"/>
                <a:gd name="T16" fmla="*/ 25 w 26"/>
                <a:gd name="T17" fmla="*/ 15 h 23"/>
                <a:gd name="T18" fmla="*/ 21 w 26"/>
                <a:gd name="T19" fmla="*/ 4 h 23"/>
                <a:gd name="T20" fmla="*/ 13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13" y="0"/>
                  </a:moveTo>
                  <a:cubicBezTo>
                    <a:pt x="12" y="0"/>
                    <a:pt x="12" y="1"/>
                    <a:pt x="11" y="2"/>
                  </a:cubicBezTo>
                  <a:cubicBezTo>
                    <a:pt x="10" y="5"/>
                    <a:pt x="5" y="7"/>
                    <a:pt x="0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4" y="17"/>
                    <a:pt x="8" y="20"/>
                    <a:pt x="10" y="23"/>
                  </a:cubicBezTo>
                  <a:cubicBezTo>
                    <a:pt x="11" y="23"/>
                    <a:pt x="12" y="23"/>
                    <a:pt x="13" y="23"/>
                  </a:cubicBezTo>
                  <a:cubicBezTo>
                    <a:pt x="18" y="23"/>
                    <a:pt x="22" y="23"/>
                    <a:pt x="26" y="23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5" y="19"/>
                    <a:pt x="25" y="17"/>
                    <a:pt x="25" y="15"/>
                  </a:cubicBezTo>
                  <a:cubicBezTo>
                    <a:pt x="24" y="11"/>
                    <a:pt x="24" y="7"/>
                    <a:pt x="21" y="4"/>
                  </a:cubicBezTo>
                  <a:cubicBezTo>
                    <a:pt x="18" y="2"/>
                    <a:pt x="16" y="0"/>
                    <a:pt x="1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726560" y="2495575"/>
              <a:ext cx="36513" cy="36513"/>
            </a:xfrm>
            <a:custGeom>
              <a:avLst/>
              <a:gdLst>
                <a:gd name="T0" fmla="*/ 30 w 32"/>
                <a:gd name="T1" fmla="*/ 21 h 32"/>
                <a:gd name="T2" fmla="*/ 30 w 32"/>
                <a:gd name="T3" fmla="*/ 23 h 32"/>
                <a:gd name="T4" fmla="*/ 17 w 32"/>
                <a:gd name="T5" fmla="*/ 23 h 32"/>
                <a:gd name="T6" fmla="*/ 14 w 32"/>
                <a:gd name="T7" fmla="*/ 23 h 32"/>
                <a:gd name="T8" fmla="*/ 16 w 32"/>
                <a:gd name="T9" fmla="*/ 27 h 32"/>
                <a:gd name="T10" fmla="*/ 19 w 32"/>
                <a:gd name="T11" fmla="*/ 32 h 32"/>
                <a:gd name="T12" fmla="*/ 24 w 32"/>
                <a:gd name="T13" fmla="*/ 32 h 32"/>
                <a:gd name="T14" fmla="*/ 25 w 32"/>
                <a:gd name="T15" fmla="*/ 32 h 32"/>
                <a:gd name="T16" fmla="*/ 30 w 32"/>
                <a:gd name="T17" fmla="*/ 23 h 32"/>
                <a:gd name="T18" fmla="*/ 30 w 32"/>
                <a:gd name="T19" fmla="*/ 21 h 32"/>
                <a:gd name="T20" fmla="*/ 15 w 32"/>
                <a:gd name="T21" fmla="*/ 0 h 32"/>
                <a:gd name="T22" fmla="*/ 3 w 32"/>
                <a:gd name="T23" fmla="*/ 5 h 32"/>
                <a:gd name="T24" fmla="*/ 0 w 32"/>
                <a:gd name="T25" fmla="*/ 10 h 32"/>
                <a:gd name="T26" fmla="*/ 5 w 32"/>
                <a:gd name="T27" fmla="*/ 14 h 32"/>
                <a:gd name="T28" fmla="*/ 5 w 32"/>
                <a:gd name="T29" fmla="*/ 14 h 32"/>
                <a:gd name="T30" fmla="*/ 4 w 32"/>
                <a:gd name="T31" fmla="*/ 11 h 32"/>
                <a:gd name="T32" fmla="*/ 15 w 32"/>
                <a:gd name="T33" fmla="*/ 2 h 32"/>
                <a:gd name="T34" fmla="*/ 17 w 32"/>
                <a:gd name="T35" fmla="*/ 0 h 32"/>
                <a:gd name="T36" fmla="*/ 15 w 32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30" y="22"/>
                    <a:pt x="30" y="22"/>
                    <a:pt x="30" y="23"/>
                  </a:cubicBezTo>
                  <a:cubicBezTo>
                    <a:pt x="26" y="23"/>
                    <a:pt x="22" y="23"/>
                    <a:pt x="17" y="23"/>
                  </a:cubicBezTo>
                  <a:cubicBezTo>
                    <a:pt x="16" y="23"/>
                    <a:pt x="15" y="23"/>
                    <a:pt x="14" y="23"/>
                  </a:cubicBezTo>
                  <a:cubicBezTo>
                    <a:pt x="15" y="24"/>
                    <a:pt x="16" y="26"/>
                    <a:pt x="16" y="27"/>
                  </a:cubicBezTo>
                  <a:cubicBezTo>
                    <a:pt x="17" y="29"/>
                    <a:pt x="18" y="30"/>
                    <a:pt x="19" y="32"/>
                  </a:cubicBezTo>
                  <a:cubicBezTo>
                    <a:pt x="21" y="32"/>
                    <a:pt x="23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30" y="32"/>
                    <a:pt x="32" y="27"/>
                    <a:pt x="30" y="23"/>
                  </a:cubicBezTo>
                  <a:cubicBezTo>
                    <a:pt x="30" y="22"/>
                    <a:pt x="30" y="22"/>
                    <a:pt x="30" y="21"/>
                  </a:cubicBezTo>
                  <a:moveTo>
                    <a:pt x="15" y="0"/>
                  </a:moveTo>
                  <a:cubicBezTo>
                    <a:pt x="11" y="0"/>
                    <a:pt x="7" y="2"/>
                    <a:pt x="3" y="5"/>
                  </a:cubicBezTo>
                  <a:cubicBezTo>
                    <a:pt x="2" y="7"/>
                    <a:pt x="1" y="9"/>
                    <a:pt x="0" y="10"/>
                  </a:cubicBezTo>
                  <a:cubicBezTo>
                    <a:pt x="2" y="12"/>
                    <a:pt x="3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3"/>
                    <a:pt x="5" y="12"/>
                    <a:pt x="4" y="11"/>
                  </a:cubicBezTo>
                  <a:cubicBezTo>
                    <a:pt x="9" y="7"/>
                    <a:pt x="14" y="5"/>
                    <a:pt x="15" y="2"/>
                  </a:cubicBezTo>
                  <a:cubicBezTo>
                    <a:pt x="16" y="1"/>
                    <a:pt x="16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出自【趣你的PPT】(微信:qunideppt)：最优质的PPT资源库"/>
            <p:cNvSpPr/>
            <p:nvPr/>
          </p:nvSpPr>
          <p:spPr bwMode="auto">
            <a:xfrm>
              <a:off x="7834510" y="2298725"/>
              <a:ext cx="33338" cy="22225"/>
            </a:xfrm>
            <a:custGeom>
              <a:avLst/>
              <a:gdLst>
                <a:gd name="T0" fmla="*/ 10 w 28"/>
                <a:gd name="T1" fmla="*/ 0 h 19"/>
                <a:gd name="T2" fmla="*/ 6 w 28"/>
                <a:gd name="T3" fmla="*/ 1 h 19"/>
                <a:gd name="T4" fmla="*/ 3 w 28"/>
                <a:gd name="T5" fmla="*/ 3 h 19"/>
                <a:gd name="T6" fmla="*/ 0 w 28"/>
                <a:gd name="T7" fmla="*/ 6 h 19"/>
                <a:gd name="T8" fmla="*/ 2 w 28"/>
                <a:gd name="T9" fmla="*/ 8 h 19"/>
                <a:gd name="T10" fmla="*/ 9 w 28"/>
                <a:gd name="T11" fmla="*/ 12 h 19"/>
                <a:gd name="T12" fmla="*/ 22 w 28"/>
                <a:gd name="T13" fmla="*/ 19 h 19"/>
                <a:gd name="T14" fmla="*/ 23 w 28"/>
                <a:gd name="T15" fmla="*/ 19 h 19"/>
                <a:gd name="T16" fmla="*/ 28 w 28"/>
                <a:gd name="T17" fmla="*/ 17 h 19"/>
                <a:gd name="T18" fmla="*/ 27 w 28"/>
                <a:gd name="T19" fmla="*/ 13 h 19"/>
                <a:gd name="T20" fmla="*/ 10 w 28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9">
                  <a:moveTo>
                    <a:pt x="10" y="0"/>
                  </a:moveTo>
                  <a:cubicBezTo>
                    <a:pt x="9" y="0"/>
                    <a:pt x="8" y="1"/>
                    <a:pt x="6" y="1"/>
                  </a:cubicBezTo>
                  <a:cubicBezTo>
                    <a:pt x="5" y="1"/>
                    <a:pt x="4" y="2"/>
                    <a:pt x="3" y="3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4" y="9"/>
                    <a:pt x="7" y="11"/>
                    <a:pt x="9" y="12"/>
                  </a:cubicBezTo>
                  <a:cubicBezTo>
                    <a:pt x="14" y="14"/>
                    <a:pt x="18" y="17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9"/>
                    <a:pt x="26" y="18"/>
                    <a:pt x="28" y="17"/>
                  </a:cubicBezTo>
                  <a:cubicBezTo>
                    <a:pt x="28" y="16"/>
                    <a:pt x="28" y="14"/>
                    <a:pt x="27" y="13"/>
                  </a:cubicBezTo>
                  <a:cubicBezTo>
                    <a:pt x="24" y="5"/>
                    <a:pt x="18" y="0"/>
                    <a:pt x="1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出自【趣你的PPT】(微信:qunideppt)：最优质的PPT资源库"/>
            <p:cNvSpPr/>
            <p:nvPr/>
          </p:nvSpPr>
          <p:spPr bwMode="auto">
            <a:xfrm>
              <a:off x="7750373" y="2278088"/>
              <a:ext cx="11113" cy="9525"/>
            </a:xfrm>
            <a:custGeom>
              <a:avLst/>
              <a:gdLst>
                <a:gd name="T0" fmla="*/ 9 w 10"/>
                <a:gd name="T1" fmla="*/ 0 h 9"/>
                <a:gd name="T2" fmla="*/ 3 w 10"/>
                <a:gd name="T3" fmla="*/ 9 h 9"/>
                <a:gd name="T4" fmla="*/ 10 w 10"/>
                <a:gd name="T5" fmla="*/ 2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3"/>
                    <a:pt x="0" y="1"/>
                    <a:pt x="3" y="9"/>
                  </a:cubicBezTo>
                  <a:cubicBezTo>
                    <a:pt x="5" y="6"/>
                    <a:pt x="7" y="4"/>
                    <a:pt x="10" y="2"/>
                  </a:cubicBezTo>
                  <a:cubicBezTo>
                    <a:pt x="9" y="1"/>
                    <a:pt x="9" y="1"/>
                    <a:pt x="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出自【趣你的PPT】(微信:qunideppt)：最优质的PPT资源库"/>
            <p:cNvSpPr/>
            <p:nvPr/>
          </p:nvSpPr>
          <p:spPr bwMode="auto">
            <a:xfrm>
              <a:off x="7537648" y="2146325"/>
              <a:ext cx="12700" cy="34925"/>
            </a:xfrm>
            <a:custGeom>
              <a:avLst/>
              <a:gdLst>
                <a:gd name="T0" fmla="*/ 8 w 11"/>
                <a:gd name="T1" fmla="*/ 0 h 30"/>
                <a:gd name="T2" fmla="*/ 0 w 11"/>
                <a:gd name="T3" fmla="*/ 21 h 30"/>
                <a:gd name="T4" fmla="*/ 11 w 11"/>
                <a:gd name="T5" fmla="*/ 30 h 30"/>
                <a:gd name="T6" fmla="*/ 8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cubicBezTo>
                    <a:pt x="7" y="7"/>
                    <a:pt x="4" y="14"/>
                    <a:pt x="0" y="21"/>
                  </a:cubicBezTo>
                  <a:cubicBezTo>
                    <a:pt x="2" y="24"/>
                    <a:pt x="6" y="27"/>
                    <a:pt x="11" y="30"/>
                  </a:cubicBezTo>
                  <a:cubicBezTo>
                    <a:pt x="10" y="18"/>
                    <a:pt x="9" y="10"/>
                    <a:pt x="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出自【趣你的PPT】(微信:qunideppt)：最优质的PPT资源库"/>
            <p:cNvSpPr/>
            <p:nvPr/>
          </p:nvSpPr>
          <p:spPr bwMode="auto">
            <a:xfrm>
              <a:off x="8326635" y="1939950"/>
              <a:ext cx="47625" cy="44450"/>
            </a:xfrm>
            <a:custGeom>
              <a:avLst/>
              <a:gdLst>
                <a:gd name="T0" fmla="*/ 29 w 42"/>
                <a:gd name="T1" fmla="*/ 0 h 40"/>
                <a:gd name="T2" fmla="*/ 21 w 42"/>
                <a:gd name="T3" fmla="*/ 1 h 40"/>
                <a:gd name="T4" fmla="*/ 2 w 42"/>
                <a:gd name="T5" fmla="*/ 16 h 40"/>
                <a:gd name="T6" fmla="*/ 13 w 42"/>
                <a:gd name="T7" fmla="*/ 37 h 40"/>
                <a:gd name="T8" fmla="*/ 27 w 42"/>
                <a:gd name="T9" fmla="*/ 40 h 40"/>
                <a:gd name="T10" fmla="*/ 32 w 42"/>
                <a:gd name="T11" fmla="*/ 39 h 40"/>
                <a:gd name="T12" fmla="*/ 41 w 42"/>
                <a:gd name="T13" fmla="*/ 27 h 40"/>
                <a:gd name="T14" fmla="*/ 39 w 42"/>
                <a:gd name="T15" fmla="*/ 13 h 40"/>
                <a:gd name="T16" fmla="*/ 41 w 42"/>
                <a:gd name="T17" fmla="*/ 12 h 40"/>
                <a:gd name="T18" fmla="*/ 38 w 42"/>
                <a:gd name="T19" fmla="*/ 4 h 40"/>
                <a:gd name="T20" fmla="*/ 29 w 42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0">
                  <a:moveTo>
                    <a:pt x="29" y="0"/>
                  </a:moveTo>
                  <a:cubicBezTo>
                    <a:pt x="27" y="0"/>
                    <a:pt x="24" y="0"/>
                    <a:pt x="21" y="1"/>
                  </a:cubicBezTo>
                  <a:cubicBezTo>
                    <a:pt x="11" y="1"/>
                    <a:pt x="3" y="8"/>
                    <a:pt x="2" y="16"/>
                  </a:cubicBezTo>
                  <a:cubicBezTo>
                    <a:pt x="0" y="24"/>
                    <a:pt x="5" y="34"/>
                    <a:pt x="13" y="37"/>
                  </a:cubicBezTo>
                  <a:cubicBezTo>
                    <a:pt x="17" y="38"/>
                    <a:pt x="23" y="40"/>
                    <a:pt x="27" y="40"/>
                  </a:cubicBezTo>
                  <a:cubicBezTo>
                    <a:pt x="29" y="40"/>
                    <a:pt x="31" y="39"/>
                    <a:pt x="32" y="39"/>
                  </a:cubicBezTo>
                  <a:cubicBezTo>
                    <a:pt x="36" y="38"/>
                    <a:pt x="40" y="31"/>
                    <a:pt x="41" y="27"/>
                  </a:cubicBezTo>
                  <a:cubicBezTo>
                    <a:pt x="42" y="22"/>
                    <a:pt x="39" y="18"/>
                    <a:pt x="39" y="13"/>
                  </a:cubicBezTo>
                  <a:cubicBezTo>
                    <a:pt x="39" y="13"/>
                    <a:pt x="40" y="13"/>
                    <a:pt x="41" y="12"/>
                  </a:cubicBezTo>
                  <a:cubicBezTo>
                    <a:pt x="40" y="10"/>
                    <a:pt x="39" y="7"/>
                    <a:pt x="38" y="4"/>
                  </a:cubicBezTo>
                  <a:cubicBezTo>
                    <a:pt x="36" y="1"/>
                    <a:pt x="32" y="0"/>
                    <a:pt x="2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出自【趣你的PPT】(微信:qunideppt)：最优质的PPT资源库"/>
            <p:cNvSpPr/>
            <p:nvPr/>
          </p:nvSpPr>
          <p:spPr bwMode="auto">
            <a:xfrm>
              <a:off x="8274248" y="1778025"/>
              <a:ext cx="41275" cy="36513"/>
            </a:xfrm>
            <a:custGeom>
              <a:avLst/>
              <a:gdLst>
                <a:gd name="T0" fmla="*/ 19 w 36"/>
                <a:gd name="T1" fmla="*/ 0 h 32"/>
                <a:gd name="T2" fmla="*/ 14 w 36"/>
                <a:gd name="T3" fmla="*/ 0 h 32"/>
                <a:gd name="T4" fmla="*/ 1 w 36"/>
                <a:gd name="T5" fmla="*/ 19 h 32"/>
                <a:gd name="T6" fmla="*/ 14 w 36"/>
                <a:gd name="T7" fmla="*/ 32 h 32"/>
                <a:gd name="T8" fmla="*/ 29 w 36"/>
                <a:gd name="T9" fmla="*/ 30 h 32"/>
                <a:gd name="T10" fmla="*/ 34 w 36"/>
                <a:gd name="T11" fmla="*/ 25 h 32"/>
                <a:gd name="T12" fmla="*/ 27 w 36"/>
                <a:gd name="T13" fmla="*/ 1 h 32"/>
                <a:gd name="T14" fmla="*/ 19 w 36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2">
                  <a:moveTo>
                    <a:pt x="19" y="0"/>
                  </a:moveTo>
                  <a:cubicBezTo>
                    <a:pt x="18" y="0"/>
                    <a:pt x="16" y="0"/>
                    <a:pt x="14" y="0"/>
                  </a:cubicBezTo>
                  <a:cubicBezTo>
                    <a:pt x="8" y="1"/>
                    <a:pt x="0" y="13"/>
                    <a:pt x="1" y="19"/>
                  </a:cubicBezTo>
                  <a:cubicBezTo>
                    <a:pt x="2" y="29"/>
                    <a:pt x="5" y="32"/>
                    <a:pt x="14" y="32"/>
                  </a:cubicBezTo>
                  <a:cubicBezTo>
                    <a:pt x="19" y="31"/>
                    <a:pt x="24" y="31"/>
                    <a:pt x="29" y="30"/>
                  </a:cubicBezTo>
                  <a:cubicBezTo>
                    <a:pt x="31" y="29"/>
                    <a:pt x="33" y="27"/>
                    <a:pt x="34" y="25"/>
                  </a:cubicBezTo>
                  <a:cubicBezTo>
                    <a:pt x="36" y="23"/>
                    <a:pt x="30" y="1"/>
                    <a:pt x="27" y="1"/>
                  </a:cubicBezTo>
                  <a:cubicBezTo>
                    <a:pt x="25" y="0"/>
                    <a:pt x="22" y="0"/>
                    <a:pt x="1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出自【趣你的PPT】(微信:qunideppt)：最优质的PPT资源库"/>
            <p:cNvSpPr/>
            <p:nvPr/>
          </p:nvSpPr>
          <p:spPr bwMode="auto">
            <a:xfrm>
              <a:off x="7975798" y="2584475"/>
              <a:ext cx="63500" cy="84138"/>
            </a:xfrm>
            <a:custGeom>
              <a:avLst/>
              <a:gdLst>
                <a:gd name="T0" fmla="*/ 3 w 55"/>
                <a:gd name="T1" fmla="*/ 0 h 74"/>
                <a:gd name="T2" fmla="*/ 55 w 55"/>
                <a:gd name="T3" fmla="*/ 74 h 74"/>
                <a:gd name="T4" fmla="*/ 40 w 55"/>
                <a:gd name="T5" fmla="*/ 50 h 74"/>
                <a:gd name="T6" fmla="*/ 11 w 55"/>
                <a:gd name="T7" fmla="*/ 5 h 74"/>
                <a:gd name="T8" fmla="*/ 3 w 5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4">
                  <a:moveTo>
                    <a:pt x="3" y="0"/>
                  </a:moveTo>
                  <a:cubicBezTo>
                    <a:pt x="0" y="18"/>
                    <a:pt x="34" y="67"/>
                    <a:pt x="55" y="74"/>
                  </a:cubicBezTo>
                  <a:cubicBezTo>
                    <a:pt x="50" y="66"/>
                    <a:pt x="45" y="58"/>
                    <a:pt x="40" y="50"/>
                  </a:cubicBezTo>
                  <a:cubicBezTo>
                    <a:pt x="30" y="35"/>
                    <a:pt x="21" y="20"/>
                    <a:pt x="11" y="5"/>
                  </a:cubicBezTo>
                  <a:cubicBezTo>
                    <a:pt x="10" y="3"/>
                    <a:pt x="6" y="2"/>
                    <a:pt x="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出自【趣你的PPT】(微信:qunideppt)：最优质的PPT资源库"/>
            <p:cNvSpPr/>
            <p:nvPr/>
          </p:nvSpPr>
          <p:spPr bwMode="auto">
            <a:xfrm>
              <a:off x="8002785" y="1736750"/>
              <a:ext cx="34925" cy="36513"/>
            </a:xfrm>
            <a:custGeom>
              <a:avLst/>
              <a:gdLst>
                <a:gd name="T0" fmla="*/ 19 w 31"/>
                <a:gd name="T1" fmla="*/ 0 h 32"/>
                <a:gd name="T2" fmla="*/ 16 w 31"/>
                <a:gd name="T3" fmla="*/ 1 h 32"/>
                <a:gd name="T4" fmla="*/ 3 w 31"/>
                <a:gd name="T5" fmla="*/ 23 h 32"/>
                <a:gd name="T6" fmla="*/ 18 w 31"/>
                <a:gd name="T7" fmla="*/ 32 h 32"/>
                <a:gd name="T8" fmla="*/ 20 w 31"/>
                <a:gd name="T9" fmla="*/ 32 h 32"/>
                <a:gd name="T10" fmla="*/ 24 w 31"/>
                <a:gd name="T11" fmla="*/ 21 h 32"/>
                <a:gd name="T12" fmla="*/ 29 w 31"/>
                <a:gd name="T13" fmla="*/ 14 h 32"/>
                <a:gd name="T14" fmla="*/ 31 w 31"/>
                <a:gd name="T15" fmla="*/ 15 h 32"/>
                <a:gd name="T16" fmla="*/ 19 w 31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2">
                  <a:moveTo>
                    <a:pt x="19" y="0"/>
                  </a:moveTo>
                  <a:cubicBezTo>
                    <a:pt x="18" y="0"/>
                    <a:pt x="17" y="1"/>
                    <a:pt x="16" y="1"/>
                  </a:cubicBezTo>
                  <a:cubicBezTo>
                    <a:pt x="7" y="2"/>
                    <a:pt x="0" y="13"/>
                    <a:pt x="3" y="23"/>
                  </a:cubicBezTo>
                  <a:cubicBezTo>
                    <a:pt x="4" y="27"/>
                    <a:pt x="12" y="32"/>
                    <a:pt x="18" y="32"/>
                  </a:cubicBezTo>
                  <a:cubicBezTo>
                    <a:pt x="19" y="32"/>
                    <a:pt x="19" y="32"/>
                    <a:pt x="20" y="32"/>
                  </a:cubicBezTo>
                  <a:cubicBezTo>
                    <a:pt x="26" y="31"/>
                    <a:pt x="25" y="26"/>
                    <a:pt x="24" y="21"/>
                  </a:cubicBezTo>
                  <a:cubicBezTo>
                    <a:pt x="24" y="17"/>
                    <a:pt x="25" y="14"/>
                    <a:pt x="29" y="14"/>
                  </a:cubicBezTo>
                  <a:cubicBezTo>
                    <a:pt x="30" y="14"/>
                    <a:pt x="30" y="15"/>
                    <a:pt x="31" y="15"/>
                  </a:cubicBezTo>
                  <a:cubicBezTo>
                    <a:pt x="31" y="5"/>
                    <a:pt x="26" y="0"/>
                    <a:pt x="1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出自【趣你的PPT】(微信:qunideppt)：最优质的PPT资源库"/>
            <p:cNvSpPr/>
            <p:nvPr/>
          </p:nvSpPr>
          <p:spPr bwMode="auto">
            <a:xfrm>
              <a:off x="8274248" y="2047900"/>
              <a:ext cx="26988" cy="12700"/>
            </a:xfrm>
            <a:custGeom>
              <a:avLst/>
              <a:gdLst>
                <a:gd name="T0" fmla="*/ 22 w 24"/>
                <a:gd name="T1" fmla="*/ 0 h 10"/>
                <a:gd name="T2" fmla="*/ 3 w 24"/>
                <a:gd name="T3" fmla="*/ 5 h 10"/>
                <a:gd name="T4" fmla="*/ 0 w 24"/>
                <a:gd name="T5" fmla="*/ 8 h 10"/>
                <a:gd name="T6" fmla="*/ 4 w 24"/>
                <a:gd name="T7" fmla="*/ 10 h 10"/>
                <a:gd name="T8" fmla="*/ 4 w 24"/>
                <a:gd name="T9" fmla="*/ 10 h 10"/>
                <a:gd name="T10" fmla="*/ 15 w 24"/>
                <a:gd name="T11" fmla="*/ 8 h 10"/>
                <a:gd name="T12" fmla="*/ 24 w 24"/>
                <a:gd name="T13" fmla="*/ 3 h 10"/>
                <a:gd name="T14" fmla="*/ 22 w 24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0">
                  <a:moveTo>
                    <a:pt x="22" y="0"/>
                  </a:moveTo>
                  <a:cubicBezTo>
                    <a:pt x="16" y="1"/>
                    <a:pt x="9" y="3"/>
                    <a:pt x="3" y="5"/>
                  </a:cubicBezTo>
                  <a:cubicBezTo>
                    <a:pt x="2" y="5"/>
                    <a:pt x="1" y="7"/>
                    <a:pt x="0" y="8"/>
                  </a:cubicBezTo>
                  <a:cubicBezTo>
                    <a:pt x="1" y="9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8" y="10"/>
                    <a:pt x="12" y="9"/>
                    <a:pt x="15" y="8"/>
                  </a:cubicBezTo>
                  <a:cubicBezTo>
                    <a:pt x="18" y="7"/>
                    <a:pt x="21" y="5"/>
                    <a:pt x="24" y="3"/>
                  </a:cubicBezTo>
                  <a:cubicBezTo>
                    <a:pt x="23" y="2"/>
                    <a:pt x="23" y="1"/>
                    <a:pt x="2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出自【趣你的PPT】(微信:qunideppt)：最优质的PPT资源库"/>
            <p:cNvSpPr/>
            <p:nvPr/>
          </p:nvSpPr>
          <p:spPr bwMode="auto">
            <a:xfrm>
              <a:off x="8431410" y="2014563"/>
              <a:ext cx="20638" cy="9525"/>
            </a:xfrm>
            <a:custGeom>
              <a:avLst/>
              <a:gdLst>
                <a:gd name="T0" fmla="*/ 18 w 19"/>
                <a:gd name="T1" fmla="*/ 0 h 8"/>
                <a:gd name="T2" fmla="*/ 0 w 19"/>
                <a:gd name="T3" fmla="*/ 5 h 8"/>
                <a:gd name="T4" fmla="*/ 1 w 19"/>
                <a:gd name="T5" fmla="*/ 8 h 8"/>
                <a:gd name="T6" fmla="*/ 19 w 19"/>
                <a:gd name="T7" fmla="*/ 5 h 8"/>
                <a:gd name="T8" fmla="*/ 18 w 1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8" y="0"/>
                  </a:moveTo>
                  <a:cubicBezTo>
                    <a:pt x="12" y="2"/>
                    <a:pt x="6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7" y="7"/>
                    <a:pt x="13" y="6"/>
                    <a:pt x="19" y="5"/>
                  </a:cubicBezTo>
                  <a:cubicBezTo>
                    <a:pt x="19" y="3"/>
                    <a:pt x="19" y="2"/>
                    <a:pt x="1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707385" y="1717700"/>
              <a:ext cx="750888" cy="896938"/>
            </a:xfrm>
            <a:custGeom>
              <a:avLst/>
              <a:gdLst>
                <a:gd name="T0" fmla="*/ 630 w 659"/>
                <a:gd name="T1" fmla="*/ 191 h 788"/>
                <a:gd name="T2" fmla="*/ 658 w 659"/>
                <a:gd name="T3" fmla="*/ 187 h 788"/>
                <a:gd name="T4" fmla="*/ 340 w 659"/>
                <a:gd name="T5" fmla="*/ 40 h 788"/>
                <a:gd name="T6" fmla="*/ 413 w 659"/>
                <a:gd name="T7" fmla="*/ 223 h 788"/>
                <a:gd name="T8" fmla="*/ 369 w 659"/>
                <a:gd name="T9" fmla="*/ 278 h 788"/>
                <a:gd name="T10" fmla="*/ 321 w 659"/>
                <a:gd name="T11" fmla="*/ 268 h 788"/>
                <a:gd name="T12" fmla="*/ 307 w 659"/>
                <a:gd name="T13" fmla="*/ 258 h 788"/>
                <a:gd name="T14" fmla="*/ 287 w 659"/>
                <a:gd name="T15" fmla="*/ 249 h 788"/>
                <a:gd name="T16" fmla="*/ 276 w 659"/>
                <a:gd name="T17" fmla="*/ 231 h 788"/>
                <a:gd name="T18" fmla="*/ 283 w 659"/>
                <a:gd name="T19" fmla="*/ 308 h 788"/>
                <a:gd name="T20" fmla="*/ 249 w 659"/>
                <a:gd name="T21" fmla="*/ 335 h 788"/>
                <a:gd name="T22" fmla="*/ 202 w 659"/>
                <a:gd name="T23" fmla="*/ 326 h 788"/>
                <a:gd name="T24" fmla="*/ 232 w 659"/>
                <a:gd name="T25" fmla="*/ 362 h 788"/>
                <a:gd name="T26" fmla="*/ 178 w 659"/>
                <a:gd name="T27" fmla="*/ 370 h 788"/>
                <a:gd name="T28" fmla="*/ 98 w 659"/>
                <a:gd name="T29" fmla="*/ 349 h 788"/>
                <a:gd name="T30" fmla="*/ 21 w 659"/>
                <a:gd name="T31" fmla="*/ 361 h 788"/>
                <a:gd name="T32" fmla="*/ 3 w 659"/>
                <a:gd name="T33" fmla="*/ 356 h 788"/>
                <a:gd name="T34" fmla="*/ 29 w 659"/>
                <a:gd name="T35" fmla="*/ 391 h 788"/>
                <a:gd name="T36" fmla="*/ 47 w 659"/>
                <a:gd name="T37" fmla="*/ 378 h 788"/>
                <a:gd name="T38" fmla="*/ 63 w 659"/>
                <a:gd name="T39" fmla="*/ 384 h 788"/>
                <a:gd name="T40" fmla="*/ 125 w 659"/>
                <a:gd name="T41" fmla="*/ 448 h 788"/>
                <a:gd name="T42" fmla="*/ 83 w 659"/>
                <a:gd name="T43" fmla="*/ 518 h 788"/>
                <a:gd name="T44" fmla="*/ 47 w 659"/>
                <a:gd name="T45" fmla="*/ 532 h 788"/>
                <a:gd name="T46" fmla="*/ 115 w 659"/>
                <a:gd name="T47" fmla="*/ 597 h 788"/>
                <a:gd name="T48" fmla="*/ 126 w 659"/>
                <a:gd name="T49" fmla="*/ 612 h 788"/>
                <a:gd name="T50" fmla="*/ 185 w 659"/>
                <a:gd name="T51" fmla="*/ 613 h 788"/>
                <a:gd name="T52" fmla="*/ 167 w 659"/>
                <a:gd name="T53" fmla="*/ 699 h 788"/>
                <a:gd name="T54" fmla="*/ 74 w 659"/>
                <a:gd name="T55" fmla="*/ 783 h 788"/>
                <a:gd name="T56" fmla="*/ 85 w 659"/>
                <a:gd name="T57" fmla="*/ 788 h 788"/>
                <a:gd name="T58" fmla="*/ 130 w 659"/>
                <a:gd name="T59" fmla="*/ 775 h 788"/>
                <a:gd name="T60" fmla="*/ 188 w 659"/>
                <a:gd name="T61" fmla="*/ 754 h 788"/>
                <a:gd name="T62" fmla="*/ 227 w 659"/>
                <a:gd name="T63" fmla="*/ 731 h 788"/>
                <a:gd name="T64" fmla="*/ 262 w 659"/>
                <a:gd name="T65" fmla="*/ 737 h 788"/>
                <a:gd name="T66" fmla="*/ 230 w 659"/>
                <a:gd name="T67" fmla="*/ 722 h 788"/>
                <a:gd name="T68" fmla="*/ 202 w 659"/>
                <a:gd name="T69" fmla="*/ 723 h 788"/>
                <a:gd name="T70" fmla="*/ 193 w 659"/>
                <a:gd name="T71" fmla="*/ 723 h 788"/>
                <a:gd name="T72" fmla="*/ 187 w 659"/>
                <a:gd name="T73" fmla="*/ 648 h 788"/>
                <a:gd name="T74" fmla="*/ 216 w 659"/>
                <a:gd name="T75" fmla="*/ 662 h 788"/>
                <a:gd name="T76" fmla="*/ 210 w 659"/>
                <a:gd name="T77" fmla="*/ 707 h 788"/>
                <a:gd name="T78" fmla="*/ 388 w 659"/>
                <a:gd name="T79" fmla="*/ 505 h 788"/>
                <a:gd name="T80" fmla="*/ 397 w 659"/>
                <a:gd name="T81" fmla="*/ 420 h 788"/>
                <a:gd name="T82" fmla="*/ 403 w 659"/>
                <a:gd name="T83" fmla="*/ 320 h 788"/>
                <a:gd name="T84" fmla="*/ 442 w 659"/>
                <a:gd name="T85" fmla="*/ 318 h 788"/>
                <a:gd name="T86" fmla="*/ 514 w 659"/>
                <a:gd name="T87" fmla="*/ 268 h 788"/>
                <a:gd name="T88" fmla="*/ 519 w 659"/>
                <a:gd name="T89" fmla="*/ 244 h 788"/>
                <a:gd name="T90" fmla="*/ 491 w 659"/>
                <a:gd name="T91" fmla="*/ 93 h 788"/>
                <a:gd name="T92" fmla="*/ 486 w 659"/>
                <a:gd name="T93" fmla="*/ 110 h 788"/>
                <a:gd name="T94" fmla="*/ 505 w 659"/>
                <a:gd name="T95" fmla="*/ 236 h 788"/>
                <a:gd name="T96" fmla="*/ 439 w 659"/>
                <a:gd name="T97" fmla="*/ 200 h 788"/>
                <a:gd name="T98" fmla="*/ 384 w 659"/>
                <a:gd name="T99" fmla="*/ 69 h 788"/>
                <a:gd name="T100" fmla="*/ 330 w 659"/>
                <a:gd name="T101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9" h="788">
                  <a:moveTo>
                    <a:pt x="650" y="160"/>
                  </a:moveTo>
                  <a:cubicBezTo>
                    <a:pt x="639" y="168"/>
                    <a:pt x="633" y="179"/>
                    <a:pt x="629" y="191"/>
                  </a:cubicBezTo>
                  <a:cubicBezTo>
                    <a:pt x="629" y="191"/>
                    <a:pt x="629" y="191"/>
                    <a:pt x="630" y="191"/>
                  </a:cubicBezTo>
                  <a:cubicBezTo>
                    <a:pt x="631" y="191"/>
                    <a:pt x="633" y="194"/>
                    <a:pt x="636" y="196"/>
                  </a:cubicBezTo>
                  <a:cubicBezTo>
                    <a:pt x="641" y="195"/>
                    <a:pt x="647" y="195"/>
                    <a:pt x="652" y="193"/>
                  </a:cubicBezTo>
                  <a:cubicBezTo>
                    <a:pt x="655" y="192"/>
                    <a:pt x="657" y="189"/>
                    <a:pt x="658" y="187"/>
                  </a:cubicBezTo>
                  <a:cubicBezTo>
                    <a:pt x="659" y="176"/>
                    <a:pt x="657" y="167"/>
                    <a:pt x="650" y="160"/>
                  </a:cubicBezTo>
                  <a:moveTo>
                    <a:pt x="330" y="0"/>
                  </a:moveTo>
                  <a:cubicBezTo>
                    <a:pt x="333" y="14"/>
                    <a:pt x="335" y="27"/>
                    <a:pt x="340" y="40"/>
                  </a:cubicBezTo>
                  <a:cubicBezTo>
                    <a:pt x="344" y="50"/>
                    <a:pt x="353" y="58"/>
                    <a:pt x="357" y="68"/>
                  </a:cubicBezTo>
                  <a:cubicBezTo>
                    <a:pt x="371" y="100"/>
                    <a:pt x="383" y="133"/>
                    <a:pt x="395" y="166"/>
                  </a:cubicBezTo>
                  <a:cubicBezTo>
                    <a:pt x="401" y="185"/>
                    <a:pt x="407" y="204"/>
                    <a:pt x="413" y="223"/>
                  </a:cubicBezTo>
                  <a:cubicBezTo>
                    <a:pt x="417" y="241"/>
                    <a:pt x="409" y="256"/>
                    <a:pt x="398" y="268"/>
                  </a:cubicBezTo>
                  <a:cubicBezTo>
                    <a:pt x="392" y="274"/>
                    <a:pt x="380" y="279"/>
                    <a:pt x="371" y="279"/>
                  </a:cubicBezTo>
                  <a:cubicBezTo>
                    <a:pt x="370" y="279"/>
                    <a:pt x="370" y="278"/>
                    <a:pt x="369" y="278"/>
                  </a:cubicBezTo>
                  <a:cubicBezTo>
                    <a:pt x="358" y="278"/>
                    <a:pt x="347" y="274"/>
                    <a:pt x="338" y="268"/>
                  </a:cubicBezTo>
                  <a:cubicBezTo>
                    <a:pt x="335" y="269"/>
                    <a:pt x="332" y="269"/>
                    <a:pt x="329" y="269"/>
                  </a:cubicBezTo>
                  <a:cubicBezTo>
                    <a:pt x="326" y="269"/>
                    <a:pt x="324" y="269"/>
                    <a:pt x="321" y="268"/>
                  </a:cubicBezTo>
                  <a:cubicBezTo>
                    <a:pt x="321" y="268"/>
                    <a:pt x="320" y="268"/>
                    <a:pt x="320" y="268"/>
                  </a:cubicBezTo>
                  <a:cubicBezTo>
                    <a:pt x="319" y="268"/>
                    <a:pt x="317" y="269"/>
                    <a:pt x="316" y="269"/>
                  </a:cubicBezTo>
                  <a:cubicBezTo>
                    <a:pt x="317" y="260"/>
                    <a:pt x="316" y="259"/>
                    <a:pt x="307" y="258"/>
                  </a:cubicBezTo>
                  <a:cubicBezTo>
                    <a:pt x="304" y="258"/>
                    <a:pt x="301" y="256"/>
                    <a:pt x="299" y="255"/>
                  </a:cubicBezTo>
                  <a:cubicBezTo>
                    <a:pt x="295" y="253"/>
                    <a:pt x="292" y="250"/>
                    <a:pt x="288" y="248"/>
                  </a:cubicBezTo>
                  <a:cubicBezTo>
                    <a:pt x="288" y="248"/>
                    <a:pt x="287" y="248"/>
                    <a:pt x="287" y="249"/>
                  </a:cubicBezTo>
                  <a:cubicBezTo>
                    <a:pt x="287" y="245"/>
                    <a:pt x="286" y="240"/>
                    <a:pt x="288" y="239"/>
                  </a:cubicBezTo>
                  <a:cubicBezTo>
                    <a:pt x="290" y="237"/>
                    <a:pt x="291" y="236"/>
                    <a:pt x="292" y="234"/>
                  </a:cubicBezTo>
                  <a:cubicBezTo>
                    <a:pt x="287" y="233"/>
                    <a:pt x="282" y="232"/>
                    <a:pt x="276" y="231"/>
                  </a:cubicBezTo>
                  <a:cubicBezTo>
                    <a:pt x="275" y="231"/>
                    <a:pt x="273" y="230"/>
                    <a:pt x="272" y="230"/>
                  </a:cubicBezTo>
                  <a:cubicBezTo>
                    <a:pt x="262" y="230"/>
                    <a:pt x="259" y="236"/>
                    <a:pt x="263" y="247"/>
                  </a:cubicBezTo>
                  <a:cubicBezTo>
                    <a:pt x="270" y="267"/>
                    <a:pt x="277" y="287"/>
                    <a:pt x="283" y="308"/>
                  </a:cubicBezTo>
                  <a:cubicBezTo>
                    <a:pt x="289" y="325"/>
                    <a:pt x="282" y="334"/>
                    <a:pt x="265" y="335"/>
                  </a:cubicBezTo>
                  <a:cubicBezTo>
                    <a:pt x="260" y="335"/>
                    <a:pt x="255" y="335"/>
                    <a:pt x="250" y="335"/>
                  </a:cubicBezTo>
                  <a:cubicBezTo>
                    <a:pt x="250" y="335"/>
                    <a:pt x="250" y="335"/>
                    <a:pt x="249" y="335"/>
                  </a:cubicBezTo>
                  <a:cubicBezTo>
                    <a:pt x="246" y="335"/>
                    <a:pt x="242" y="335"/>
                    <a:pt x="240" y="333"/>
                  </a:cubicBezTo>
                  <a:cubicBezTo>
                    <a:pt x="232" y="326"/>
                    <a:pt x="226" y="322"/>
                    <a:pt x="218" y="322"/>
                  </a:cubicBezTo>
                  <a:cubicBezTo>
                    <a:pt x="213" y="322"/>
                    <a:pt x="208" y="323"/>
                    <a:pt x="202" y="326"/>
                  </a:cubicBezTo>
                  <a:cubicBezTo>
                    <a:pt x="218" y="342"/>
                    <a:pt x="234" y="356"/>
                    <a:pt x="256" y="364"/>
                  </a:cubicBezTo>
                  <a:cubicBezTo>
                    <a:pt x="253" y="364"/>
                    <a:pt x="251" y="364"/>
                    <a:pt x="249" y="364"/>
                  </a:cubicBezTo>
                  <a:cubicBezTo>
                    <a:pt x="243" y="364"/>
                    <a:pt x="237" y="363"/>
                    <a:pt x="232" y="362"/>
                  </a:cubicBezTo>
                  <a:cubicBezTo>
                    <a:pt x="227" y="362"/>
                    <a:pt x="221" y="360"/>
                    <a:pt x="216" y="360"/>
                  </a:cubicBezTo>
                  <a:cubicBezTo>
                    <a:pt x="215" y="360"/>
                    <a:pt x="213" y="361"/>
                    <a:pt x="212" y="361"/>
                  </a:cubicBezTo>
                  <a:cubicBezTo>
                    <a:pt x="200" y="363"/>
                    <a:pt x="189" y="365"/>
                    <a:pt x="178" y="370"/>
                  </a:cubicBezTo>
                  <a:cubicBezTo>
                    <a:pt x="174" y="372"/>
                    <a:pt x="170" y="372"/>
                    <a:pt x="166" y="372"/>
                  </a:cubicBezTo>
                  <a:cubicBezTo>
                    <a:pt x="158" y="372"/>
                    <a:pt x="151" y="369"/>
                    <a:pt x="144" y="364"/>
                  </a:cubicBezTo>
                  <a:cubicBezTo>
                    <a:pt x="130" y="354"/>
                    <a:pt x="115" y="349"/>
                    <a:pt x="98" y="349"/>
                  </a:cubicBezTo>
                  <a:cubicBezTo>
                    <a:pt x="96" y="349"/>
                    <a:pt x="94" y="349"/>
                    <a:pt x="91" y="349"/>
                  </a:cubicBezTo>
                  <a:cubicBezTo>
                    <a:pt x="74" y="350"/>
                    <a:pt x="57" y="352"/>
                    <a:pt x="40" y="354"/>
                  </a:cubicBezTo>
                  <a:cubicBezTo>
                    <a:pt x="34" y="355"/>
                    <a:pt x="28" y="359"/>
                    <a:pt x="21" y="361"/>
                  </a:cubicBezTo>
                  <a:cubicBezTo>
                    <a:pt x="20" y="356"/>
                    <a:pt x="17" y="355"/>
                    <a:pt x="14" y="355"/>
                  </a:cubicBezTo>
                  <a:cubicBezTo>
                    <a:pt x="12" y="355"/>
                    <a:pt x="11" y="355"/>
                    <a:pt x="9" y="355"/>
                  </a:cubicBezTo>
                  <a:cubicBezTo>
                    <a:pt x="7" y="355"/>
                    <a:pt x="5" y="356"/>
                    <a:pt x="3" y="356"/>
                  </a:cubicBezTo>
                  <a:cubicBezTo>
                    <a:pt x="2" y="356"/>
                    <a:pt x="1" y="356"/>
                    <a:pt x="0" y="355"/>
                  </a:cubicBezTo>
                  <a:cubicBezTo>
                    <a:pt x="1" y="364"/>
                    <a:pt x="2" y="371"/>
                    <a:pt x="5" y="376"/>
                  </a:cubicBezTo>
                  <a:cubicBezTo>
                    <a:pt x="8" y="384"/>
                    <a:pt x="20" y="391"/>
                    <a:pt x="29" y="391"/>
                  </a:cubicBezTo>
                  <a:cubicBezTo>
                    <a:pt x="31" y="391"/>
                    <a:pt x="33" y="390"/>
                    <a:pt x="35" y="389"/>
                  </a:cubicBezTo>
                  <a:cubicBezTo>
                    <a:pt x="39" y="386"/>
                    <a:pt x="39" y="376"/>
                    <a:pt x="40" y="369"/>
                  </a:cubicBezTo>
                  <a:cubicBezTo>
                    <a:pt x="44" y="371"/>
                    <a:pt x="45" y="375"/>
                    <a:pt x="47" y="378"/>
                  </a:cubicBezTo>
                  <a:cubicBezTo>
                    <a:pt x="49" y="382"/>
                    <a:pt x="54" y="387"/>
                    <a:pt x="55" y="387"/>
                  </a:cubicBezTo>
                  <a:cubicBezTo>
                    <a:pt x="55" y="387"/>
                    <a:pt x="55" y="387"/>
                    <a:pt x="55" y="387"/>
                  </a:cubicBezTo>
                  <a:cubicBezTo>
                    <a:pt x="58" y="385"/>
                    <a:pt x="61" y="384"/>
                    <a:pt x="63" y="384"/>
                  </a:cubicBezTo>
                  <a:cubicBezTo>
                    <a:pt x="70" y="384"/>
                    <a:pt x="75" y="388"/>
                    <a:pt x="82" y="390"/>
                  </a:cubicBezTo>
                  <a:cubicBezTo>
                    <a:pt x="109" y="396"/>
                    <a:pt x="114" y="421"/>
                    <a:pt x="125" y="442"/>
                  </a:cubicBezTo>
                  <a:cubicBezTo>
                    <a:pt x="126" y="443"/>
                    <a:pt x="126" y="446"/>
                    <a:pt x="125" y="448"/>
                  </a:cubicBezTo>
                  <a:cubicBezTo>
                    <a:pt x="116" y="469"/>
                    <a:pt x="106" y="491"/>
                    <a:pt x="96" y="511"/>
                  </a:cubicBezTo>
                  <a:cubicBezTo>
                    <a:pt x="94" y="515"/>
                    <a:pt x="88" y="518"/>
                    <a:pt x="84" y="518"/>
                  </a:cubicBezTo>
                  <a:cubicBezTo>
                    <a:pt x="84" y="518"/>
                    <a:pt x="84" y="518"/>
                    <a:pt x="83" y="518"/>
                  </a:cubicBezTo>
                  <a:cubicBezTo>
                    <a:pt x="80" y="517"/>
                    <a:pt x="78" y="517"/>
                    <a:pt x="75" y="517"/>
                  </a:cubicBezTo>
                  <a:cubicBezTo>
                    <a:pt x="68" y="517"/>
                    <a:pt x="64" y="521"/>
                    <a:pt x="60" y="527"/>
                  </a:cubicBezTo>
                  <a:cubicBezTo>
                    <a:pt x="54" y="528"/>
                    <a:pt x="46" y="530"/>
                    <a:pt x="47" y="532"/>
                  </a:cubicBezTo>
                  <a:cubicBezTo>
                    <a:pt x="47" y="537"/>
                    <a:pt x="49" y="545"/>
                    <a:pt x="53" y="548"/>
                  </a:cubicBezTo>
                  <a:cubicBezTo>
                    <a:pt x="73" y="563"/>
                    <a:pt x="95" y="578"/>
                    <a:pt x="117" y="593"/>
                  </a:cubicBezTo>
                  <a:cubicBezTo>
                    <a:pt x="116" y="593"/>
                    <a:pt x="116" y="595"/>
                    <a:pt x="115" y="597"/>
                  </a:cubicBezTo>
                  <a:cubicBezTo>
                    <a:pt x="114" y="601"/>
                    <a:pt x="112" y="605"/>
                    <a:pt x="111" y="610"/>
                  </a:cubicBezTo>
                  <a:cubicBezTo>
                    <a:pt x="115" y="610"/>
                    <a:pt x="120" y="612"/>
                    <a:pt x="124" y="612"/>
                  </a:cubicBezTo>
                  <a:cubicBezTo>
                    <a:pt x="124" y="612"/>
                    <a:pt x="125" y="612"/>
                    <a:pt x="126" y="612"/>
                  </a:cubicBezTo>
                  <a:cubicBezTo>
                    <a:pt x="139" y="610"/>
                    <a:pt x="152" y="608"/>
                    <a:pt x="165" y="607"/>
                  </a:cubicBezTo>
                  <a:cubicBezTo>
                    <a:pt x="165" y="607"/>
                    <a:pt x="165" y="607"/>
                    <a:pt x="166" y="607"/>
                  </a:cubicBezTo>
                  <a:cubicBezTo>
                    <a:pt x="172" y="607"/>
                    <a:pt x="180" y="610"/>
                    <a:pt x="185" y="613"/>
                  </a:cubicBezTo>
                  <a:cubicBezTo>
                    <a:pt x="196" y="621"/>
                    <a:pt x="195" y="625"/>
                    <a:pt x="184" y="632"/>
                  </a:cubicBezTo>
                  <a:cubicBezTo>
                    <a:pt x="176" y="637"/>
                    <a:pt x="165" y="640"/>
                    <a:pt x="162" y="653"/>
                  </a:cubicBezTo>
                  <a:cubicBezTo>
                    <a:pt x="157" y="669"/>
                    <a:pt x="157" y="683"/>
                    <a:pt x="167" y="699"/>
                  </a:cubicBezTo>
                  <a:cubicBezTo>
                    <a:pt x="183" y="724"/>
                    <a:pt x="186" y="728"/>
                    <a:pt x="156" y="739"/>
                  </a:cubicBezTo>
                  <a:cubicBezTo>
                    <a:pt x="151" y="741"/>
                    <a:pt x="147" y="744"/>
                    <a:pt x="143" y="747"/>
                  </a:cubicBezTo>
                  <a:cubicBezTo>
                    <a:pt x="120" y="759"/>
                    <a:pt x="97" y="771"/>
                    <a:pt x="74" y="783"/>
                  </a:cubicBezTo>
                  <a:cubicBezTo>
                    <a:pt x="75" y="785"/>
                    <a:pt x="75" y="786"/>
                    <a:pt x="76" y="788"/>
                  </a:cubicBezTo>
                  <a:cubicBezTo>
                    <a:pt x="77" y="788"/>
                    <a:pt x="78" y="788"/>
                    <a:pt x="79" y="788"/>
                  </a:cubicBezTo>
                  <a:cubicBezTo>
                    <a:pt x="81" y="788"/>
                    <a:pt x="83" y="788"/>
                    <a:pt x="85" y="788"/>
                  </a:cubicBezTo>
                  <a:cubicBezTo>
                    <a:pt x="86" y="788"/>
                    <a:pt x="88" y="788"/>
                    <a:pt x="90" y="788"/>
                  </a:cubicBezTo>
                  <a:cubicBezTo>
                    <a:pt x="95" y="788"/>
                    <a:pt x="100" y="788"/>
                    <a:pt x="104" y="787"/>
                  </a:cubicBezTo>
                  <a:cubicBezTo>
                    <a:pt x="113" y="785"/>
                    <a:pt x="124" y="781"/>
                    <a:pt x="130" y="775"/>
                  </a:cubicBezTo>
                  <a:cubicBezTo>
                    <a:pt x="136" y="768"/>
                    <a:pt x="142" y="766"/>
                    <a:pt x="150" y="763"/>
                  </a:cubicBezTo>
                  <a:cubicBezTo>
                    <a:pt x="158" y="760"/>
                    <a:pt x="167" y="757"/>
                    <a:pt x="175" y="755"/>
                  </a:cubicBezTo>
                  <a:cubicBezTo>
                    <a:pt x="179" y="754"/>
                    <a:pt x="183" y="754"/>
                    <a:pt x="188" y="754"/>
                  </a:cubicBezTo>
                  <a:cubicBezTo>
                    <a:pt x="189" y="754"/>
                    <a:pt x="191" y="754"/>
                    <a:pt x="192" y="754"/>
                  </a:cubicBezTo>
                  <a:cubicBezTo>
                    <a:pt x="206" y="755"/>
                    <a:pt x="220" y="758"/>
                    <a:pt x="234" y="760"/>
                  </a:cubicBezTo>
                  <a:cubicBezTo>
                    <a:pt x="232" y="751"/>
                    <a:pt x="230" y="742"/>
                    <a:pt x="227" y="731"/>
                  </a:cubicBezTo>
                  <a:cubicBezTo>
                    <a:pt x="234" y="739"/>
                    <a:pt x="240" y="742"/>
                    <a:pt x="246" y="742"/>
                  </a:cubicBezTo>
                  <a:cubicBezTo>
                    <a:pt x="250" y="742"/>
                    <a:pt x="255" y="740"/>
                    <a:pt x="262" y="737"/>
                  </a:cubicBezTo>
                  <a:cubicBezTo>
                    <a:pt x="262" y="737"/>
                    <a:pt x="262" y="737"/>
                    <a:pt x="262" y="737"/>
                  </a:cubicBezTo>
                  <a:cubicBezTo>
                    <a:pt x="253" y="731"/>
                    <a:pt x="243" y="727"/>
                    <a:pt x="233" y="723"/>
                  </a:cubicBezTo>
                  <a:cubicBezTo>
                    <a:pt x="232" y="724"/>
                    <a:pt x="232" y="726"/>
                    <a:pt x="231" y="727"/>
                  </a:cubicBezTo>
                  <a:cubicBezTo>
                    <a:pt x="231" y="725"/>
                    <a:pt x="230" y="724"/>
                    <a:pt x="230" y="722"/>
                  </a:cubicBezTo>
                  <a:cubicBezTo>
                    <a:pt x="223" y="720"/>
                    <a:pt x="217" y="719"/>
                    <a:pt x="211" y="718"/>
                  </a:cubicBezTo>
                  <a:cubicBezTo>
                    <a:pt x="209" y="721"/>
                    <a:pt x="205" y="723"/>
                    <a:pt x="203" y="723"/>
                  </a:cubicBezTo>
                  <a:cubicBezTo>
                    <a:pt x="203" y="723"/>
                    <a:pt x="203" y="723"/>
                    <a:pt x="202" y="723"/>
                  </a:cubicBezTo>
                  <a:cubicBezTo>
                    <a:pt x="201" y="723"/>
                    <a:pt x="200" y="723"/>
                    <a:pt x="199" y="723"/>
                  </a:cubicBezTo>
                  <a:cubicBezTo>
                    <a:pt x="198" y="723"/>
                    <a:pt x="197" y="723"/>
                    <a:pt x="196" y="723"/>
                  </a:cubicBezTo>
                  <a:cubicBezTo>
                    <a:pt x="195" y="723"/>
                    <a:pt x="194" y="723"/>
                    <a:pt x="193" y="723"/>
                  </a:cubicBezTo>
                  <a:cubicBezTo>
                    <a:pt x="188" y="723"/>
                    <a:pt x="184" y="722"/>
                    <a:pt x="182" y="715"/>
                  </a:cubicBezTo>
                  <a:cubicBezTo>
                    <a:pt x="179" y="705"/>
                    <a:pt x="175" y="695"/>
                    <a:pt x="179" y="683"/>
                  </a:cubicBezTo>
                  <a:cubicBezTo>
                    <a:pt x="183" y="672"/>
                    <a:pt x="177" y="659"/>
                    <a:pt x="187" y="648"/>
                  </a:cubicBezTo>
                  <a:cubicBezTo>
                    <a:pt x="193" y="642"/>
                    <a:pt x="202" y="636"/>
                    <a:pt x="209" y="636"/>
                  </a:cubicBezTo>
                  <a:cubicBezTo>
                    <a:pt x="212" y="636"/>
                    <a:pt x="214" y="636"/>
                    <a:pt x="215" y="638"/>
                  </a:cubicBezTo>
                  <a:cubicBezTo>
                    <a:pt x="222" y="645"/>
                    <a:pt x="220" y="653"/>
                    <a:pt x="216" y="662"/>
                  </a:cubicBezTo>
                  <a:cubicBezTo>
                    <a:pt x="210" y="675"/>
                    <a:pt x="205" y="686"/>
                    <a:pt x="189" y="691"/>
                  </a:cubicBezTo>
                  <a:cubicBezTo>
                    <a:pt x="194" y="694"/>
                    <a:pt x="198" y="698"/>
                    <a:pt x="203" y="701"/>
                  </a:cubicBezTo>
                  <a:cubicBezTo>
                    <a:pt x="206" y="703"/>
                    <a:pt x="208" y="705"/>
                    <a:pt x="210" y="707"/>
                  </a:cubicBezTo>
                  <a:cubicBezTo>
                    <a:pt x="216" y="677"/>
                    <a:pt x="219" y="648"/>
                    <a:pt x="229" y="623"/>
                  </a:cubicBezTo>
                  <a:cubicBezTo>
                    <a:pt x="250" y="574"/>
                    <a:pt x="272" y="527"/>
                    <a:pt x="334" y="515"/>
                  </a:cubicBezTo>
                  <a:cubicBezTo>
                    <a:pt x="352" y="512"/>
                    <a:pt x="370" y="507"/>
                    <a:pt x="388" y="505"/>
                  </a:cubicBezTo>
                  <a:cubicBezTo>
                    <a:pt x="387" y="497"/>
                    <a:pt x="387" y="490"/>
                    <a:pt x="386" y="482"/>
                  </a:cubicBezTo>
                  <a:cubicBezTo>
                    <a:pt x="386" y="470"/>
                    <a:pt x="385" y="458"/>
                    <a:pt x="387" y="447"/>
                  </a:cubicBezTo>
                  <a:cubicBezTo>
                    <a:pt x="389" y="438"/>
                    <a:pt x="393" y="428"/>
                    <a:pt x="397" y="420"/>
                  </a:cubicBezTo>
                  <a:cubicBezTo>
                    <a:pt x="407" y="402"/>
                    <a:pt x="407" y="389"/>
                    <a:pt x="395" y="372"/>
                  </a:cubicBezTo>
                  <a:cubicBezTo>
                    <a:pt x="387" y="361"/>
                    <a:pt x="388" y="331"/>
                    <a:pt x="398" y="322"/>
                  </a:cubicBezTo>
                  <a:cubicBezTo>
                    <a:pt x="399" y="321"/>
                    <a:pt x="401" y="320"/>
                    <a:pt x="403" y="320"/>
                  </a:cubicBezTo>
                  <a:cubicBezTo>
                    <a:pt x="405" y="320"/>
                    <a:pt x="406" y="321"/>
                    <a:pt x="408" y="321"/>
                  </a:cubicBezTo>
                  <a:cubicBezTo>
                    <a:pt x="412" y="322"/>
                    <a:pt x="416" y="322"/>
                    <a:pt x="420" y="322"/>
                  </a:cubicBezTo>
                  <a:cubicBezTo>
                    <a:pt x="427" y="322"/>
                    <a:pt x="435" y="321"/>
                    <a:pt x="442" y="318"/>
                  </a:cubicBezTo>
                  <a:cubicBezTo>
                    <a:pt x="454" y="313"/>
                    <a:pt x="461" y="304"/>
                    <a:pt x="466" y="292"/>
                  </a:cubicBezTo>
                  <a:cubicBezTo>
                    <a:pt x="468" y="286"/>
                    <a:pt x="472" y="284"/>
                    <a:pt x="477" y="282"/>
                  </a:cubicBezTo>
                  <a:cubicBezTo>
                    <a:pt x="490" y="278"/>
                    <a:pt x="502" y="273"/>
                    <a:pt x="514" y="268"/>
                  </a:cubicBezTo>
                  <a:cubicBezTo>
                    <a:pt x="516" y="267"/>
                    <a:pt x="518" y="266"/>
                    <a:pt x="519" y="264"/>
                  </a:cubicBezTo>
                  <a:cubicBezTo>
                    <a:pt x="519" y="264"/>
                    <a:pt x="519" y="264"/>
                    <a:pt x="519" y="264"/>
                  </a:cubicBezTo>
                  <a:cubicBezTo>
                    <a:pt x="516" y="259"/>
                    <a:pt x="516" y="252"/>
                    <a:pt x="519" y="244"/>
                  </a:cubicBezTo>
                  <a:cubicBezTo>
                    <a:pt x="522" y="236"/>
                    <a:pt x="525" y="228"/>
                    <a:pt x="524" y="220"/>
                  </a:cubicBezTo>
                  <a:cubicBezTo>
                    <a:pt x="520" y="200"/>
                    <a:pt x="513" y="180"/>
                    <a:pt x="508" y="160"/>
                  </a:cubicBezTo>
                  <a:cubicBezTo>
                    <a:pt x="502" y="138"/>
                    <a:pt x="497" y="115"/>
                    <a:pt x="491" y="93"/>
                  </a:cubicBezTo>
                  <a:cubicBezTo>
                    <a:pt x="489" y="85"/>
                    <a:pt x="488" y="77"/>
                    <a:pt x="486" y="69"/>
                  </a:cubicBezTo>
                  <a:cubicBezTo>
                    <a:pt x="484" y="70"/>
                    <a:pt x="483" y="70"/>
                    <a:pt x="481" y="70"/>
                  </a:cubicBezTo>
                  <a:cubicBezTo>
                    <a:pt x="483" y="84"/>
                    <a:pt x="483" y="97"/>
                    <a:pt x="486" y="110"/>
                  </a:cubicBezTo>
                  <a:cubicBezTo>
                    <a:pt x="489" y="127"/>
                    <a:pt x="498" y="143"/>
                    <a:pt x="496" y="159"/>
                  </a:cubicBezTo>
                  <a:cubicBezTo>
                    <a:pt x="494" y="177"/>
                    <a:pt x="511" y="190"/>
                    <a:pt x="504" y="208"/>
                  </a:cubicBezTo>
                  <a:cubicBezTo>
                    <a:pt x="517" y="217"/>
                    <a:pt x="510" y="226"/>
                    <a:pt x="505" y="236"/>
                  </a:cubicBezTo>
                  <a:cubicBezTo>
                    <a:pt x="501" y="244"/>
                    <a:pt x="495" y="248"/>
                    <a:pt x="489" y="248"/>
                  </a:cubicBezTo>
                  <a:cubicBezTo>
                    <a:pt x="486" y="248"/>
                    <a:pt x="482" y="247"/>
                    <a:pt x="479" y="245"/>
                  </a:cubicBezTo>
                  <a:cubicBezTo>
                    <a:pt x="463" y="233"/>
                    <a:pt x="447" y="220"/>
                    <a:pt x="439" y="200"/>
                  </a:cubicBezTo>
                  <a:cubicBezTo>
                    <a:pt x="431" y="180"/>
                    <a:pt x="423" y="160"/>
                    <a:pt x="412" y="140"/>
                  </a:cubicBezTo>
                  <a:cubicBezTo>
                    <a:pt x="405" y="127"/>
                    <a:pt x="396" y="115"/>
                    <a:pt x="394" y="99"/>
                  </a:cubicBezTo>
                  <a:cubicBezTo>
                    <a:pt x="393" y="88"/>
                    <a:pt x="390" y="77"/>
                    <a:pt x="384" y="69"/>
                  </a:cubicBezTo>
                  <a:cubicBezTo>
                    <a:pt x="376" y="60"/>
                    <a:pt x="371" y="51"/>
                    <a:pt x="370" y="39"/>
                  </a:cubicBezTo>
                  <a:cubicBezTo>
                    <a:pt x="369" y="33"/>
                    <a:pt x="365" y="26"/>
                    <a:pt x="361" y="22"/>
                  </a:cubicBezTo>
                  <a:cubicBezTo>
                    <a:pt x="352" y="14"/>
                    <a:pt x="342" y="8"/>
                    <a:pt x="33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145535" y="1960588"/>
              <a:ext cx="365125" cy="369888"/>
            </a:xfrm>
            <a:custGeom>
              <a:avLst/>
              <a:gdLst>
                <a:gd name="T0" fmla="*/ 239 w 320"/>
                <a:gd name="T1" fmla="*/ 205 h 324"/>
                <a:gd name="T2" fmla="*/ 189 w 320"/>
                <a:gd name="T3" fmla="*/ 240 h 324"/>
                <a:gd name="T4" fmla="*/ 156 w 320"/>
                <a:gd name="T5" fmla="*/ 268 h 324"/>
                <a:gd name="T6" fmla="*/ 102 w 320"/>
                <a:gd name="T7" fmla="*/ 303 h 324"/>
                <a:gd name="T8" fmla="*/ 126 w 320"/>
                <a:gd name="T9" fmla="*/ 324 h 324"/>
                <a:gd name="T10" fmla="*/ 167 w 320"/>
                <a:gd name="T11" fmla="*/ 312 h 324"/>
                <a:gd name="T12" fmla="*/ 182 w 320"/>
                <a:gd name="T13" fmla="*/ 300 h 324"/>
                <a:gd name="T14" fmla="*/ 214 w 320"/>
                <a:gd name="T15" fmla="*/ 296 h 324"/>
                <a:gd name="T16" fmla="*/ 256 w 320"/>
                <a:gd name="T17" fmla="*/ 293 h 324"/>
                <a:gd name="T18" fmla="*/ 296 w 320"/>
                <a:gd name="T19" fmla="*/ 283 h 324"/>
                <a:gd name="T20" fmla="*/ 320 w 320"/>
                <a:gd name="T21" fmla="*/ 223 h 324"/>
                <a:gd name="T22" fmla="*/ 301 w 320"/>
                <a:gd name="T23" fmla="*/ 209 h 324"/>
                <a:gd name="T24" fmla="*/ 283 w 320"/>
                <a:gd name="T25" fmla="*/ 197 h 324"/>
                <a:gd name="T26" fmla="*/ 130 w 320"/>
                <a:gd name="T27" fmla="*/ 110 h 324"/>
                <a:gd name="T28" fmla="*/ 125 w 320"/>
                <a:gd name="T29" fmla="*/ 99 h 324"/>
                <a:gd name="T30" fmla="*/ 162 w 320"/>
                <a:gd name="T31" fmla="*/ 89 h 324"/>
                <a:gd name="T32" fmla="*/ 173 w 320"/>
                <a:gd name="T33" fmla="*/ 89 h 324"/>
                <a:gd name="T34" fmla="*/ 173 w 320"/>
                <a:gd name="T35" fmla="*/ 98 h 324"/>
                <a:gd name="T36" fmla="*/ 130 w 320"/>
                <a:gd name="T37" fmla="*/ 110 h 324"/>
                <a:gd name="T38" fmla="*/ 221 w 320"/>
                <a:gd name="T39" fmla="*/ 25 h 324"/>
                <a:gd name="T40" fmla="*/ 192 w 320"/>
                <a:gd name="T41" fmla="*/ 68 h 324"/>
                <a:gd name="T42" fmla="*/ 164 w 320"/>
                <a:gd name="T43" fmla="*/ 64 h 324"/>
                <a:gd name="T44" fmla="*/ 134 w 320"/>
                <a:gd name="T45" fmla="*/ 50 h 324"/>
                <a:gd name="T46" fmla="*/ 129 w 320"/>
                <a:gd name="T47" fmla="*/ 54 h 324"/>
                <a:gd name="T48" fmla="*/ 81 w 320"/>
                <a:gd name="T49" fmla="*/ 78 h 324"/>
                <a:gd name="T50" fmla="*/ 35 w 320"/>
                <a:gd name="T51" fmla="*/ 108 h 324"/>
                <a:gd name="T52" fmla="*/ 18 w 320"/>
                <a:gd name="T53" fmla="*/ 106 h 324"/>
                <a:gd name="T54" fmla="*/ 10 w 320"/>
                <a:gd name="T55" fmla="*/ 158 h 324"/>
                <a:gd name="T56" fmla="*/ 2 w 320"/>
                <a:gd name="T57" fmla="*/ 233 h 324"/>
                <a:gd name="T58" fmla="*/ 3 w 320"/>
                <a:gd name="T59" fmla="*/ 291 h 324"/>
                <a:gd name="T60" fmla="*/ 60 w 320"/>
                <a:gd name="T61" fmla="*/ 298 h 324"/>
                <a:gd name="T62" fmla="*/ 68 w 320"/>
                <a:gd name="T63" fmla="*/ 301 h 324"/>
                <a:gd name="T64" fmla="*/ 72 w 320"/>
                <a:gd name="T65" fmla="*/ 280 h 324"/>
                <a:gd name="T66" fmla="*/ 82 w 320"/>
                <a:gd name="T67" fmla="*/ 261 h 324"/>
                <a:gd name="T68" fmla="*/ 154 w 320"/>
                <a:gd name="T69" fmla="*/ 228 h 324"/>
                <a:gd name="T70" fmla="*/ 204 w 320"/>
                <a:gd name="T71" fmla="*/ 193 h 324"/>
                <a:gd name="T72" fmla="*/ 247 w 320"/>
                <a:gd name="T73" fmla="*/ 158 h 324"/>
                <a:gd name="T74" fmla="*/ 255 w 320"/>
                <a:gd name="T75" fmla="*/ 147 h 324"/>
                <a:gd name="T76" fmla="*/ 257 w 320"/>
                <a:gd name="T77" fmla="*/ 118 h 324"/>
                <a:gd name="T78" fmla="*/ 248 w 320"/>
                <a:gd name="T79" fmla="*/ 102 h 324"/>
                <a:gd name="T80" fmla="*/ 233 w 320"/>
                <a:gd name="T81" fmla="*/ 90 h 324"/>
                <a:gd name="T82" fmla="*/ 204 w 320"/>
                <a:gd name="T83" fmla="*/ 94 h 324"/>
                <a:gd name="T84" fmla="*/ 213 w 320"/>
                <a:gd name="T85" fmla="*/ 80 h 324"/>
                <a:gd name="T86" fmla="*/ 236 w 320"/>
                <a:gd name="T87" fmla="*/ 69 h 324"/>
                <a:gd name="T88" fmla="*/ 231 w 320"/>
                <a:gd name="T89" fmla="*/ 45 h 324"/>
                <a:gd name="T90" fmla="*/ 247 w 320"/>
                <a:gd name="T91" fmla="*/ 11 h 324"/>
                <a:gd name="T92" fmla="*/ 238 w 320"/>
                <a:gd name="T93" fmla="*/ 5 h 324"/>
                <a:gd name="T94" fmla="*/ 235 w 320"/>
                <a:gd name="T95" fmla="*/ 5 h 324"/>
                <a:gd name="T96" fmla="*/ 236 w 320"/>
                <a:gd name="T97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0" h="324">
                  <a:moveTo>
                    <a:pt x="270" y="196"/>
                  </a:moveTo>
                  <a:cubicBezTo>
                    <a:pt x="259" y="196"/>
                    <a:pt x="249" y="199"/>
                    <a:pt x="239" y="205"/>
                  </a:cubicBezTo>
                  <a:cubicBezTo>
                    <a:pt x="224" y="215"/>
                    <a:pt x="209" y="225"/>
                    <a:pt x="195" y="237"/>
                  </a:cubicBezTo>
                  <a:cubicBezTo>
                    <a:pt x="193" y="238"/>
                    <a:pt x="191" y="239"/>
                    <a:pt x="189" y="240"/>
                  </a:cubicBezTo>
                  <a:cubicBezTo>
                    <a:pt x="183" y="243"/>
                    <a:pt x="178" y="247"/>
                    <a:pt x="173" y="252"/>
                  </a:cubicBezTo>
                  <a:cubicBezTo>
                    <a:pt x="168" y="258"/>
                    <a:pt x="162" y="263"/>
                    <a:pt x="156" y="268"/>
                  </a:cubicBezTo>
                  <a:cubicBezTo>
                    <a:pt x="152" y="272"/>
                    <a:pt x="147" y="276"/>
                    <a:pt x="143" y="280"/>
                  </a:cubicBezTo>
                  <a:cubicBezTo>
                    <a:pt x="131" y="292"/>
                    <a:pt x="118" y="301"/>
                    <a:pt x="102" y="303"/>
                  </a:cubicBezTo>
                  <a:cubicBezTo>
                    <a:pt x="103" y="310"/>
                    <a:pt x="106" y="315"/>
                    <a:pt x="112" y="319"/>
                  </a:cubicBezTo>
                  <a:cubicBezTo>
                    <a:pt x="116" y="323"/>
                    <a:pt x="121" y="324"/>
                    <a:pt x="126" y="324"/>
                  </a:cubicBezTo>
                  <a:cubicBezTo>
                    <a:pt x="130" y="324"/>
                    <a:pt x="134" y="323"/>
                    <a:pt x="139" y="321"/>
                  </a:cubicBezTo>
                  <a:cubicBezTo>
                    <a:pt x="148" y="318"/>
                    <a:pt x="158" y="316"/>
                    <a:pt x="167" y="312"/>
                  </a:cubicBezTo>
                  <a:cubicBezTo>
                    <a:pt x="171" y="311"/>
                    <a:pt x="175" y="307"/>
                    <a:pt x="179" y="304"/>
                  </a:cubicBezTo>
                  <a:cubicBezTo>
                    <a:pt x="180" y="303"/>
                    <a:pt x="181" y="301"/>
                    <a:pt x="182" y="300"/>
                  </a:cubicBezTo>
                  <a:cubicBezTo>
                    <a:pt x="192" y="299"/>
                    <a:pt x="201" y="296"/>
                    <a:pt x="211" y="296"/>
                  </a:cubicBezTo>
                  <a:cubicBezTo>
                    <a:pt x="212" y="296"/>
                    <a:pt x="213" y="296"/>
                    <a:pt x="214" y="296"/>
                  </a:cubicBezTo>
                  <a:cubicBezTo>
                    <a:pt x="220" y="297"/>
                    <a:pt x="226" y="297"/>
                    <a:pt x="231" y="297"/>
                  </a:cubicBezTo>
                  <a:cubicBezTo>
                    <a:pt x="239" y="297"/>
                    <a:pt x="248" y="296"/>
                    <a:pt x="256" y="293"/>
                  </a:cubicBezTo>
                  <a:cubicBezTo>
                    <a:pt x="267" y="290"/>
                    <a:pt x="278" y="288"/>
                    <a:pt x="289" y="285"/>
                  </a:cubicBezTo>
                  <a:cubicBezTo>
                    <a:pt x="291" y="285"/>
                    <a:pt x="294" y="284"/>
                    <a:pt x="296" y="283"/>
                  </a:cubicBezTo>
                  <a:cubicBezTo>
                    <a:pt x="305" y="278"/>
                    <a:pt x="311" y="273"/>
                    <a:pt x="311" y="259"/>
                  </a:cubicBezTo>
                  <a:cubicBezTo>
                    <a:pt x="311" y="247"/>
                    <a:pt x="316" y="235"/>
                    <a:pt x="320" y="223"/>
                  </a:cubicBezTo>
                  <a:cubicBezTo>
                    <a:pt x="318" y="222"/>
                    <a:pt x="316" y="221"/>
                    <a:pt x="313" y="221"/>
                  </a:cubicBezTo>
                  <a:cubicBezTo>
                    <a:pt x="305" y="220"/>
                    <a:pt x="303" y="218"/>
                    <a:pt x="301" y="209"/>
                  </a:cubicBezTo>
                  <a:cubicBezTo>
                    <a:pt x="300" y="207"/>
                    <a:pt x="298" y="205"/>
                    <a:pt x="296" y="203"/>
                  </a:cubicBezTo>
                  <a:cubicBezTo>
                    <a:pt x="292" y="201"/>
                    <a:pt x="287" y="198"/>
                    <a:pt x="283" y="197"/>
                  </a:cubicBezTo>
                  <a:cubicBezTo>
                    <a:pt x="279" y="196"/>
                    <a:pt x="274" y="196"/>
                    <a:pt x="270" y="196"/>
                  </a:cubicBezTo>
                  <a:moveTo>
                    <a:pt x="130" y="110"/>
                  </a:moveTo>
                  <a:cubicBezTo>
                    <a:pt x="125" y="110"/>
                    <a:pt x="120" y="109"/>
                    <a:pt x="115" y="107"/>
                  </a:cubicBezTo>
                  <a:cubicBezTo>
                    <a:pt x="119" y="104"/>
                    <a:pt x="122" y="101"/>
                    <a:pt x="125" y="99"/>
                  </a:cubicBezTo>
                  <a:cubicBezTo>
                    <a:pt x="134" y="93"/>
                    <a:pt x="144" y="93"/>
                    <a:pt x="154" y="91"/>
                  </a:cubicBezTo>
                  <a:cubicBezTo>
                    <a:pt x="157" y="90"/>
                    <a:pt x="159" y="90"/>
                    <a:pt x="162" y="89"/>
                  </a:cubicBezTo>
                  <a:cubicBezTo>
                    <a:pt x="164" y="89"/>
                    <a:pt x="167" y="89"/>
                    <a:pt x="170" y="89"/>
                  </a:cubicBezTo>
                  <a:cubicBezTo>
                    <a:pt x="171" y="89"/>
                    <a:pt x="172" y="89"/>
                    <a:pt x="173" y="89"/>
                  </a:cubicBezTo>
                  <a:cubicBezTo>
                    <a:pt x="176" y="89"/>
                    <a:pt x="178" y="92"/>
                    <a:pt x="179" y="94"/>
                  </a:cubicBezTo>
                  <a:cubicBezTo>
                    <a:pt x="179" y="98"/>
                    <a:pt x="176" y="97"/>
                    <a:pt x="173" y="98"/>
                  </a:cubicBezTo>
                  <a:cubicBezTo>
                    <a:pt x="165" y="100"/>
                    <a:pt x="156" y="103"/>
                    <a:pt x="148" y="106"/>
                  </a:cubicBezTo>
                  <a:cubicBezTo>
                    <a:pt x="142" y="108"/>
                    <a:pt x="136" y="110"/>
                    <a:pt x="130" y="110"/>
                  </a:cubicBezTo>
                  <a:moveTo>
                    <a:pt x="236" y="0"/>
                  </a:moveTo>
                  <a:cubicBezTo>
                    <a:pt x="232" y="9"/>
                    <a:pt x="227" y="18"/>
                    <a:pt x="221" y="25"/>
                  </a:cubicBezTo>
                  <a:cubicBezTo>
                    <a:pt x="214" y="33"/>
                    <a:pt x="207" y="40"/>
                    <a:pt x="206" y="51"/>
                  </a:cubicBezTo>
                  <a:cubicBezTo>
                    <a:pt x="206" y="61"/>
                    <a:pt x="201" y="66"/>
                    <a:pt x="192" y="68"/>
                  </a:cubicBezTo>
                  <a:cubicBezTo>
                    <a:pt x="188" y="69"/>
                    <a:pt x="184" y="70"/>
                    <a:pt x="180" y="70"/>
                  </a:cubicBezTo>
                  <a:cubicBezTo>
                    <a:pt x="174" y="70"/>
                    <a:pt x="169" y="69"/>
                    <a:pt x="164" y="64"/>
                  </a:cubicBezTo>
                  <a:cubicBezTo>
                    <a:pt x="160" y="60"/>
                    <a:pt x="154" y="57"/>
                    <a:pt x="149" y="56"/>
                  </a:cubicBezTo>
                  <a:cubicBezTo>
                    <a:pt x="142" y="55"/>
                    <a:pt x="137" y="53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3" y="52"/>
                    <a:pt x="131" y="53"/>
                    <a:pt x="129" y="54"/>
                  </a:cubicBezTo>
                  <a:cubicBezTo>
                    <a:pt x="117" y="59"/>
                    <a:pt x="105" y="64"/>
                    <a:pt x="92" y="68"/>
                  </a:cubicBezTo>
                  <a:cubicBezTo>
                    <a:pt x="87" y="70"/>
                    <a:pt x="83" y="72"/>
                    <a:pt x="81" y="78"/>
                  </a:cubicBezTo>
                  <a:cubicBezTo>
                    <a:pt x="76" y="90"/>
                    <a:pt x="69" y="99"/>
                    <a:pt x="57" y="104"/>
                  </a:cubicBezTo>
                  <a:cubicBezTo>
                    <a:pt x="50" y="107"/>
                    <a:pt x="42" y="108"/>
                    <a:pt x="35" y="108"/>
                  </a:cubicBezTo>
                  <a:cubicBezTo>
                    <a:pt x="31" y="108"/>
                    <a:pt x="27" y="108"/>
                    <a:pt x="23" y="107"/>
                  </a:cubicBezTo>
                  <a:cubicBezTo>
                    <a:pt x="21" y="107"/>
                    <a:pt x="20" y="106"/>
                    <a:pt x="18" y="106"/>
                  </a:cubicBezTo>
                  <a:cubicBezTo>
                    <a:pt x="16" y="106"/>
                    <a:pt x="14" y="107"/>
                    <a:pt x="13" y="108"/>
                  </a:cubicBezTo>
                  <a:cubicBezTo>
                    <a:pt x="3" y="117"/>
                    <a:pt x="2" y="147"/>
                    <a:pt x="10" y="158"/>
                  </a:cubicBezTo>
                  <a:cubicBezTo>
                    <a:pt x="22" y="175"/>
                    <a:pt x="22" y="188"/>
                    <a:pt x="12" y="206"/>
                  </a:cubicBezTo>
                  <a:cubicBezTo>
                    <a:pt x="8" y="214"/>
                    <a:pt x="4" y="224"/>
                    <a:pt x="2" y="233"/>
                  </a:cubicBezTo>
                  <a:cubicBezTo>
                    <a:pt x="0" y="244"/>
                    <a:pt x="1" y="256"/>
                    <a:pt x="1" y="268"/>
                  </a:cubicBezTo>
                  <a:cubicBezTo>
                    <a:pt x="2" y="276"/>
                    <a:pt x="2" y="283"/>
                    <a:pt x="3" y="291"/>
                  </a:cubicBezTo>
                  <a:cubicBezTo>
                    <a:pt x="8" y="290"/>
                    <a:pt x="14" y="290"/>
                    <a:pt x="19" y="290"/>
                  </a:cubicBezTo>
                  <a:cubicBezTo>
                    <a:pt x="33" y="290"/>
                    <a:pt x="46" y="292"/>
                    <a:pt x="60" y="298"/>
                  </a:cubicBezTo>
                  <a:cubicBezTo>
                    <a:pt x="62" y="299"/>
                    <a:pt x="65" y="301"/>
                    <a:pt x="68" y="302"/>
                  </a:cubicBezTo>
                  <a:cubicBezTo>
                    <a:pt x="68" y="302"/>
                    <a:pt x="68" y="302"/>
                    <a:pt x="68" y="301"/>
                  </a:cubicBezTo>
                  <a:cubicBezTo>
                    <a:pt x="70" y="299"/>
                    <a:pt x="71" y="297"/>
                    <a:pt x="73" y="295"/>
                  </a:cubicBezTo>
                  <a:cubicBezTo>
                    <a:pt x="71" y="292"/>
                    <a:pt x="72" y="285"/>
                    <a:pt x="72" y="280"/>
                  </a:cubicBezTo>
                  <a:cubicBezTo>
                    <a:pt x="72" y="277"/>
                    <a:pt x="73" y="274"/>
                    <a:pt x="75" y="271"/>
                  </a:cubicBezTo>
                  <a:cubicBezTo>
                    <a:pt x="77" y="268"/>
                    <a:pt x="79" y="264"/>
                    <a:pt x="82" y="261"/>
                  </a:cubicBezTo>
                  <a:cubicBezTo>
                    <a:pt x="96" y="247"/>
                    <a:pt x="115" y="242"/>
                    <a:pt x="135" y="237"/>
                  </a:cubicBezTo>
                  <a:cubicBezTo>
                    <a:pt x="141" y="235"/>
                    <a:pt x="147" y="231"/>
                    <a:pt x="154" y="228"/>
                  </a:cubicBezTo>
                  <a:cubicBezTo>
                    <a:pt x="168" y="221"/>
                    <a:pt x="181" y="214"/>
                    <a:pt x="196" y="207"/>
                  </a:cubicBezTo>
                  <a:cubicBezTo>
                    <a:pt x="204" y="204"/>
                    <a:pt x="206" y="202"/>
                    <a:pt x="204" y="193"/>
                  </a:cubicBezTo>
                  <a:cubicBezTo>
                    <a:pt x="202" y="179"/>
                    <a:pt x="208" y="170"/>
                    <a:pt x="223" y="167"/>
                  </a:cubicBezTo>
                  <a:cubicBezTo>
                    <a:pt x="231" y="165"/>
                    <a:pt x="240" y="164"/>
                    <a:pt x="247" y="158"/>
                  </a:cubicBezTo>
                  <a:cubicBezTo>
                    <a:pt x="250" y="155"/>
                    <a:pt x="252" y="151"/>
                    <a:pt x="254" y="148"/>
                  </a:cubicBezTo>
                  <a:cubicBezTo>
                    <a:pt x="255" y="148"/>
                    <a:pt x="255" y="147"/>
                    <a:pt x="255" y="147"/>
                  </a:cubicBezTo>
                  <a:cubicBezTo>
                    <a:pt x="264" y="140"/>
                    <a:pt x="261" y="132"/>
                    <a:pt x="260" y="123"/>
                  </a:cubicBezTo>
                  <a:cubicBezTo>
                    <a:pt x="260" y="121"/>
                    <a:pt x="259" y="119"/>
                    <a:pt x="257" y="118"/>
                  </a:cubicBezTo>
                  <a:cubicBezTo>
                    <a:pt x="255" y="114"/>
                    <a:pt x="252" y="112"/>
                    <a:pt x="253" y="107"/>
                  </a:cubicBezTo>
                  <a:cubicBezTo>
                    <a:pt x="253" y="105"/>
                    <a:pt x="250" y="104"/>
                    <a:pt x="248" y="102"/>
                  </a:cubicBezTo>
                  <a:cubicBezTo>
                    <a:pt x="248" y="96"/>
                    <a:pt x="242" y="90"/>
                    <a:pt x="234" y="90"/>
                  </a:cubicBezTo>
                  <a:cubicBezTo>
                    <a:pt x="233" y="90"/>
                    <a:pt x="233" y="90"/>
                    <a:pt x="233" y="90"/>
                  </a:cubicBezTo>
                  <a:cubicBezTo>
                    <a:pt x="227" y="90"/>
                    <a:pt x="222" y="92"/>
                    <a:pt x="217" y="93"/>
                  </a:cubicBezTo>
                  <a:cubicBezTo>
                    <a:pt x="213" y="93"/>
                    <a:pt x="209" y="94"/>
                    <a:pt x="204" y="94"/>
                  </a:cubicBezTo>
                  <a:cubicBezTo>
                    <a:pt x="205" y="90"/>
                    <a:pt x="205" y="87"/>
                    <a:pt x="207" y="84"/>
                  </a:cubicBezTo>
                  <a:cubicBezTo>
                    <a:pt x="208" y="82"/>
                    <a:pt x="210" y="80"/>
                    <a:pt x="213" y="80"/>
                  </a:cubicBezTo>
                  <a:cubicBezTo>
                    <a:pt x="218" y="79"/>
                    <a:pt x="224" y="78"/>
                    <a:pt x="229" y="78"/>
                  </a:cubicBezTo>
                  <a:cubicBezTo>
                    <a:pt x="235" y="77"/>
                    <a:pt x="235" y="74"/>
                    <a:pt x="236" y="69"/>
                  </a:cubicBezTo>
                  <a:cubicBezTo>
                    <a:pt x="238" y="61"/>
                    <a:pt x="232" y="58"/>
                    <a:pt x="229" y="53"/>
                  </a:cubicBezTo>
                  <a:cubicBezTo>
                    <a:pt x="227" y="49"/>
                    <a:pt x="228" y="47"/>
                    <a:pt x="231" y="45"/>
                  </a:cubicBezTo>
                  <a:cubicBezTo>
                    <a:pt x="241" y="39"/>
                    <a:pt x="249" y="32"/>
                    <a:pt x="246" y="19"/>
                  </a:cubicBezTo>
                  <a:cubicBezTo>
                    <a:pt x="246" y="17"/>
                    <a:pt x="247" y="14"/>
                    <a:pt x="247" y="11"/>
                  </a:cubicBezTo>
                  <a:cubicBezTo>
                    <a:pt x="247" y="7"/>
                    <a:pt x="246" y="4"/>
                    <a:pt x="243" y="4"/>
                  </a:cubicBezTo>
                  <a:cubicBezTo>
                    <a:pt x="241" y="4"/>
                    <a:pt x="240" y="5"/>
                    <a:pt x="238" y="5"/>
                  </a:cubicBezTo>
                  <a:cubicBezTo>
                    <a:pt x="238" y="6"/>
                    <a:pt x="237" y="6"/>
                    <a:pt x="237" y="6"/>
                  </a:cubicBezTo>
                  <a:cubicBezTo>
                    <a:pt x="236" y="6"/>
                    <a:pt x="236" y="6"/>
                    <a:pt x="235" y="5"/>
                  </a:cubicBezTo>
                  <a:cubicBezTo>
                    <a:pt x="236" y="4"/>
                    <a:pt x="237" y="3"/>
                    <a:pt x="238" y="2"/>
                  </a:cubicBezTo>
                  <a:cubicBezTo>
                    <a:pt x="237" y="1"/>
                    <a:pt x="237" y="1"/>
                    <a:pt x="23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出自【趣你的PPT】(微信:qunideppt)：最优质的PPT资源库"/>
            <p:cNvSpPr/>
            <p:nvPr/>
          </p:nvSpPr>
          <p:spPr bwMode="auto">
            <a:xfrm>
              <a:off x="7415410" y="1893913"/>
              <a:ext cx="52388" cy="66675"/>
            </a:xfrm>
            <a:custGeom>
              <a:avLst/>
              <a:gdLst>
                <a:gd name="T0" fmla="*/ 39 w 47"/>
                <a:gd name="T1" fmla="*/ 0 h 59"/>
                <a:gd name="T2" fmla="*/ 30 w 47"/>
                <a:gd name="T3" fmla="*/ 4 h 59"/>
                <a:gd name="T4" fmla="*/ 29 w 47"/>
                <a:gd name="T5" fmla="*/ 5 h 59"/>
                <a:gd name="T6" fmla="*/ 37 w 47"/>
                <a:gd name="T7" fmla="*/ 32 h 59"/>
                <a:gd name="T8" fmla="*/ 31 w 47"/>
                <a:gd name="T9" fmla="*/ 38 h 59"/>
                <a:gd name="T10" fmla="*/ 15 w 47"/>
                <a:gd name="T11" fmla="*/ 41 h 59"/>
                <a:gd name="T12" fmla="*/ 9 w 47"/>
                <a:gd name="T13" fmla="*/ 36 h 59"/>
                <a:gd name="T14" fmla="*/ 8 w 47"/>
                <a:gd name="T15" fmla="*/ 36 h 59"/>
                <a:gd name="T16" fmla="*/ 2 w 47"/>
                <a:gd name="T17" fmla="*/ 54 h 59"/>
                <a:gd name="T18" fmla="*/ 0 w 47"/>
                <a:gd name="T19" fmla="*/ 59 h 59"/>
                <a:gd name="T20" fmla="*/ 20 w 47"/>
                <a:gd name="T21" fmla="*/ 45 h 59"/>
                <a:gd name="T22" fmla="*/ 27 w 47"/>
                <a:gd name="T23" fmla="*/ 43 h 59"/>
                <a:gd name="T24" fmla="*/ 29 w 47"/>
                <a:gd name="T25" fmla="*/ 44 h 59"/>
                <a:gd name="T26" fmla="*/ 46 w 47"/>
                <a:gd name="T27" fmla="*/ 46 h 59"/>
                <a:gd name="T28" fmla="*/ 47 w 47"/>
                <a:gd name="T29" fmla="*/ 36 h 59"/>
                <a:gd name="T30" fmla="*/ 46 w 47"/>
                <a:gd name="T31" fmla="*/ 9 h 59"/>
                <a:gd name="T32" fmla="*/ 39 w 47"/>
                <a:gd name="T3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59">
                  <a:moveTo>
                    <a:pt x="39" y="0"/>
                  </a:moveTo>
                  <a:cubicBezTo>
                    <a:pt x="37" y="0"/>
                    <a:pt x="34" y="1"/>
                    <a:pt x="30" y="4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36" y="12"/>
                    <a:pt x="38" y="21"/>
                    <a:pt x="37" y="32"/>
                  </a:cubicBezTo>
                  <a:cubicBezTo>
                    <a:pt x="36" y="34"/>
                    <a:pt x="34" y="37"/>
                    <a:pt x="31" y="38"/>
                  </a:cubicBezTo>
                  <a:cubicBezTo>
                    <a:pt x="26" y="40"/>
                    <a:pt x="20" y="40"/>
                    <a:pt x="15" y="41"/>
                  </a:cubicBezTo>
                  <a:cubicBezTo>
                    <a:pt x="12" y="39"/>
                    <a:pt x="10" y="36"/>
                    <a:pt x="9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42"/>
                    <a:pt x="4" y="48"/>
                    <a:pt x="2" y="54"/>
                  </a:cubicBezTo>
                  <a:cubicBezTo>
                    <a:pt x="1" y="55"/>
                    <a:pt x="1" y="57"/>
                    <a:pt x="0" y="59"/>
                  </a:cubicBezTo>
                  <a:cubicBezTo>
                    <a:pt x="8" y="56"/>
                    <a:pt x="15" y="52"/>
                    <a:pt x="20" y="45"/>
                  </a:cubicBezTo>
                  <a:cubicBezTo>
                    <a:pt x="22" y="44"/>
                    <a:pt x="24" y="43"/>
                    <a:pt x="27" y="43"/>
                  </a:cubicBezTo>
                  <a:cubicBezTo>
                    <a:pt x="27" y="43"/>
                    <a:pt x="28" y="43"/>
                    <a:pt x="29" y="44"/>
                  </a:cubicBezTo>
                  <a:cubicBezTo>
                    <a:pt x="34" y="44"/>
                    <a:pt x="40" y="45"/>
                    <a:pt x="46" y="46"/>
                  </a:cubicBezTo>
                  <a:cubicBezTo>
                    <a:pt x="46" y="43"/>
                    <a:pt x="47" y="39"/>
                    <a:pt x="47" y="36"/>
                  </a:cubicBezTo>
                  <a:cubicBezTo>
                    <a:pt x="46" y="27"/>
                    <a:pt x="47" y="18"/>
                    <a:pt x="46" y="9"/>
                  </a:cubicBezTo>
                  <a:cubicBezTo>
                    <a:pt x="45" y="3"/>
                    <a:pt x="43" y="0"/>
                    <a:pt x="3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出自【趣你的PPT】(微信:qunideppt)：最优质的PPT资源库"/>
            <p:cNvSpPr/>
            <p:nvPr/>
          </p:nvSpPr>
          <p:spPr bwMode="auto">
            <a:xfrm>
              <a:off x="7226498" y="1943125"/>
              <a:ext cx="401638" cy="363538"/>
            </a:xfrm>
            <a:custGeom>
              <a:avLst/>
              <a:gdLst>
                <a:gd name="T0" fmla="*/ 185 w 352"/>
                <a:gd name="T1" fmla="*/ 2 h 319"/>
                <a:gd name="T2" fmla="*/ 165 w 352"/>
                <a:gd name="T3" fmla="*/ 16 h 319"/>
                <a:gd name="T4" fmla="*/ 164 w 352"/>
                <a:gd name="T5" fmla="*/ 21 h 319"/>
                <a:gd name="T6" fmla="*/ 167 w 352"/>
                <a:gd name="T7" fmla="*/ 21 h 319"/>
                <a:gd name="T8" fmla="*/ 176 w 352"/>
                <a:gd name="T9" fmla="*/ 27 h 319"/>
                <a:gd name="T10" fmla="*/ 160 w 352"/>
                <a:gd name="T11" fmla="*/ 61 h 319"/>
                <a:gd name="T12" fmla="*/ 165 w 352"/>
                <a:gd name="T13" fmla="*/ 85 h 319"/>
                <a:gd name="T14" fmla="*/ 142 w 352"/>
                <a:gd name="T15" fmla="*/ 96 h 319"/>
                <a:gd name="T16" fmla="*/ 133 w 352"/>
                <a:gd name="T17" fmla="*/ 110 h 319"/>
                <a:gd name="T18" fmla="*/ 162 w 352"/>
                <a:gd name="T19" fmla="*/ 106 h 319"/>
                <a:gd name="T20" fmla="*/ 177 w 352"/>
                <a:gd name="T21" fmla="*/ 118 h 319"/>
                <a:gd name="T22" fmla="*/ 186 w 352"/>
                <a:gd name="T23" fmla="*/ 134 h 319"/>
                <a:gd name="T24" fmla="*/ 184 w 352"/>
                <a:gd name="T25" fmla="*/ 163 h 319"/>
                <a:gd name="T26" fmla="*/ 176 w 352"/>
                <a:gd name="T27" fmla="*/ 174 h 319"/>
                <a:gd name="T28" fmla="*/ 133 w 352"/>
                <a:gd name="T29" fmla="*/ 209 h 319"/>
                <a:gd name="T30" fmla="*/ 83 w 352"/>
                <a:gd name="T31" fmla="*/ 244 h 319"/>
                <a:gd name="T32" fmla="*/ 11 w 352"/>
                <a:gd name="T33" fmla="*/ 277 h 319"/>
                <a:gd name="T34" fmla="*/ 1 w 352"/>
                <a:gd name="T35" fmla="*/ 296 h 319"/>
                <a:gd name="T36" fmla="*/ 30 w 352"/>
                <a:gd name="T37" fmla="*/ 290 h 319"/>
                <a:gd name="T38" fmla="*/ 34 w 352"/>
                <a:gd name="T39" fmla="*/ 289 h 319"/>
                <a:gd name="T40" fmla="*/ 30 w 352"/>
                <a:gd name="T41" fmla="*/ 308 h 319"/>
                <a:gd name="T42" fmla="*/ 72 w 352"/>
                <a:gd name="T43" fmla="*/ 296 h 319"/>
                <a:gd name="T44" fmla="*/ 102 w 352"/>
                <a:gd name="T45" fmla="*/ 268 h 319"/>
                <a:gd name="T46" fmla="*/ 124 w 352"/>
                <a:gd name="T47" fmla="*/ 253 h 319"/>
                <a:gd name="T48" fmla="*/ 199 w 352"/>
                <a:gd name="T49" fmla="*/ 212 h 319"/>
                <a:gd name="T50" fmla="*/ 225 w 352"/>
                <a:gd name="T51" fmla="*/ 219 h 319"/>
                <a:gd name="T52" fmla="*/ 242 w 352"/>
                <a:gd name="T53" fmla="*/ 237 h 319"/>
                <a:gd name="T54" fmla="*/ 250 w 352"/>
                <a:gd name="T55" fmla="*/ 236 h 319"/>
                <a:gd name="T56" fmla="*/ 267 w 352"/>
                <a:gd name="T57" fmla="*/ 216 h 319"/>
                <a:gd name="T58" fmla="*/ 273 w 352"/>
                <a:gd name="T59" fmla="*/ 200 h 319"/>
                <a:gd name="T60" fmla="*/ 281 w 352"/>
                <a:gd name="T61" fmla="*/ 179 h 319"/>
                <a:gd name="T62" fmla="*/ 289 w 352"/>
                <a:gd name="T63" fmla="*/ 151 h 319"/>
                <a:gd name="T64" fmla="*/ 320 w 352"/>
                <a:gd name="T65" fmla="*/ 116 h 319"/>
                <a:gd name="T66" fmla="*/ 332 w 352"/>
                <a:gd name="T67" fmla="*/ 120 h 319"/>
                <a:gd name="T68" fmla="*/ 352 w 352"/>
                <a:gd name="T69" fmla="*/ 104 h 319"/>
                <a:gd name="T70" fmla="*/ 321 w 352"/>
                <a:gd name="T71" fmla="*/ 110 h 319"/>
                <a:gd name="T72" fmla="*/ 278 w 352"/>
                <a:gd name="T73" fmla="*/ 145 h 319"/>
                <a:gd name="T74" fmla="*/ 271 w 352"/>
                <a:gd name="T75" fmla="*/ 134 h 319"/>
                <a:gd name="T76" fmla="*/ 249 w 352"/>
                <a:gd name="T77" fmla="*/ 91 h 319"/>
                <a:gd name="T78" fmla="*/ 208 w 352"/>
                <a:gd name="T79" fmla="*/ 75 h 319"/>
                <a:gd name="T80" fmla="*/ 214 w 352"/>
                <a:gd name="T81" fmla="*/ 17 h 319"/>
                <a:gd name="T82" fmla="*/ 194 w 352"/>
                <a:gd name="T83" fmla="*/ 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319">
                  <a:moveTo>
                    <a:pt x="192" y="0"/>
                  </a:moveTo>
                  <a:cubicBezTo>
                    <a:pt x="189" y="0"/>
                    <a:pt x="187" y="1"/>
                    <a:pt x="185" y="2"/>
                  </a:cubicBezTo>
                  <a:cubicBezTo>
                    <a:pt x="180" y="9"/>
                    <a:pt x="173" y="13"/>
                    <a:pt x="165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7"/>
                    <a:pt x="166" y="17"/>
                    <a:pt x="167" y="18"/>
                  </a:cubicBezTo>
                  <a:cubicBezTo>
                    <a:pt x="166" y="19"/>
                    <a:pt x="165" y="20"/>
                    <a:pt x="164" y="21"/>
                  </a:cubicBezTo>
                  <a:cubicBezTo>
                    <a:pt x="165" y="22"/>
                    <a:pt x="165" y="22"/>
                    <a:pt x="166" y="22"/>
                  </a:cubicBezTo>
                  <a:cubicBezTo>
                    <a:pt x="166" y="22"/>
                    <a:pt x="167" y="22"/>
                    <a:pt x="167" y="21"/>
                  </a:cubicBezTo>
                  <a:cubicBezTo>
                    <a:pt x="169" y="21"/>
                    <a:pt x="170" y="20"/>
                    <a:pt x="172" y="20"/>
                  </a:cubicBezTo>
                  <a:cubicBezTo>
                    <a:pt x="175" y="20"/>
                    <a:pt x="176" y="23"/>
                    <a:pt x="176" y="27"/>
                  </a:cubicBezTo>
                  <a:cubicBezTo>
                    <a:pt x="176" y="30"/>
                    <a:pt x="175" y="33"/>
                    <a:pt x="175" y="35"/>
                  </a:cubicBezTo>
                  <a:cubicBezTo>
                    <a:pt x="178" y="48"/>
                    <a:pt x="170" y="55"/>
                    <a:pt x="160" y="61"/>
                  </a:cubicBezTo>
                  <a:cubicBezTo>
                    <a:pt x="157" y="63"/>
                    <a:pt x="156" y="65"/>
                    <a:pt x="158" y="69"/>
                  </a:cubicBezTo>
                  <a:cubicBezTo>
                    <a:pt x="161" y="74"/>
                    <a:pt x="167" y="77"/>
                    <a:pt x="165" y="85"/>
                  </a:cubicBezTo>
                  <a:cubicBezTo>
                    <a:pt x="164" y="90"/>
                    <a:pt x="164" y="93"/>
                    <a:pt x="158" y="94"/>
                  </a:cubicBezTo>
                  <a:cubicBezTo>
                    <a:pt x="153" y="94"/>
                    <a:pt x="147" y="95"/>
                    <a:pt x="142" y="96"/>
                  </a:cubicBezTo>
                  <a:cubicBezTo>
                    <a:pt x="139" y="96"/>
                    <a:pt x="137" y="98"/>
                    <a:pt x="136" y="100"/>
                  </a:cubicBezTo>
                  <a:cubicBezTo>
                    <a:pt x="134" y="103"/>
                    <a:pt x="134" y="106"/>
                    <a:pt x="133" y="110"/>
                  </a:cubicBezTo>
                  <a:cubicBezTo>
                    <a:pt x="138" y="110"/>
                    <a:pt x="142" y="109"/>
                    <a:pt x="146" y="109"/>
                  </a:cubicBezTo>
                  <a:cubicBezTo>
                    <a:pt x="151" y="108"/>
                    <a:pt x="156" y="106"/>
                    <a:pt x="162" y="106"/>
                  </a:cubicBezTo>
                  <a:cubicBezTo>
                    <a:pt x="162" y="106"/>
                    <a:pt x="162" y="106"/>
                    <a:pt x="163" y="106"/>
                  </a:cubicBezTo>
                  <a:cubicBezTo>
                    <a:pt x="171" y="106"/>
                    <a:pt x="177" y="112"/>
                    <a:pt x="177" y="118"/>
                  </a:cubicBezTo>
                  <a:cubicBezTo>
                    <a:pt x="179" y="120"/>
                    <a:pt x="182" y="121"/>
                    <a:pt x="182" y="123"/>
                  </a:cubicBezTo>
                  <a:cubicBezTo>
                    <a:pt x="181" y="128"/>
                    <a:pt x="184" y="130"/>
                    <a:pt x="186" y="134"/>
                  </a:cubicBezTo>
                  <a:cubicBezTo>
                    <a:pt x="188" y="135"/>
                    <a:pt x="189" y="137"/>
                    <a:pt x="189" y="139"/>
                  </a:cubicBezTo>
                  <a:cubicBezTo>
                    <a:pt x="190" y="148"/>
                    <a:pt x="193" y="156"/>
                    <a:pt x="184" y="163"/>
                  </a:cubicBezTo>
                  <a:cubicBezTo>
                    <a:pt x="184" y="163"/>
                    <a:pt x="184" y="164"/>
                    <a:pt x="183" y="164"/>
                  </a:cubicBezTo>
                  <a:cubicBezTo>
                    <a:pt x="181" y="167"/>
                    <a:pt x="179" y="171"/>
                    <a:pt x="176" y="174"/>
                  </a:cubicBezTo>
                  <a:cubicBezTo>
                    <a:pt x="169" y="180"/>
                    <a:pt x="160" y="181"/>
                    <a:pt x="152" y="183"/>
                  </a:cubicBezTo>
                  <a:cubicBezTo>
                    <a:pt x="137" y="186"/>
                    <a:pt x="131" y="195"/>
                    <a:pt x="133" y="209"/>
                  </a:cubicBezTo>
                  <a:cubicBezTo>
                    <a:pt x="135" y="218"/>
                    <a:pt x="133" y="220"/>
                    <a:pt x="125" y="223"/>
                  </a:cubicBezTo>
                  <a:cubicBezTo>
                    <a:pt x="110" y="230"/>
                    <a:pt x="97" y="237"/>
                    <a:pt x="83" y="244"/>
                  </a:cubicBezTo>
                  <a:cubicBezTo>
                    <a:pt x="76" y="247"/>
                    <a:pt x="70" y="251"/>
                    <a:pt x="64" y="253"/>
                  </a:cubicBezTo>
                  <a:cubicBezTo>
                    <a:pt x="44" y="258"/>
                    <a:pt x="25" y="263"/>
                    <a:pt x="11" y="277"/>
                  </a:cubicBezTo>
                  <a:cubicBezTo>
                    <a:pt x="8" y="280"/>
                    <a:pt x="6" y="284"/>
                    <a:pt x="4" y="287"/>
                  </a:cubicBezTo>
                  <a:cubicBezTo>
                    <a:pt x="2" y="290"/>
                    <a:pt x="1" y="293"/>
                    <a:pt x="1" y="296"/>
                  </a:cubicBezTo>
                  <a:cubicBezTo>
                    <a:pt x="1" y="301"/>
                    <a:pt x="0" y="308"/>
                    <a:pt x="2" y="311"/>
                  </a:cubicBezTo>
                  <a:cubicBezTo>
                    <a:pt x="10" y="302"/>
                    <a:pt x="21" y="297"/>
                    <a:pt x="30" y="290"/>
                  </a:cubicBezTo>
                  <a:cubicBezTo>
                    <a:pt x="30" y="289"/>
                    <a:pt x="32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3" y="296"/>
                    <a:pt x="31" y="302"/>
                    <a:pt x="30" y="308"/>
                  </a:cubicBezTo>
                  <a:cubicBezTo>
                    <a:pt x="30" y="312"/>
                    <a:pt x="30" y="316"/>
                    <a:pt x="31" y="319"/>
                  </a:cubicBezTo>
                  <a:cubicBezTo>
                    <a:pt x="47" y="317"/>
                    <a:pt x="60" y="308"/>
                    <a:pt x="72" y="296"/>
                  </a:cubicBezTo>
                  <a:cubicBezTo>
                    <a:pt x="76" y="292"/>
                    <a:pt x="81" y="288"/>
                    <a:pt x="85" y="284"/>
                  </a:cubicBezTo>
                  <a:cubicBezTo>
                    <a:pt x="91" y="279"/>
                    <a:pt x="97" y="274"/>
                    <a:pt x="102" y="268"/>
                  </a:cubicBezTo>
                  <a:cubicBezTo>
                    <a:pt x="107" y="263"/>
                    <a:pt x="112" y="259"/>
                    <a:pt x="118" y="256"/>
                  </a:cubicBezTo>
                  <a:cubicBezTo>
                    <a:pt x="120" y="255"/>
                    <a:pt x="122" y="254"/>
                    <a:pt x="124" y="253"/>
                  </a:cubicBezTo>
                  <a:cubicBezTo>
                    <a:pt x="138" y="241"/>
                    <a:pt x="153" y="231"/>
                    <a:pt x="168" y="221"/>
                  </a:cubicBezTo>
                  <a:cubicBezTo>
                    <a:pt x="178" y="215"/>
                    <a:pt x="188" y="212"/>
                    <a:pt x="199" y="212"/>
                  </a:cubicBezTo>
                  <a:cubicBezTo>
                    <a:pt x="203" y="212"/>
                    <a:pt x="208" y="212"/>
                    <a:pt x="212" y="213"/>
                  </a:cubicBezTo>
                  <a:cubicBezTo>
                    <a:pt x="216" y="214"/>
                    <a:pt x="221" y="217"/>
                    <a:pt x="225" y="219"/>
                  </a:cubicBezTo>
                  <a:cubicBezTo>
                    <a:pt x="227" y="221"/>
                    <a:pt x="229" y="223"/>
                    <a:pt x="230" y="225"/>
                  </a:cubicBezTo>
                  <a:cubicBezTo>
                    <a:pt x="232" y="234"/>
                    <a:pt x="234" y="236"/>
                    <a:pt x="242" y="237"/>
                  </a:cubicBezTo>
                  <a:cubicBezTo>
                    <a:pt x="245" y="237"/>
                    <a:pt x="247" y="238"/>
                    <a:pt x="249" y="239"/>
                  </a:cubicBezTo>
                  <a:cubicBezTo>
                    <a:pt x="250" y="238"/>
                    <a:pt x="250" y="237"/>
                    <a:pt x="250" y="236"/>
                  </a:cubicBezTo>
                  <a:cubicBezTo>
                    <a:pt x="251" y="234"/>
                    <a:pt x="253" y="233"/>
                    <a:pt x="255" y="233"/>
                  </a:cubicBezTo>
                  <a:cubicBezTo>
                    <a:pt x="262" y="230"/>
                    <a:pt x="265" y="224"/>
                    <a:pt x="267" y="216"/>
                  </a:cubicBezTo>
                  <a:cubicBezTo>
                    <a:pt x="268" y="211"/>
                    <a:pt x="270" y="206"/>
                    <a:pt x="273" y="201"/>
                  </a:cubicBezTo>
                  <a:cubicBezTo>
                    <a:pt x="273" y="200"/>
                    <a:pt x="273" y="200"/>
                    <a:pt x="273" y="200"/>
                  </a:cubicBezTo>
                  <a:cubicBezTo>
                    <a:pt x="269" y="194"/>
                    <a:pt x="272" y="188"/>
                    <a:pt x="281" y="178"/>
                  </a:cubicBezTo>
                  <a:cubicBezTo>
                    <a:pt x="281" y="178"/>
                    <a:pt x="281" y="179"/>
                    <a:pt x="281" y="179"/>
                  </a:cubicBezTo>
                  <a:cubicBezTo>
                    <a:pt x="282" y="173"/>
                    <a:pt x="282" y="168"/>
                    <a:pt x="282" y="162"/>
                  </a:cubicBezTo>
                  <a:cubicBezTo>
                    <a:pt x="282" y="156"/>
                    <a:pt x="284" y="154"/>
                    <a:pt x="289" y="151"/>
                  </a:cubicBezTo>
                  <a:cubicBezTo>
                    <a:pt x="302" y="146"/>
                    <a:pt x="308" y="134"/>
                    <a:pt x="314" y="122"/>
                  </a:cubicBezTo>
                  <a:cubicBezTo>
                    <a:pt x="316" y="118"/>
                    <a:pt x="317" y="116"/>
                    <a:pt x="320" y="116"/>
                  </a:cubicBezTo>
                  <a:cubicBezTo>
                    <a:pt x="321" y="116"/>
                    <a:pt x="322" y="117"/>
                    <a:pt x="324" y="118"/>
                  </a:cubicBezTo>
                  <a:cubicBezTo>
                    <a:pt x="327" y="119"/>
                    <a:pt x="329" y="120"/>
                    <a:pt x="332" y="120"/>
                  </a:cubicBezTo>
                  <a:cubicBezTo>
                    <a:pt x="336" y="120"/>
                    <a:pt x="340" y="118"/>
                    <a:pt x="344" y="114"/>
                  </a:cubicBezTo>
                  <a:cubicBezTo>
                    <a:pt x="347" y="111"/>
                    <a:pt x="350" y="108"/>
                    <a:pt x="352" y="104"/>
                  </a:cubicBezTo>
                  <a:cubicBezTo>
                    <a:pt x="349" y="102"/>
                    <a:pt x="346" y="101"/>
                    <a:pt x="342" y="101"/>
                  </a:cubicBezTo>
                  <a:cubicBezTo>
                    <a:pt x="335" y="101"/>
                    <a:pt x="328" y="104"/>
                    <a:pt x="321" y="110"/>
                  </a:cubicBezTo>
                  <a:cubicBezTo>
                    <a:pt x="310" y="120"/>
                    <a:pt x="301" y="130"/>
                    <a:pt x="291" y="140"/>
                  </a:cubicBezTo>
                  <a:cubicBezTo>
                    <a:pt x="287" y="143"/>
                    <a:pt x="282" y="145"/>
                    <a:pt x="278" y="145"/>
                  </a:cubicBezTo>
                  <a:cubicBezTo>
                    <a:pt x="278" y="145"/>
                    <a:pt x="277" y="145"/>
                    <a:pt x="277" y="145"/>
                  </a:cubicBezTo>
                  <a:cubicBezTo>
                    <a:pt x="275" y="145"/>
                    <a:pt x="272" y="138"/>
                    <a:pt x="271" y="134"/>
                  </a:cubicBezTo>
                  <a:cubicBezTo>
                    <a:pt x="270" y="119"/>
                    <a:pt x="269" y="105"/>
                    <a:pt x="267" y="90"/>
                  </a:cubicBezTo>
                  <a:cubicBezTo>
                    <a:pt x="259" y="91"/>
                    <a:pt x="254" y="91"/>
                    <a:pt x="249" y="91"/>
                  </a:cubicBezTo>
                  <a:cubicBezTo>
                    <a:pt x="237" y="91"/>
                    <a:pt x="235" y="88"/>
                    <a:pt x="226" y="77"/>
                  </a:cubicBezTo>
                  <a:cubicBezTo>
                    <a:pt x="219" y="76"/>
                    <a:pt x="213" y="76"/>
                    <a:pt x="208" y="75"/>
                  </a:cubicBezTo>
                  <a:cubicBezTo>
                    <a:pt x="209" y="70"/>
                    <a:pt x="209" y="64"/>
                    <a:pt x="211" y="59"/>
                  </a:cubicBezTo>
                  <a:cubicBezTo>
                    <a:pt x="216" y="46"/>
                    <a:pt x="224" y="33"/>
                    <a:pt x="214" y="17"/>
                  </a:cubicBezTo>
                  <a:cubicBezTo>
                    <a:pt x="211" y="14"/>
                    <a:pt x="211" y="8"/>
                    <a:pt x="211" y="3"/>
                  </a:cubicBezTo>
                  <a:cubicBezTo>
                    <a:pt x="205" y="2"/>
                    <a:pt x="199" y="1"/>
                    <a:pt x="194" y="1"/>
                  </a:cubicBezTo>
                  <a:cubicBezTo>
                    <a:pt x="193" y="0"/>
                    <a:pt x="192" y="0"/>
                    <a:pt x="19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出自【趣你的PPT】(微信:qunideppt)：最优质的PPT资源库"/>
            <p:cNvSpPr/>
            <p:nvPr/>
          </p:nvSpPr>
          <p:spPr bwMode="auto">
            <a:xfrm>
              <a:off x="7032823" y="1984400"/>
              <a:ext cx="60325" cy="39688"/>
            </a:xfrm>
            <a:custGeom>
              <a:avLst/>
              <a:gdLst>
                <a:gd name="T0" fmla="*/ 6 w 52"/>
                <a:gd name="T1" fmla="*/ 0 h 35"/>
                <a:gd name="T2" fmla="*/ 2 w 52"/>
                <a:gd name="T3" fmla="*/ 5 h 35"/>
                <a:gd name="T4" fmla="*/ 1 w 52"/>
                <a:gd name="T5" fmla="*/ 15 h 35"/>
                <a:gd name="T6" fmla="*/ 2 w 52"/>
                <a:gd name="T7" fmla="*/ 14 h 35"/>
                <a:gd name="T8" fmla="*/ 13 w 52"/>
                <a:gd name="T9" fmla="*/ 21 h 35"/>
                <a:gd name="T10" fmla="*/ 21 w 52"/>
                <a:gd name="T11" fmla="*/ 24 h 35"/>
                <a:gd name="T12" fmla="*/ 30 w 52"/>
                <a:gd name="T13" fmla="*/ 35 h 35"/>
                <a:gd name="T14" fmla="*/ 34 w 52"/>
                <a:gd name="T15" fmla="*/ 34 h 35"/>
                <a:gd name="T16" fmla="*/ 35 w 52"/>
                <a:gd name="T17" fmla="*/ 34 h 35"/>
                <a:gd name="T18" fmla="*/ 43 w 52"/>
                <a:gd name="T19" fmla="*/ 35 h 35"/>
                <a:gd name="T20" fmla="*/ 52 w 52"/>
                <a:gd name="T21" fmla="*/ 34 h 35"/>
                <a:gd name="T22" fmla="*/ 40 w 52"/>
                <a:gd name="T23" fmla="*/ 23 h 35"/>
                <a:gd name="T24" fmla="*/ 6 w 52"/>
                <a:gd name="T2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35">
                  <a:moveTo>
                    <a:pt x="6" y="0"/>
                  </a:moveTo>
                  <a:cubicBezTo>
                    <a:pt x="5" y="2"/>
                    <a:pt x="4" y="3"/>
                    <a:pt x="2" y="5"/>
                  </a:cubicBezTo>
                  <a:cubicBezTo>
                    <a:pt x="0" y="6"/>
                    <a:pt x="1" y="11"/>
                    <a:pt x="1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6" y="16"/>
                    <a:pt x="9" y="19"/>
                    <a:pt x="13" y="21"/>
                  </a:cubicBezTo>
                  <a:cubicBezTo>
                    <a:pt x="15" y="22"/>
                    <a:pt x="18" y="24"/>
                    <a:pt x="21" y="24"/>
                  </a:cubicBezTo>
                  <a:cubicBezTo>
                    <a:pt x="30" y="25"/>
                    <a:pt x="31" y="26"/>
                    <a:pt x="30" y="35"/>
                  </a:cubicBezTo>
                  <a:cubicBezTo>
                    <a:pt x="31" y="35"/>
                    <a:pt x="33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8" y="35"/>
                    <a:pt x="40" y="35"/>
                    <a:pt x="43" y="35"/>
                  </a:cubicBezTo>
                  <a:cubicBezTo>
                    <a:pt x="46" y="35"/>
                    <a:pt x="49" y="35"/>
                    <a:pt x="52" y="34"/>
                  </a:cubicBezTo>
                  <a:cubicBezTo>
                    <a:pt x="48" y="31"/>
                    <a:pt x="43" y="27"/>
                    <a:pt x="40" y="23"/>
                  </a:cubicBezTo>
                  <a:cubicBezTo>
                    <a:pt x="30" y="12"/>
                    <a:pt x="19" y="5"/>
                    <a:pt x="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出自【趣你的PPT】(微信:qunideppt)：最优质的PPT资源库"/>
            <p:cNvSpPr/>
            <p:nvPr/>
          </p:nvSpPr>
          <p:spPr bwMode="auto">
            <a:xfrm>
              <a:off x="7277298" y="2062188"/>
              <a:ext cx="73025" cy="23813"/>
            </a:xfrm>
            <a:custGeom>
              <a:avLst/>
              <a:gdLst>
                <a:gd name="T0" fmla="*/ 55 w 64"/>
                <a:gd name="T1" fmla="*/ 0 h 21"/>
                <a:gd name="T2" fmla="*/ 47 w 64"/>
                <a:gd name="T3" fmla="*/ 0 h 21"/>
                <a:gd name="T4" fmla="*/ 39 w 64"/>
                <a:gd name="T5" fmla="*/ 2 h 21"/>
                <a:gd name="T6" fmla="*/ 10 w 64"/>
                <a:gd name="T7" fmla="*/ 10 h 21"/>
                <a:gd name="T8" fmla="*/ 0 w 64"/>
                <a:gd name="T9" fmla="*/ 18 h 21"/>
                <a:gd name="T10" fmla="*/ 15 w 64"/>
                <a:gd name="T11" fmla="*/ 21 h 21"/>
                <a:gd name="T12" fmla="*/ 33 w 64"/>
                <a:gd name="T13" fmla="*/ 17 h 21"/>
                <a:gd name="T14" fmla="*/ 58 w 64"/>
                <a:gd name="T15" fmla="*/ 9 h 21"/>
                <a:gd name="T16" fmla="*/ 64 w 64"/>
                <a:gd name="T17" fmla="*/ 5 h 21"/>
                <a:gd name="T18" fmla="*/ 58 w 64"/>
                <a:gd name="T19" fmla="*/ 0 h 21"/>
                <a:gd name="T20" fmla="*/ 55 w 64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1">
                  <a:moveTo>
                    <a:pt x="55" y="0"/>
                  </a:moveTo>
                  <a:cubicBezTo>
                    <a:pt x="52" y="0"/>
                    <a:pt x="49" y="0"/>
                    <a:pt x="47" y="0"/>
                  </a:cubicBezTo>
                  <a:cubicBezTo>
                    <a:pt x="44" y="1"/>
                    <a:pt x="42" y="1"/>
                    <a:pt x="39" y="2"/>
                  </a:cubicBezTo>
                  <a:cubicBezTo>
                    <a:pt x="29" y="4"/>
                    <a:pt x="19" y="4"/>
                    <a:pt x="10" y="10"/>
                  </a:cubicBezTo>
                  <a:cubicBezTo>
                    <a:pt x="7" y="12"/>
                    <a:pt x="4" y="15"/>
                    <a:pt x="0" y="18"/>
                  </a:cubicBezTo>
                  <a:cubicBezTo>
                    <a:pt x="5" y="20"/>
                    <a:pt x="10" y="21"/>
                    <a:pt x="15" y="21"/>
                  </a:cubicBezTo>
                  <a:cubicBezTo>
                    <a:pt x="21" y="21"/>
                    <a:pt x="27" y="19"/>
                    <a:pt x="33" y="17"/>
                  </a:cubicBezTo>
                  <a:cubicBezTo>
                    <a:pt x="41" y="14"/>
                    <a:pt x="50" y="11"/>
                    <a:pt x="58" y="9"/>
                  </a:cubicBezTo>
                  <a:cubicBezTo>
                    <a:pt x="61" y="8"/>
                    <a:pt x="64" y="9"/>
                    <a:pt x="64" y="5"/>
                  </a:cubicBezTo>
                  <a:cubicBezTo>
                    <a:pt x="63" y="3"/>
                    <a:pt x="61" y="0"/>
                    <a:pt x="58" y="0"/>
                  </a:cubicBezTo>
                  <a:cubicBezTo>
                    <a:pt x="57" y="0"/>
                    <a:pt x="56" y="0"/>
                    <a:pt x="5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966148" y="2579713"/>
              <a:ext cx="717550" cy="328613"/>
            </a:xfrm>
            <a:custGeom>
              <a:avLst/>
              <a:gdLst>
                <a:gd name="T0" fmla="*/ 630 w 630"/>
                <a:gd name="T1" fmla="*/ 71 h 289"/>
                <a:gd name="T2" fmla="*/ 613 w 630"/>
                <a:gd name="T3" fmla="*/ 78 h 289"/>
                <a:gd name="T4" fmla="*/ 608 w 630"/>
                <a:gd name="T5" fmla="*/ 79 h 289"/>
                <a:gd name="T6" fmla="*/ 607 w 630"/>
                <a:gd name="T7" fmla="*/ 79 h 289"/>
                <a:gd name="T8" fmla="*/ 605 w 630"/>
                <a:gd name="T9" fmla="*/ 79 h 289"/>
                <a:gd name="T10" fmla="*/ 599 w 630"/>
                <a:gd name="T11" fmla="*/ 81 h 289"/>
                <a:gd name="T12" fmla="*/ 619 w 630"/>
                <a:gd name="T13" fmla="*/ 84 h 289"/>
                <a:gd name="T14" fmla="*/ 619 w 630"/>
                <a:gd name="T15" fmla="*/ 84 h 289"/>
                <a:gd name="T16" fmla="*/ 630 w 630"/>
                <a:gd name="T17" fmla="*/ 77 h 289"/>
                <a:gd name="T18" fmla="*/ 630 w 630"/>
                <a:gd name="T19" fmla="*/ 71 h 289"/>
                <a:gd name="T20" fmla="*/ 231 w 630"/>
                <a:gd name="T21" fmla="*/ 0 h 289"/>
                <a:gd name="T22" fmla="*/ 213 w 630"/>
                <a:gd name="T23" fmla="*/ 12 h 289"/>
                <a:gd name="T24" fmla="*/ 169 w 630"/>
                <a:gd name="T25" fmla="*/ 23 h 289"/>
                <a:gd name="T26" fmla="*/ 164 w 630"/>
                <a:gd name="T27" fmla="*/ 23 h 289"/>
                <a:gd name="T28" fmla="*/ 142 w 630"/>
                <a:gd name="T29" fmla="*/ 21 h 289"/>
                <a:gd name="T30" fmla="*/ 110 w 630"/>
                <a:gd name="T31" fmla="*/ 31 h 289"/>
                <a:gd name="T32" fmla="*/ 71 w 630"/>
                <a:gd name="T33" fmla="*/ 4 h 289"/>
                <a:gd name="T34" fmla="*/ 66 w 630"/>
                <a:gd name="T35" fmla="*/ 10 h 289"/>
                <a:gd name="T36" fmla="*/ 41 w 630"/>
                <a:gd name="T37" fmla="*/ 56 h 289"/>
                <a:gd name="T38" fmla="*/ 32 w 630"/>
                <a:gd name="T39" fmla="*/ 62 h 289"/>
                <a:gd name="T40" fmla="*/ 32 w 630"/>
                <a:gd name="T41" fmla="*/ 62 h 289"/>
                <a:gd name="T42" fmla="*/ 9 w 630"/>
                <a:gd name="T43" fmla="*/ 49 h 289"/>
                <a:gd name="T44" fmla="*/ 15 w 630"/>
                <a:gd name="T45" fmla="*/ 74 h 289"/>
                <a:gd name="T46" fmla="*/ 28 w 630"/>
                <a:gd name="T47" fmla="*/ 82 h 289"/>
                <a:gd name="T48" fmla="*/ 41 w 630"/>
                <a:gd name="T49" fmla="*/ 78 h 289"/>
                <a:gd name="T50" fmla="*/ 53 w 630"/>
                <a:gd name="T51" fmla="*/ 102 h 289"/>
                <a:gd name="T52" fmla="*/ 42 w 630"/>
                <a:gd name="T53" fmla="*/ 126 h 289"/>
                <a:gd name="T54" fmla="*/ 42 w 630"/>
                <a:gd name="T55" fmla="*/ 126 h 289"/>
                <a:gd name="T56" fmla="*/ 91 w 630"/>
                <a:gd name="T57" fmla="*/ 97 h 289"/>
                <a:gd name="T58" fmla="*/ 111 w 630"/>
                <a:gd name="T59" fmla="*/ 83 h 289"/>
                <a:gd name="T60" fmla="*/ 123 w 630"/>
                <a:gd name="T61" fmla="*/ 86 h 289"/>
                <a:gd name="T62" fmla="*/ 142 w 630"/>
                <a:gd name="T63" fmla="*/ 127 h 289"/>
                <a:gd name="T64" fmla="*/ 142 w 630"/>
                <a:gd name="T65" fmla="*/ 176 h 289"/>
                <a:gd name="T66" fmla="*/ 146 w 630"/>
                <a:gd name="T67" fmla="*/ 233 h 289"/>
                <a:gd name="T68" fmla="*/ 155 w 630"/>
                <a:gd name="T69" fmla="*/ 284 h 289"/>
                <a:gd name="T70" fmla="*/ 164 w 630"/>
                <a:gd name="T71" fmla="*/ 289 h 289"/>
                <a:gd name="T72" fmla="*/ 166 w 630"/>
                <a:gd name="T73" fmla="*/ 288 h 289"/>
                <a:gd name="T74" fmla="*/ 206 w 630"/>
                <a:gd name="T75" fmla="*/ 233 h 289"/>
                <a:gd name="T76" fmla="*/ 227 w 630"/>
                <a:gd name="T77" fmla="*/ 163 h 289"/>
                <a:gd name="T78" fmla="*/ 232 w 630"/>
                <a:gd name="T79" fmla="*/ 142 h 289"/>
                <a:gd name="T80" fmla="*/ 199 w 630"/>
                <a:gd name="T81" fmla="*/ 169 h 289"/>
                <a:gd name="T82" fmla="*/ 179 w 630"/>
                <a:gd name="T83" fmla="*/ 182 h 289"/>
                <a:gd name="T84" fmla="*/ 178 w 630"/>
                <a:gd name="T85" fmla="*/ 182 h 289"/>
                <a:gd name="T86" fmla="*/ 170 w 630"/>
                <a:gd name="T87" fmla="*/ 161 h 289"/>
                <a:gd name="T88" fmla="*/ 170 w 630"/>
                <a:gd name="T89" fmla="*/ 159 h 289"/>
                <a:gd name="T90" fmla="*/ 149 w 630"/>
                <a:gd name="T91" fmla="*/ 130 h 289"/>
                <a:gd name="T92" fmla="*/ 187 w 630"/>
                <a:gd name="T93" fmla="*/ 100 h 289"/>
                <a:gd name="T94" fmla="*/ 205 w 630"/>
                <a:gd name="T95" fmla="*/ 87 h 289"/>
                <a:gd name="T96" fmla="*/ 215 w 630"/>
                <a:gd name="T97" fmla="*/ 90 h 289"/>
                <a:gd name="T98" fmla="*/ 237 w 630"/>
                <a:gd name="T99" fmla="*/ 98 h 289"/>
                <a:gd name="T100" fmla="*/ 266 w 630"/>
                <a:gd name="T101" fmla="*/ 83 h 289"/>
                <a:gd name="T102" fmla="*/ 294 w 630"/>
                <a:gd name="T103" fmla="*/ 60 h 289"/>
                <a:gd name="T104" fmla="*/ 256 w 630"/>
                <a:gd name="T105" fmla="*/ 24 h 289"/>
                <a:gd name="T106" fmla="*/ 251 w 630"/>
                <a:gd name="T107" fmla="*/ 20 h 289"/>
                <a:gd name="T108" fmla="*/ 231 w 630"/>
                <a:gd name="T10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0" h="289">
                  <a:moveTo>
                    <a:pt x="630" y="71"/>
                  </a:moveTo>
                  <a:cubicBezTo>
                    <a:pt x="624" y="74"/>
                    <a:pt x="619" y="76"/>
                    <a:pt x="613" y="78"/>
                  </a:cubicBezTo>
                  <a:cubicBezTo>
                    <a:pt x="611" y="79"/>
                    <a:pt x="610" y="79"/>
                    <a:pt x="608" y="79"/>
                  </a:cubicBezTo>
                  <a:cubicBezTo>
                    <a:pt x="608" y="79"/>
                    <a:pt x="608" y="79"/>
                    <a:pt x="607" y="79"/>
                  </a:cubicBezTo>
                  <a:cubicBezTo>
                    <a:pt x="607" y="79"/>
                    <a:pt x="606" y="79"/>
                    <a:pt x="605" y="79"/>
                  </a:cubicBezTo>
                  <a:cubicBezTo>
                    <a:pt x="603" y="79"/>
                    <a:pt x="601" y="80"/>
                    <a:pt x="599" y="81"/>
                  </a:cubicBezTo>
                  <a:cubicBezTo>
                    <a:pt x="606" y="82"/>
                    <a:pt x="613" y="83"/>
                    <a:pt x="619" y="84"/>
                  </a:cubicBezTo>
                  <a:cubicBezTo>
                    <a:pt x="619" y="84"/>
                    <a:pt x="619" y="84"/>
                    <a:pt x="619" y="84"/>
                  </a:cubicBezTo>
                  <a:cubicBezTo>
                    <a:pt x="623" y="84"/>
                    <a:pt x="629" y="80"/>
                    <a:pt x="630" y="77"/>
                  </a:cubicBezTo>
                  <a:cubicBezTo>
                    <a:pt x="630" y="75"/>
                    <a:pt x="630" y="73"/>
                    <a:pt x="630" y="71"/>
                  </a:cubicBezTo>
                  <a:moveTo>
                    <a:pt x="231" y="0"/>
                  </a:moveTo>
                  <a:cubicBezTo>
                    <a:pt x="225" y="5"/>
                    <a:pt x="219" y="9"/>
                    <a:pt x="213" y="12"/>
                  </a:cubicBezTo>
                  <a:cubicBezTo>
                    <a:pt x="199" y="18"/>
                    <a:pt x="184" y="23"/>
                    <a:pt x="169" y="23"/>
                  </a:cubicBezTo>
                  <a:cubicBezTo>
                    <a:pt x="167" y="23"/>
                    <a:pt x="166" y="23"/>
                    <a:pt x="164" y="23"/>
                  </a:cubicBezTo>
                  <a:cubicBezTo>
                    <a:pt x="154" y="22"/>
                    <a:pt x="147" y="21"/>
                    <a:pt x="142" y="21"/>
                  </a:cubicBezTo>
                  <a:cubicBezTo>
                    <a:pt x="133" y="21"/>
                    <a:pt x="127" y="23"/>
                    <a:pt x="110" y="31"/>
                  </a:cubicBezTo>
                  <a:cubicBezTo>
                    <a:pt x="96" y="23"/>
                    <a:pt x="84" y="13"/>
                    <a:pt x="71" y="4"/>
                  </a:cubicBezTo>
                  <a:cubicBezTo>
                    <a:pt x="70" y="6"/>
                    <a:pt x="68" y="8"/>
                    <a:pt x="66" y="10"/>
                  </a:cubicBezTo>
                  <a:cubicBezTo>
                    <a:pt x="53" y="21"/>
                    <a:pt x="44" y="37"/>
                    <a:pt x="41" y="56"/>
                  </a:cubicBezTo>
                  <a:cubicBezTo>
                    <a:pt x="41" y="58"/>
                    <a:pt x="35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24" y="59"/>
                    <a:pt x="17" y="54"/>
                    <a:pt x="9" y="49"/>
                  </a:cubicBezTo>
                  <a:cubicBezTo>
                    <a:pt x="0" y="59"/>
                    <a:pt x="11" y="66"/>
                    <a:pt x="15" y="74"/>
                  </a:cubicBezTo>
                  <a:cubicBezTo>
                    <a:pt x="19" y="80"/>
                    <a:pt x="23" y="82"/>
                    <a:pt x="28" y="82"/>
                  </a:cubicBezTo>
                  <a:cubicBezTo>
                    <a:pt x="32" y="82"/>
                    <a:pt x="37" y="80"/>
                    <a:pt x="41" y="78"/>
                  </a:cubicBezTo>
                  <a:cubicBezTo>
                    <a:pt x="46" y="87"/>
                    <a:pt x="50" y="96"/>
                    <a:pt x="53" y="102"/>
                  </a:cubicBezTo>
                  <a:cubicBezTo>
                    <a:pt x="50" y="110"/>
                    <a:pt x="46" y="117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68" y="126"/>
                    <a:pt x="82" y="116"/>
                    <a:pt x="91" y="97"/>
                  </a:cubicBezTo>
                  <a:cubicBezTo>
                    <a:pt x="95" y="88"/>
                    <a:pt x="102" y="83"/>
                    <a:pt x="111" y="83"/>
                  </a:cubicBezTo>
                  <a:cubicBezTo>
                    <a:pt x="115" y="83"/>
                    <a:pt x="119" y="84"/>
                    <a:pt x="123" y="86"/>
                  </a:cubicBezTo>
                  <a:cubicBezTo>
                    <a:pt x="141" y="95"/>
                    <a:pt x="147" y="106"/>
                    <a:pt x="142" y="127"/>
                  </a:cubicBezTo>
                  <a:cubicBezTo>
                    <a:pt x="138" y="144"/>
                    <a:pt x="137" y="159"/>
                    <a:pt x="142" y="176"/>
                  </a:cubicBezTo>
                  <a:cubicBezTo>
                    <a:pt x="148" y="194"/>
                    <a:pt x="149" y="214"/>
                    <a:pt x="146" y="233"/>
                  </a:cubicBezTo>
                  <a:cubicBezTo>
                    <a:pt x="144" y="252"/>
                    <a:pt x="149" y="268"/>
                    <a:pt x="155" y="284"/>
                  </a:cubicBezTo>
                  <a:cubicBezTo>
                    <a:pt x="155" y="286"/>
                    <a:pt x="161" y="289"/>
                    <a:pt x="164" y="289"/>
                  </a:cubicBezTo>
                  <a:cubicBezTo>
                    <a:pt x="165" y="289"/>
                    <a:pt x="166" y="289"/>
                    <a:pt x="166" y="288"/>
                  </a:cubicBezTo>
                  <a:cubicBezTo>
                    <a:pt x="189" y="277"/>
                    <a:pt x="203" y="258"/>
                    <a:pt x="206" y="233"/>
                  </a:cubicBezTo>
                  <a:cubicBezTo>
                    <a:pt x="210" y="208"/>
                    <a:pt x="214" y="185"/>
                    <a:pt x="227" y="163"/>
                  </a:cubicBezTo>
                  <a:cubicBezTo>
                    <a:pt x="230" y="158"/>
                    <a:pt x="230" y="151"/>
                    <a:pt x="232" y="142"/>
                  </a:cubicBezTo>
                  <a:cubicBezTo>
                    <a:pt x="217" y="150"/>
                    <a:pt x="202" y="151"/>
                    <a:pt x="199" y="169"/>
                  </a:cubicBezTo>
                  <a:cubicBezTo>
                    <a:pt x="198" y="175"/>
                    <a:pt x="186" y="182"/>
                    <a:pt x="179" y="182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69" y="181"/>
                    <a:pt x="167" y="170"/>
                    <a:pt x="170" y="161"/>
                  </a:cubicBezTo>
                  <a:cubicBezTo>
                    <a:pt x="170" y="160"/>
                    <a:pt x="170" y="160"/>
                    <a:pt x="170" y="159"/>
                  </a:cubicBezTo>
                  <a:cubicBezTo>
                    <a:pt x="155" y="156"/>
                    <a:pt x="150" y="143"/>
                    <a:pt x="149" y="130"/>
                  </a:cubicBezTo>
                  <a:cubicBezTo>
                    <a:pt x="148" y="117"/>
                    <a:pt x="166" y="102"/>
                    <a:pt x="187" y="100"/>
                  </a:cubicBezTo>
                  <a:cubicBezTo>
                    <a:pt x="191" y="91"/>
                    <a:pt x="198" y="87"/>
                    <a:pt x="205" y="87"/>
                  </a:cubicBezTo>
                  <a:cubicBezTo>
                    <a:pt x="209" y="87"/>
                    <a:pt x="212" y="88"/>
                    <a:pt x="215" y="90"/>
                  </a:cubicBezTo>
                  <a:cubicBezTo>
                    <a:pt x="221" y="95"/>
                    <a:pt x="229" y="98"/>
                    <a:pt x="237" y="98"/>
                  </a:cubicBezTo>
                  <a:cubicBezTo>
                    <a:pt x="249" y="98"/>
                    <a:pt x="260" y="93"/>
                    <a:pt x="266" y="83"/>
                  </a:cubicBezTo>
                  <a:cubicBezTo>
                    <a:pt x="273" y="72"/>
                    <a:pt x="283" y="65"/>
                    <a:pt x="294" y="60"/>
                  </a:cubicBezTo>
                  <a:cubicBezTo>
                    <a:pt x="281" y="48"/>
                    <a:pt x="269" y="36"/>
                    <a:pt x="256" y="24"/>
                  </a:cubicBezTo>
                  <a:cubicBezTo>
                    <a:pt x="255" y="22"/>
                    <a:pt x="253" y="21"/>
                    <a:pt x="251" y="20"/>
                  </a:cubicBezTo>
                  <a:cubicBezTo>
                    <a:pt x="241" y="17"/>
                    <a:pt x="236" y="8"/>
                    <a:pt x="231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29673" y="2290788"/>
              <a:ext cx="454025" cy="381000"/>
            </a:xfrm>
            <a:custGeom>
              <a:avLst/>
              <a:gdLst>
                <a:gd name="T0" fmla="*/ 153 w 399"/>
                <a:gd name="T1" fmla="*/ 266 h 334"/>
                <a:gd name="T2" fmla="*/ 157 w 399"/>
                <a:gd name="T3" fmla="*/ 236 h 334"/>
                <a:gd name="T4" fmla="*/ 166 w 399"/>
                <a:gd name="T5" fmla="*/ 256 h 334"/>
                <a:gd name="T6" fmla="*/ 186 w 399"/>
                <a:gd name="T7" fmla="*/ 159 h 334"/>
                <a:gd name="T8" fmla="*/ 190 w 399"/>
                <a:gd name="T9" fmla="*/ 143 h 334"/>
                <a:gd name="T10" fmla="*/ 188 w 399"/>
                <a:gd name="T11" fmla="*/ 159 h 334"/>
                <a:gd name="T12" fmla="*/ 220 w 399"/>
                <a:gd name="T13" fmla="*/ 79 h 334"/>
                <a:gd name="T14" fmla="*/ 227 w 399"/>
                <a:gd name="T15" fmla="*/ 52 h 334"/>
                <a:gd name="T16" fmla="*/ 235 w 399"/>
                <a:gd name="T17" fmla="*/ 60 h 334"/>
                <a:gd name="T18" fmla="*/ 230 w 399"/>
                <a:gd name="T19" fmla="*/ 74 h 334"/>
                <a:gd name="T20" fmla="*/ 220 w 399"/>
                <a:gd name="T21" fmla="*/ 79 h 334"/>
                <a:gd name="T22" fmla="*/ 236 w 399"/>
                <a:gd name="T23" fmla="*/ 3 h 334"/>
                <a:gd name="T24" fmla="*/ 195 w 399"/>
                <a:gd name="T25" fmla="*/ 16 h 334"/>
                <a:gd name="T26" fmla="*/ 181 w 399"/>
                <a:gd name="T27" fmla="*/ 15 h 334"/>
                <a:gd name="T28" fmla="*/ 141 w 399"/>
                <a:gd name="T29" fmla="*/ 44 h 334"/>
                <a:gd name="T30" fmla="*/ 89 w 399"/>
                <a:gd name="T31" fmla="*/ 40 h 334"/>
                <a:gd name="T32" fmla="*/ 49 w 399"/>
                <a:gd name="T33" fmla="*/ 46 h 334"/>
                <a:gd name="T34" fmla="*/ 17 w 399"/>
                <a:gd name="T35" fmla="*/ 239 h 334"/>
                <a:gd name="T36" fmla="*/ 20 w 399"/>
                <a:gd name="T37" fmla="*/ 273 h 334"/>
                <a:gd name="T38" fmla="*/ 63 w 399"/>
                <a:gd name="T39" fmla="*/ 313 h 334"/>
                <a:gd name="T40" fmla="*/ 101 w 399"/>
                <a:gd name="T41" fmla="*/ 304 h 334"/>
                <a:gd name="T42" fmla="*/ 130 w 399"/>
                <a:gd name="T43" fmla="*/ 330 h 334"/>
                <a:gd name="T44" fmla="*/ 147 w 399"/>
                <a:gd name="T45" fmla="*/ 303 h 334"/>
                <a:gd name="T46" fmla="*/ 158 w 399"/>
                <a:gd name="T47" fmla="*/ 304 h 334"/>
                <a:gd name="T48" fmla="*/ 239 w 399"/>
                <a:gd name="T49" fmla="*/ 231 h 334"/>
                <a:gd name="T50" fmla="*/ 296 w 399"/>
                <a:gd name="T51" fmla="*/ 256 h 334"/>
                <a:gd name="T52" fmla="*/ 321 w 399"/>
                <a:gd name="T53" fmla="*/ 289 h 334"/>
                <a:gd name="T54" fmla="*/ 368 w 399"/>
                <a:gd name="T55" fmla="*/ 334 h 334"/>
                <a:gd name="T56" fmla="*/ 376 w 399"/>
                <a:gd name="T57" fmla="*/ 332 h 334"/>
                <a:gd name="T58" fmla="*/ 382 w 399"/>
                <a:gd name="T59" fmla="*/ 331 h 334"/>
                <a:gd name="T60" fmla="*/ 353 w 399"/>
                <a:gd name="T61" fmla="*/ 263 h 334"/>
                <a:gd name="T62" fmla="*/ 309 w 399"/>
                <a:gd name="T63" fmla="*/ 135 h 334"/>
                <a:gd name="T64" fmla="*/ 305 w 399"/>
                <a:gd name="T65" fmla="*/ 132 h 334"/>
                <a:gd name="T66" fmla="*/ 264 w 399"/>
                <a:gd name="T67" fmla="*/ 162 h 334"/>
                <a:gd name="T68" fmla="*/ 287 w 399"/>
                <a:gd name="T69" fmla="*/ 115 h 334"/>
                <a:gd name="T70" fmla="*/ 281 w 399"/>
                <a:gd name="T71" fmla="*/ 61 h 334"/>
                <a:gd name="T72" fmla="*/ 262 w 399"/>
                <a:gd name="T73" fmla="*/ 35 h 334"/>
                <a:gd name="T74" fmla="*/ 256 w 399"/>
                <a:gd name="T75" fmla="*/ 15 h 334"/>
                <a:gd name="T76" fmla="*/ 254 w 399"/>
                <a:gd name="T77" fmla="*/ 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9" h="334">
                  <a:moveTo>
                    <a:pt x="166" y="268"/>
                  </a:moveTo>
                  <a:cubicBezTo>
                    <a:pt x="162" y="268"/>
                    <a:pt x="157" y="268"/>
                    <a:pt x="153" y="266"/>
                  </a:cubicBezTo>
                  <a:cubicBezTo>
                    <a:pt x="144" y="263"/>
                    <a:pt x="141" y="255"/>
                    <a:pt x="144" y="247"/>
                  </a:cubicBezTo>
                  <a:cubicBezTo>
                    <a:pt x="146" y="240"/>
                    <a:pt x="151" y="236"/>
                    <a:pt x="157" y="236"/>
                  </a:cubicBezTo>
                  <a:cubicBezTo>
                    <a:pt x="158" y="236"/>
                    <a:pt x="159" y="236"/>
                    <a:pt x="161" y="237"/>
                  </a:cubicBezTo>
                  <a:cubicBezTo>
                    <a:pt x="163" y="244"/>
                    <a:pt x="164" y="250"/>
                    <a:pt x="166" y="256"/>
                  </a:cubicBezTo>
                  <a:cubicBezTo>
                    <a:pt x="166" y="260"/>
                    <a:pt x="166" y="264"/>
                    <a:pt x="166" y="268"/>
                  </a:cubicBezTo>
                  <a:moveTo>
                    <a:pt x="186" y="159"/>
                  </a:moveTo>
                  <a:cubicBezTo>
                    <a:pt x="183" y="159"/>
                    <a:pt x="183" y="157"/>
                    <a:pt x="184" y="155"/>
                  </a:cubicBezTo>
                  <a:cubicBezTo>
                    <a:pt x="185" y="150"/>
                    <a:pt x="188" y="146"/>
                    <a:pt x="190" y="143"/>
                  </a:cubicBezTo>
                  <a:cubicBezTo>
                    <a:pt x="195" y="145"/>
                    <a:pt x="198" y="147"/>
                    <a:pt x="201" y="149"/>
                  </a:cubicBezTo>
                  <a:cubicBezTo>
                    <a:pt x="200" y="156"/>
                    <a:pt x="194" y="158"/>
                    <a:pt x="188" y="159"/>
                  </a:cubicBezTo>
                  <a:cubicBezTo>
                    <a:pt x="187" y="159"/>
                    <a:pt x="187" y="159"/>
                    <a:pt x="186" y="159"/>
                  </a:cubicBezTo>
                  <a:moveTo>
                    <a:pt x="220" y="79"/>
                  </a:moveTo>
                  <a:cubicBezTo>
                    <a:pt x="218" y="79"/>
                    <a:pt x="210" y="70"/>
                    <a:pt x="212" y="67"/>
                  </a:cubicBezTo>
                  <a:cubicBezTo>
                    <a:pt x="214" y="62"/>
                    <a:pt x="220" y="59"/>
                    <a:pt x="227" y="52"/>
                  </a:cubicBezTo>
                  <a:cubicBezTo>
                    <a:pt x="229" y="56"/>
                    <a:pt x="231" y="59"/>
                    <a:pt x="232" y="62"/>
                  </a:cubicBezTo>
                  <a:cubicBezTo>
                    <a:pt x="233" y="61"/>
                    <a:pt x="234" y="60"/>
                    <a:pt x="235" y="60"/>
                  </a:cubicBezTo>
                  <a:cubicBezTo>
                    <a:pt x="236" y="64"/>
                    <a:pt x="237" y="66"/>
                    <a:pt x="238" y="68"/>
                  </a:cubicBezTo>
                  <a:cubicBezTo>
                    <a:pt x="234" y="72"/>
                    <a:pt x="232" y="73"/>
                    <a:pt x="230" y="74"/>
                  </a:cubicBezTo>
                  <a:cubicBezTo>
                    <a:pt x="227" y="76"/>
                    <a:pt x="223" y="78"/>
                    <a:pt x="220" y="79"/>
                  </a:cubicBezTo>
                  <a:cubicBezTo>
                    <a:pt x="220" y="79"/>
                    <a:pt x="220" y="79"/>
                    <a:pt x="220" y="79"/>
                  </a:cubicBezTo>
                  <a:moveTo>
                    <a:pt x="246" y="0"/>
                  </a:moveTo>
                  <a:cubicBezTo>
                    <a:pt x="243" y="0"/>
                    <a:pt x="240" y="1"/>
                    <a:pt x="236" y="3"/>
                  </a:cubicBezTo>
                  <a:cubicBezTo>
                    <a:pt x="225" y="7"/>
                    <a:pt x="214" y="12"/>
                    <a:pt x="203" y="15"/>
                  </a:cubicBezTo>
                  <a:cubicBezTo>
                    <a:pt x="201" y="16"/>
                    <a:pt x="198" y="16"/>
                    <a:pt x="195" y="16"/>
                  </a:cubicBezTo>
                  <a:cubicBezTo>
                    <a:pt x="192" y="16"/>
                    <a:pt x="189" y="16"/>
                    <a:pt x="186" y="15"/>
                  </a:cubicBezTo>
                  <a:cubicBezTo>
                    <a:pt x="184" y="15"/>
                    <a:pt x="183" y="15"/>
                    <a:pt x="181" y="15"/>
                  </a:cubicBezTo>
                  <a:cubicBezTo>
                    <a:pt x="172" y="15"/>
                    <a:pt x="163" y="21"/>
                    <a:pt x="157" y="33"/>
                  </a:cubicBezTo>
                  <a:cubicBezTo>
                    <a:pt x="153" y="41"/>
                    <a:pt x="148" y="44"/>
                    <a:pt x="141" y="44"/>
                  </a:cubicBezTo>
                  <a:cubicBezTo>
                    <a:pt x="140" y="44"/>
                    <a:pt x="139" y="44"/>
                    <a:pt x="138" y="44"/>
                  </a:cubicBezTo>
                  <a:cubicBezTo>
                    <a:pt x="122" y="43"/>
                    <a:pt x="105" y="40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75" y="40"/>
                    <a:pt x="62" y="42"/>
                    <a:pt x="49" y="46"/>
                  </a:cubicBezTo>
                  <a:cubicBezTo>
                    <a:pt x="47" y="46"/>
                    <a:pt x="45" y="46"/>
                    <a:pt x="43" y="47"/>
                  </a:cubicBezTo>
                  <a:cubicBezTo>
                    <a:pt x="101" y="109"/>
                    <a:pt x="73" y="198"/>
                    <a:pt x="17" y="239"/>
                  </a:cubicBezTo>
                  <a:cubicBezTo>
                    <a:pt x="11" y="243"/>
                    <a:pt x="6" y="248"/>
                    <a:pt x="0" y="253"/>
                  </a:cubicBezTo>
                  <a:cubicBezTo>
                    <a:pt x="5" y="261"/>
                    <a:pt x="10" y="270"/>
                    <a:pt x="20" y="273"/>
                  </a:cubicBezTo>
                  <a:cubicBezTo>
                    <a:pt x="22" y="274"/>
                    <a:pt x="24" y="275"/>
                    <a:pt x="25" y="277"/>
                  </a:cubicBezTo>
                  <a:cubicBezTo>
                    <a:pt x="38" y="289"/>
                    <a:pt x="50" y="301"/>
                    <a:pt x="63" y="313"/>
                  </a:cubicBezTo>
                  <a:cubicBezTo>
                    <a:pt x="68" y="311"/>
                    <a:pt x="74" y="309"/>
                    <a:pt x="80" y="308"/>
                  </a:cubicBezTo>
                  <a:cubicBezTo>
                    <a:pt x="89" y="306"/>
                    <a:pt x="96" y="304"/>
                    <a:pt x="101" y="304"/>
                  </a:cubicBezTo>
                  <a:cubicBezTo>
                    <a:pt x="113" y="304"/>
                    <a:pt x="118" y="311"/>
                    <a:pt x="126" y="329"/>
                  </a:cubicBezTo>
                  <a:cubicBezTo>
                    <a:pt x="126" y="330"/>
                    <a:pt x="128" y="330"/>
                    <a:pt x="130" y="330"/>
                  </a:cubicBezTo>
                  <a:cubicBezTo>
                    <a:pt x="131" y="326"/>
                    <a:pt x="134" y="321"/>
                    <a:pt x="134" y="316"/>
                  </a:cubicBezTo>
                  <a:cubicBezTo>
                    <a:pt x="135" y="307"/>
                    <a:pt x="140" y="303"/>
                    <a:pt x="147" y="303"/>
                  </a:cubicBezTo>
                  <a:cubicBezTo>
                    <a:pt x="148" y="303"/>
                    <a:pt x="150" y="303"/>
                    <a:pt x="152" y="303"/>
                  </a:cubicBezTo>
                  <a:cubicBezTo>
                    <a:pt x="154" y="304"/>
                    <a:pt x="157" y="304"/>
                    <a:pt x="158" y="304"/>
                  </a:cubicBezTo>
                  <a:cubicBezTo>
                    <a:pt x="168" y="304"/>
                    <a:pt x="171" y="298"/>
                    <a:pt x="176" y="288"/>
                  </a:cubicBezTo>
                  <a:cubicBezTo>
                    <a:pt x="189" y="260"/>
                    <a:pt x="203" y="231"/>
                    <a:pt x="239" y="231"/>
                  </a:cubicBezTo>
                  <a:cubicBezTo>
                    <a:pt x="240" y="231"/>
                    <a:pt x="241" y="231"/>
                    <a:pt x="242" y="231"/>
                  </a:cubicBezTo>
                  <a:cubicBezTo>
                    <a:pt x="263" y="231"/>
                    <a:pt x="282" y="238"/>
                    <a:pt x="296" y="256"/>
                  </a:cubicBezTo>
                  <a:cubicBezTo>
                    <a:pt x="299" y="260"/>
                    <a:pt x="304" y="263"/>
                    <a:pt x="307" y="267"/>
                  </a:cubicBezTo>
                  <a:cubicBezTo>
                    <a:pt x="312" y="274"/>
                    <a:pt x="316" y="282"/>
                    <a:pt x="321" y="289"/>
                  </a:cubicBezTo>
                  <a:cubicBezTo>
                    <a:pt x="327" y="299"/>
                    <a:pt x="331" y="309"/>
                    <a:pt x="338" y="318"/>
                  </a:cubicBezTo>
                  <a:cubicBezTo>
                    <a:pt x="346" y="328"/>
                    <a:pt x="357" y="331"/>
                    <a:pt x="368" y="334"/>
                  </a:cubicBezTo>
                  <a:cubicBezTo>
                    <a:pt x="370" y="333"/>
                    <a:pt x="372" y="332"/>
                    <a:pt x="374" y="332"/>
                  </a:cubicBezTo>
                  <a:cubicBezTo>
                    <a:pt x="375" y="332"/>
                    <a:pt x="376" y="332"/>
                    <a:pt x="376" y="332"/>
                  </a:cubicBezTo>
                  <a:cubicBezTo>
                    <a:pt x="377" y="332"/>
                    <a:pt x="377" y="332"/>
                    <a:pt x="377" y="332"/>
                  </a:cubicBezTo>
                  <a:cubicBezTo>
                    <a:pt x="379" y="332"/>
                    <a:pt x="380" y="332"/>
                    <a:pt x="382" y="331"/>
                  </a:cubicBezTo>
                  <a:cubicBezTo>
                    <a:pt x="388" y="329"/>
                    <a:pt x="393" y="327"/>
                    <a:pt x="399" y="324"/>
                  </a:cubicBezTo>
                  <a:cubicBezTo>
                    <a:pt x="399" y="298"/>
                    <a:pt x="379" y="271"/>
                    <a:pt x="353" y="263"/>
                  </a:cubicBezTo>
                  <a:cubicBezTo>
                    <a:pt x="325" y="253"/>
                    <a:pt x="304" y="216"/>
                    <a:pt x="312" y="187"/>
                  </a:cubicBezTo>
                  <a:cubicBezTo>
                    <a:pt x="317" y="169"/>
                    <a:pt x="316" y="152"/>
                    <a:pt x="309" y="135"/>
                  </a:cubicBezTo>
                  <a:cubicBezTo>
                    <a:pt x="309" y="133"/>
                    <a:pt x="308" y="131"/>
                    <a:pt x="308" y="129"/>
                  </a:cubicBezTo>
                  <a:cubicBezTo>
                    <a:pt x="307" y="130"/>
                    <a:pt x="306" y="131"/>
                    <a:pt x="305" y="132"/>
                  </a:cubicBezTo>
                  <a:cubicBezTo>
                    <a:pt x="302" y="134"/>
                    <a:pt x="300" y="138"/>
                    <a:pt x="298" y="141"/>
                  </a:cubicBezTo>
                  <a:cubicBezTo>
                    <a:pt x="291" y="153"/>
                    <a:pt x="280" y="159"/>
                    <a:pt x="264" y="162"/>
                  </a:cubicBezTo>
                  <a:cubicBezTo>
                    <a:pt x="266" y="155"/>
                    <a:pt x="266" y="149"/>
                    <a:pt x="267" y="144"/>
                  </a:cubicBezTo>
                  <a:cubicBezTo>
                    <a:pt x="270" y="131"/>
                    <a:pt x="276" y="122"/>
                    <a:pt x="287" y="115"/>
                  </a:cubicBezTo>
                  <a:cubicBezTo>
                    <a:pt x="304" y="105"/>
                    <a:pt x="304" y="104"/>
                    <a:pt x="296" y="86"/>
                  </a:cubicBezTo>
                  <a:cubicBezTo>
                    <a:pt x="292" y="77"/>
                    <a:pt x="286" y="69"/>
                    <a:pt x="281" y="61"/>
                  </a:cubicBezTo>
                  <a:cubicBezTo>
                    <a:pt x="279" y="59"/>
                    <a:pt x="276" y="57"/>
                    <a:pt x="274" y="56"/>
                  </a:cubicBezTo>
                  <a:cubicBezTo>
                    <a:pt x="262" y="54"/>
                    <a:pt x="262" y="45"/>
                    <a:pt x="262" y="35"/>
                  </a:cubicBezTo>
                  <a:cubicBezTo>
                    <a:pt x="262" y="33"/>
                    <a:pt x="261" y="30"/>
                    <a:pt x="261" y="27"/>
                  </a:cubicBezTo>
                  <a:cubicBezTo>
                    <a:pt x="259" y="23"/>
                    <a:pt x="257" y="19"/>
                    <a:pt x="256" y="15"/>
                  </a:cubicBezTo>
                  <a:cubicBezTo>
                    <a:pt x="256" y="15"/>
                    <a:pt x="255" y="15"/>
                    <a:pt x="255" y="15"/>
                  </a:cubicBezTo>
                  <a:cubicBezTo>
                    <a:pt x="255" y="13"/>
                    <a:pt x="254" y="11"/>
                    <a:pt x="254" y="9"/>
                  </a:cubicBezTo>
                  <a:cubicBezTo>
                    <a:pt x="252" y="3"/>
                    <a:pt x="250" y="0"/>
                    <a:pt x="24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出自【趣你的PPT】(微信:qunideppt)：最优质的PPT资源库"/>
            <p:cNvSpPr/>
            <p:nvPr/>
          </p:nvSpPr>
          <p:spPr bwMode="auto">
            <a:xfrm>
              <a:off x="7518598" y="2301900"/>
              <a:ext cx="1588" cy="6350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6 h 6"/>
                <a:gd name="T6" fmla="*/ 1 w 2"/>
                <a:gd name="T7" fmla="*/ 3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cubicBezTo>
                    <a:pt x="0" y="2"/>
                    <a:pt x="1" y="4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出自【趣你的PPT】(微信:qunideppt)：最优质的PPT资源库"/>
            <p:cNvSpPr/>
            <p:nvPr/>
          </p:nvSpPr>
          <p:spPr bwMode="auto">
            <a:xfrm>
              <a:off x="7437635" y="2454300"/>
              <a:ext cx="20638" cy="17463"/>
            </a:xfrm>
            <a:custGeom>
              <a:avLst/>
              <a:gdLst>
                <a:gd name="T0" fmla="*/ 7 w 18"/>
                <a:gd name="T1" fmla="*/ 0 h 16"/>
                <a:gd name="T2" fmla="*/ 1 w 18"/>
                <a:gd name="T3" fmla="*/ 12 h 16"/>
                <a:gd name="T4" fmla="*/ 3 w 18"/>
                <a:gd name="T5" fmla="*/ 16 h 16"/>
                <a:gd name="T6" fmla="*/ 5 w 18"/>
                <a:gd name="T7" fmla="*/ 16 h 16"/>
                <a:gd name="T8" fmla="*/ 18 w 18"/>
                <a:gd name="T9" fmla="*/ 6 h 16"/>
                <a:gd name="T10" fmla="*/ 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7" y="0"/>
                  </a:moveTo>
                  <a:cubicBezTo>
                    <a:pt x="5" y="3"/>
                    <a:pt x="2" y="7"/>
                    <a:pt x="1" y="12"/>
                  </a:cubicBezTo>
                  <a:cubicBezTo>
                    <a:pt x="0" y="14"/>
                    <a:pt x="0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11" y="15"/>
                    <a:pt x="17" y="13"/>
                    <a:pt x="18" y="6"/>
                  </a:cubicBezTo>
                  <a:cubicBezTo>
                    <a:pt x="15" y="4"/>
                    <a:pt x="12" y="2"/>
                    <a:pt x="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出自【趣你的PPT】(微信:qunideppt)：最优质的PPT资源库"/>
            <p:cNvSpPr/>
            <p:nvPr/>
          </p:nvSpPr>
          <p:spPr bwMode="auto">
            <a:xfrm>
              <a:off x="7491610" y="2359050"/>
              <a:ext cx="9525" cy="15875"/>
            </a:xfrm>
            <a:custGeom>
              <a:avLst/>
              <a:gdLst>
                <a:gd name="T0" fmla="*/ 5 w 8"/>
                <a:gd name="T1" fmla="*/ 0 h 14"/>
                <a:gd name="T2" fmla="*/ 2 w 8"/>
                <a:gd name="T3" fmla="*/ 2 h 14"/>
                <a:gd name="T4" fmla="*/ 4 w 8"/>
                <a:gd name="T5" fmla="*/ 9 h 14"/>
                <a:gd name="T6" fmla="*/ 0 w 8"/>
                <a:gd name="T7" fmla="*/ 14 h 14"/>
                <a:gd name="T8" fmla="*/ 8 w 8"/>
                <a:gd name="T9" fmla="*/ 8 h 14"/>
                <a:gd name="T10" fmla="*/ 5 w 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4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4" y="5"/>
                    <a:pt x="5" y="7"/>
                    <a:pt x="4" y="9"/>
                  </a:cubicBezTo>
                  <a:cubicBezTo>
                    <a:pt x="3" y="10"/>
                    <a:pt x="2" y="12"/>
                    <a:pt x="0" y="14"/>
                  </a:cubicBezTo>
                  <a:cubicBezTo>
                    <a:pt x="2" y="13"/>
                    <a:pt x="4" y="12"/>
                    <a:pt x="8" y="8"/>
                  </a:cubicBezTo>
                  <a:cubicBezTo>
                    <a:pt x="7" y="6"/>
                    <a:pt x="6" y="4"/>
                    <a:pt x="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23323" y="2214588"/>
              <a:ext cx="430213" cy="261938"/>
            </a:xfrm>
            <a:custGeom>
              <a:avLst/>
              <a:gdLst>
                <a:gd name="T0" fmla="*/ 308 w 377"/>
                <a:gd name="T1" fmla="*/ 35 h 229"/>
                <a:gd name="T2" fmla="*/ 275 w 377"/>
                <a:gd name="T3" fmla="*/ 63 h 229"/>
                <a:gd name="T4" fmla="*/ 261 w 377"/>
                <a:gd name="T5" fmla="*/ 82 h 229"/>
                <a:gd name="T6" fmla="*/ 267 w 377"/>
                <a:gd name="T7" fmla="*/ 102 h 229"/>
                <a:gd name="T8" fmla="*/ 286 w 377"/>
                <a:gd name="T9" fmla="*/ 128 h 229"/>
                <a:gd name="T10" fmla="*/ 292 w 377"/>
                <a:gd name="T11" fmla="*/ 182 h 229"/>
                <a:gd name="T12" fmla="*/ 269 w 377"/>
                <a:gd name="T13" fmla="*/ 229 h 229"/>
                <a:gd name="T14" fmla="*/ 310 w 377"/>
                <a:gd name="T15" fmla="*/ 199 h 229"/>
                <a:gd name="T16" fmla="*/ 315 w 377"/>
                <a:gd name="T17" fmla="*/ 182 h 229"/>
                <a:gd name="T18" fmla="*/ 336 w 377"/>
                <a:gd name="T19" fmla="*/ 180 h 229"/>
                <a:gd name="T20" fmla="*/ 365 w 377"/>
                <a:gd name="T21" fmla="*/ 184 h 229"/>
                <a:gd name="T22" fmla="*/ 370 w 377"/>
                <a:gd name="T23" fmla="*/ 170 h 229"/>
                <a:gd name="T24" fmla="*/ 305 w 377"/>
                <a:gd name="T25" fmla="*/ 144 h 229"/>
                <a:gd name="T26" fmla="*/ 306 w 377"/>
                <a:gd name="T27" fmla="*/ 97 h 229"/>
                <a:gd name="T28" fmla="*/ 364 w 377"/>
                <a:gd name="T29" fmla="*/ 71 h 229"/>
                <a:gd name="T30" fmla="*/ 370 w 377"/>
                <a:gd name="T31" fmla="*/ 63 h 229"/>
                <a:gd name="T32" fmla="*/ 333 w 377"/>
                <a:gd name="T33" fmla="*/ 51 h 229"/>
                <a:gd name="T34" fmla="*/ 320 w 377"/>
                <a:gd name="T35" fmla="*/ 40 h 229"/>
                <a:gd name="T36" fmla="*/ 308 w 377"/>
                <a:gd name="T37" fmla="*/ 35 h 229"/>
                <a:gd name="T38" fmla="*/ 243 w 377"/>
                <a:gd name="T39" fmla="*/ 36 h 229"/>
                <a:gd name="T40" fmla="*/ 221 w 377"/>
                <a:gd name="T41" fmla="*/ 62 h 229"/>
                <a:gd name="T42" fmla="*/ 163 w 377"/>
                <a:gd name="T43" fmla="*/ 74 h 229"/>
                <a:gd name="T44" fmla="*/ 143 w 377"/>
                <a:gd name="T45" fmla="*/ 73 h 229"/>
                <a:gd name="T46" fmla="*/ 111 w 377"/>
                <a:gd name="T47" fmla="*/ 81 h 229"/>
                <a:gd name="T48" fmla="*/ 71 w 377"/>
                <a:gd name="T49" fmla="*/ 98 h 229"/>
                <a:gd name="T50" fmla="*/ 44 w 377"/>
                <a:gd name="T51" fmla="*/ 96 h 229"/>
                <a:gd name="T52" fmla="*/ 26 w 377"/>
                <a:gd name="T53" fmla="*/ 81 h 229"/>
                <a:gd name="T54" fmla="*/ 5 w 377"/>
                <a:gd name="T55" fmla="*/ 73 h 229"/>
                <a:gd name="T56" fmla="*/ 0 w 377"/>
                <a:gd name="T57" fmla="*/ 78 h 229"/>
                <a:gd name="T58" fmla="*/ 48 w 377"/>
                <a:gd name="T59" fmla="*/ 114 h 229"/>
                <a:gd name="T60" fmla="*/ 94 w 377"/>
                <a:gd name="T61" fmla="*/ 107 h 229"/>
                <a:gd name="T62" fmla="*/ 143 w 377"/>
                <a:gd name="T63" fmla="*/ 111 h 229"/>
                <a:gd name="T64" fmla="*/ 162 w 377"/>
                <a:gd name="T65" fmla="*/ 100 h 229"/>
                <a:gd name="T66" fmla="*/ 191 w 377"/>
                <a:gd name="T67" fmla="*/ 82 h 229"/>
                <a:gd name="T68" fmla="*/ 208 w 377"/>
                <a:gd name="T69" fmla="*/ 82 h 229"/>
                <a:gd name="T70" fmla="*/ 251 w 377"/>
                <a:gd name="T71" fmla="*/ 67 h 229"/>
                <a:gd name="T72" fmla="*/ 261 w 377"/>
                <a:gd name="T73" fmla="*/ 73 h 229"/>
                <a:gd name="T74" fmla="*/ 267 w 377"/>
                <a:gd name="T75" fmla="*/ 55 h 229"/>
                <a:gd name="T76" fmla="*/ 283 w 377"/>
                <a:gd name="T77" fmla="*/ 25 h 229"/>
                <a:gd name="T78" fmla="*/ 265 w 377"/>
                <a:gd name="T79" fmla="*/ 14 h 229"/>
                <a:gd name="T80" fmla="*/ 252 w 377"/>
                <a:gd name="T8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7" h="229">
                  <a:moveTo>
                    <a:pt x="308" y="35"/>
                  </a:moveTo>
                  <a:cubicBezTo>
                    <a:pt x="308" y="35"/>
                    <a:pt x="308" y="35"/>
                    <a:pt x="308" y="35"/>
                  </a:cubicBezTo>
                  <a:cubicBezTo>
                    <a:pt x="297" y="35"/>
                    <a:pt x="288" y="37"/>
                    <a:pt x="284" y="48"/>
                  </a:cubicBezTo>
                  <a:cubicBezTo>
                    <a:pt x="281" y="54"/>
                    <a:pt x="278" y="58"/>
                    <a:pt x="275" y="63"/>
                  </a:cubicBezTo>
                  <a:cubicBezTo>
                    <a:pt x="275" y="64"/>
                    <a:pt x="275" y="64"/>
                    <a:pt x="275" y="65"/>
                  </a:cubicBezTo>
                  <a:cubicBezTo>
                    <a:pt x="278" y="77"/>
                    <a:pt x="273" y="79"/>
                    <a:pt x="261" y="82"/>
                  </a:cubicBezTo>
                  <a:cubicBezTo>
                    <a:pt x="262" y="86"/>
                    <a:pt x="264" y="90"/>
                    <a:pt x="266" y="94"/>
                  </a:cubicBezTo>
                  <a:cubicBezTo>
                    <a:pt x="266" y="97"/>
                    <a:pt x="267" y="100"/>
                    <a:pt x="267" y="102"/>
                  </a:cubicBezTo>
                  <a:cubicBezTo>
                    <a:pt x="267" y="112"/>
                    <a:pt x="267" y="121"/>
                    <a:pt x="279" y="123"/>
                  </a:cubicBezTo>
                  <a:cubicBezTo>
                    <a:pt x="281" y="124"/>
                    <a:pt x="284" y="126"/>
                    <a:pt x="286" y="128"/>
                  </a:cubicBezTo>
                  <a:cubicBezTo>
                    <a:pt x="291" y="136"/>
                    <a:pt x="297" y="144"/>
                    <a:pt x="301" y="153"/>
                  </a:cubicBezTo>
                  <a:cubicBezTo>
                    <a:pt x="309" y="171"/>
                    <a:pt x="309" y="172"/>
                    <a:pt x="292" y="182"/>
                  </a:cubicBezTo>
                  <a:cubicBezTo>
                    <a:pt x="281" y="189"/>
                    <a:pt x="275" y="198"/>
                    <a:pt x="272" y="211"/>
                  </a:cubicBezTo>
                  <a:cubicBezTo>
                    <a:pt x="271" y="216"/>
                    <a:pt x="271" y="222"/>
                    <a:pt x="269" y="229"/>
                  </a:cubicBezTo>
                  <a:cubicBezTo>
                    <a:pt x="285" y="226"/>
                    <a:pt x="296" y="220"/>
                    <a:pt x="303" y="208"/>
                  </a:cubicBezTo>
                  <a:cubicBezTo>
                    <a:pt x="305" y="205"/>
                    <a:pt x="307" y="201"/>
                    <a:pt x="310" y="199"/>
                  </a:cubicBezTo>
                  <a:cubicBezTo>
                    <a:pt x="311" y="198"/>
                    <a:pt x="312" y="197"/>
                    <a:pt x="313" y="196"/>
                  </a:cubicBezTo>
                  <a:cubicBezTo>
                    <a:pt x="312" y="190"/>
                    <a:pt x="312" y="184"/>
                    <a:pt x="315" y="182"/>
                  </a:cubicBezTo>
                  <a:cubicBezTo>
                    <a:pt x="318" y="180"/>
                    <a:pt x="321" y="179"/>
                    <a:pt x="326" y="179"/>
                  </a:cubicBezTo>
                  <a:cubicBezTo>
                    <a:pt x="329" y="179"/>
                    <a:pt x="333" y="180"/>
                    <a:pt x="336" y="180"/>
                  </a:cubicBezTo>
                  <a:cubicBezTo>
                    <a:pt x="346" y="181"/>
                    <a:pt x="355" y="183"/>
                    <a:pt x="364" y="184"/>
                  </a:cubicBezTo>
                  <a:cubicBezTo>
                    <a:pt x="364" y="184"/>
                    <a:pt x="364" y="184"/>
                    <a:pt x="365" y="184"/>
                  </a:cubicBezTo>
                  <a:cubicBezTo>
                    <a:pt x="367" y="184"/>
                    <a:pt x="372" y="182"/>
                    <a:pt x="373" y="181"/>
                  </a:cubicBezTo>
                  <a:cubicBezTo>
                    <a:pt x="374" y="178"/>
                    <a:pt x="372" y="173"/>
                    <a:pt x="370" y="170"/>
                  </a:cubicBezTo>
                  <a:cubicBezTo>
                    <a:pt x="362" y="158"/>
                    <a:pt x="349" y="157"/>
                    <a:pt x="336" y="154"/>
                  </a:cubicBezTo>
                  <a:cubicBezTo>
                    <a:pt x="326" y="151"/>
                    <a:pt x="315" y="149"/>
                    <a:pt x="305" y="144"/>
                  </a:cubicBezTo>
                  <a:cubicBezTo>
                    <a:pt x="297" y="139"/>
                    <a:pt x="290" y="133"/>
                    <a:pt x="291" y="121"/>
                  </a:cubicBezTo>
                  <a:cubicBezTo>
                    <a:pt x="292" y="111"/>
                    <a:pt x="294" y="101"/>
                    <a:pt x="306" y="97"/>
                  </a:cubicBezTo>
                  <a:cubicBezTo>
                    <a:pt x="319" y="93"/>
                    <a:pt x="330" y="86"/>
                    <a:pt x="343" y="81"/>
                  </a:cubicBezTo>
                  <a:cubicBezTo>
                    <a:pt x="350" y="78"/>
                    <a:pt x="357" y="75"/>
                    <a:pt x="364" y="71"/>
                  </a:cubicBezTo>
                  <a:cubicBezTo>
                    <a:pt x="368" y="69"/>
                    <a:pt x="373" y="68"/>
                    <a:pt x="377" y="66"/>
                  </a:cubicBezTo>
                  <a:cubicBezTo>
                    <a:pt x="375" y="65"/>
                    <a:pt x="372" y="64"/>
                    <a:pt x="370" y="63"/>
                  </a:cubicBezTo>
                  <a:cubicBezTo>
                    <a:pt x="363" y="60"/>
                    <a:pt x="356" y="58"/>
                    <a:pt x="350" y="55"/>
                  </a:cubicBezTo>
                  <a:cubicBezTo>
                    <a:pt x="344" y="53"/>
                    <a:pt x="338" y="52"/>
                    <a:pt x="333" y="51"/>
                  </a:cubicBezTo>
                  <a:cubicBezTo>
                    <a:pt x="330" y="50"/>
                    <a:pt x="328" y="49"/>
                    <a:pt x="327" y="46"/>
                  </a:cubicBezTo>
                  <a:cubicBezTo>
                    <a:pt x="326" y="44"/>
                    <a:pt x="323" y="41"/>
                    <a:pt x="320" y="40"/>
                  </a:cubicBezTo>
                  <a:cubicBezTo>
                    <a:pt x="317" y="38"/>
                    <a:pt x="314" y="37"/>
                    <a:pt x="311" y="36"/>
                  </a:cubicBezTo>
                  <a:cubicBezTo>
                    <a:pt x="310" y="35"/>
                    <a:pt x="309" y="35"/>
                    <a:pt x="308" y="35"/>
                  </a:cubicBezTo>
                  <a:moveTo>
                    <a:pt x="252" y="0"/>
                  </a:moveTo>
                  <a:cubicBezTo>
                    <a:pt x="248" y="12"/>
                    <a:pt x="243" y="24"/>
                    <a:pt x="243" y="36"/>
                  </a:cubicBezTo>
                  <a:cubicBezTo>
                    <a:pt x="243" y="50"/>
                    <a:pt x="237" y="55"/>
                    <a:pt x="228" y="60"/>
                  </a:cubicBezTo>
                  <a:cubicBezTo>
                    <a:pt x="226" y="61"/>
                    <a:pt x="223" y="62"/>
                    <a:pt x="221" y="62"/>
                  </a:cubicBezTo>
                  <a:cubicBezTo>
                    <a:pt x="210" y="65"/>
                    <a:pt x="199" y="67"/>
                    <a:pt x="188" y="70"/>
                  </a:cubicBezTo>
                  <a:cubicBezTo>
                    <a:pt x="180" y="73"/>
                    <a:pt x="171" y="74"/>
                    <a:pt x="163" y="74"/>
                  </a:cubicBezTo>
                  <a:cubicBezTo>
                    <a:pt x="158" y="74"/>
                    <a:pt x="152" y="74"/>
                    <a:pt x="146" y="73"/>
                  </a:cubicBezTo>
                  <a:cubicBezTo>
                    <a:pt x="145" y="73"/>
                    <a:pt x="144" y="73"/>
                    <a:pt x="143" y="73"/>
                  </a:cubicBezTo>
                  <a:cubicBezTo>
                    <a:pt x="133" y="73"/>
                    <a:pt x="124" y="76"/>
                    <a:pt x="114" y="77"/>
                  </a:cubicBezTo>
                  <a:cubicBezTo>
                    <a:pt x="113" y="78"/>
                    <a:pt x="112" y="80"/>
                    <a:pt x="111" y="81"/>
                  </a:cubicBezTo>
                  <a:cubicBezTo>
                    <a:pt x="107" y="84"/>
                    <a:pt x="103" y="88"/>
                    <a:pt x="99" y="89"/>
                  </a:cubicBezTo>
                  <a:cubicBezTo>
                    <a:pt x="90" y="93"/>
                    <a:pt x="80" y="95"/>
                    <a:pt x="71" y="98"/>
                  </a:cubicBezTo>
                  <a:cubicBezTo>
                    <a:pt x="66" y="100"/>
                    <a:pt x="62" y="101"/>
                    <a:pt x="58" y="101"/>
                  </a:cubicBezTo>
                  <a:cubicBezTo>
                    <a:pt x="53" y="101"/>
                    <a:pt x="48" y="100"/>
                    <a:pt x="44" y="96"/>
                  </a:cubicBezTo>
                  <a:cubicBezTo>
                    <a:pt x="38" y="92"/>
                    <a:pt x="35" y="87"/>
                    <a:pt x="34" y="80"/>
                  </a:cubicBezTo>
                  <a:cubicBezTo>
                    <a:pt x="31" y="81"/>
                    <a:pt x="29" y="81"/>
                    <a:pt x="26" y="81"/>
                  </a:cubicBezTo>
                  <a:cubicBezTo>
                    <a:pt x="25" y="81"/>
                    <a:pt x="23" y="81"/>
                    <a:pt x="21" y="81"/>
                  </a:cubicBezTo>
                  <a:cubicBezTo>
                    <a:pt x="15" y="80"/>
                    <a:pt x="9" y="77"/>
                    <a:pt x="5" y="73"/>
                  </a:cubicBezTo>
                  <a:cubicBezTo>
                    <a:pt x="5" y="73"/>
                    <a:pt x="5" y="73"/>
                    <a:pt x="5" y="72"/>
                  </a:cubicBezTo>
                  <a:cubicBezTo>
                    <a:pt x="3" y="74"/>
                    <a:pt x="2" y="76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0" y="89"/>
                    <a:pt x="36" y="101"/>
                    <a:pt x="48" y="114"/>
                  </a:cubicBezTo>
                  <a:cubicBezTo>
                    <a:pt x="50" y="113"/>
                    <a:pt x="52" y="113"/>
                    <a:pt x="54" y="113"/>
                  </a:cubicBezTo>
                  <a:cubicBezTo>
                    <a:pt x="67" y="109"/>
                    <a:pt x="80" y="107"/>
                    <a:pt x="94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110" y="107"/>
                    <a:pt x="127" y="110"/>
                    <a:pt x="143" y="111"/>
                  </a:cubicBezTo>
                  <a:cubicBezTo>
                    <a:pt x="144" y="111"/>
                    <a:pt x="145" y="111"/>
                    <a:pt x="146" y="111"/>
                  </a:cubicBezTo>
                  <a:cubicBezTo>
                    <a:pt x="153" y="111"/>
                    <a:pt x="158" y="108"/>
                    <a:pt x="162" y="100"/>
                  </a:cubicBezTo>
                  <a:cubicBezTo>
                    <a:pt x="168" y="88"/>
                    <a:pt x="177" y="82"/>
                    <a:pt x="186" y="82"/>
                  </a:cubicBezTo>
                  <a:cubicBezTo>
                    <a:pt x="188" y="82"/>
                    <a:pt x="189" y="82"/>
                    <a:pt x="191" y="82"/>
                  </a:cubicBezTo>
                  <a:cubicBezTo>
                    <a:pt x="194" y="83"/>
                    <a:pt x="197" y="83"/>
                    <a:pt x="200" y="83"/>
                  </a:cubicBezTo>
                  <a:cubicBezTo>
                    <a:pt x="203" y="83"/>
                    <a:pt x="206" y="83"/>
                    <a:pt x="208" y="82"/>
                  </a:cubicBezTo>
                  <a:cubicBezTo>
                    <a:pt x="219" y="79"/>
                    <a:pt x="230" y="74"/>
                    <a:pt x="241" y="70"/>
                  </a:cubicBezTo>
                  <a:cubicBezTo>
                    <a:pt x="245" y="68"/>
                    <a:pt x="248" y="67"/>
                    <a:pt x="251" y="67"/>
                  </a:cubicBezTo>
                  <a:cubicBezTo>
                    <a:pt x="255" y="67"/>
                    <a:pt x="257" y="70"/>
                    <a:pt x="259" y="76"/>
                  </a:cubicBezTo>
                  <a:cubicBezTo>
                    <a:pt x="259" y="75"/>
                    <a:pt x="260" y="74"/>
                    <a:pt x="261" y="73"/>
                  </a:cubicBezTo>
                  <a:cubicBezTo>
                    <a:pt x="262" y="73"/>
                    <a:pt x="262" y="71"/>
                    <a:pt x="262" y="70"/>
                  </a:cubicBezTo>
                  <a:cubicBezTo>
                    <a:pt x="260" y="64"/>
                    <a:pt x="263" y="59"/>
                    <a:pt x="267" y="55"/>
                  </a:cubicBezTo>
                  <a:cubicBezTo>
                    <a:pt x="273" y="49"/>
                    <a:pt x="276" y="42"/>
                    <a:pt x="279" y="34"/>
                  </a:cubicBezTo>
                  <a:cubicBezTo>
                    <a:pt x="280" y="31"/>
                    <a:pt x="282" y="28"/>
                    <a:pt x="283" y="25"/>
                  </a:cubicBezTo>
                  <a:cubicBezTo>
                    <a:pt x="282" y="24"/>
                    <a:pt x="281" y="24"/>
                    <a:pt x="280" y="24"/>
                  </a:cubicBezTo>
                  <a:cubicBezTo>
                    <a:pt x="277" y="17"/>
                    <a:pt x="271" y="16"/>
                    <a:pt x="265" y="14"/>
                  </a:cubicBezTo>
                  <a:cubicBezTo>
                    <a:pt x="263" y="13"/>
                    <a:pt x="261" y="10"/>
                    <a:pt x="260" y="8"/>
                  </a:cubicBezTo>
                  <a:cubicBezTo>
                    <a:pt x="258" y="4"/>
                    <a:pt x="256" y="1"/>
                    <a:pt x="25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229673" y="2060600"/>
              <a:ext cx="515938" cy="247650"/>
            </a:xfrm>
            <a:custGeom>
              <a:avLst/>
              <a:gdLst>
                <a:gd name="T0" fmla="*/ 32 w 453"/>
                <a:gd name="T1" fmla="*/ 185 h 217"/>
                <a:gd name="T2" fmla="*/ 28 w 453"/>
                <a:gd name="T3" fmla="*/ 186 h 217"/>
                <a:gd name="T4" fmla="*/ 0 w 453"/>
                <a:gd name="T5" fmla="*/ 207 h 217"/>
                <a:gd name="T6" fmla="*/ 0 w 453"/>
                <a:gd name="T7" fmla="*/ 208 h 217"/>
                <a:gd name="T8" fmla="*/ 16 w 453"/>
                <a:gd name="T9" fmla="*/ 216 h 217"/>
                <a:gd name="T10" fmla="*/ 21 w 453"/>
                <a:gd name="T11" fmla="*/ 216 h 217"/>
                <a:gd name="T12" fmla="*/ 29 w 453"/>
                <a:gd name="T13" fmla="*/ 215 h 217"/>
                <a:gd name="T14" fmla="*/ 28 w 453"/>
                <a:gd name="T15" fmla="*/ 204 h 217"/>
                <a:gd name="T16" fmla="*/ 32 w 453"/>
                <a:gd name="T17" fmla="*/ 185 h 217"/>
                <a:gd name="T18" fmla="*/ 350 w 453"/>
                <a:gd name="T19" fmla="*/ 0 h 217"/>
                <a:gd name="T20" fmla="*/ 342 w 453"/>
                <a:gd name="T21" fmla="*/ 10 h 217"/>
                <a:gd name="T22" fmla="*/ 330 w 453"/>
                <a:gd name="T23" fmla="*/ 16 h 217"/>
                <a:gd name="T24" fmla="*/ 322 w 453"/>
                <a:gd name="T25" fmla="*/ 14 h 217"/>
                <a:gd name="T26" fmla="*/ 318 w 453"/>
                <a:gd name="T27" fmla="*/ 12 h 217"/>
                <a:gd name="T28" fmla="*/ 312 w 453"/>
                <a:gd name="T29" fmla="*/ 18 h 217"/>
                <a:gd name="T30" fmla="*/ 287 w 453"/>
                <a:gd name="T31" fmla="*/ 47 h 217"/>
                <a:gd name="T32" fmla="*/ 280 w 453"/>
                <a:gd name="T33" fmla="*/ 58 h 217"/>
                <a:gd name="T34" fmla="*/ 279 w 453"/>
                <a:gd name="T35" fmla="*/ 75 h 217"/>
                <a:gd name="T36" fmla="*/ 282 w 453"/>
                <a:gd name="T37" fmla="*/ 105 h 217"/>
                <a:gd name="T38" fmla="*/ 271 w 453"/>
                <a:gd name="T39" fmla="*/ 96 h 217"/>
                <a:gd name="T40" fmla="*/ 271 w 453"/>
                <a:gd name="T41" fmla="*/ 97 h 217"/>
                <a:gd name="T42" fmla="*/ 265 w 453"/>
                <a:gd name="T43" fmla="*/ 112 h 217"/>
                <a:gd name="T44" fmla="*/ 253 w 453"/>
                <a:gd name="T45" fmla="*/ 129 h 217"/>
                <a:gd name="T46" fmla="*/ 248 w 453"/>
                <a:gd name="T47" fmla="*/ 132 h 217"/>
                <a:gd name="T48" fmla="*/ 247 w 453"/>
                <a:gd name="T49" fmla="*/ 135 h 217"/>
                <a:gd name="T50" fmla="*/ 255 w 453"/>
                <a:gd name="T51" fmla="*/ 143 h 217"/>
                <a:gd name="T52" fmla="*/ 260 w 453"/>
                <a:gd name="T53" fmla="*/ 149 h 217"/>
                <a:gd name="T54" fmla="*/ 275 w 453"/>
                <a:gd name="T55" fmla="*/ 159 h 217"/>
                <a:gd name="T56" fmla="*/ 278 w 453"/>
                <a:gd name="T57" fmla="*/ 160 h 217"/>
                <a:gd name="T58" fmla="*/ 274 w 453"/>
                <a:gd name="T59" fmla="*/ 169 h 217"/>
                <a:gd name="T60" fmla="*/ 262 w 453"/>
                <a:gd name="T61" fmla="*/ 190 h 217"/>
                <a:gd name="T62" fmla="*/ 257 w 453"/>
                <a:gd name="T63" fmla="*/ 205 h 217"/>
                <a:gd name="T64" fmla="*/ 256 w 453"/>
                <a:gd name="T65" fmla="*/ 208 h 217"/>
                <a:gd name="T66" fmla="*/ 254 w 453"/>
                <a:gd name="T67" fmla="*/ 211 h 217"/>
                <a:gd name="T68" fmla="*/ 255 w 453"/>
                <a:gd name="T69" fmla="*/ 214 h 217"/>
                <a:gd name="T70" fmla="*/ 256 w 453"/>
                <a:gd name="T71" fmla="*/ 217 h 217"/>
                <a:gd name="T72" fmla="*/ 270 w 453"/>
                <a:gd name="T73" fmla="*/ 200 h 217"/>
                <a:gd name="T74" fmla="*/ 270 w 453"/>
                <a:gd name="T75" fmla="*/ 198 h 217"/>
                <a:gd name="T76" fmla="*/ 279 w 453"/>
                <a:gd name="T77" fmla="*/ 183 h 217"/>
                <a:gd name="T78" fmla="*/ 303 w 453"/>
                <a:gd name="T79" fmla="*/ 170 h 217"/>
                <a:gd name="T80" fmla="*/ 303 w 453"/>
                <a:gd name="T81" fmla="*/ 170 h 217"/>
                <a:gd name="T82" fmla="*/ 306 w 453"/>
                <a:gd name="T83" fmla="*/ 171 h 217"/>
                <a:gd name="T84" fmla="*/ 315 w 453"/>
                <a:gd name="T85" fmla="*/ 175 h 217"/>
                <a:gd name="T86" fmla="*/ 322 w 453"/>
                <a:gd name="T87" fmla="*/ 181 h 217"/>
                <a:gd name="T88" fmla="*/ 328 w 453"/>
                <a:gd name="T89" fmla="*/ 186 h 217"/>
                <a:gd name="T90" fmla="*/ 345 w 453"/>
                <a:gd name="T91" fmla="*/ 190 h 217"/>
                <a:gd name="T92" fmla="*/ 365 w 453"/>
                <a:gd name="T93" fmla="*/ 198 h 217"/>
                <a:gd name="T94" fmla="*/ 372 w 453"/>
                <a:gd name="T95" fmla="*/ 201 h 217"/>
                <a:gd name="T96" fmla="*/ 395 w 453"/>
                <a:gd name="T97" fmla="*/ 188 h 217"/>
                <a:gd name="T98" fmla="*/ 444 w 453"/>
                <a:gd name="T99" fmla="*/ 147 h 217"/>
                <a:gd name="T100" fmla="*/ 452 w 453"/>
                <a:gd name="T101" fmla="*/ 132 h 217"/>
                <a:gd name="T102" fmla="*/ 436 w 453"/>
                <a:gd name="T103" fmla="*/ 120 h 217"/>
                <a:gd name="T104" fmla="*/ 378 w 453"/>
                <a:gd name="T105" fmla="*/ 116 h 217"/>
                <a:gd name="T106" fmla="*/ 344 w 453"/>
                <a:gd name="T107" fmla="*/ 113 h 217"/>
                <a:gd name="T108" fmla="*/ 318 w 453"/>
                <a:gd name="T109" fmla="*/ 112 h 217"/>
                <a:gd name="T110" fmla="*/ 298 w 453"/>
                <a:gd name="T111" fmla="*/ 107 h 217"/>
                <a:gd name="T112" fmla="*/ 297 w 453"/>
                <a:gd name="T113" fmla="*/ 91 h 217"/>
                <a:gd name="T114" fmla="*/ 310 w 453"/>
                <a:gd name="T115" fmla="*/ 79 h 217"/>
                <a:gd name="T116" fmla="*/ 332 w 453"/>
                <a:gd name="T117" fmla="*/ 52 h 217"/>
                <a:gd name="T118" fmla="*/ 351 w 453"/>
                <a:gd name="T119" fmla="*/ 0 h 217"/>
                <a:gd name="T120" fmla="*/ 350 w 453"/>
                <a:gd name="T1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3" h="217">
                  <a:moveTo>
                    <a:pt x="32" y="185"/>
                  </a:moveTo>
                  <a:cubicBezTo>
                    <a:pt x="30" y="185"/>
                    <a:pt x="28" y="185"/>
                    <a:pt x="28" y="186"/>
                  </a:cubicBezTo>
                  <a:cubicBezTo>
                    <a:pt x="19" y="193"/>
                    <a:pt x="8" y="198"/>
                    <a:pt x="0" y="207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4" y="212"/>
                    <a:pt x="10" y="215"/>
                    <a:pt x="16" y="216"/>
                  </a:cubicBezTo>
                  <a:cubicBezTo>
                    <a:pt x="18" y="216"/>
                    <a:pt x="20" y="216"/>
                    <a:pt x="21" y="216"/>
                  </a:cubicBezTo>
                  <a:cubicBezTo>
                    <a:pt x="24" y="216"/>
                    <a:pt x="26" y="216"/>
                    <a:pt x="29" y="215"/>
                  </a:cubicBezTo>
                  <a:cubicBezTo>
                    <a:pt x="28" y="212"/>
                    <a:pt x="28" y="208"/>
                    <a:pt x="28" y="204"/>
                  </a:cubicBezTo>
                  <a:cubicBezTo>
                    <a:pt x="29" y="198"/>
                    <a:pt x="31" y="192"/>
                    <a:pt x="32" y="185"/>
                  </a:cubicBezTo>
                  <a:moveTo>
                    <a:pt x="350" y="0"/>
                  </a:moveTo>
                  <a:cubicBezTo>
                    <a:pt x="348" y="4"/>
                    <a:pt x="345" y="7"/>
                    <a:pt x="342" y="10"/>
                  </a:cubicBezTo>
                  <a:cubicBezTo>
                    <a:pt x="338" y="14"/>
                    <a:pt x="334" y="16"/>
                    <a:pt x="330" y="16"/>
                  </a:cubicBezTo>
                  <a:cubicBezTo>
                    <a:pt x="327" y="16"/>
                    <a:pt x="325" y="15"/>
                    <a:pt x="322" y="14"/>
                  </a:cubicBezTo>
                  <a:cubicBezTo>
                    <a:pt x="320" y="13"/>
                    <a:pt x="319" y="12"/>
                    <a:pt x="318" y="12"/>
                  </a:cubicBezTo>
                  <a:cubicBezTo>
                    <a:pt x="315" y="12"/>
                    <a:pt x="314" y="14"/>
                    <a:pt x="312" y="18"/>
                  </a:cubicBezTo>
                  <a:cubicBezTo>
                    <a:pt x="306" y="30"/>
                    <a:pt x="300" y="42"/>
                    <a:pt x="287" y="47"/>
                  </a:cubicBezTo>
                  <a:cubicBezTo>
                    <a:pt x="282" y="50"/>
                    <a:pt x="280" y="52"/>
                    <a:pt x="280" y="58"/>
                  </a:cubicBezTo>
                  <a:cubicBezTo>
                    <a:pt x="280" y="64"/>
                    <a:pt x="280" y="69"/>
                    <a:pt x="279" y="75"/>
                  </a:cubicBezTo>
                  <a:cubicBezTo>
                    <a:pt x="280" y="85"/>
                    <a:pt x="281" y="93"/>
                    <a:pt x="282" y="105"/>
                  </a:cubicBezTo>
                  <a:cubicBezTo>
                    <a:pt x="277" y="102"/>
                    <a:pt x="273" y="99"/>
                    <a:pt x="271" y="96"/>
                  </a:cubicBezTo>
                  <a:cubicBezTo>
                    <a:pt x="271" y="96"/>
                    <a:pt x="271" y="96"/>
                    <a:pt x="271" y="97"/>
                  </a:cubicBezTo>
                  <a:cubicBezTo>
                    <a:pt x="268" y="102"/>
                    <a:pt x="266" y="107"/>
                    <a:pt x="265" y="112"/>
                  </a:cubicBezTo>
                  <a:cubicBezTo>
                    <a:pt x="263" y="120"/>
                    <a:pt x="260" y="126"/>
                    <a:pt x="253" y="129"/>
                  </a:cubicBezTo>
                  <a:cubicBezTo>
                    <a:pt x="251" y="129"/>
                    <a:pt x="249" y="130"/>
                    <a:pt x="248" y="132"/>
                  </a:cubicBezTo>
                  <a:cubicBezTo>
                    <a:pt x="248" y="133"/>
                    <a:pt x="248" y="134"/>
                    <a:pt x="247" y="135"/>
                  </a:cubicBezTo>
                  <a:cubicBezTo>
                    <a:pt x="251" y="136"/>
                    <a:pt x="253" y="139"/>
                    <a:pt x="255" y="143"/>
                  </a:cubicBezTo>
                  <a:cubicBezTo>
                    <a:pt x="256" y="145"/>
                    <a:pt x="258" y="148"/>
                    <a:pt x="260" y="149"/>
                  </a:cubicBezTo>
                  <a:cubicBezTo>
                    <a:pt x="266" y="151"/>
                    <a:pt x="272" y="152"/>
                    <a:pt x="275" y="159"/>
                  </a:cubicBezTo>
                  <a:cubicBezTo>
                    <a:pt x="276" y="159"/>
                    <a:pt x="277" y="159"/>
                    <a:pt x="278" y="160"/>
                  </a:cubicBezTo>
                  <a:cubicBezTo>
                    <a:pt x="277" y="163"/>
                    <a:pt x="275" y="166"/>
                    <a:pt x="274" y="169"/>
                  </a:cubicBezTo>
                  <a:cubicBezTo>
                    <a:pt x="271" y="177"/>
                    <a:pt x="268" y="184"/>
                    <a:pt x="262" y="190"/>
                  </a:cubicBezTo>
                  <a:cubicBezTo>
                    <a:pt x="258" y="194"/>
                    <a:pt x="255" y="199"/>
                    <a:pt x="257" y="205"/>
                  </a:cubicBezTo>
                  <a:cubicBezTo>
                    <a:pt x="257" y="206"/>
                    <a:pt x="257" y="208"/>
                    <a:pt x="256" y="208"/>
                  </a:cubicBezTo>
                  <a:cubicBezTo>
                    <a:pt x="255" y="209"/>
                    <a:pt x="254" y="210"/>
                    <a:pt x="254" y="211"/>
                  </a:cubicBezTo>
                  <a:cubicBezTo>
                    <a:pt x="254" y="212"/>
                    <a:pt x="255" y="213"/>
                    <a:pt x="255" y="214"/>
                  </a:cubicBezTo>
                  <a:cubicBezTo>
                    <a:pt x="255" y="215"/>
                    <a:pt x="256" y="216"/>
                    <a:pt x="256" y="217"/>
                  </a:cubicBezTo>
                  <a:cubicBezTo>
                    <a:pt x="268" y="214"/>
                    <a:pt x="273" y="212"/>
                    <a:pt x="270" y="200"/>
                  </a:cubicBezTo>
                  <a:cubicBezTo>
                    <a:pt x="270" y="199"/>
                    <a:pt x="270" y="199"/>
                    <a:pt x="270" y="198"/>
                  </a:cubicBezTo>
                  <a:cubicBezTo>
                    <a:pt x="273" y="193"/>
                    <a:pt x="276" y="189"/>
                    <a:pt x="279" y="183"/>
                  </a:cubicBezTo>
                  <a:cubicBezTo>
                    <a:pt x="283" y="172"/>
                    <a:pt x="292" y="170"/>
                    <a:pt x="303" y="170"/>
                  </a:cubicBezTo>
                  <a:cubicBezTo>
                    <a:pt x="303" y="170"/>
                    <a:pt x="303" y="170"/>
                    <a:pt x="303" y="170"/>
                  </a:cubicBezTo>
                  <a:cubicBezTo>
                    <a:pt x="304" y="170"/>
                    <a:pt x="305" y="170"/>
                    <a:pt x="306" y="171"/>
                  </a:cubicBezTo>
                  <a:cubicBezTo>
                    <a:pt x="309" y="172"/>
                    <a:pt x="312" y="173"/>
                    <a:pt x="315" y="175"/>
                  </a:cubicBezTo>
                  <a:cubicBezTo>
                    <a:pt x="318" y="176"/>
                    <a:pt x="321" y="179"/>
                    <a:pt x="322" y="181"/>
                  </a:cubicBezTo>
                  <a:cubicBezTo>
                    <a:pt x="323" y="184"/>
                    <a:pt x="325" y="185"/>
                    <a:pt x="328" y="186"/>
                  </a:cubicBezTo>
                  <a:cubicBezTo>
                    <a:pt x="333" y="187"/>
                    <a:pt x="339" y="188"/>
                    <a:pt x="345" y="190"/>
                  </a:cubicBezTo>
                  <a:cubicBezTo>
                    <a:pt x="351" y="193"/>
                    <a:pt x="358" y="195"/>
                    <a:pt x="365" y="198"/>
                  </a:cubicBezTo>
                  <a:cubicBezTo>
                    <a:pt x="367" y="199"/>
                    <a:pt x="370" y="200"/>
                    <a:pt x="372" y="201"/>
                  </a:cubicBezTo>
                  <a:cubicBezTo>
                    <a:pt x="380" y="197"/>
                    <a:pt x="388" y="193"/>
                    <a:pt x="395" y="188"/>
                  </a:cubicBezTo>
                  <a:cubicBezTo>
                    <a:pt x="412" y="176"/>
                    <a:pt x="428" y="162"/>
                    <a:pt x="444" y="147"/>
                  </a:cubicBezTo>
                  <a:cubicBezTo>
                    <a:pt x="448" y="143"/>
                    <a:pt x="453" y="135"/>
                    <a:pt x="452" y="132"/>
                  </a:cubicBezTo>
                  <a:cubicBezTo>
                    <a:pt x="449" y="127"/>
                    <a:pt x="442" y="121"/>
                    <a:pt x="436" y="120"/>
                  </a:cubicBezTo>
                  <a:cubicBezTo>
                    <a:pt x="417" y="118"/>
                    <a:pt x="397" y="118"/>
                    <a:pt x="378" y="116"/>
                  </a:cubicBezTo>
                  <a:cubicBezTo>
                    <a:pt x="367" y="115"/>
                    <a:pt x="355" y="114"/>
                    <a:pt x="344" y="113"/>
                  </a:cubicBezTo>
                  <a:cubicBezTo>
                    <a:pt x="335" y="112"/>
                    <a:pt x="326" y="112"/>
                    <a:pt x="318" y="112"/>
                  </a:cubicBezTo>
                  <a:cubicBezTo>
                    <a:pt x="311" y="111"/>
                    <a:pt x="303" y="110"/>
                    <a:pt x="298" y="107"/>
                  </a:cubicBezTo>
                  <a:cubicBezTo>
                    <a:pt x="295" y="105"/>
                    <a:pt x="295" y="96"/>
                    <a:pt x="297" y="91"/>
                  </a:cubicBezTo>
                  <a:cubicBezTo>
                    <a:pt x="299" y="86"/>
                    <a:pt x="306" y="83"/>
                    <a:pt x="310" y="79"/>
                  </a:cubicBezTo>
                  <a:cubicBezTo>
                    <a:pt x="318" y="70"/>
                    <a:pt x="328" y="62"/>
                    <a:pt x="332" y="52"/>
                  </a:cubicBezTo>
                  <a:cubicBezTo>
                    <a:pt x="340" y="35"/>
                    <a:pt x="345" y="18"/>
                    <a:pt x="351" y="0"/>
                  </a:cubicBezTo>
                  <a:cubicBezTo>
                    <a:pt x="351" y="0"/>
                    <a:pt x="351" y="0"/>
                    <a:pt x="35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943923" y="2522563"/>
              <a:ext cx="112713" cy="61913"/>
            </a:xfrm>
            <a:custGeom>
              <a:avLst/>
              <a:gdLst>
                <a:gd name="T0" fmla="*/ 77 w 98"/>
                <a:gd name="T1" fmla="*/ 21 h 54"/>
                <a:gd name="T2" fmla="*/ 74 w 98"/>
                <a:gd name="T3" fmla="*/ 22 h 54"/>
                <a:gd name="T4" fmla="*/ 54 w 98"/>
                <a:gd name="T5" fmla="*/ 30 h 54"/>
                <a:gd name="T6" fmla="*/ 90 w 98"/>
                <a:gd name="T7" fmla="*/ 54 h 54"/>
                <a:gd name="T8" fmla="*/ 82 w 98"/>
                <a:gd name="T9" fmla="*/ 23 h 54"/>
                <a:gd name="T10" fmla="*/ 77 w 98"/>
                <a:gd name="T11" fmla="*/ 21 h 54"/>
                <a:gd name="T12" fmla="*/ 2 w 98"/>
                <a:gd name="T13" fmla="*/ 0 h 54"/>
                <a:gd name="T14" fmla="*/ 0 w 98"/>
                <a:gd name="T15" fmla="*/ 11 h 54"/>
                <a:gd name="T16" fmla="*/ 3 w 98"/>
                <a:gd name="T17" fmla="*/ 11 h 54"/>
                <a:gd name="T18" fmla="*/ 3 w 98"/>
                <a:gd name="T19" fmla="*/ 11 h 54"/>
                <a:gd name="T20" fmla="*/ 2 w 98"/>
                <a:gd name="T21" fmla="*/ 0 h 54"/>
                <a:gd name="T22" fmla="*/ 15 w 98"/>
                <a:gd name="T23" fmla="*/ 0 h 54"/>
                <a:gd name="T24" fmla="*/ 22 w 98"/>
                <a:gd name="T25" fmla="*/ 15 h 54"/>
                <a:gd name="T26" fmla="*/ 25 w 98"/>
                <a:gd name="T27" fmla="*/ 16 h 54"/>
                <a:gd name="T28" fmla="*/ 31 w 98"/>
                <a:gd name="T29" fmla="*/ 1 h 54"/>
                <a:gd name="T30" fmla="*/ 15 w 98"/>
                <a:gd name="T3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54">
                  <a:moveTo>
                    <a:pt x="77" y="21"/>
                  </a:moveTo>
                  <a:cubicBezTo>
                    <a:pt x="76" y="21"/>
                    <a:pt x="75" y="22"/>
                    <a:pt x="74" y="22"/>
                  </a:cubicBezTo>
                  <a:cubicBezTo>
                    <a:pt x="67" y="24"/>
                    <a:pt x="61" y="26"/>
                    <a:pt x="54" y="30"/>
                  </a:cubicBezTo>
                  <a:cubicBezTo>
                    <a:pt x="67" y="37"/>
                    <a:pt x="79" y="45"/>
                    <a:pt x="90" y="54"/>
                  </a:cubicBezTo>
                  <a:cubicBezTo>
                    <a:pt x="98" y="43"/>
                    <a:pt x="95" y="30"/>
                    <a:pt x="82" y="23"/>
                  </a:cubicBezTo>
                  <a:cubicBezTo>
                    <a:pt x="81" y="22"/>
                    <a:pt x="79" y="21"/>
                    <a:pt x="77" y="21"/>
                  </a:cubicBezTo>
                  <a:moveTo>
                    <a:pt x="2" y="0"/>
                  </a:moveTo>
                  <a:cubicBezTo>
                    <a:pt x="1" y="4"/>
                    <a:pt x="0" y="8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7"/>
                    <a:pt x="4" y="3"/>
                    <a:pt x="2" y="0"/>
                  </a:cubicBezTo>
                  <a:moveTo>
                    <a:pt x="15" y="0"/>
                  </a:moveTo>
                  <a:cubicBezTo>
                    <a:pt x="18" y="6"/>
                    <a:pt x="19" y="10"/>
                    <a:pt x="22" y="15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7" y="10"/>
                    <a:pt x="29" y="6"/>
                    <a:pt x="31" y="1"/>
                  </a:cubicBezTo>
                  <a:cubicBezTo>
                    <a:pt x="26" y="1"/>
                    <a:pt x="22" y="0"/>
                    <a:pt x="15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947098" y="2292375"/>
              <a:ext cx="282575" cy="322263"/>
            </a:xfrm>
            <a:custGeom>
              <a:avLst/>
              <a:gdLst>
                <a:gd name="T0" fmla="*/ 84 w 248"/>
                <a:gd name="T1" fmla="*/ 77 h 283"/>
                <a:gd name="T2" fmla="*/ 78 w 248"/>
                <a:gd name="T3" fmla="*/ 73 h 283"/>
                <a:gd name="T4" fmla="*/ 81 w 248"/>
                <a:gd name="T5" fmla="*/ 72 h 283"/>
                <a:gd name="T6" fmla="*/ 80 w 248"/>
                <a:gd name="T7" fmla="*/ 59 h 283"/>
                <a:gd name="T8" fmla="*/ 91 w 248"/>
                <a:gd name="T9" fmla="*/ 52 h 283"/>
                <a:gd name="T10" fmla="*/ 94 w 248"/>
                <a:gd name="T11" fmla="*/ 53 h 283"/>
                <a:gd name="T12" fmla="*/ 104 w 248"/>
                <a:gd name="T13" fmla="*/ 67 h 283"/>
                <a:gd name="T14" fmla="*/ 101 w 248"/>
                <a:gd name="T15" fmla="*/ 70 h 283"/>
                <a:gd name="T16" fmla="*/ 88 w 248"/>
                <a:gd name="T17" fmla="*/ 76 h 283"/>
                <a:gd name="T18" fmla="*/ 84 w 248"/>
                <a:gd name="T19" fmla="*/ 77 h 283"/>
                <a:gd name="T20" fmla="*/ 178 w 248"/>
                <a:gd name="T21" fmla="*/ 0 h 283"/>
                <a:gd name="T22" fmla="*/ 124 w 248"/>
                <a:gd name="T23" fmla="*/ 10 h 283"/>
                <a:gd name="T24" fmla="*/ 19 w 248"/>
                <a:gd name="T25" fmla="*/ 118 h 283"/>
                <a:gd name="T26" fmla="*/ 0 w 248"/>
                <a:gd name="T27" fmla="*/ 202 h 283"/>
                <a:gd name="T28" fmla="*/ 1 w 248"/>
                <a:gd name="T29" fmla="*/ 213 h 283"/>
                <a:gd name="T30" fmla="*/ 1 w 248"/>
                <a:gd name="T31" fmla="*/ 213 h 283"/>
                <a:gd name="T32" fmla="*/ 20 w 248"/>
                <a:gd name="T33" fmla="*/ 217 h 283"/>
                <a:gd name="T34" fmla="*/ 13 w 248"/>
                <a:gd name="T35" fmla="*/ 202 h 283"/>
                <a:gd name="T36" fmla="*/ 29 w 248"/>
                <a:gd name="T37" fmla="*/ 203 h 283"/>
                <a:gd name="T38" fmla="*/ 23 w 248"/>
                <a:gd name="T39" fmla="*/ 218 h 283"/>
                <a:gd name="T40" fmla="*/ 52 w 248"/>
                <a:gd name="T41" fmla="*/ 232 h 283"/>
                <a:gd name="T42" fmla="*/ 72 w 248"/>
                <a:gd name="T43" fmla="*/ 224 h 283"/>
                <a:gd name="T44" fmla="*/ 75 w 248"/>
                <a:gd name="T45" fmla="*/ 223 h 283"/>
                <a:gd name="T46" fmla="*/ 80 w 248"/>
                <a:gd name="T47" fmla="*/ 225 h 283"/>
                <a:gd name="T48" fmla="*/ 88 w 248"/>
                <a:gd name="T49" fmla="*/ 256 h 283"/>
                <a:gd name="T50" fmla="*/ 127 w 248"/>
                <a:gd name="T51" fmla="*/ 283 h 283"/>
                <a:gd name="T52" fmla="*/ 159 w 248"/>
                <a:gd name="T53" fmla="*/ 273 h 283"/>
                <a:gd name="T54" fmla="*/ 181 w 248"/>
                <a:gd name="T55" fmla="*/ 275 h 283"/>
                <a:gd name="T56" fmla="*/ 186 w 248"/>
                <a:gd name="T57" fmla="*/ 275 h 283"/>
                <a:gd name="T58" fmla="*/ 230 w 248"/>
                <a:gd name="T59" fmla="*/ 264 h 283"/>
                <a:gd name="T60" fmla="*/ 248 w 248"/>
                <a:gd name="T61" fmla="*/ 252 h 283"/>
                <a:gd name="T62" fmla="*/ 244 w 248"/>
                <a:gd name="T63" fmla="*/ 245 h 283"/>
                <a:gd name="T64" fmla="*/ 223 w 248"/>
                <a:gd name="T65" fmla="*/ 217 h 283"/>
                <a:gd name="T66" fmla="*/ 201 w 248"/>
                <a:gd name="T67" fmla="*/ 194 h 283"/>
                <a:gd name="T68" fmla="*/ 194 w 248"/>
                <a:gd name="T69" fmla="*/ 180 h 283"/>
                <a:gd name="T70" fmla="*/ 176 w 248"/>
                <a:gd name="T71" fmla="*/ 126 h 283"/>
                <a:gd name="T72" fmla="*/ 178 w 248"/>
                <a:gd name="T73" fmla="*/ 101 h 283"/>
                <a:gd name="T74" fmla="*/ 180 w 248"/>
                <a:gd name="T75" fmla="*/ 56 h 283"/>
                <a:gd name="T76" fmla="*/ 179 w 248"/>
                <a:gd name="T77" fmla="*/ 46 h 283"/>
                <a:gd name="T78" fmla="*/ 179 w 248"/>
                <a:gd name="T79" fmla="*/ 46 h 283"/>
                <a:gd name="T80" fmla="*/ 179 w 248"/>
                <a:gd name="T81" fmla="*/ 46 h 283"/>
                <a:gd name="T82" fmla="*/ 178 w 248"/>
                <a:gd name="T83" fmla="*/ 14 h 283"/>
                <a:gd name="T84" fmla="*/ 178 w 248"/>
                <a:gd name="T85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8" h="283">
                  <a:moveTo>
                    <a:pt x="84" y="77"/>
                  </a:moveTo>
                  <a:cubicBezTo>
                    <a:pt x="82" y="77"/>
                    <a:pt x="80" y="76"/>
                    <a:pt x="78" y="73"/>
                  </a:cubicBezTo>
                  <a:cubicBezTo>
                    <a:pt x="79" y="73"/>
                    <a:pt x="80" y="72"/>
                    <a:pt x="81" y="72"/>
                  </a:cubicBezTo>
                  <a:cubicBezTo>
                    <a:pt x="75" y="68"/>
                    <a:pt x="78" y="63"/>
                    <a:pt x="80" y="59"/>
                  </a:cubicBezTo>
                  <a:cubicBezTo>
                    <a:pt x="81" y="55"/>
                    <a:pt x="86" y="52"/>
                    <a:pt x="91" y="52"/>
                  </a:cubicBezTo>
                  <a:cubicBezTo>
                    <a:pt x="92" y="52"/>
                    <a:pt x="93" y="52"/>
                    <a:pt x="94" y="53"/>
                  </a:cubicBezTo>
                  <a:cubicBezTo>
                    <a:pt x="98" y="54"/>
                    <a:pt x="105" y="63"/>
                    <a:pt x="104" y="67"/>
                  </a:cubicBezTo>
                  <a:cubicBezTo>
                    <a:pt x="104" y="68"/>
                    <a:pt x="102" y="70"/>
                    <a:pt x="101" y="70"/>
                  </a:cubicBezTo>
                  <a:cubicBezTo>
                    <a:pt x="96" y="73"/>
                    <a:pt x="92" y="75"/>
                    <a:pt x="88" y="76"/>
                  </a:cubicBezTo>
                  <a:cubicBezTo>
                    <a:pt x="87" y="77"/>
                    <a:pt x="86" y="77"/>
                    <a:pt x="84" y="77"/>
                  </a:cubicBezTo>
                  <a:moveTo>
                    <a:pt x="178" y="0"/>
                  </a:moveTo>
                  <a:cubicBezTo>
                    <a:pt x="160" y="2"/>
                    <a:pt x="142" y="7"/>
                    <a:pt x="124" y="10"/>
                  </a:cubicBezTo>
                  <a:cubicBezTo>
                    <a:pt x="62" y="22"/>
                    <a:pt x="40" y="69"/>
                    <a:pt x="19" y="118"/>
                  </a:cubicBezTo>
                  <a:cubicBezTo>
                    <a:pt x="9" y="143"/>
                    <a:pt x="6" y="172"/>
                    <a:pt x="0" y="202"/>
                  </a:cubicBezTo>
                  <a:cubicBezTo>
                    <a:pt x="2" y="205"/>
                    <a:pt x="2" y="209"/>
                    <a:pt x="1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7" y="214"/>
                    <a:pt x="13" y="215"/>
                    <a:pt x="20" y="217"/>
                  </a:cubicBezTo>
                  <a:cubicBezTo>
                    <a:pt x="17" y="212"/>
                    <a:pt x="16" y="208"/>
                    <a:pt x="13" y="202"/>
                  </a:cubicBezTo>
                  <a:cubicBezTo>
                    <a:pt x="20" y="202"/>
                    <a:pt x="24" y="203"/>
                    <a:pt x="29" y="203"/>
                  </a:cubicBezTo>
                  <a:cubicBezTo>
                    <a:pt x="27" y="208"/>
                    <a:pt x="25" y="212"/>
                    <a:pt x="23" y="218"/>
                  </a:cubicBezTo>
                  <a:cubicBezTo>
                    <a:pt x="33" y="222"/>
                    <a:pt x="43" y="226"/>
                    <a:pt x="52" y="232"/>
                  </a:cubicBezTo>
                  <a:cubicBezTo>
                    <a:pt x="59" y="228"/>
                    <a:pt x="65" y="226"/>
                    <a:pt x="72" y="224"/>
                  </a:cubicBezTo>
                  <a:cubicBezTo>
                    <a:pt x="73" y="224"/>
                    <a:pt x="74" y="223"/>
                    <a:pt x="75" y="223"/>
                  </a:cubicBezTo>
                  <a:cubicBezTo>
                    <a:pt x="77" y="223"/>
                    <a:pt x="79" y="224"/>
                    <a:pt x="80" y="225"/>
                  </a:cubicBezTo>
                  <a:cubicBezTo>
                    <a:pt x="93" y="232"/>
                    <a:pt x="96" y="245"/>
                    <a:pt x="88" y="256"/>
                  </a:cubicBezTo>
                  <a:cubicBezTo>
                    <a:pt x="101" y="265"/>
                    <a:pt x="113" y="275"/>
                    <a:pt x="127" y="283"/>
                  </a:cubicBezTo>
                  <a:cubicBezTo>
                    <a:pt x="144" y="275"/>
                    <a:pt x="150" y="273"/>
                    <a:pt x="159" y="273"/>
                  </a:cubicBezTo>
                  <a:cubicBezTo>
                    <a:pt x="164" y="273"/>
                    <a:pt x="171" y="274"/>
                    <a:pt x="181" y="275"/>
                  </a:cubicBezTo>
                  <a:cubicBezTo>
                    <a:pt x="183" y="275"/>
                    <a:pt x="184" y="275"/>
                    <a:pt x="186" y="275"/>
                  </a:cubicBezTo>
                  <a:cubicBezTo>
                    <a:pt x="201" y="275"/>
                    <a:pt x="216" y="270"/>
                    <a:pt x="230" y="264"/>
                  </a:cubicBezTo>
                  <a:cubicBezTo>
                    <a:pt x="236" y="261"/>
                    <a:pt x="242" y="257"/>
                    <a:pt x="248" y="252"/>
                  </a:cubicBezTo>
                  <a:cubicBezTo>
                    <a:pt x="247" y="249"/>
                    <a:pt x="245" y="247"/>
                    <a:pt x="244" y="245"/>
                  </a:cubicBezTo>
                  <a:cubicBezTo>
                    <a:pt x="238" y="235"/>
                    <a:pt x="231" y="226"/>
                    <a:pt x="223" y="217"/>
                  </a:cubicBezTo>
                  <a:cubicBezTo>
                    <a:pt x="216" y="209"/>
                    <a:pt x="208" y="202"/>
                    <a:pt x="201" y="194"/>
                  </a:cubicBezTo>
                  <a:cubicBezTo>
                    <a:pt x="198" y="190"/>
                    <a:pt x="196" y="185"/>
                    <a:pt x="194" y="180"/>
                  </a:cubicBezTo>
                  <a:cubicBezTo>
                    <a:pt x="186" y="163"/>
                    <a:pt x="180" y="145"/>
                    <a:pt x="176" y="126"/>
                  </a:cubicBezTo>
                  <a:cubicBezTo>
                    <a:pt x="175" y="117"/>
                    <a:pt x="174" y="110"/>
                    <a:pt x="178" y="101"/>
                  </a:cubicBezTo>
                  <a:cubicBezTo>
                    <a:pt x="184" y="87"/>
                    <a:pt x="182" y="71"/>
                    <a:pt x="180" y="56"/>
                  </a:cubicBezTo>
                  <a:cubicBezTo>
                    <a:pt x="180" y="53"/>
                    <a:pt x="180" y="49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35"/>
                    <a:pt x="179" y="24"/>
                    <a:pt x="178" y="14"/>
                  </a:cubicBezTo>
                  <a:cubicBezTo>
                    <a:pt x="178" y="9"/>
                    <a:pt x="178" y="5"/>
                    <a:pt x="178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145535" y="2290788"/>
              <a:ext cx="198438" cy="288925"/>
            </a:xfrm>
            <a:custGeom>
              <a:avLst/>
              <a:gdLst>
                <a:gd name="T0" fmla="*/ 5 w 175"/>
                <a:gd name="T1" fmla="*/ 47 h 253"/>
                <a:gd name="T2" fmla="*/ 6 w 175"/>
                <a:gd name="T3" fmla="*/ 57 h 253"/>
                <a:gd name="T4" fmla="*/ 4 w 175"/>
                <a:gd name="T5" fmla="*/ 102 h 253"/>
                <a:gd name="T6" fmla="*/ 2 w 175"/>
                <a:gd name="T7" fmla="*/ 127 h 253"/>
                <a:gd name="T8" fmla="*/ 20 w 175"/>
                <a:gd name="T9" fmla="*/ 181 h 253"/>
                <a:gd name="T10" fmla="*/ 27 w 175"/>
                <a:gd name="T11" fmla="*/ 195 h 253"/>
                <a:gd name="T12" fmla="*/ 49 w 175"/>
                <a:gd name="T13" fmla="*/ 218 h 253"/>
                <a:gd name="T14" fmla="*/ 70 w 175"/>
                <a:gd name="T15" fmla="*/ 246 h 253"/>
                <a:gd name="T16" fmla="*/ 74 w 175"/>
                <a:gd name="T17" fmla="*/ 253 h 253"/>
                <a:gd name="T18" fmla="*/ 91 w 175"/>
                <a:gd name="T19" fmla="*/ 239 h 253"/>
                <a:gd name="T20" fmla="*/ 117 w 175"/>
                <a:gd name="T21" fmla="*/ 47 h 253"/>
                <a:gd name="T22" fmla="*/ 88 w 175"/>
                <a:gd name="T23" fmla="*/ 59 h 253"/>
                <a:gd name="T24" fmla="*/ 81 w 175"/>
                <a:gd name="T25" fmla="*/ 61 h 253"/>
                <a:gd name="T26" fmla="*/ 64 w 175"/>
                <a:gd name="T27" fmla="*/ 59 h 253"/>
                <a:gd name="T28" fmla="*/ 23 w 175"/>
                <a:gd name="T29" fmla="*/ 50 h 253"/>
                <a:gd name="T30" fmla="*/ 5 w 175"/>
                <a:gd name="T31" fmla="*/ 47 h 253"/>
                <a:gd name="T32" fmla="*/ 20 w 175"/>
                <a:gd name="T33" fmla="*/ 0 h 253"/>
                <a:gd name="T34" fmla="*/ 4 w 175"/>
                <a:gd name="T35" fmla="*/ 1 h 253"/>
                <a:gd name="T36" fmla="*/ 4 w 175"/>
                <a:gd name="T37" fmla="*/ 15 h 253"/>
                <a:gd name="T38" fmla="*/ 5 w 175"/>
                <a:gd name="T39" fmla="*/ 47 h 253"/>
                <a:gd name="T40" fmla="*/ 11 w 175"/>
                <a:gd name="T41" fmla="*/ 46 h 253"/>
                <a:gd name="T42" fmla="*/ 11 w 175"/>
                <a:gd name="T43" fmla="*/ 46 h 253"/>
                <a:gd name="T44" fmla="*/ 14 w 175"/>
                <a:gd name="T45" fmla="*/ 46 h 253"/>
                <a:gd name="T46" fmla="*/ 69 w 175"/>
                <a:gd name="T47" fmla="*/ 12 h 253"/>
                <a:gd name="T48" fmla="*/ 61 w 175"/>
                <a:gd name="T49" fmla="*/ 8 h 253"/>
                <a:gd name="T50" fmla="*/ 20 w 175"/>
                <a:gd name="T5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5" h="253">
                  <a:moveTo>
                    <a:pt x="5" y="47"/>
                  </a:moveTo>
                  <a:cubicBezTo>
                    <a:pt x="6" y="50"/>
                    <a:pt x="6" y="54"/>
                    <a:pt x="6" y="57"/>
                  </a:cubicBezTo>
                  <a:cubicBezTo>
                    <a:pt x="8" y="72"/>
                    <a:pt x="10" y="88"/>
                    <a:pt x="4" y="102"/>
                  </a:cubicBezTo>
                  <a:cubicBezTo>
                    <a:pt x="0" y="111"/>
                    <a:pt x="1" y="118"/>
                    <a:pt x="2" y="127"/>
                  </a:cubicBezTo>
                  <a:cubicBezTo>
                    <a:pt x="6" y="146"/>
                    <a:pt x="12" y="164"/>
                    <a:pt x="20" y="181"/>
                  </a:cubicBezTo>
                  <a:cubicBezTo>
                    <a:pt x="22" y="186"/>
                    <a:pt x="24" y="191"/>
                    <a:pt x="27" y="195"/>
                  </a:cubicBezTo>
                  <a:cubicBezTo>
                    <a:pt x="34" y="203"/>
                    <a:pt x="42" y="210"/>
                    <a:pt x="49" y="218"/>
                  </a:cubicBezTo>
                  <a:cubicBezTo>
                    <a:pt x="57" y="227"/>
                    <a:pt x="64" y="236"/>
                    <a:pt x="70" y="246"/>
                  </a:cubicBezTo>
                  <a:cubicBezTo>
                    <a:pt x="71" y="248"/>
                    <a:pt x="73" y="250"/>
                    <a:pt x="74" y="253"/>
                  </a:cubicBezTo>
                  <a:cubicBezTo>
                    <a:pt x="80" y="248"/>
                    <a:pt x="85" y="243"/>
                    <a:pt x="91" y="239"/>
                  </a:cubicBezTo>
                  <a:cubicBezTo>
                    <a:pt x="147" y="198"/>
                    <a:pt x="175" y="109"/>
                    <a:pt x="117" y="47"/>
                  </a:cubicBezTo>
                  <a:cubicBezTo>
                    <a:pt x="107" y="50"/>
                    <a:pt x="97" y="53"/>
                    <a:pt x="88" y="59"/>
                  </a:cubicBezTo>
                  <a:cubicBezTo>
                    <a:pt x="87" y="61"/>
                    <a:pt x="84" y="61"/>
                    <a:pt x="81" y="61"/>
                  </a:cubicBezTo>
                  <a:cubicBezTo>
                    <a:pt x="76" y="61"/>
                    <a:pt x="69" y="60"/>
                    <a:pt x="64" y="59"/>
                  </a:cubicBezTo>
                  <a:cubicBezTo>
                    <a:pt x="50" y="56"/>
                    <a:pt x="37" y="52"/>
                    <a:pt x="23" y="50"/>
                  </a:cubicBezTo>
                  <a:cubicBezTo>
                    <a:pt x="17" y="49"/>
                    <a:pt x="11" y="49"/>
                    <a:pt x="5" y="47"/>
                  </a:cubicBezTo>
                  <a:moveTo>
                    <a:pt x="20" y="0"/>
                  </a:moveTo>
                  <a:cubicBezTo>
                    <a:pt x="15" y="0"/>
                    <a:pt x="9" y="0"/>
                    <a:pt x="4" y="1"/>
                  </a:cubicBezTo>
                  <a:cubicBezTo>
                    <a:pt x="4" y="6"/>
                    <a:pt x="4" y="10"/>
                    <a:pt x="4" y="15"/>
                  </a:cubicBezTo>
                  <a:cubicBezTo>
                    <a:pt x="5" y="25"/>
                    <a:pt x="5" y="36"/>
                    <a:pt x="5" y="47"/>
                  </a:cubicBezTo>
                  <a:cubicBezTo>
                    <a:pt x="7" y="46"/>
                    <a:pt x="9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3" y="46"/>
                    <a:pt x="14" y="46"/>
                  </a:cubicBezTo>
                  <a:cubicBezTo>
                    <a:pt x="39" y="46"/>
                    <a:pt x="56" y="32"/>
                    <a:pt x="69" y="12"/>
                  </a:cubicBezTo>
                  <a:cubicBezTo>
                    <a:pt x="66" y="11"/>
                    <a:pt x="63" y="9"/>
                    <a:pt x="61" y="8"/>
                  </a:cubicBezTo>
                  <a:cubicBezTo>
                    <a:pt x="47" y="2"/>
                    <a:pt x="34" y="0"/>
                    <a:pt x="2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出自【趣你的PPT】(微信:qunideppt)：最优质的PPT资源库"/>
            <p:cNvSpPr/>
            <p:nvPr/>
          </p:nvSpPr>
          <p:spPr bwMode="auto">
            <a:xfrm>
              <a:off x="7032823" y="2351113"/>
              <a:ext cx="33338" cy="28575"/>
            </a:xfrm>
            <a:custGeom>
              <a:avLst/>
              <a:gdLst>
                <a:gd name="T0" fmla="*/ 16 w 30"/>
                <a:gd name="T1" fmla="*/ 0 h 25"/>
                <a:gd name="T2" fmla="*/ 5 w 30"/>
                <a:gd name="T3" fmla="*/ 7 h 25"/>
                <a:gd name="T4" fmla="*/ 6 w 30"/>
                <a:gd name="T5" fmla="*/ 20 h 25"/>
                <a:gd name="T6" fmla="*/ 3 w 30"/>
                <a:gd name="T7" fmla="*/ 21 h 25"/>
                <a:gd name="T8" fmla="*/ 9 w 30"/>
                <a:gd name="T9" fmla="*/ 25 h 25"/>
                <a:gd name="T10" fmla="*/ 13 w 30"/>
                <a:gd name="T11" fmla="*/ 24 h 25"/>
                <a:gd name="T12" fmla="*/ 26 w 30"/>
                <a:gd name="T13" fmla="*/ 18 h 25"/>
                <a:gd name="T14" fmla="*/ 29 w 30"/>
                <a:gd name="T15" fmla="*/ 15 h 25"/>
                <a:gd name="T16" fmla="*/ 19 w 30"/>
                <a:gd name="T17" fmla="*/ 1 h 25"/>
                <a:gd name="T18" fmla="*/ 16 w 30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5">
                  <a:moveTo>
                    <a:pt x="16" y="0"/>
                  </a:moveTo>
                  <a:cubicBezTo>
                    <a:pt x="11" y="0"/>
                    <a:pt x="6" y="3"/>
                    <a:pt x="5" y="7"/>
                  </a:cubicBezTo>
                  <a:cubicBezTo>
                    <a:pt x="3" y="11"/>
                    <a:pt x="0" y="16"/>
                    <a:pt x="6" y="20"/>
                  </a:cubicBezTo>
                  <a:cubicBezTo>
                    <a:pt x="5" y="20"/>
                    <a:pt x="4" y="21"/>
                    <a:pt x="3" y="21"/>
                  </a:cubicBezTo>
                  <a:cubicBezTo>
                    <a:pt x="5" y="24"/>
                    <a:pt x="7" y="25"/>
                    <a:pt x="9" y="25"/>
                  </a:cubicBezTo>
                  <a:cubicBezTo>
                    <a:pt x="11" y="25"/>
                    <a:pt x="12" y="25"/>
                    <a:pt x="13" y="24"/>
                  </a:cubicBezTo>
                  <a:cubicBezTo>
                    <a:pt x="17" y="23"/>
                    <a:pt x="21" y="21"/>
                    <a:pt x="26" y="18"/>
                  </a:cubicBezTo>
                  <a:cubicBezTo>
                    <a:pt x="27" y="18"/>
                    <a:pt x="29" y="16"/>
                    <a:pt x="29" y="15"/>
                  </a:cubicBezTo>
                  <a:cubicBezTo>
                    <a:pt x="30" y="11"/>
                    <a:pt x="23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出自【趣你的PPT】(微信:qunideppt)：最优质的PPT资源库"/>
            <p:cNvSpPr/>
            <p:nvPr/>
          </p:nvSpPr>
          <p:spPr bwMode="auto">
            <a:xfrm>
              <a:off x="7150298" y="2344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出自【趣你的PPT】(微信:qunideppt)：最优质的PPT资源库"/>
            <p:cNvSpPr/>
            <p:nvPr/>
          </p:nvSpPr>
          <p:spPr bwMode="auto">
            <a:xfrm>
              <a:off x="7150298" y="2305075"/>
              <a:ext cx="128588" cy="55563"/>
            </a:xfrm>
            <a:custGeom>
              <a:avLst/>
              <a:gdLst>
                <a:gd name="T0" fmla="*/ 64 w 112"/>
                <a:gd name="T1" fmla="*/ 0 h 49"/>
                <a:gd name="T2" fmla="*/ 9 w 112"/>
                <a:gd name="T3" fmla="*/ 34 h 49"/>
                <a:gd name="T4" fmla="*/ 6 w 112"/>
                <a:gd name="T5" fmla="*/ 34 h 49"/>
                <a:gd name="T6" fmla="*/ 6 w 112"/>
                <a:gd name="T7" fmla="*/ 34 h 49"/>
                <a:gd name="T8" fmla="*/ 0 w 112"/>
                <a:gd name="T9" fmla="*/ 35 h 49"/>
                <a:gd name="T10" fmla="*/ 0 w 112"/>
                <a:gd name="T11" fmla="*/ 35 h 49"/>
                <a:gd name="T12" fmla="*/ 18 w 112"/>
                <a:gd name="T13" fmla="*/ 38 h 49"/>
                <a:gd name="T14" fmla="*/ 59 w 112"/>
                <a:gd name="T15" fmla="*/ 47 h 49"/>
                <a:gd name="T16" fmla="*/ 76 w 112"/>
                <a:gd name="T17" fmla="*/ 49 h 49"/>
                <a:gd name="T18" fmla="*/ 83 w 112"/>
                <a:gd name="T19" fmla="*/ 47 h 49"/>
                <a:gd name="T20" fmla="*/ 112 w 112"/>
                <a:gd name="T21" fmla="*/ 35 h 49"/>
                <a:gd name="T22" fmla="*/ 64 w 112"/>
                <a:gd name="T2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49">
                  <a:moveTo>
                    <a:pt x="64" y="0"/>
                  </a:moveTo>
                  <a:cubicBezTo>
                    <a:pt x="51" y="20"/>
                    <a:pt x="34" y="34"/>
                    <a:pt x="9" y="34"/>
                  </a:cubicBezTo>
                  <a:cubicBezTo>
                    <a:pt x="8" y="34"/>
                    <a:pt x="7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2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7"/>
                    <a:pt x="12" y="37"/>
                    <a:pt x="18" y="38"/>
                  </a:cubicBezTo>
                  <a:cubicBezTo>
                    <a:pt x="32" y="40"/>
                    <a:pt x="45" y="44"/>
                    <a:pt x="59" y="47"/>
                  </a:cubicBezTo>
                  <a:cubicBezTo>
                    <a:pt x="64" y="48"/>
                    <a:pt x="71" y="49"/>
                    <a:pt x="76" y="49"/>
                  </a:cubicBezTo>
                  <a:cubicBezTo>
                    <a:pt x="79" y="49"/>
                    <a:pt x="82" y="49"/>
                    <a:pt x="83" y="47"/>
                  </a:cubicBezTo>
                  <a:cubicBezTo>
                    <a:pt x="92" y="41"/>
                    <a:pt x="102" y="38"/>
                    <a:pt x="112" y="35"/>
                  </a:cubicBezTo>
                  <a:cubicBezTo>
                    <a:pt x="100" y="22"/>
                    <a:pt x="84" y="10"/>
                    <a:pt x="6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出自【趣你的PPT】(微信:qunideppt)：最优质的PPT资源库"/>
            <p:cNvSpPr/>
            <p:nvPr/>
          </p:nvSpPr>
          <p:spPr bwMode="auto">
            <a:xfrm>
              <a:off x="6678810" y="2428900"/>
              <a:ext cx="169863" cy="100013"/>
            </a:xfrm>
            <a:custGeom>
              <a:avLst/>
              <a:gdLst>
                <a:gd name="T0" fmla="*/ 106 w 149"/>
                <a:gd name="T1" fmla="*/ 0 h 88"/>
                <a:gd name="T2" fmla="*/ 20 w 149"/>
                <a:gd name="T3" fmla="*/ 33 h 88"/>
                <a:gd name="T4" fmla="*/ 35 w 149"/>
                <a:gd name="T5" fmla="*/ 86 h 88"/>
                <a:gd name="T6" fmla="*/ 62 w 149"/>
                <a:gd name="T7" fmla="*/ 88 h 88"/>
                <a:gd name="T8" fmla="*/ 119 w 149"/>
                <a:gd name="T9" fmla="*/ 72 h 88"/>
                <a:gd name="T10" fmla="*/ 142 w 149"/>
                <a:gd name="T11" fmla="*/ 26 h 88"/>
                <a:gd name="T12" fmla="*/ 106 w 149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88">
                  <a:moveTo>
                    <a:pt x="106" y="0"/>
                  </a:moveTo>
                  <a:cubicBezTo>
                    <a:pt x="71" y="2"/>
                    <a:pt x="42" y="9"/>
                    <a:pt x="20" y="33"/>
                  </a:cubicBezTo>
                  <a:cubicBezTo>
                    <a:pt x="0" y="54"/>
                    <a:pt x="7" y="82"/>
                    <a:pt x="35" y="86"/>
                  </a:cubicBezTo>
                  <a:cubicBezTo>
                    <a:pt x="44" y="87"/>
                    <a:pt x="53" y="88"/>
                    <a:pt x="62" y="88"/>
                  </a:cubicBezTo>
                  <a:cubicBezTo>
                    <a:pt x="81" y="88"/>
                    <a:pt x="101" y="84"/>
                    <a:pt x="119" y="72"/>
                  </a:cubicBezTo>
                  <a:cubicBezTo>
                    <a:pt x="136" y="61"/>
                    <a:pt x="149" y="45"/>
                    <a:pt x="142" y="26"/>
                  </a:cubicBezTo>
                  <a:cubicBezTo>
                    <a:pt x="137" y="14"/>
                    <a:pt x="119" y="8"/>
                    <a:pt x="106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出自【趣你的PPT】(微信:qunideppt)：最优质的PPT资源库"/>
            <p:cNvSpPr/>
            <p:nvPr/>
          </p:nvSpPr>
          <p:spPr bwMode="auto">
            <a:xfrm>
              <a:off x="7159823" y="2692425"/>
              <a:ext cx="53975" cy="69850"/>
            </a:xfrm>
            <a:custGeom>
              <a:avLst/>
              <a:gdLst>
                <a:gd name="T0" fmla="*/ 23 w 48"/>
                <a:gd name="T1" fmla="*/ 0 h 61"/>
                <a:gd name="T2" fmla="*/ 17 w 48"/>
                <a:gd name="T3" fmla="*/ 1 h 61"/>
                <a:gd name="T4" fmla="*/ 16 w 48"/>
                <a:gd name="T5" fmla="*/ 3 h 61"/>
                <a:gd name="T6" fmla="*/ 0 w 48"/>
                <a:gd name="T7" fmla="*/ 60 h 61"/>
                <a:gd name="T8" fmla="*/ 4 w 48"/>
                <a:gd name="T9" fmla="*/ 61 h 61"/>
                <a:gd name="T10" fmla="*/ 9 w 48"/>
                <a:gd name="T11" fmla="*/ 61 h 61"/>
                <a:gd name="T12" fmla="*/ 45 w 48"/>
                <a:gd name="T13" fmla="*/ 29 h 61"/>
                <a:gd name="T14" fmla="*/ 28 w 48"/>
                <a:gd name="T15" fmla="*/ 0 h 61"/>
                <a:gd name="T16" fmla="*/ 23 w 48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61">
                  <a:moveTo>
                    <a:pt x="23" y="0"/>
                  </a:moveTo>
                  <a:cubicBezTo>
                    <a:pt x="21" y="0"/>
                    <a:pt x="19" y="0"/>
                    <a:pt x="17" y="1"/>
                  </a:cubicBezTo>
                  <a:cubicBezTo>
                    <a:pt x="17" y="1"/>
                    <a:pt x="16" y="2"/>
                    <a:pt x="16" y="3"/>
                  </a:cubicBezTo>
                  <a:cubicBezTo>
                    <a:pt x="10" y="22"/>
                    <a:pt x="6" y="41"/>
                    <a:pt x="0" y="60"/>
                  </a:cubicBezTo>
                  <a:cubicBezTo>
                    <a:pt x="1" y="60"/>
                    <a:pt x="3" y="61"/>
                    <a:pt x="4" y="61"/>
                  </a:cubicBezTo>
                  <a:cubicBezTo>
                    <a:pt x="6" y="61"/>
                    <a:pt x="8" y="61"/>
                    <a:pt x="9" y="61"/>
                  </a:cubicBezTo>
                  <a:cubicBezTo>
                    <a:pt x="31" y="61"/>
                    <a:pt x="48" y="49"/>
                    <a:pt x="45" y="29"/>
                  </a:cubicBezTo>
                  <a:cubicBezTo>
                    <a:pt x="44" y="17"/>
                    <a:pt x="32" y="7"/>
                    <a:pt x="28" y="0"/>
                  </a:cubicBezTo>
                  <a:cubicBezTo>
                    <a:pt x="26" y="0"/>
                    <a:pt x="25" y="0"/>
                    <a:pt x="23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出自【趣你的PPT】(微信:qunideppt)：最优质的PPT资源库"/>
            <p:cNvSpPr/>
            <p:nvPr/>
          </p:nvSpPr>
          <p:spPr bwMode="auto">
            <a:xfrm>
              <a:off x="7134423" y="2694013"/>
              <a:ext cx="44450" cy="66675"/>
            </a:xfrm>
            <a:custGeom>
              <a:avLst/>
              <a:gdLst>
                <a:gd name="T0" fmla="*/ 39 w 39"/>
                <a:gd name="T1" fmla="*/ 0 h 59"/>
                <a:gd name="T2" fmla="*/ 1 w 39"/>
                <a:gd name="T3" fmla="*/ 30 h 59"/>
                <a:gd name="T4" fmla="*/ 22 w 39"/>
                <a:gd name="T5" fmla="*/ 59 h 59"/>
                <a:gd name="T6" fmla="*/ 38 w 39"/>
                <a:gd name="T7" fmla="*/ 2 h 59"/>
                <a:gd name="T8" fmla="*/ 39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39" y="0"/>
                  </a:moveTo>
                  <a:cubicBezTo>
                    <a:pt x="18" y="2"/>
                    <a:pt x="0" y="17"/>
                    <a:pt x="1" y="30"/>
                  </a:cubicBezTo>
                  <a:cubicBezTo>
                    <a:pt x="2" y="43"/>
                    <a:pt x="7" y="56"/>
                    <a:pt x="22" y="59"/>
                  </a:cubicBezTo>
                  <a:cubicBezTo>
                    <a:pt x="28" y="40"/>
                    <a:pt x="32" y="21"/>
                    <a:pt x="38" y="2"/>
                  </a:cubicBezTo>
                  <a:cubicBezTo>
                    <a:pt x="38" y="1"/>
                    <a:pt x="39" y="0"/>
                    <a:pt x="39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出自【趣你的PPT】(微信:qunideppt)：最优质的PPT资源库"/>
            <p:cNvSpPr/>
            <p:nvPr/>
          </p:nvSpPr>
          <p:spPr bwMode="auto">
            <a:xfrm>
              <a:off x="6913760" y="2867050"/>
              <a:ext cx="55563" cy="57150"/>
            </a:xfrm>
            <a:custGeom>
              <a:avLst/>
              <a:gdLst>
                <a:gd name="T0" fmla="*/ 20 w 48"/>
                <a:gd name="T1" fmla="*/ 0 h 50"/>
                <a:gd name="T2" fmla="*/ 2 w 48"/>
                <a:gd name="T3" fmla="*/ 27 h 50"/>
                <a:gd name="T4" fmla="*/ 27 w 48"/>
                <a:gd name="T5" fmla="*/ 50 h 50"/>
                <a:gd name="T6" fmla="*/ 28 w 48"/>
                <a:gd name="T7" fmla="*/ 50 h 50"/>
                <a:gd name="T8" fmla="*/ 45 w 48"/>
                <a:gd name="T9" fmla="*/ 33 h 50"/>
                <a:gd name="T10" fmla="*/ 20 w 48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0">
                  <a:moveTo>
                    <a:pt x="20" y="0"/>
                  </a:moveTo>
                  <a:cubicBezTo>
                    <a:pt x="11" y="13"/>
                    <a:pt x="2" y="20"/>
                    <a:pt x="2" y="27"/>
                  </a:cubicBezTo>
                  <a:cubicBezTo>
                    <a:pt x="0" y="43"/>
                    <a:pt x="12" y="49"/>
                    <a:pt x="27" y="50"/>
                  </a:cubicBezTo>
                  <a:cubicBezTo>
                    <a:pt x="27" y="50"/>
                    <a:pt x="28" y="50"/>
                    <a:pt x="28" y="50"/>
                  </a:cubicBezTo>
                  <a:cubicBezTo>
                    <a:pt x="40" y="50"/>
                    <a:pt x="48" y="43"/>
                    <a:pt x="45" y="33"/>
                  </a:cubicBezTo>
                  <a:cubicBezTo>
                    <a:pt x="42" y="22"/>
                    <a:pt x="31" y="14"/>
                    <a:pt x="20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出自【趣你的PPT】(微信:qunideppt)：最优质的PPT资源库"/>
            <p:cNvSpPr/>
            <p:nvPr/>
          </p:nvSpPr>
          <p:spPr bwMode="auto">
            <a:xfrm>
              <a:off x="7467798" y="2351113"/>
              <a:ext cx="25400" cy="30163"/>
            </a:xfrm>
            <a:custGeom>
              <a:avLst/>
              <a:gdLst>
                <a:gd name="T0" fmla="*/ 17 w 22"/>
                <a:gd name="T1" fmla="*/ 0 h 27"/>
                <a:gd name="T2" fmla="*/ 2 w 22"/>
                <a:gd name="T3" fmla="*/ 15 h 27"/>
                <a:gd name="T4" fmla="*/ 10 w 22"/>
                <a:gd name="T5" fmla="*/ 27 h 27"/>
                <a:gd name="T6" fmla="*/ 10 w 22"/>
                <a:gd name="T7" fmla="*/ 27 h 27"/>
                <a:gd name="T8" fmla="*/ 20 w 22"/>
                <a:gd name="T9" fmla="*/ 22 h 27"/>
                <a:gd name="T10" fmla="*/ 19 w 22"/>
                <a:gd name="T11" fmla="*/ 22 h 27"/>
                <a:gd name="T12" fmla="*/ 10 w 22"/>
                <a:gd name="T13" fmla="*/ 18 h 27"/>
                <a:gd name="T14" fmla="*/ 22 w 22"/>
                <a:gd name="T15" fmla="*/ 10 h 27"/>
                <a:gd name="T16" fmla="*/ 17 w 22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17" y="0"/>
                  </a:moveTo>
                  <a:cubicBezTo>
                    <a:pt x="10" y="7"/>
                    <a:pt x="4" y="10"/>
                    <a:pt x="2" y="15"/>
                  </a:cubicBezTo>
                  <a:cubicBezTo>
                    <a:pt x="0" y="18"/>
                    <a:pt x="8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6"/>
                    <a:pt x="17" y="24"/>
                    <a:pt x="20" y="22"/>
                  </a:cubicBezTo>
                  <a:cubicBezTo>
                    <a:pt x="20" y="22"/>
                    <a:pt x="20" y="22"/>
                    <a:pt x="19" y="22"/>
                  </a:cubicBezTo>
                  <a:cubicBezTo>
                    <a:pt x="17" y="22"/>
                    <a:pt x="15" y="20"/>
                    <a:pt x="10" y="18"/>
                  </a:cubicBezTo>
                  <a:cubicBezTo>
                    <a:pt x="14" y="15"/>
                    <a:pt x="18" y="13"/>
                    <a:pt x="22" y="10"/>
                  </a:cubicBezTo>
                  <a:cubicBezTo>
                    <a:pt x="21" y="7"/>
                    <a:pt x="19" y="4"/>
                    <a:pt x="17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出自【趣你的PPT】(微信:qunideppt)：最优质的PPT资源库"/>
            <p:cNvSpPr/>
            <p:nvPr/>
          </p:nvSpPr>
          <p:spPr bwMode="auto">
            <a:xfrm>
              <a:off x="7480498" y="2362225"/>
              <a:ext cx="15875" cy="12700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8 h 12"/>
                <a:gd name="T4" fmla="*/ 9 w 15"/>
                <a:gd name="T5" fmla="*/ 12 h 12"/>
                <a:gd name="T6" fmla="*/ 10 w 15"/>
                <a:gd name="T7" fmla="*/ 12 h 12"/>
                <a:gd name="T8" fmla="*/ 14 w 15"/>
                <a:gd name="T9" fmla="*/ 7 h 12"/>
                <a:gd name="T10" fmla="*/ 12 w 15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8" y="3"/>
                    <a:pt x="4" y="5"/>
                    <a:pt x="0" y="8"/>
                  </a:cubicBezTo>
                  <a:cubicBezTo>
                    <a:pt x="5" y="10"/>
                    <a:pt x="7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2" y="10"/>
                    <a:pt x="13" y="8"/>
                    <a:pt x="14" y="7"/>
                  </a:cubicBezTo>
                  <a:cubicBezTo>
                    <a:pt x="15" y="5"/>
                    <a:pt x="14" y="3"/>
                    <a:pt x="12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出自【趣你的PPT】(微信:qunideppt)：最优质的PPT资源库"/>
            <p:cNvSpPr/>
            <p:nvPr/>
          </p:nvSpPr>
          <p:spPr bwMode="auto">
            <a:xfrm>
              <a:off x="7356673" y="2860700"/>
              <a:ext cx="23813" cy="26988"/>
            </a:xfrm>
            <a:custGeom>
              <a:avLst/>
              <a:gdLst>
                <a:gd name="T0" fmla="*/ 14 w 21"/>
                <a:gd name="T1" fmla="*/ 0 h 23"/>
                <a:gd name="T2" fmla="*/ 0 w 21"/>
                <a:gd name="T3" fmla="*/ 14 h 23"/>
                <a:gd name="T4" fmla="*/ 8 w 21"/>
                <a:gd name="T5" fmla="*/ 23 h 23"/>
                <a:gd name="T6" fmla="*/ 21 w 21"/>
                <a:gd name="T7" fmla="*/ 8 h 23"/>
                <a:gd name="T8" fmla="*/ 14 w 2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14" y="0"/>
                  </a:moveTo>
                  <a:cubicBezTo>
                    <a:pt x="10" y="5"/>
                    <a:pt x="4" y="9"/>
                    <a:pt x="0" y="14"/>
                  </a:cubicBezTo>
                  <a:cubicBezTo>
                    <a:pt x="0" y="14"/>
                    <a:pt x="5" y="20"/>
                    <a:pt x="8" y="23"/>
                  </a:cubicBezTo>
                  <a:cubicBezTo>
                    <a:pt x="12" y="18"/>
                    <a:pt x="17" y="13"/>
                    <a:pt x="21" y="8"/>
                  </a:cubicBezTo>
                  <a:cubicBezTo>
                    <a:pt x="19" y="6"/>
                    <a:pt x="17" y="3"/>
                    <a:pt x="14" y="0"/>
                  </a:cubicBezTo>
                </a:path>
              </a:pathLst>
            </a:custGeom>
            <a:solidFill>
              <a:srgbClr val="3B8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7438277" y="1967405"/>
              <a:ext cx="140631" cy="70317"/>
            </a:xfrm>
            <a:custGeom>
              <a:avLst/>
              <a:gdLst>
                <a:gd name="T0" fmla="*/ 0 w 210"/>
                <a:gd name="T1" fmla="*/ 105 h 106"/>
                <a:gd name="T2" fmla="*/ 0 w 210"/>
                <a:gd name="T3" fmla="*/ 0 h 106"/>
                <a:gd name="T4" fmla="*/ 209 w 210"/>
                <a:gd name="T5" fmla="*/ 0 h 106"/>
                <a:gd name="T6" fmla="*/ 209 w 210"/>
                <a:gd name="T7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106">
                  <a:moveTo>
                    <a:pt x="0" y="105"/>
                  </a:moveTo>
                  <a:lnTo>
                    <a:pt x="0" y="0"/>
                  </a:lnTo>
                  <a:lnTo>
                    <a:pt x="209" y="0"/>
                  </a:lnTo>
                  <a:lnTo>
                    <a:pt x="209" y="105"/>
                  </a:ln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7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7329875" y="2055300"/>
              <a:ext cx="363297" cy="530296"/>
            </a:xfrm>
            <a:custGeom>
              <a:avLst/>
              <a:gdLst>
                <a:gd name="T0" fmla="*/ 0 w 546"/>
                <a:gd name="T1" fmla="*/ 0 h 799"/>
                <a:gd name="T2" fmla="*/ 0 w 546"/>
                <a:gd name="T3" fmla="*/ 798 h 799"/>
                <a:gd name="T4" fmla="*/ 545 w 546"/>
                <a:gd name="T5" fmla="*/ 798 h 799"/>
                <a:gd name="T6" fmla="*/ 545 w 546"/>
                <a:gd name="T7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6" h="799">
                  <a:moveTo>
                    <a:pt x="0" y="0"/>
                  </a:moveTo>
                  <a:lnTo>
                    <a:pt x="0" y="798"/>
                  </a:lnTo>
                  <a:lnTo>
                    <a:pt x="545" y="798"/>
                  </a:lnTo>
                  <a:lnTo>
                    <a:pt x="545" y="0"/>
                  </a:ln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8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7449995" y="2154915"/>
              <a:ext cx="2931" cy="342788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9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7570121" y="2154915"/>
              <a:ext cx="2929" cy="342788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10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7291787" y="2046509"/>
              <a:ext cx="442403" cy="2931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168" name="出自【趣你的PPT】(微信:qunideppt)：最优质的PPT资源库"/>
            <p:cNvSpPr/>
            <p:nvPr/>
          </p:nvSpPr>
          <p:spPr bwMode="auto">
            <a:xfrm>
              <a:off x="9196342" y="2428900"/>
              <a:ext cx="169863" cy="100013"/>
            </a:xfrm>
            <a:custGeom>
              <a:avLst/>
              <a:gdLst>
                <a:gd name="T0" fmla="*/ 106 w 149"/>
                <a:gd name="T1" fmla="*/ 0 h 88"/>
                <a:gd name="T2" fmla="*/ 20 w 149"/>
                <a:gd name="T3" fmla="*/ 33 h 88"/>
                <a:gd name="T4" fmla="*/ 35 w 149"/>
                <a:gd name="T5" fmla="*/ 86 h 88"/>
                <a:gd name="T6" fmla="*/ 62 w 149"/>
                <a:gd name="T7" fmla="*/ 88 h 88"/>
                <a:gd name="T8" fmla="*/ 119 w 149"/>
                <a:gd name="T9" fmla="*/ 72 h 88"/>
                <a:gd name="T10" fmla="*/ 142 w 149"/>
                <a:gd name="T11" fmla="*/ 26 h 88"/>
                <a:gd name="T12" fmla="*/ 106 w 149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88">
                  <a:moveTo>
                    <a:pt x="106" y="0"/>
                  </a:moveTo>
                  <a:cubicBezTo>
                    <a:pt x="71" y="2"/>
                    <a:pt x="42" y="9"/>
                    <a:pt x="20" y="33"/>
                  </a:cubicBezTo>
                  <a:cubicBezTo>
                    <a:pt x="0" y="54"/>
                    <a:pt x="7" y="82"/>
                    <a:pt x="35" y="86"/>
                  </a:cubicBezTo>
                  <a:cubicBezTo>
                    <a:pt x="44" y="87"/>
                    <a:pt x="53" y="88"/>
                    <a:pt x="62" y="88"/>
                  </a:cubicBezTo>
                  <a:cubicBezTo>
                    <a:pt x="81" y="88"/>
                    <a:pt x="101" y="84"/>
                    <a:pt x="119" y="72"/>
                  </a:cubicBezTo>
                  <a:cubicBezTo>
                    <a:pt x="136" y="61"/>
                    <a:pt x="149" y="45"/>
                    <a:pt x="142" y="26"/>
                  </a:cubicBezTo>
                  <a:cubicBezTo>
                    <a:pt x="137" y="14"/>
                    <a:pt x="119" y="8"/>
                    <a:pt x="10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224917" y="1628800"/>
            <a:ext cx="1801813" cy="1295400"/>
            <a:chOff x="9224917" y="1628800"/>
            <a:chExt cx="1801813" cy="1295400"/>
          </a:xfrm>
        </p:grpSpPr>
        <p:sp>
          <p:nvSpPr>
            <p:cNvPr id="11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817055" y="1959000"/>
              <a:ext cx="889000" cy="763588"/>
            </a:xfrm>
            <a:custGeom>
              <a:avLst/>
              <a:gdLst>
                <a:gd name="T0" fmla="*/ 92 w 781"/>
                <a:gd name="T1" fmla="*/ 558 h 670"/>
                <a:gd name="T2" fmla="*/ 100 w 781"/>
                <a:gd name="T3" fmla="*/ 529 h 670"/>
                <a:gd name="T4" fmla="*/ 115 w 781"/>
                <a:gd name="T5" fmla="*/ 580 h 670"/>
                <a:gd name="T6" fmla="*/ 86 w 781"/>
                <a:gd name="T7" fmla="*/ 595 h 670"/>
                <a:gd name="T8" fmla="*/ 65 w 781"/>
                <a:gd name="T9" fmla="*/ 621 h 670"/>
                <a:gd name="T10" fmla="*/ 2 w 781"/>
                <a:gd name="T11" fmla="*/ 605 h 670"/>
                <a:gd name="T12" fmla="*/ 36 w 781"/>
                <a:gd name="T13" fmla="*/ 664 h 670"/>
                <a:gd name="T14" fmla="*/ 65 w 781"/>
                <a:gd name="T15" fmla="*/ 659 h 670"/>
                <a:gd name="T16" fmla="*/ 80 w 781"/>
                <a:gd name="T17" fmla="*/ 649 h 670"/>
                <a:gd name="T18" fmla="*/ 84 w 781"/>
                <a:gd name="T19" fmla="*/ 649 h 670"/>
                <a:gd name="T20" fmla="*/ 114 w 781"/>
                <a:gd name="T21" fmla="*/ 657 h 670"/>
                <a:gd name="T22" fmla="*/ 124 w 781"/>
                <a:gd name="T23" fmla="*/ 658 h 670"/>
                <a:gd name="T24" fmla="*/ 170 w 781"/>
                <a:gd name="T25" fmla="*/ 662 h 670"/>
                <a:gd name="T26" fmla="*/ 215 w 781"/>
                <a:gd name="T27" fmla="*/ 660 h 670"/>
                <a:gd name="T28" fmla="*/ 287 w 781"/>
                <a:gd name="T29" fmla="*/ 639 h 670"/>
                <a:gd name="T30" fmla="*/ 307 w 781"/>
                <a:gd name="T31" fmla="*/ 626 h 670"/>
                <a:gd name="T32" fmla="*/ 246 w 781"/>
                <a:gd name="T33" fmla="*/ 559 h 670"/>
                <a:gd name="T34" fmla="*/ 178 w 781"/>
                <a:gd name="T35" fmla="*/ 523 h 670"/>
                <a:gd name="T36" fmla="*/ 248 w 781"/>
                <a:gd name="T37" fmla="*/ 427 h 670"/>
                <a:gd name="T38" fmla="*/ 338 w 781"/>
                <a:gd name="T39" fmla="*/ 616 h 670"/>
                <a:gd name="T40" fmla="*/ 417 w 781"/>
                <a:gd name="T41" fmla="*/ 569 h 670"/>
                <a:gd name="T42" fmla="*/ 426 w 781"/>
                <a:gd name="T43" fmla="*/ 523 h 670"/>
                <a:gd name="T44" fmla="*/ 407 w 781"/>
                <a:gd name="T45" fmla="*/ 513 h 670"/>
                <a:gd name="T46" fmla="*/ 378 w 781"/>
                <a:gd name="T47" fmla="*/ 492 h 670"/>
                <a:gd name="T48" fmla="*/ 353 w 781"/>
                <a:gd name="T49" fmla="*/ 468 h 670"/>
                <a:gd name="T50" fmla="*/ 340 w 781"/>
                <a:gd name="T51" fmla="*/ 471 h 670"/>
                <a:gd name="T52" fmla="*/ 294 w 781"/>
                <a:gd name="T53" fmla="*/ 454 h 670"/>
                <a:gd name="T54" fmla="*/ 279 w 781"/>
                <a:gd name="T55" fmla="*/ 443 h 670"/>
                <a:gd name="T56" fmla="*/ 759 w 781"/>
                <a:gd name="T57" fmla="*/ 347 h 670"/>
                <a:gd name="T58" fmla="*/ 705 w 781"/>
                <a:gd name="T59" fmla="*/ 410 h 670"/>
                <a:gd name="T60" fmla="*/ 705 w 781"/>
                <a:gd name="T61" fmla="*/ 423 h 670"/>
                <a:gd name="T62" fmla="*/ 743 w 781"/>
                <a:gd name="T63" fmla="*/ 399 h 670"/>
                <a:gd name="T64" fmla="*/ 781 w 781"/>
                <a:gd name="T65" fmla="*/ 387 h 670"/>
                <a:gd name="T66" fmla="*/ 759 w 781"/>
                <a:gd name="T67" fmla="*/ 347 h 670"/>
                <a:gd name="T68" fmla="*/ 194 w 781"/>
                <a:gd name="T69" fmla="*/ 50 h 670"/>
                <a:gd name="T70" fmla="*/ 207 w 781"/>
                <a:gd name="T71" fmla="*/ 47 h 670"/>
                <a:gd name="T72" fmla="*/ 101 w 781"/>
                <a:gd name="T73" fmla="*/ 2 h 670"/>
                <a:gd name="T74" fmla="*/ 76 w 781"/>
                <a:gd name="T75" fmla="*/ 2 h 670"/>
                <a:gd name="T76" fmla="*/ 0 w 781"/>
                <a:gd name="T77" fmla="*/ 52 h 670"/>
                <a:gd name="T78" fmla="*/ 46 w 781"/>
                <a:gd name="T79" fmla="*/ 72 h 670"/>
                <a:gd name="T80" fmla="*/ 87 w 781"/>
                <a:gd name="T81" fmla="*/ 27 h 670"/>
                <a:gd name="T82" fmla="*/ 226 w 781"/>
                <a:gd name="T83" fmla="*/ 0 h 670"/>
                <a:gd name="T84" fmla="*/ 235 w 781"/>
                <a:gd name="T85" fmla="*/ 10 h 670"/>
                <a:gd name="T86" fmla="*/ 238 w 781"/>
                <a:gd name="T87" fmla="*/ 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81" h="670">
                  <a:moveTo>
                    <a:pt x="96" y="528"/>
                  </a:moveTo>
                  <a:cubicBezTo>
                    <a:pt x="90" y="528"/>
                    <a:pt x="85" y="532"/>
                    <a:pt x="83" y="539"/>
                  </a:cubicBezTo>
                  <a:cubicBezTo>
                    <a:pt x="80" y="547"/>
                    <a:pt x="83" y="555"/>
                    <a:pt x="92" y="558"/>
                  </a:cubicBezTo>
                  <a:cubicBezTo>
                    <a:pt x="96" y="560"/>
                    <a:pt x="101" y="560"/>
                    <a:pt x="105" y="560"/>
                  </a:cubicBezTo>
                  <a:cubicBezTo>
                    <a:pt x="105" y="556"/>
                    <a:pt x="105" y="552"/>
                    <a:pt x="105" y="548"/>
                  </a:cubicBezTo>
                  <a:cubicBezTo>
                    <a:pt x="103" y="542"/>
                    <a:pt x="102" y="536"/>
                    <a:pt x="100" y="529"/>
                  </a:cubicBezTo>
                  <a:cubicBezTo>
                    <a:pt x="98" y="528"/>
                    <a:pt x="97" y="528"/>
                    <a:pt x="96" y="528"/>
                  </a:cubicBezTo>
                  <a:moveTo>
                    <a:pt x="178" y="523"/>
                  </a:moveTo>
                  <a:cubicBezTo>
                    <a:pt x="142" y="523"/>
                    <a:pt x="128" y="552"/>
                    <a:pt x="115" y="580"/>
                  </a:cubicBezTo>
                  <a:cubicBezTo>
                    <a:pt x="110" y="590"/>
                    <a:pt x="107" y="596"/>
                    <a:pt x="97" y="596"/>
                  </a:cubicBezTo>
                  <a:cubicBezTo>
                    <a:pt x="96" y="596"/>
                    <a:pt x="93" y="596"/>
                    <a:pt x="91" y="595"/>
                  </a:cubicBezTo>
                  <a:cubicBezTo>
                    <a:pt x="89" y="595"/>
                    <a:pt x="87" y="595"/>
                    <a:pt x="86" y="595"/>
                  </a:cubicBezTo>
                  <a:cubicBezTo>
                    <a:pt x="79" y="595"/>
                    <a:pt x="74" y="599"/>
                    <a:pt x="73" y="608"/>
                  </a:cubicBezTo>
                  <a:cubicBezTo>
                    <a:pt x="73" y="613"/>
                    <a:pt x="70" y="618"/>
                    <a:pt x="69" y="622"/>
                  </a:cubicBezTo>
                  <a:cubicBezTo>
                    <a:pt x="67" y="622"/>
                    <a:pt x="65" y="622"/>
                    <a:pt x="65" y="621"/>
                  </a:cubicBezTo>
                  <a:cubicBezTo>
                    <a:pt x="57" y="603"/>
                    <a:pt x="52" y="596"/>
                    <a:pt x="40" y="596"/>
                  </a:cubicBezTo>
                  <a:cubicBezTo>
                    <a:pt x="35" y="596"/>
                    <a:pt x="28" y="598"/>
                    <a:pt x="19" y="600"/>
                  </a:cubicBezTo>
                  <a:cubicBezTo>
                    <a:pt x="13" y="601"/>
                    <a:pt x="7" y="603"/>
                    <a:pt x="2" y="605"/>
                  </a:cubicBezTo>
                  <a:cubicBezTo>
                    <a:pt x="4" y="607"/>
                    <a:pt x="6" y="609"/>
                    <a:pt x="8" y="611"/>
                  </a:cubicBezTo>
                  <a:cubicBezTo>
                    <a:pt x="15" y="619"/>
                    <a:pt x="24" y="627"/>
                    <a:pt x="23" y="640"/>
                  </a:cubicBezTo>
                  <a:cubicBezTo>
                    <a:pt x="22" y="651"/>
                    <a:pt x="30" y="657"/>
                    <a:pt x="36" y="664"/>
                  </a:cubicBezTo>
                  <a:cubicBezTo>
                    <a:pt x="39" y="668"/>
                    <a:pt x="43" y="670"/>
                    <a:pt x="47" y="670"/>
                  </a:cubicBezTo>
                  <a:cubicBezTo>
                    <a:pt x="51" y="670"/>
                    <a:pt x="54" y="668"/>
                    <a:pt x="56" y="664"/>
                  </a:cubicBezTo>
                  <a:cubicBezTo>
                    <a:pt x="59" y="660"/>
                    <a:pt x="61" y="659"/>
                    <a:pt x="65" y="659"/>
                  </a:cubicBezTo>
                  <a:cubicBezTo>
                    <a:pt x="68" y="658"/>
                    <a:pt x="71" y="658"/>
                    <a:pt x="74" y="657"/>
                  </a:cubicBezTo>
                  <a:cubicBezTo>
                    <a:pt x="73" y="655"/>
                    <a:pt x="73" y="653"/>
                    <a:pt x="72" y="650"/>
                  </a:cubicBezTo>
                  <a:cubicBezTo>
                    <a:pt x="75" y="650"/>
                    <a:pt x="78" y="649"/>
                    <a:pt x="80" y="649"/>
                  </a:cubicBezTo>
                  <a:cubicBezTo>
                    <a:pt x="80" y="649"/>
                    <a:pt x="80" y="649"/>
                    <a:pt x="81" y="649"/>
                  </a:cubicBezTo>
                  <a:cubicBezTo>
                    <a:pt x="81" y="649"/>
                    <a:pt x="81" y="649"/>
                    <a:pt x="81" y="649"/>
                  </a:cubicBezTo>
                  <a:cubicBezTo>
                    <a:pt x="82" y="649"/>
                    <a:pt x="83" y="649"/>
                    <a:pt x="84" y="649"/>
                  </a:cubicBezTo>
                  <a:cubicBezTo>
                    <a:pt x="85" y="649"/>
                    <a:pt x="85" y="649"/>
                    <a:pt x="86" y="649"/>
                  </a:cubicBezTo>
                  <a:cubicBezTo>
                    <a:pt x="89" y="649"/>
                    <a:pt x="92" y="649"/>
                    <a:pt x="94" y="650"/>
                  </a:cubicBezTo>
                  <a:cubicBezTo>
                    <a:pt x="100" y="653"/>
                    <a:pt x="107" y="657"/>
                    <a:pt x="114" y="657"/>
                  </a:cubicBezTo>
                  <a:cubicBezTo>
                    <a:pt x="115" y="657"/>
                    <a:pt x="117" y="657"/>
                    <a:pt x="118" y="657"/>
                  </a:cubicBezTo>
                  <a:cubicBezTo>
                    <a:pt x="118" y="657"/>
                    <a:pt x="119" y="657"/>
                    <a:pt x="119" y="657"/>
                  </a:cubicBezTo>
                  <a:cubicBezTo>
                    <a:pt x="121" y="657"/>
                    <a:pt x="123" y="658"/>
                    <a:pt x="124" y="658"/>
                  </a:cubicBezTo>
                  <a:cubicBezTo>
                    <a:pt x="133" y="660"/>
                    <a:pt x="142" y="663"/>
                    <a:pt x="151" y="664"/>
                  </a:cubicBezTo>
                  <a:cubicBezTo>
                    <a:pt x="152" y="664"/>
                    <a:pt x="153" y="664"/>
                    <a:pt x="154" y="664"/>
                  </a:cubicBezTo>
                  <a:cubicBezTo>
                    <a:pt x="159" y="664"/>
                    <a:pt x="164" y="662"/>
                    <a:pt x="170" y="662"/>
                  </a:cubicBezTo>
                  <a:cubicBezTo>
                    <a:pt x="179" y="660"/>
                    <a:pt x="188" y="659"/>
                    <a:pt x="197" y="659"/>
                  </a:cubicBezTo>
                  <a:cubicBezTo>
                    <a:pt x="202" y="659"/>
                    <a:pt x="208" y="660"/>
                    <a:pt x="213" y="660"/>
                  </a:cubicBezTo>
                  <a:cubicBezTo>
                    <a:pt x="214" y="660"/>
                    <a:pt x="215" y="660"/>
                    <a:pt x="215" y="660"/>
                  </a:cubicBezTo>
                  <a:cubicBezTo>
                    <a:pt x="220" y="660"/>
                    <a:pt x="225" y="659"/>
                    <a:pt x="230" y="658"/>
                  </a:cubicBezTo>
                  <a:cubicBezTo>
                    <a:pt x="239" y="656"/>
                    <a:pt x="249" y="656"/>
                    <a:pt x="256" y="651"/>
                  </a:cubicBezTo>
                  <a:cubicBezTo>
                    <a:pt x="266" y="645"/>
                    <a:pt x="277" y="644"/>
                    <a:pt x="287" y="639"/>
                  </a:cubicBezTo>
                  <a:cubicBezTo>
                    <a:pt x="289" y="638"/>
                    <a:pt x="293" y="638"/>
                    <a:pt x="296" y="637"/>
                  </a:cubicBezTo>
                  <a:cubicBezTo>
                    <a:pt x="297" y="636"/>
                    <a:pt x="296" y="633"/>
                    <a:pt x="297" y="632"/>
                  </a:cubicBezTo>
                  <a:cubicBezTo>
                    <a:pt x="301" y="631"/>
                    <a:pt x="304" y="628"/>
                    <a:pt x="307" y="626"/>
                  </a:cubicBezTo>
                  <a:cubicBezTo>
                    <a:pt x="296" y="623"/>
                    <a:pt x="285" y="620"/>
                    <a:pt x="277" y="610"/>
                  </a:cubicBezTo>
                  <a:cubicBezTo>
                    <a:pt x="270" y="601"/>
                    <a:pt x="266" y="591"/>
                    <a:pt x="260" y="581"/>
                  </a:cubicBezTo>
                  <a:cubicBezTo>
                    <a:pt x="255" y="574"/>
                    <a:pt x="251" y="566"/>
                    <a:pt x="246" y="559"/>
                  </a:cubicBezTo>
                  <a:cubicBezTo>
                    <a:pt x="243" y="555"/>
                    <a:pt x="238" y="552"/>
                    <a:pt x="235" y="548"/>
                  </a:cubicBezTo>
                  <a:cubicBezTo>
                    <a:pt x="221" y="530"/>
                    <a:pt x="202" y="523"/>
                    <a:pt x="181" y="523"/>
                  </a:cubicBezTo>
                  <a:cubicBezTo>
                    <a:pt x="180" y="523"/>
                    <a:pt x="179" y="523"/>
                    <a:pt x="178" y="523"/>
                  </a:cubicBezTo>
                  <a:moveTo>
                    <a:pt x="258" y="417"/>
                  </a:moveTo>
                  <a:cubicBezTo>
                    <a:pt x="254" y="417"/>
                    <a:pt x="251" y="418"/>
                    <a:pt x="247" y="421"/>
                  </a:cubicBezTo>
                  <a:cubicBezTo>
                    <a:pt x="247" y="423"/>
                    <a:pt x="248" y="425"/>
                    <a:pt x="248" y="427"/>
                  </a:cubicBezTo>
                  <a:cubicBezTo>
                    <a:pt x="255" y="444"/>
                    <a:pt x="256" y="461"/>
                    <a:pt x="251" y="479"/>
                  </a:cubicBezTo>
                  <a:cubicBezTo>
                    <a:pt x="243" y="508"/>
                    <a:pt x="264" y="545"/>
                    <a:pt x="292" y="555"/>
                  </a:cubicBezTo>
                  <a:cubicBezTo>
                    <a:pt x="318" y="563"/>
                    <a:pt x="338" y="590"/>
                    <a:pt x="338" y="616"/>
                  </a:cubicBezTo>
                  <a:cubicBezTo>
                    <a:pt x="340" y="616"/>
                    <a:pt x="342" y="615"/>
                    <a:pt x="343" y="614"/>
                  </a:cubicBezTo>
                  <a:cubicBezTo>
                    <a:pt x="357" y="609"/>
                    <a:pt x="372" y="605"/>
                    <a:pt x="384" y="597"/>
                  </a:cubicBezTo>
                  <a:cubicBezTo>
                    <a:pt x="397" y="590"/>
                    <a:pt x="407" y="579"/>
                    <a:pt x="417" y="569"/>
                  </a:cubicBezTo>
                  <a:cubicBezTo>
                    <a:pt x="418" y="568"/>
                    <a:pt x="420" y="567"/>
                    <a:pt x="421" y="565"/>
                  </a:cubicBezTo>
                  <a:cubicBezTo>
                    <a:pt x="419" y="558"/>
                    <a:pt x="420" y="551"/>
                    <a:pt x="422" y="544"/>
                  </a:cubicBezTo>
                  <a:cubicBezTo>
                    <a:pt x="424" y="537"/>
                    <a:pt x="425" y="530"/>
                    <a:pt x="426" y="523"/>
                  </a:cubicBezTo>
                  <a:cubicBezTo>
                    <a:pt x="427" y="516"/>
                    <a:pt x="425" y="513"/>
                    <a:pt x="418" y="513"/>
                  </a:cubicBezTo>
                  <a:cubicBezTo>
                    <a:pt x="418" y="513"/>
                    <a:pt x="417" y="513"/>
                    <a:pt x="416" y="513"/>
                  </a:cubicBezTo>
                  <a:cubicBezTo>
                    <a:pt x="413" y="513"/>
                    <a:pt x="410" y="513"/>
                    <a:pt x="407" y="513"/>
                  </a:cubicBezTo>
                  <a:cubicBezTo>
                    <a:pt x="401" y="513"/>
                    <a:pt x="399" y="511"/>
                    <a:pt x="395" y="504"/>
                  </a:cubicBezTo>
                  <a:cubicBezTo>
                    <a:pt x="390" y="504"/>
                    <a:pt x="384" y="503"/>
                    <a:pt x="380" y="499"/>
                  </a:cubicBezTo>
                  <a:cubicBezTo>
                    <a:pt x="379" y="497"/>
                    <a:pt x="379" y="494"/>
                    <a:pt x="378" y="492"/>
                  </a:cubicBezTo>
                  <a:cubicBezTo>
                    <a:pt x="376" y="489"/>
                    <a:pt x="375" y="486"/>
                    <a:pt x="376" y="482"/>
                  </a:cubicBezTo>
                  <a:cubicBezTo>
                    <a:pt x="371" y="479"/>
                    <a:pt x="366" y="475"/>
                    <a:pt x="361" y="472"/>
                  </a:cubicBezTo>
                  <a:cubicBezTo>
                    <a:pt x="359" y="470"/>
                    <a:pt x="356" y="468"/>
                    <a:pt x="353" y="468"/>
                  </a:cubicBezTo>
                  <a:cubicBezTo>
                    <a:pt x="351" y="468"/>
                    <a:pt x="349" y="468"/>
                    <a:pt x="347" y="470"/>
                  </a:cubicBezTo>
                  <a:cubicBezTo>
                    <a:pt x="346" y="471"/>
                    <a:pt x="344" y="472"/>
                    <a:pt x="342" y="472"/>
                  </a:cubicBezTo>
                  <a:cubicBezTo>
                    <a:pt x="341" y="472"/>
                    <a:pt x="340" y="472"/>
                    <a:pt x="340" y="471"/>
                  </a:cubicBezTo>
                  <a:cubicBezTo>
                    <a:pt x="333" y="469"/>
                    <a:pt x="327" y="467"/>
                    <a:pt x="321" y="464"/>
                  </a:cubicBezTo>
                  <a:cubicBezTo>
                    <a:pt x="312" y="460"/>
                    <a:pt x="303" y="455"/>
                    <a:pt x="294" y="451"/>
                  </a:cubicBezTo>
                  <a:cubicBezTo>
                    <a:pt x="294" y="452"/>
                    <a:pt x="294" y="453"/>
                    <a:pt x="294" y="454"/>
                  </a:cubicBezTo>
                  <a:cubicBezTo>
                    <a:pt x="290" y="455"/>
                    <a:pt x="285" y="457"/>
                    <a:pt x="281" y="457"/>
                  </a:cubicBezTo>
                  <a:cubicBezTo>
                    <a:pt x="280" y="457"/>
                    <a:pt x="280" y="457"/>
                    <a:pt x="279" y="457"/>
                  </a:cubicBezTo>
                  <a:cubicBezTo>
                    <a:pt x="271" y="454"/>
                    <a:pt x="278" y="448"/>
                    <a:pt x="279" y="443"/>
                  </a:cubicBezTo>
                  <a:cubicBezTo>
                    <a:pt x="280" y="433"/>
                    <a:pt x="276" y="425"/>
                    <a:pt x="267" y="420"/>
                  </a:cubicBezTo>
                  <a:cubicBezTo>
                    <a:pt x="264" y="418"/>
                    <a:pt x="261" y="417"/>
                    <a:pt x="258" y="417"/>
                  </a:cubicBezTo>
                  <a:moveTo>
                    <a:pt x="759" y="347"/>
                  </a:moveTo>
                  <a:cubicBezTo>
                    <a:pt x="758" y="348"/>
                    <a:pt x="759" y="350"/>
                    <a:pt x="760" y="352"/>
                  </a:cubicBezTo>
                  <a:cubicBezTo>
                    <a:pt x="764" y="360"/>
                    <a:pt x="760" y="363"/>
                    <a:pt x="755" y="365"/>
                  </a:cubicBezTo>
                  <a:cubicBezTo>
                    <a:pt x="734" y="376"/>
                    <a:pt x="716" y="389"/>
                    <a:pt x="705" y="410"/>
                  </a:cubicBezTo>
                  <a:cubicBezTo>
                    <a:pt x="703" y="414"/>
                    <a:pt x="702" y="418"/>
                    <a:pt x="701" y="423"/>
                  </a:cubicBezTo>
                  <a:cubicBezTo>
                    <a:pt x="701" y="423"/>
                    <a:pt x="701" y="423"/>
                    <a:pt x="701" y="423"/>
                  </a:cubicBezTo>
                  <a:cubicBezTo>
                    <a:pt x="702" y="423"/>
                    <a:pt x="704" y="423"/>
                    <a:pt x="705" y="423"/>
                  </a:cubicBezTo>
                  <a:cubicBezTo>
                    <a:pt x="708" y="423"/>
                    <a:pt x="711" y="422"/>
                    <a:pt x="712" y="418"/>
                  </a:cubicBezTo>
                  <a:cubicBezTo>
                    <a:pt x="715" y="404"/>
                    <a:pt x="721" y="397"/>
                    <a:pt x="732" y="397"/>
                  </a:cubicBezTo>
                  <a:cubicBezTo>
                    <a:pt x="735" y="397"/>
                    <a:pt x="739" y="398"/>
                    <a:pt x="743" y="399"/>
                  </a:cubicBezTo>
                  <a:cubicBezTo>
                    <a:pt x="745" y="400"/>
                    <a:pt x="747" y="400"/>
                    <a:pt x="748" y="400"/>
                  </a:cubicBezTo>
                  <a:cubicBezTo>
                    <a:pt x="750" y="400"/>
                    <a:pt x="751" y="400"/>
                    <a:pt x="752" y="400"/>
                  </a:cubicBezTo>
                  <a:cubicBezTo>
                    <a:pt x="761" y="396"/>
                    <a:pt x="771" y="391"/>
                    <a:pt x="781" y="387"/>
                  </a:cubicBezTo>
                  <a:cubicBezTo>
                    <a:pt x="780" y="382"/>
                    <a:pt x="778" y="378"/>
                    <a:pt x="778" y="375"/>
                  </a:cubicBezTo>
                  <a:cubicBezTo>
                    <a:pt x="779" y="363"/>
                    <a:pt x="774" y="353"/>
                    <a:pt x="764" y="349"/>
                  </a:cubicBezTo>
                  <a:cubicBezTo>
                    <a:pt x="762" y="348"/>
                    <a:pt x="760" y="347"/>
                    <a:pt x="759" y="347"/>
                  </a:cubicBezTo>
                  <a:moveTo>
                    <a:pt x="203" y="45"/>
                  </a:moveTo>
                  <a:cubicBezTo>
                    <a:pt x="201" y="45"/>
                    <a:pt x="200" y="45"/>
                    <a:pt x="199" y="45"/>
                  </a:cubicBezTo>
                  <a:cubicBezTo>
                    <a:pt x="197" y="46"/>
                    <a:pt x="196" y="48"/>
                    <a:pt x="194" y="50"/>
                  </a:cubicBezTo>
                  <a:cubicBezTo>
                    <a:pt x="196" y="52"/>
                    <a:pt x="197" y="52"/>
                    <a:pt x="198" y="52"/>
                  </a:cubicBezTo>
                  <a:cubicBezTo>
                    <a:pt x="200" y="52"/>
                    <a:pt x="201" y="51"/>
                    <a:pt x="203" y="51"/>
                  </a:cubicBezTo>
                  <a:cubicBezTo>
                    <a:pt x="204" y="50"/>
                    <a:pt x="206" y="48"/>
                    <a:pt x="207" y="47"/>
                  </a:cubicBezTo>
                  <a:cubicBezTo>
                    <a:pt x="207" y="47"/>
                    <a:pt x="206" y="45"/>
                    <a:pt x="205" y="45"/>
                  </a:cubicBezTo>
                  <a:cubicBezTo>
                    <a:pt x="204" y="45"/>
                    <a:pt x="204" y="45"/>
                    <a:pt x="203" y="45"/>
                  </a:cubicBezTo>
                  <a:moveTo>
                    <a:pt x="101" y="2"/>
                  </a:moveTo>
                  <a:cubicBezTo>
                    <a:pt x="98" y="3"/>
                    <a:pt x="94" y="3"/>
                    <a:pt x="89" y="3"/>
                  </a:cubicBezTo>
                  <a:cubicBezTo>
                    <a:pt x="86" y="3"/>
                    <a:pt x="83" y="3"/>
                    <a:pt x="80" y="2"/>
                  </a:cubicBezTo>
                  <a:cubicBezTo>
                    <a:pt x="78" y="2"/>
                    <a:pt x="77" y="2"/>
                    <a:pt x="76" y="2"/>
                  </a:cubicBezTo>
                  <a:cubicBezTo>
                    <a:pt x="68" y="2"/>
                    <a:pt x="63" y="5"/>
                    <a:pt x="58" y="11"/>
                  </a:cubicBezTo>
                  <a:cubicBezTo>
                    <a:pt x="51" y="22"/>
                    <a:pt x="39" y="27"/>
                    <a:pt x="28" y="32"/>
                  </a:cubicBezTo>
                  <a:cubicBezTo>
                    <a:pt x="18" y="37"/>
                    <a:pt x="7" y="41"/>
                    <a:pt x="0" y="52"/>
                  </a:cubicBezTo>
                  <a:cubicBezTo>
                    <a:pt x="3" y="55"/>
                    <a:pt x="8" y="57"/>
                    <a:pt x="15" y="58"/>
                  </a:cubicBezTo>
                  <a:cubicBezTo>
                    <a:pt x="20" y="59"/>
                    <a:pt x="26" y="62"/>
                    <a:pt x="30" y="66"/>
                  </a:cubicBezTo>
                  <a:cubicBezTo>
                    <a:pt x="35" y="71"/>
                    <a:pt x="40" y="72"/>
                    <a:pt x="46" y="72"/>
                  </a:cubicBezTo>
                  <a:cubicBezTo>
                    <a:pt x="50" y="72"/>
                    <a:pt x="54" y="71"/>
                    <a:pt x="58" y="70"/>
                  </a:cubicBezTo>
                  <a:cubicBezTo>
                    <a:pt x="67" y="68"/>
                    <a:pt x="72" y="63"/>
                    <a:pt x="72" y="53"/>
                  </a:cubicBezTo>
                  <a:cubicBezTo>
                    <a:pt x="73" y="42"/>
                    <a:pt x="80" y="35"/>
                    <a:pt x="87" y="27"/>
                  </a:cubicBezTo>
                  <a:cubicBezTo>
                    <a:pt x="93" y="20"/>
                    <a:pt x="98" y="11"/>
                    <a:pt x="102" y="2"/>
                  </a:cubicBezTo>
                  <a:cubicBezTo>
                    <a:pt x="102" y="2"/>
                    <a:pt x="102" y="2"/>
                    <a:pt x="101" y="2"/>
                  </a:cubicBezTo>
                  <a:moveTo>
                    <a:pt x="226" y="0"/>
                  </a:moveTo>
                  <a:cubicBezTo>
                    <a:pt x="226" y="2"/>
                    <a:pt x="227" y="5"/>
                    <a:pt x="228" y="7"/>
                  </a:cubicBezTo>
                  <a:cubicBezTo>
                    <a:pt x="229" y="10"/>
                    <a:pt x="231" y="11"/>
                    <a:pt x="233" y="11"/>
                  </a:cubicBezTo>
                  <a:cubicBezTo>
                    <a:pt x="234" y="11"/>
                    <a:pt x="235" y="10"/>
                    <a:pt x="235" y="10"/>
                  </a:cubicBezTo>
                  <a:cubicBezTo>
                    <a:pt x="236" y="10"/>
                    <a:pt x="237" y="10"/>
                    <a:pt x="238" y="10"/>
                  </a:cubicBezTo>
                  <a:cubicBezTo>
                    <a:pt x="238" y="10"/>
                    <a:pt x="239" y="10"/>
                    <a:pt x="239" y="10"/>
                  </a:cubicBezTo>
                  <a:cubicBezTo>
                    <a:pt x="238" y="8"/>
                    <a:pt x="238" y="6"/>
                    <a:pt x="238" y="5"/>
                  </a:cubicBezTo>
                  <a:cubicBezTo>
                    <a:pt x="238" y="4"/>
                    <a:pt x="239" y="4"/>
                    <a:pt x="239" y="3"/>
                  </a:cubicBezTo>
                  <a:cubicBezTo>
                    <a:pt x="234" y="2"/>
                    <a:pt x="230" y="1"/>
                    <a:pt x="22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1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923417" y="1689125"/>
              <a:ext cx="568325" cy="304800"/>
            </a:xfrm>
            <a:custGeom>
              <a:avLst/>
              <a:gdLst>
                <a:gd name="T0" fmla="*/ 0 w 499"/>
                <a:gd name="T1" fmla="*/ 233 h 268"/>
                <a:gd name="T2" fmla="*/ 16 w 499"/>
                <a:gd name="T3" fmla="*/ 216 h 268"/>
                <a:gd name="T4" fmla="*/ 341 w 499"/>
                <a:gd name="T5" fmla="*/ 157 h 268"/>
                <a:gd name="T6" fmla="*/ 321 w 499"/>
                <a:gd name="T7" fmla="*/ 217 h 268"/>
                <a:gd name="T8" fmla="*/ 357 w 499"/>
                <a:gd name="T9" fmla="*/ 170 h 268"/>
                <a:gd name="T10" fmla="*/ 422 w 499"/>
                <a:gd name="T11" fmla="*/ 92 h 268"/>
                <a:gd name="T12" fmla="*/ 376 w 499"/>
                <a:gd name="T13" fmla="*/ 140 h 268"/>
                <a:gd name="T14" fmla="*/ 374 w 499"/>
                <a:gd name="T15" fmla="*/ 240 h 268"/>
                <a:gd name="T16" fmla="*/ 412 w 499"/>
                <a:gd name="T17" fmla="*/ 235 h 268"/>
                <a:gd name="T18" fmla="*/ 424 w 499"/>
                <a:gd name="T19" fmla="*/ 203 h 268"/>
                <a:gd name="T20" fmla="*/ 499 w 499"/>
                <a:gd name="T21" fmla="*/ 147 h 268"/>
                <a:gd name="T22" fmla="*/ 439 w 499"/>
                <a:gd name="T23" fmla="*/ 178 h 268"/>
                <a:gd name="T24" fmla="*/ 393 w 499"/>
                <a:gd name="T25" fmla="*/ 195 h 268"/>
                <a:gd name="T26" fmla="*/ 397 w 499"/>
                <a:gd name="T27" fmla="*/ 130 h 268"/>
                <a:gd name="T28" fmla="*/ 423 w 499"/>
                <a:gd name="T29" fmla="*/ 97 h 268"/>
                <a:gd name="T30" fmla="*/ 427 w 499"/>
                <a:gd name="T31" fmla="*/ 91 h 268"/>
                <a:gd name="T32" fmla="*/ 244 w 499"/>
                <a:gd name="T33" fmla="*/ 208 h 268"/>
                <a:gd name="T34" fmla="*/ 248 w 499"/>
                <a:gd name="T35" fmla="*/ 182 h 268"/>
                <a:gd name="T36" fmla="*/ 279 w 499"/>
                <a:gd name="T37" fmla="*/ 189 h 268"/>
                <a:gd name="T38" fmla="*/ 277 w 499"/>
                <a:gd name="T39" fmla="*/ 204 h 268"/>
                <a:gd name="T40" fmla="*/ 248 w 499"/>
                <a:gd name="T41" fmla="*/ 209 h 268"/>
                <a:gd name="T42" fmla="*/ 165 w 499"/>
                <a:gd name="T43" fmla="*/ 164 h 268"/>
                <a:gd name="T44" fmla="*/ 170 w 499"/>
                <a:gd name="T45" fmla="*/ 164 h 268"/>
                <a:gd name="T46" fmla="*/ 337 w 499"/>
                <a:gd name="T47" fmla="*/ 4 h 268"/>
                <a:gd name="T48" fmla="*/ 310 w 499"/>
                <a:gd name="T49" fmla="*/ 45 h 268"/>
                <a:gd name="T50" fmla="*/ 315 w 499"/>
                <a:gd name="T51" fmla="*/ 87 h 268"/>
                <a:gd name="T52" fmla="*/ 334 w 499"/>
                <a:gd name="T53" fmla="*/ 70 h 268"/>
                <a:gd name="T54" fmla="*/ 292 w 499"/>
                <a:gd name="T55" fmla="*/ 136 h 268"/>
                <a:gd name="T56" fmla="*/ 256 w 499"/>
                <a:gd name="T57" fmla="*/ 119 h 268"/>
                <a:gd name="T58" fmla="*/ 228 w 499"/>
                <a:gd name="T59" fmla="*/ 86 h 268"/>
                <a:gd name="T60" fmla="*/ 203 w 499"/>
                <a:gd name="T61" fmla="*/ 60 h 268"/>
                <a:gd name="T62" fmla="*/ 203 w 499"/>
                <a:gd name="T63" fmla="*/ 71 h 268"/>
                <a:gd name="T64" fmla="*/ 173 w 499"/>
                <a:gd name="T65" fmla="*/ 110 h 268"/>
                <a:gd name="T66" fmla="*/ 136 w 499"/>
                <a:gd name="T67" fmla="*/ 87 h 268"/>
                <a:gd name="T68" fmla="*/ 132 w 499"/>
                <a:gd name="T69" fmla="*/ 108 h 268"/>
                <a:gd name="T70" fmla="*/ 136 w 499"/>
                <a:gd name="T71" fmla="*/ 116 h 268"/>
                <a:gd name="T72" fmla="*/ 121 w 499"/>
                <a:gd name="T73" fmla="*/ 133 h 268"/>
                <a:gd name="T74" fmla="*/ 85 w 499"/>
                <a:gd name="T75" fmla="*/ 127 h 268"/>
                <a:gd name="T76" fmla="*/ 60 w 499"/>
                <a:gd name="T77" fmla="*/ 125 h 268"/>
                <a:gd name="T78" fmla="*/ 37 w 499"/>
                <a:gd name="T79" fmla="*/ 118 h 268"/>
                <a:gd name="T80" fmla="*/ 27 w 499"/>
                <a:gd name="T81" fmla="*/ 137 h 268"/>
                <a:gd name="T82" fmla="*/ 16 w 499"/>
                <a:gd name="T83" fmla="*/ 152 h 268"/>
                <a:gd name="T84" fmla="*/ 24 w 499"/>
                <a:gd name="T85" fmla="*/ 174 h 268"/>
                <a:gd name="T86" fmla="*/ 47 w 499"/>
                <a:gd name="T87" fmla="*/ 180 h 268"/>
                <a:gd name="T88" fmla="*/ 114 w 499"/>
                <a:gd name="T89" fmla="*/ 235 h 268"/>
                <a:gd name="T90" fmla="*/ 127 w 499"/>
                <a:gd name="T91" fmla="*/ 227 h 268"/>
                <a:gd name="T92" fmla="*/ 139 w 499"/>
                <a:gd name="T93" fmla="*/ 224 h 268"/>
                <a:gd name="T94" fmla="*/ 163 w 499"/>
                <a:gd name="T95" fmla="*/ 246 h 268"/>
                <a:gd name="T96" fmla="*/ 227 w 499"/>
                <a:gd name="T97" fmla="*/ 267 h 268"/>
                <a:gd name="T98" fmla="*/ 291 w 499"/>
                <a:gd name="T99" fmla="*/ 222 h 268"/>
                <a:gd name="T100" fmla="*/ 343 w 499"/>
                <a:gd name="T101" fmla="*/ 114 h 268"/>
                <a:gd name="T102" fmla="*/ 369 w 499"/>
                <a:gd name="T103" fmla="*/ 82 h 268"/>
                <a:gd name="T104" fmla="*/ 404 w 499"/>
                <a:gd name="T105" fmla="*/ 18 h 268"/>
                <a:gd name="T106" fmla="*/ 360 w 499"/>
                <a:gd name="T107" fmla="*/ 29 h 268"/>
                <a:gd name="T108" fmla="*/ 334 w 499"/>
                <a:gd name="T109" fmla="*/ 28 h 268"/>
                <a:gd name="T110" fmla="*/ 342 w 499"/>
                <a:gd name="T111" fmla="*/ 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9" h="268">
                  <a:moveTo>
                    <a:pt x="12" y="216"/>
                  </a:moveTo>
                  <a:cubicBezTo>
                    <a:pt x="9" y="216"/>
                    <a:pt x="5" y="216"/>
                    <a:pt x="3" y="220"/>
                  </a:cubicBezTo>
                  <a:cubicBezTo>
                    <a:pt x="3" y="221"/>
                    <a:pt x="1" y="223"/>
                    <a:pt x="2" y="224"/>
                  </a:cubicBezTo>
                  <a:cubicBezTo>
                    <a:pt x="4" y="228"/>
                    <a:pt x="0" y="230"/>
                    <a:pt x="0" y="233"/>
                  </a:cubicBezTo>
                  <a:cubicBezTo>
                    <a:pt x="3" y="235"/>
                    <a:pt x="5" y="237"/>
                    <a:pt x="7" y="239"/>
                  </a:cubicBezTo>
                  <a:cubicBezTo>
                    <a:pt x="8" y="239"/>
                    <a:pt x="8" y="239"/>
                    <a:pt x="8" y="239"/>
                  </a:cubicBezTo>
                  <a:cubicBezTo>
                    <a:pt x="9" y="237"/>
                    <a:pt x="9" y="235"/>
                    <a:pt x="10" y="234"/>
                  </a:cubicBezTo>
                  <a:cubicBezTo>
                    <a:pt x="12" y="228"/>
                    <a:pt x="14" y="222"/>
                    <a:pt x="16" y="216"/>
                  </a:cubicBezTo>
                  <a:cubicBezTo>
                    <a:pt x="15" y="216"/>
                    <a:pt x="13" y="216"/>
                    <a:pt x="12" y="216"/>
                  </a:cubicBezTo>
                  <a:moveTo>
                    <a:pt x="347" y="153"/>
                  </a:moveTo>
                  <a:cubicBezTo>
                    <a:pt x="347" y="153"/>
                    <a:pt x="347" y="153"/>
                    <a:pt x="347" y="153"/>
                  </a:cubicBezTo>
                  <a:cubicBezTo>
                    <a:pt x="345" y="153"/>
                    <a:pt x="343" y="155"/>
                    <a:pt x="341" y="157"/>
                  </a:cubicBezTo>
                  <a:cubicBezTo>
                    <a:pt x="333" y="173"/>
                    <a:pt x="325" y="190"/>
                    <a:pt x="316" y="206"/>
                  </a:cubicBezTo>
                  <a:cubicBezTo>
                    <a:pt x="313" y="210"/>
                    <a:pt x="314" y="213"/>
                    <a:pt x="318" y="216"/>
                  </a:cubicBezTo>
                  <a:cubicBezTo>
                    <a:pt x="318" y="217"/>
                    <a:pt x="319" y="217"/>
                    <a:pt x="319" y="217"/>
                  </a:cubicBezTo>
                  <a:cubicBezTo>
                    <a:pt x="320" y="217"/>
                    <a:pt x="320" y="217"/>
                    <a:pt x="321" y="217"/>
                  </a:cubicBezTo>
                  <a:cubicBezTo>
                    <a:pt x="321" y="218"/>
                    <a:pt x="321" y="218"/>
                    <a:pt x="320" y="218"/>
                  </a:cubicBezTo>
                  <a:cubicBezTo>
                    <a:pt x="323" y="219"/>
                    <a:pt x="326" y="220"/>
                    <a:pt x="329" y="220"/>
                  </a:cubicBezTo>
                  <a:cubicBezTo>
                    <a:pt x="338" y="220"/>
                    <a:pt x="346" y="215"/>
                    <a:pt x="349" y="207"/>
                  </a:cubicBezTo>
                  <a:cubicBezTo>
                    <a:pt x="352" y="196"/>
                    <a:pt x="354" y="184"/>
                    <a:pt x="357" y="170"/>
                  </a:cubicBezTo>
                  <a:cubicBezTo>
                    <a:pt x="356" y="166"/>
                    <a:pt x="355" y="161"/>
                    <a:pt x="353" y="157"/>
                  </a:cubicBezTo>
                  <a:cubicBezTo>
                    <a:pt x="352" y="155"/>
                    <a:pt x="349" y="153"/>
                    <a:pt x="347" y="153"/>
                  </a:cubicBezTo>
                  <a:moveTo>
                    <a:pt x="425" y="91"/>
                  </a:moveTo>
                  <a:cubicBezTo>
                    <a:pt x="424" y="91"/>
                    <a:pt x="423" y="91"/>
                    <a:pt x="422" y="92"/>
                  </a:cubicBezTo>
                  <a:cubicBezTo>
                    <a:pt x="417" y="96"/>
                    <a:pt x="412" y="101"/>
                    <a:pt x="406" y="104"/>
                  </a:cubicBezTo>
                  <a:cubicBezTo>
                    <a:pt x="400" y="107"/>
                    <a:pt x="397" y="111"/>
                    <a:pt x="398" y="118"/>
                  </a:cubicBezTo>
                  <a:cubicBezTo>
                    <a:pt x="397" y="119"/>
                    <a:pt x="395" y="119"/>
                    <a:pt x="394" y="120"/>
                  </a:cubicBezTo>
                  <a:cubicBezTo>
                    <a:pt x="388" y="127"/>
                    <a:pt x="382" y="134"/>
                    <a:pt x="376" y="140"/>
                  </a:cubicBezTo>
                  <a:cubicBezTo>
                    <a:pt x="376" y="140"/>
                    <a:pt x="376" y="141"/>
                    <a:pt x="376" y="141"/>
                  </a:cubicBezTo>
                  <a:cubicBezTo>
                    <a:pt x="365" y="155"/>
                    <a:pt x="369" y="172"/>
                    <a:pt x="367" y="188"/>
                  </a:cubicBezTo>
                  <a:cubicBezTo>
                    <a:pt x="366" y="199"/>
                    <a:pt x="367" y="210"/>
                    <a:pt x="365" y="221"/>
                  </a:cubicBezTo>
                  <a:cubicBezTo>
                    <a:pt x="364" y="229"/>
                    <a:pt x="369" y="235"/>
                    <a:pt x="374" y="240"/>
                  </a:cubicBezTo>
                  <a:cubicBezTo>
                    <a:pt x="377" y="243"/>
                    <a:pt x="381" y="249"/>
                    <a:pt x="385" y="249"/>
                  </a:cubicBezTo>
                  <a:cubicBezTo>
                    <a:pt x="385" y="249"/>
                    <a:pt x="385" y="249"/>
                    <a:pt x="385" y="249"/>
                  </a:cubicBezTo>
                  <a:cubicBezTo>
                    <a:pt x="388" y="249"/>
                    <a:pt x="392" y="243"/>
                    <a:pt x="396" y="241"/>
                  </a:cubicBezTo>
                  <a:cubicBezTo>
                    <a:pt x="401" y="239"/>
                    <a:pt x="406" y="237"/>
                    <a:pt x="412" y="235"/>
                  </a:cubicBezTo>
                  <a:cubicBezTo>
                    <a:pt x="412" y="234"/>
                    <a:pt x="412" y="232"/>
                    <a:pt x="412" y="231"/>
                  </a:cubicBezTo>
                  <a:cubicBezTo>
                    <a:pt x="411" y="230"/>
                    <a:pt x="412" y="228"/>
                    <a:pt x="413" y="226"/>
                  </a:cubicBezTo>
                  <a:cubicBezTo>
                    <a:pt x="415" y="221"/>
                    <a:pt x="418" y="216"/>
                    <a:pt x="420" y="211"/>
                  </a:cubicBezTo>
                  <a:cubicBezTo>
                    <a:pt x="421" y="208"/>
                    <a:pt x="422" y="205"/>
                    <a:pt x="424" y="203"/>
                  </a:cubicBezTo>
                  <a:cubicBezTo>
                    <a:pt x="432" y="196"/>
                    <a:pt x="441" y="193"/>
                    <a:pt x="448" y="185"/>
                  </a:cubicBezTo>
                  <a:cubicBezTo>
                    <a:pt x="453" y="180"/>
                    <a:pt x="460" y="176"/>
                    <a:pt x="466" y="171"/>
                  </a:cubicBezTo>
                  <a:cubicBezTo>
                    <a:pt x="474" y="165"/>
                    <a:pt x="483" y="159"/>
                    <a:pt x="491" y="153"/>
                  </a:cubicBezTo>
                  <a:cubicBezTo>
                    <a:pt x="494" y="151"/>
                    <a:pt x="496" y="149"/>
                    <a:pt x="499" y="147"/>
                  </a:cubicBezTo>
                  <a:cubicBezTo>
                    <a:pt x="499" y="147"/>
                    <a:pt x="499" y="146"/>
                    <a:pt x="499" y="145"/>
                  </a:cubicBezTo>
                  <a:cubicBezTo>
                    <a:pt x="493" y="148"/>
                    <a:pt x="487" y="150"/>
                    <a:pt x="481" y="153"/>
                  </a:cubicBezTo>
                  <a:cubicBezTo>
                    <a:pt x="473" y="158"/>
                    <a:pt x="465" y="162"/>
                    <a:pt x="456" y="167"/>
                  </a:cubicBezTo>
                  <a:cubicBezTo>
                    <a:pt x="450" y="170"/>
                    <a:pt x="445" y="174"/>
                    <a:pt x="439" y="178"/>
                  </a:cubicBezTo>
                  <a:cubicBezTo>
                    <a:pt x="434" y="181"/>
                    <a:pt x="428" y="184"/>
                    <a:pt x="424" y="189"/>
                  </a:cubicBezTo>
                  <a:cubicBezTo>
                    <a:pt x="419" y="194"/>
                    <a:pt x="414" y="197"/>
                    <a:pt x="408" y="198"/>
                  </a:cubicBezTo>
                  <a:cubicBezTo>
                    <a:pt x="406" y="199"/>
                    <a:pt x="403" y="200"/>
                    <a:pt x="400" y="200"/>
                  </a:cubicBezTo>
                  <a:cubicBezTo>
                    <a:pt x="398" y="200"/>
                    <a:pt x="395" y="199"/>
                    <a:pt x="393" y="195"/>
                  </a:cubicBezTo>
                  <a:cubicBezTo>
                    <a:pt x="390" y="191"/>
                    <a:pt x="386" y="188"/>
                    <a:pt x="380" y="187"/>
                  </a:cubicBezTo>
                  <a:cubicBezTo>
                    <a:pt x="371" y="186"/>
                    <a:pt x="367" y="175"/>
                    <a:pt x="372" y="167"/>
                  </a:cubicBezTo>
                  <a:cubicBezTo>
                    <a:pt x="375" y="162"/>
                    <a:pt x="379" y="158"/>
                    <a:pt x="383" y="153"/>
                  </a:cubicBezTo>
                  <a:cubicBezTo>
                    <a:pt x="388" y="145"/>
                    <a:pt x="392" y="137"/>
                    <a:pt x="397" y="130"/>
                  </a:cubicBezTo>
                  <a:cubicBezTo>
                    <a:pt x="398" y="128"/>
                    <a:pt x="400" y="126"/>
                    <a:pt x="400" y="124"/>
                  </a:cubicBezTo>
                  <a:cubicBezTo>
                    <a:pt x="399" y="119"/>
                    <a:pt x="403" y="117"/>
                    <a:pt x="406" y="115"/>
                  </a:cubicBezTo>
                  <a:cubicBezTo>
                    <a:pt x="410" y="111"/>
                    <a:pt x="414" y="107"/>
                    <a:pt x="418" y="103"/>
                  </a:cubicBezTo>
                  <a:cubicBezTo>
                    <a:pt x="420" y="101"/>
                    <a:pt x="421" y="99"/>
                    <a:pt x="423" y="97"/>
                  </a:cubicBezTo>
                  <a:cubicBezTo>
                    <a:pt x="423" y="97"/>
                    <a:pt x="423" y="97"/>
                    <a:pt x="424" y="97"/>
                  </a:cubicBezTo>
                  <a:cubicBezTo>
                    <a:pt x="424" y="96"/>
                    <a:pt x="423" y="95"/>
                    <a:pt x="423" y="94"/>
                  </a:cubicBezTo>
                  <a:cubicBezTo>
                    <a:pt x="425" y="93"/>
                    <a:pt x="426" y="92"/>
                    <a:pt x="427" y="91"/>
                  </a:cubicBezTo>
                  <a:cubicBezTo>
                    <a:pt x="427" y="91"/>
                    <a:pt x="427" y="91"/>
                    <a:pt x="427" y="91"/>
                  </a:cubicBezTo>
                  <a:cubicBezTo>
                    <a:pt x="426" y="91"/>
                    <a:pt x="426" y="91"/>
                    <a:pt x="426" y="91"/>
                  </a:cubicBezTo>
                  <a:cubicBezTo>
                    <a:pt x="425" y="91"/>
                    <a:pt x="425" y="91"/>
                    <a:pt x="425" y="91"/>
                  </a:cubicBezTo>
                  <a:moveTo>
                    <a:pt x="248" y="209"/>
                  </a:moveTo>
                  <a:cubicBezTo>
                    <a:pt x="247" y="209"/>
                    <a:pt x="245" y="209"/>
                    <a:pt x="244" y="208"/>
                  </a:cubicBezTo>
                  <a:cubicBezTo>
                    <a:pt x="242" y="205"/>
                    <a:pt x="241" y="203"/>
                    <a:pt x="239" y="200"/>
                  </a:cubicBezTo>
                  <a:cubicBezTo>
                    <a:pt x="241" y="199"/>
                    <a:pt x="243" y="199"/>
                    <a:pt x="245" y="198"/>
                  </a:cubicBezTo>
                  <a:cubicBezTo>
                    <a:pt x="249" y="195"/>
                    <a:pt x="252" y="193"/>
                    <a:pt x="249" y="188"/>
                  </a:cubicBezTo>
                  <a:cubicBezTo>
                    <a:pt x="248" y="186"/>
                    <a:pt x="247" y="182"/>
                    <a:pt x="248" y="182"/>
                  </a:cubicBezTo>
                  <a:cubicBezTo>
                    <a:pt x="249" y="180"/>
                    <a:pt x="252" y="179"/>
                    <a:pt x="254" y="179"/>
                  </a:cubicBezTo>
                  <a:cubicBezTo>
                    <a:pt x="254" y="179"/>
                    <a:pt x="255" y="179"/>
                    <a:pt x="255" y="179"/>
                  </a:cubicBezTo>
                  <a:cubicBezTo>
                    <a:pt x="264" y="182"/>
                    <a:pt x="272" y="184"/>
                    <a:pt x="280" y="187"/>
                  </a:cubicBezTo>
                  <a:cubicBezTo>
                    <a:pt x="279" y="188"/>
                    <a:pt x="279" y="188"/>
                    <a:pt x="279" y="189"/>
                  </a:cubicBezTo>
                  <a:cubicBezTo>
                    <a:pt x="280" y="191"/>
                    <a:pt x="281" y="194"/>
                    <a:pt x="282" y="197"/>
                  </a:cubicBezTo>
                  <a:cubicBezTo>
                    <a:pt x="283" y="199"/>
                    <a:pt x="283" y="201"/>
                    <a:pt x="283" y="203"/>
                  </a:cubicBezTo>
                  <a:cubicBezTo>
                    <a:pt x="282" y="203"/>
                    <a:pt x="280" y="204"/>
                    <a:pt x="279" y="204"/>
                  </a:cubicBezTo>
                  <a:cubicBezTo>
                    <a:pt x="278" y="204"/>
                    <a:pt x="278" y="204"/>
                    <a:pt x="277" y="204"/>
                  </a:cubicBezTo>
                  <a:cubicBezTo>
                    <a:pt x="273" y="203"/>
                    <a:pt x="270" y="201"/>
                    <a:pt x="266" y="199"/>
                  </a:cubicBezTo>
                  <a:cubicBezTo>
                    <a:pt x="265" y="199"/>
                    <a:pt x="264" y="199"/>
                    <a:pt x="263" y="199"/>
                  </a:cubicBezTo>
                  <a:cubicBezTo>
                    <a:pt x="260" y="199"/>
                    <a:pt x="257" y="202"/>
                    <a:pt x="255" y="205"/>
                  </a:cubicBezTo>
                  <a:cubicBezTo>
                    <a:pt x="254" y="207"/>
                    <a:pt x="251" y="209"/>
                    <a:pt x="248" y="209"/>
                  </a:cubicBezTo>
                  <a:moveTo>
                    <a:pt x="160" y="189"/>
                  </a:moveTo>
                  <a:cubicBezTo>
                    <a:pt x="150" y="177"/>
                    <a:pt x="156" y="169"/>
                    <a:pt x="163" y="160"/>
                  </a:cubicBezTo>
                  <a:cubicBezTo>
                    <a:pt x="164" y="161"/>
                    <a:pt x="164" y="162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6" y="164"/>
                    <a:pt x="166" y="164"/>
                    <a:pt x="167" y="164"/>
                  </a:cubicBezTo>
                  <a:cubicBezTo>
                    <a:pt x="168" y="164"/>
                    <a:pt x="168" y="164"/>
                    <a:pt x="169" y="164"/>
                  </a:cubicBezTo>
                  <a:cubicBezTo>
                    <a:pt x="169" y="164"/>
                    <a:pt x="170" y="164"/>
                    <a:pt x="170" y="164"/>
                  </a:cubicBezTo>
                  <a:cubicBezTo>
                    <a:pt x="171" y="167"/>
                    <a:pt x="174" y="171"/>
                    <a:pt x="173" y="173"/>
                  </a:cubicBezTo>
                  <a:cubicBezTo>
                    <a:pt x="169" y="178"/>
                    <a:pt x="164" y="183"/>
                    <a:pt x="160" y="189"/>
                  </a:cubicBezTo>
                  <a:moveTo>
                    <a:pt x="338" y="0"/>
                  </a:moveTo>
                  <a:cubicBezTo>
                    <a:pt x="337" y="0"/>
                    <a:pt x="336" y="1"/>
                    <a:pt x="337" y="4"/>
                  </a:cubicBezTo>
                  <a:cubicBezTo>
                    <a:pt x="337" y="5"/>
                    <a:pt x="336" y="6"/>
                    <a:pt x="336" y="6"/>
                  </a:cubicBezTo>
                  <a:cubicBezTo>
                    <a:pt x="334" y="9"/>
                    <a:pt x="332" y="12"/>
                    <a:pt x="330" y="15"/>
                  </a:cubicBezTo>
                  <a:cubicBezTo>
                    <a:pt x="329" y="18"/>
                    <a:pt x="328" y="22"/>
                    <a:pt x="326" y="26"/>
                  </a:cubicBezTo>
                  <a:cubicBezTo>
                    <a:pt x="321" y="32"/>
                    <a:pt x="316" y="38"/>
                    <a:pt x="310" y="45"/>
                  </a:cubicBezTo>
                  <a:cubicBezTo>
                    <a:pt x="306" y="50"/>
                    <a:pt x="302" y="55"/>
                    <a:pt x="303" y="62"/>
                  </a:cubicBezTo>
                  <a:cubicBezTo>
                    <a:pt x="304" y="62"/>
                    <a:pt x="305" y="61"/>
                    <a:pt x="306" y="61"/>
                  </a:cubicBezTo>
                  <a:cubicBezTo>
                    <a:pt x="307" y="67"/>
                    <a:pt x="308" y="73"/>
                    <a:pt x="308" y="79"/>
                  </a:cubicBezTo>
                  <a:cubicBezTo>
                    <a:pt x="310" y="82"/>
                    <a:pt x="311" y="87"/>
                    <a:pt x="315" y="87"/>
                  </a:cubicBezTo>
                  <a:cubicBezTo>
                    <a:pt x="316" y="87"/>
                    <a:pt x="318" y="87"/>
                    <a:pt x="320" y="85"/>
                  </a:cubicBezTo>
                  <a:cubicBezTo>
                    <a:pt x="317" y="81"/>
                    <a:pt x="321" y="77"/>
                    <a:pt x="322" y="74"/>
                  </a:cubicBezTo>
                  <a:cubicBezTo>
                    <a:pt x="324" y="69"/>
                    <a:pt x="326" y="67"/>
                    <a:pt x="328" y="67"/>
                  </a:cubicBezTo>
                  <a:cubicBezTo>
                    <a:pt x="330" y="67"/>
                    <a:pt x="332" y="68"/>
                    <a:pt x="334" y="70"/>
                  </a:cubicBezTo>
                  <a:cubicBezTo>
                    <a:pt x="334" y="73"/>
                    <a:pt x="335" y="77"/>
                    <a:pt x="334" y="79"/>
                  </a:cubicBezTo>
                  <a:cubicBezTo>
                    <a:pt x="331" y="86"/>
                    <a:pt x="328" y="92"/>
                    <a:pt x="324" y="98"/>
                  </a:cubicBezTo>
                  <a:cubicBezTo>
                    <a:pt x="319" y="105"/>
                    <a:pt x="314" y="112"/>
                    <a:pt x="307" y="116"/>
                  </a:cubicBezTo>
                  <a:cubicBezTo>
                    <a:pt x="299" y="121"/>
                    <a:pt x="297" y="129"/>
                    <a:pt x="292" y="136"/>
                  </a:cubicBezTo>
                  <a:cubicBezTo>
                    <a:pt x="289" y="139"/>
                    <a:pt x="285" y="142"/>
                    <a:pt x="281" y="142"/>
                  </a:cubicBezTo>
                  <a:cubicBezTo>
                    <a:pt x="278" y="142"/>
                    <a:pt x="275" y="141"/>
                    <a:pt x="273" y="138"/>
                  </a:cubicBezTo>
                  <a:cubicBezTo>
                    <a:pt x="270" y="135"/>
                    <a:pt x="269" y="131"/>
                    <a:pt x="266" y="128"/>
                  </a:cubicBezTo>
                  <a:cubicBezTo>
                    <a:pt x="263" y="125"/>
                    <a:pt x="259" y="122"/>
                    <a:pt x="256" y="119"/>
                  </a:cubicBezTo>
                  <a:cubicBezTo>
                    <a:pt x="253" y="118"/>
                    <a:pt x="251" y="115"/>
                    <a:pt x="248" y="115"/>
                  </a:cubicBezTo>
                  <a:cubicBezTo>
                    <a:pt x="244" y="115"/>
                    <a:pt x="240" y="115"/>
                    <a:pt x="237" y="111"/>
                  </a:cubicBezTo>
                  <a:cubicBezTo>
                    <a:pt x="235" y="108"/>
                    <a:pt x="232" y="105"/>
                    <a:pt x="231" y="101"/>
                  </a:cubicBezTo>
                  <a:cubicBezTo>
                    <a:pt x="230" y="96"/>
                    <a:pt x="229" y="91"/>
                    <a:pt x="228" y="86"/>
                  </a:cubicBezTo>
                  <a:cubicBezTo>
                    <a:pt x="228" y="84"/>
                    <a:pt x="228" y="81"/>
                    <a:pt x="227" y="78"/>
                  </a:cubicBezTo>
                  <a:cubicBezTo>
                    <a:pt x="221" y="71"/>
                    <a:pt x="227" y="61"/>
                    <a:pt x="222" y="54"/>
                  </a:cubicBezTo>
                  <a:cubicBezTo>
                    <a:pt x="220" y="52"/>
                    <a:pt x="217" y="51"/>
                    <a:pt x="216" y="51"/>
                  </a:cubicBezTo>
                  <a:cubicBezTo>
                    <a:pt x="210" y="51"/>
                    <a:pt x="207" y="56"/>
                    <a:pt x="203" y="60"/>
                  </a:cubicBezTo>
                  <a:cubicBezTo>
                    <a:pt x="209" y="62"/>
                    <a:pt x="203" y="65"/>
                    <a:pt x="203" y="68"/>
                  </a:cubicBezTo>
                  <a:cubicBezTo>
                    <a:pt x="204" y="69"/>
                    <a:pt x="205" y="69"/>
                    <a:pt x="207" y="71"/>
                  </a:cubicBezTo>
                  <a:cubicBezTo>
                    <a:pt x="205" y="71"/>
                    <a:pt x="204" y="70"/>
                    <a:pt x="204" y="70"/>
                  </a:cubicBezTo>
                  <a:cubicBezTo>
                    <a:pt x="203" y="70"/>
                    <a:pt x="203" y="70"/>
                    <a:pt x="203" y="71"/>
                  </a:cubicBezTo>
                  <a:cubicBezTo>
                    <a:pt x="201" y="75"/>
                    <a:pt x="199" y="80"/>
                    <a:pt x="196" y="84"/>
                  </a:cubicBezTo>
                  <a:cubicBezTo>
                    <a:pt x="195" y="86"/>
                    <a:pt x="191" y="88"/>
                    <a:pt x="191" y="90"/>
                  </a:cubicBezTo>
                  <a:cubicBezTo>
                    <a:pt x="192" y="97"/>
                    <a:pt x="187" y="100"/>
                    <a:pt x="184" y="104"/>
                  </a:cubicBezTo>
                  <a:cubicBezTo>
                    <a:pt x="180" y="108"/>
                    <a:pt x="176" y="110"/>
                    <a:pt x="173" y="110"/>
                  </a:cubicBezTo>
                  <a:cubicBezTo>
                    <a:pt x="168" y="110"/>
                    <a:pt x="164" y="108"/>
                    <a:pt x="161" y="103"/>
                  </a:cubicBezTo>
                  <a:cubicBezTo>
                    <a:pt x="159" y="101"/>
                    <a:pt x="158" y="96"/>
                    <a:pt x="155" y="95"/>
                  </a:cubicBezTo>
                  <a:cubicBezTo>
                    <a:pt x="149" y="92"/>
                    <a:pt x="146" y="88"/>
                    <a:pt x="144" y="81"/>
                  </a:cubicBezTo>
                  <a:cubicBezTo>
                    <a:pt x="141" y="84"/>
                    <a:pt x="135" y="87"/>
                    <a:pt x="136" y="87"/>
                  </a:cubicBezTo>
                  <a:cubicBezTo>
                    <a:pt x="138" y="93"/>
                    <a:pt x="133" y="100"/>
                    <a:pt x="142" y="104"/>
                  </a:cubicBezTo>
                  <a:cubicBezTo>
                    <a:pt x="139" y="106"/>
                    <a:pt x="136" y="109"/>
                    <a:pt x="135" y="109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34" y="108"/>
                    <a:pt x="133" y="108"/>
                    <a:pt x="132" y="108"/>
                  </a:cubicBezTo>
                  <a:cubicBezTo>
                    <a:pt x="130" y="108"/>
                    <a:pt x="129" y="111"/>
                    <a:pt x="126" y="113"/>
                  </a:cubicBezTo>
                  <a:cubicBezTo>
                    <a:pt x="129" y="114"/>
                    <a:pt x="131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5" y="116"/>
                    <a:pt x="135" y="116"/>
                    <a:pt x="136" y="116"/>
                  </a:cubicBezTo>
                  <a:cubicBezTo>
                    <a:pt x="139" y="116"/>
                    <a:pt x="138" y="118"/>
                    <a:pt x="139" y="120"/>
                  </a:cubicBezTo>
                  <a:cubicBezTo>
                    <a:pt x="138" y="120"/>
                    <a:pt x="137" y="120"/>
                    <a:pt x="136" y="121"/>
                  </a:cubicBezTo>
                  <a:cubicBezTo>
                    <a:pt x="137" y="126"/>
                    <a:pt x="135" y="131"/>
                    <a:pt x="130" y="132"/>
                  </a:cubicBezTo>
                  <a:cubicBezTo>
                    <a:pt x="127" y="132"/>
                    <a:pt x="124" y="133"/>
                    <a:pt x="121" y="133"/>
                  </a:cubicBezTo>
                  <a:cubicBezTo>
                    <a:pt x="118" y="133"/>
                    <a:pt x="116" y="133"/>
                    <a:pt x="114" y="132"/>
                  </a:cubicBezTo>
                  <a:cubicBezTo>
                    <a:pt x="105" y="131"/>
                    <a:pt x="96" y="127"/>
                    <a:pt x="87" y="127"/>
                  </a:cubicBezTo>
                  <a:cubicBezTo>
                    <a:pt x="87" y="127"/>
                    <a:pt x="87" y="127"/>
                    <a:pt x="86" y="127"/>
                  </a:cubicBezTo>
                  <a:cubicBezTo>
                    <a:pt x="86" y="127"/>
                    <a:pt x="86" y="127"/>
                    <a:pt x="85" y="127"/>
                  </a:cubicBezTo>
                  <a:cubicBezTo>
                    <a:pt x="77" y="127"/>
                    <a:pt x="77" y="125"/>
                    <a:pt x="79" y="118"/>
                  </a:cubicBezTo>
                  <a:cubicBezTo>
                    <a:pt x="76" y="118"/>
                    <a:pt x="74" y="118"/>
                    <a:pt x="72" y="119"/>
                  </a:cubicBezTo>
                  <a:cubicBezTo>
                    <a:pt x="68" y="121"/>
                    <a:pt x="65" y="123"/>
                    <a:pt x="61" y="125"/>
                  </a:cubicBezTo>
                  <a:cubicBezTo>
                    <a:pt x="61" y="125"/>
                    <a:pt x="60" y="125"/>
                    <a:pt x="60" y="125"/>
                  </a:cubicBezTo>
                  <a:cubicBezTo>
                    <a:pt x="58" y="125"/>
                    <a:pt x="56" y="124"/>
                    <a:pt x="55" y="124"/>
                  </a:cubicBezTo>
                  <a:cubicBezTo>
                    <a:pt x="53" y="118"/>
                    <a:pt x="47" y="118"/>
                    <a:pt x="42" y="118"/>
                  </a:cubicBezTo>
                  <a:cubicBezTo>
                    <a:pt x="43" y="116"/>
                    <a:pt x="44" y="115"/>
                    <a:pt x="46" y="112"/>
                  </a:cubicBezTo>
                  <a:cubicBezTo>
                    <a:pt x="42" y="114"/>
                    <a:pt x="40" y="116"/>
                    <a:pt x="37" y="118"/>
                  </a:cubicBezTo>
                  <a:cubicBezTo>
                    <a:pt x="37" y="119"/>
                    <a:pt x="38" y="120"/>
                    <a:pt x="39" y="121"/>
                  </a:cubicBezTo>
                  <a:cubicBezTo>
                    <a:pt x="34" y="124"/>
                    <a:pt x="29" y="127"/>
                    <a:pt x="24" y="130"/>
                  </a:cubicBezTo>
                  <a:cubicBezTo>
                    <a:pt x="23" y="131"/>
                    <a:pt x="23" y="133"/>
                    <a:pt x="23" y="135"/>
                  </a:cubicBezTo>
                  <a:cubicBezTo>
                    <a:pt x="23" y="136"/>
                    <a:pt x="25" y="137"/>
                    <a:pt x="27" y="137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32" y="136"/>
                    <a:pt x="36" y="134"/>
                    <a:pt x="40" y="133"/>
                  </a:cubicBezTo>
                  <a:cubicBezTo>
                    <a:pt x="42" y="142"/>
                    <a:pt x="41" y="145"/>
                    <a:pt x="34" y="145"/>
                  </a:cubicBezTo>
                  <a:cubicBezTo>
                    <a:pt x="27" y="146"/>
                    <a:pt x="22" y="149"/>
                    <a:pt x="16" y="152"/>
                  </a:cubicBezTo>
                  <a:cubicBezTo>
                    <a:pt x="15" y="153"/>
                    <a:pt x="14" y="154"/>
                    <a:pt x="14" y="155"/>
                  </a:cubicBezTo>
                  <a:cubicBezTo>
                    <a:pt x="14" y="159"/>
                    <a:pt x="15" y="162"/>
                    <a:pt x="16" y="166"/>
                  </a:cubicBezTo>
                  <a:cubicBezTo>
                    <a:pt x="17" y="167"/>
                    <a:pt x="20" y="167"/>
                    <a:pt x="21" y="168"/>
                  </a:cubicBezTo>
                  <a:cubicBezTo>
                    <a:pt x="22" y="170"/>
                    <a:pt x="23" y="172"/>
                    <a:pt x="24" y="174"/>
                  </a:cubicBezTo>
                  <a:cubicBezTo>
                    <a:pt x="27" y="177"/>
                    <a:pt x="31" y="179"/>
                    <a:pt x="34" y="182"/>
                  </a:cubicBezTo>
                  <a:cubicBezTo>
                    <a:pt x="35" y="183"/>
                    <a:pt x="36" y="184"/>
                    <a:pt x="37" y="185"/>
                  </a:cubicBezTo>
                  <a:cubicBezTo>
                    <a:pt x="37" y="184"/>
                    <a:pt x="38" y="184"/>
                    <a:pt x="38" y="184"/>
                  </a:cubicBezTo>
                  <a:cubicBezTo>
                    <a:pt x="42" y="181"/>
                    <a:pt x="45" y="180"/>
                    <a:pt x="47" y="180"/>
                  </a:cubicBezTo>
                  <a:cubicBezTo>
                    <a:pt x="51" y="180"/>
                    <a:pt x="53" y="183"/>
                    <a:pt x="54" y="189"/>
                  </a:cubicBezTo>
                  <a:cubicBezTo>
                    <a:pt x="55" y="198"/>
                    <a:pt x="54" y="207"/>
                    <a:pt x="55" y="216"/>
                  </a:cubicBezTo>
                  <a:cubicBezTo>
                    <a:pt x="55" y="219"/>
                    <a:pt x="54" y="223"/>
                    <a:pt x="54" y="226"/>
                  </a:cubicBezTo>
                  <a:cubicBezTo>
                    <a:pt x="74" y="229"/>
                    <a:pt x="94" y="232"/>
                    <a:pt x="114" y="235"/>
                  </a:cubicBezTo>
                  <a:cubicBezTo>
                    <a:pt x="118" y="235"/>
                    <a:pt x="122" y="235"/>
                    <a:pt x="126" y="236"/>
                  </a:cubicBezTo>
                  <a:cubicBezTo>
                    <a:pt x="128" y="236"/>
                    <a:pt x="130" y="237"/>
                    <a:pt x="132" y="237"/>
                  </a:cubicBezTo>
                  <a:cubicBezTo>
                    <a:pt x="131" y="235"/>
                    <a:pt x="131" y="234"/>
                    <a:pt x="131" y="232"/>
                  </a:cubicBezTo>
                  <a:cubicBezTo>
                    <a:pt x="130" y="230"/>
                    <a:pt x="128" y="228"/>
                    <a:pt x="127" y="227"/>
                  </a:cubicBezTo>
                  <a:cubicBezTo>
                    <a:pt x="124" y="224"/>
                    <a:pt x="125" y="222"/>
                    <a:pt x="127" y="221"/>
                  </a:cubicBezTo>
                  <a:cubicBezTo>
                    <a:pt x="129" y="220"/>
                    <a:pt x="131" y="218"/>
                    <a:pt x="133" y="218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7" y="218"/>
                    <a:pt x="140" y="219"/>
                    <a:pt x="139" y="224"/>
                  </a:cubicBezTo>
                  <a:cubicBezTo>
                    <a:pt x="139" y="225"/>
                    <a:pt x="140" y="227"/>
                    <a:pt x="141" y="228"/>
                  </a:cubicBezTo>
                  <a:cubicBezTo>
                    <a:pt x="143" y="232"/>
                    <a:pt x="146" y="235"/>
                    <a:pt x="145" y="240"/>
                  </a:cubicBezTo>
                  <a:cubicBezTo>
                    <a:pt x="147" y="240"/>
                    <a:pt x="150" y="241"/>
                    <a:pt x="152" y="242"/>
                  </a:cubicBezTo>
                  <a:cubicBezTo>
                    <a:pt x="156" y="243"/>
                    <a:pt x="159" y="244"/>
                    <a:pt x="163" y="246"/>
                  </a:cubicBezTo>
                  <a:cubicBezTo>
                    <a:pt x="165" y="246"/>
                    <a:pt x="167" y="246"/>
                    <a:pt x="168" y="247"/>
                  </a:cubicBezTo>
                  <a:cubicBezTo>
                    <a:pt x="177" y="258"/>
                    <a:pt x="190" y="257"/>
                    <a:pt x="201" y="260"/>
                  </a:cubicBezTo>
                  <a:cubicBezTo>
                    <a:pt x="210" y="263"/>
                    <a:pt x="218" y="265"/>
                    <a:pt x="226" y="268"/>
                  </a:cubicBezTo>
                  <a:cubicBezTo>
                    <a:pt x="226" y="268"/>
                    <a:pt x="227" y="267"/>
                    <a:pt x="227" y="267"/>
                  </a:cubicBezTo>
                  <a:cubicBezTo>
                    <a:pt x="227" y="267"/>
                    <a:pt x="227" y="266"/>
                    <a:pt x="227" y="266"/>
                  </a:cubicBezTo>
                  <a:cubicBezTo>
                    <a:pt x="227" y="266"/>
                    <a:pt x="229" y="264"/>
                    <a:pt x="230" y="264"/>
                  </a:cubicBezTo>
                  <a:cubicBezTo>
                    <a:pt x="236" y="258"/>
                    <a:pt x="243" y="254"/>
                    <a:pt x="250" y="250"/>
                  </a:cubicBezTo>
                  <a:cubicBezTo>
                    <a:pt x="263" y="241"/>
                    <a:pt x="277" y="232"/>
                    <a:pt x="291" y="222"/>
                  </a:cubicBezTo>
                  <a:cubicBezTo>
                    <a:pt x="294" y="220"/>
                    <a:pt x="297" y="215"/>
                    <a:pt x="297" y="211"/>
                  </a:cubicBezTo>
                  <a:cubicBezTo>
                    <a:pt x="295" y="199"/>
                    <a:pt x="303" y="192"/>
                    <a:pt x="307" y="182"/>
                  </a:cubicBezTo>
                  <a:cubicBezTo>
                    <a:pt x="310" y="173"/>
                    <a:pt x="314" y="164"/>
                    <a:pt x="316" y="155"/>
                  </a:cubicBezTo>
                  <a:cubicBezTo>
                    <a:pt x="320" y="138"/>
                    <a:pt x="327" y="123"/>
                    <a:pt x="343" y="114"/>
                  </a:cubicBezTo>
                  <a:cubicBezTo>
                    <a:pt x="343" y="113"/>
                    <a:pt x="344" y="112"/>
                    <a:pt x="345" y="112"/>
                  </a:cubicBezTo>
                  <a:cubicBezTo>
                    <a:pt x="348" y="112"/>
                    <a:pt x="350" y="112"/>
                    <a:pt x="353" y="112"/>
                  </a:cubicBezTo>
                  <a:cubicBezTo>
                    <a:pt x="356" y="105"/>
                    <a:pt x="358" y="98"/>
                    <a:pt x="363" y="92"/>
                  </a:cubicBezTo>
                  <a:cubicBezTo>
                    <a:pt x="366" y="89"/>
                    <a:pt x="367" y="85"/>
                    <a:pt x="369" y="82"/>
                  </a:cubicBezTo>
                  <a:cubicBezTo>
                    <a:pt x="370" y="79"/>
                    <a:pt x="371" y="75"/>
                    <a:pt x="373" y="73"/>
                  </a:cubicBezTo>
                  <a:cubicBezTo>
                    <a:pt x="377" y="69"/>
                    <a:pt x="380" y="65"/>
                    <a:pt x="384" y="62"/>
                  </a:cubicBezTo>
                  <a:cubicBezTo>
                    <a:pt x="392" y="56"/>
                    <a:pt x="394" y="48"/>
                    <a:pt x="397" y="40"/>
                  </a:cubicBezTo>
                  <a:cubicBezTo>
                    <a:pt x="400" y="33"/>
                    <a:pt x="402" y="26"/>
                    <a:pt x="404" y="18"/>
                  </a:cubicBezTo>
                  <a:cubicBezTo>
                    <a:pt x="406" y="11"/>
                    <a:pt x="402" y="4"/>
                    <a:pt x="395" y="4"/>
                  </a:cubicBezTo>
                  <a:cubicBezTo>
                    <a:pt x="395" y="4"/>
                    <a:pt x="394" y="4"/>
                    <a:pt x="393" y="5"/>
                  </a:cubicBezTo>
                  <a:cubicBezTo>
                    <a:pt x="386" y="6"/>
                    <a:pt x="379" y="10"/>
                    <a:pt x="373" y="16"/>
                  </a:cubicBezTo>
                  <a:cubicBezTo>
                    <a:pt x="369" y="20"/>
                    <a:pt x="364" y="25"/>
                    <a:pt x="360" y="29"/>
                  </a:cubicBezTo>
                  <a:cubicBezTo>
                    <a:pt x="355" y="34"/>
                    <a:pt x="350" y="39"/>
                    <a:pt x="345" y="43"/>
                  </a:cubicBezTo>
                  <a:cubicBezTo>
                    <a:pt x="344" y="44"/>
                    <a:pt x="342" y="46"/>
                    <a:pt x="340" y="46"/>
                  </a:cubicBezTo>
                  <a:cubicBezTo>
                    <a:pt x="339" y="46"/>
                    <a:pt x="338" y="45"/>
                    <a:pt x="337" y="44"/>
                  </a:cubicBezTo>
                  <a:cubicBezTo>
                    <a:pt x="334" y="39"/>
                    <a:pt x="329" y="34"/>
                    <a:pt x="334" y="28"/>
                  </a:cubicBezTo>
                  <a:cubicBezTo>
                    <a:pt x="336" y="25"/>
                    <a:pt x="338" y="23"/>
                    <a:pt x="340" y="20"/>
                  </a:cubicBezTo>
                  <a:cubicBezTo>
                    <a:pt x="341" y="18"/>
                    <a:pt x="341" y="17"/>
                    <a:pt x="342" y="15"/>
                  </a:cubicBezTo>
                  <a:cubicBezTo>
                    <a:pt x="343" y="12"/>
                    <a:pt x="343" y="9"/>
                    <a:pt x="345" y="6"/>
                  </a:cubicBezTo>
                  <a:cubicBezTo>
                    <a:pt x="347" y="2"/>
                    <a:pt x="346" y="1"/>
                    <a:pt x="342" y="1"/>
                  </a:cubicBezTo>
                  <a:cubicBezTo>
                    <a:pt x="341" y="1"/>
                    <a:pt x="340" y="0"/>
                    <a:pt x="33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1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931355" y="1946300"/>
              <a:ext cx="249238" cy="223838"/>
            </a:xfrm>
            <a:custGeom>
              <a:avLst/>
              <a:gdLst>
                <a:gd name="T0" fmla="*/ 117 w 219"/>
                <a:gd name="T1" fmla="*/ 175 h 197"/>
                <a:gd name="T2" fmla="*/ 109 w 219"/>
                <a:gd name="T3" fmla="*/ 197 h 197"/>
                <a:gd name="T4" fmla="*/ 117 w 219"/>
                <a:gd name="T5" fmla="*/ 176 h 197"/>
                <a:gd name="T6" fmla="*/ 117 w 219"/>
                <a:gd name="T7" fmla="*/ 175 h 197"/>
                <a:gd name="T8" fmla="*/ 1 w 219"/>
                <a:gd name="T9" fmla="*/ 13 h 197"/>
                <a:gd name="T10" fmla="*/ 0 w 219"/>
                <a:gd name="T11" fmla="*/ 13 h 197"/>
                <a:gd name="T12" fmla="*/ 1 w 219"/>
                <a:gd name="T13" fmla="*/ 13 h 197"/>
                <a:gd name="T14" fmla="*/ 1 w 219"/>
                <a:gd name="T15" fmla="*/ 13 h 197"/>
                <a:gd name="T16" fmla="*/ 97 w 219"/>
                <a:gd name="T17" fmla="*/ 63 h 197"/>
                <a:gd name="T18" fmla="*/ 93 w 219"/>
                <a:gd name="T19" fmla="*/ 61 h 197"/>
                <a:gd name="T20" fmla="*/ 98 w 219"/>
                <a:gd name="T21" fmla="*/ 56 h 197"/>
                <a:gd name="T22" fmla="*/ 102 w 219"/>
                <a:gd name="T23" fmla="*/ 56 h 197"/>
                <a:gd name="T24" fmla="*/ 104 w 219"/>
                <a:gd name="T25" fmla="*/ 56 h 197"/>
                <a:gd name="T26" fmla="*/ 106 w 219"/>
                <a:gd name="T27" fmla="*/ 58 h 197"/>
                <a:gd name="T28" fmla="*/ 102 w 219"/>
                <a:gd name="T29" fmla="*/ 62 h 197"/>
                <a:gd name="T30" fmla="*/ 97 w 219"/>
                <a:gd name="T31" fmla="*/ 63 h 197"/>
                <a:gd name="T32" fmla="*/ 47 w 219"/>
                <a:gd name="T33" fmla="*/ 0 h 197"/>
                <a:gd name="T34" fmla="*/ 50 w 219"/>
                <a:gd name="T35" fmla="*/ 14 h 197"/>
                <a:gd name="T36" fmla="*/ 47 w 219"/>
                <a:gd name="T37" fmla="*/ 56 h 197"/>
                <a:gd name="T38" fmla="*/ 44 w 219"/>
                <a:gd name="T39" fmla="*/ 72 h 197"/>
                <a:gd name="T40" fmla="*/ 62 w 219"/>
                <a:gd name="T41" fmla="*/ 74 h 197"/>
                <a:gd name="T42" fmla="*/ 85 w 219"/>
                <a:gd name="T43" fmla="*/ 88 h 197"/>
                <a:gd name="T44" fmla="*/ 103 w 219"/>
                <a:gd name="T45" fmla="*/ 87 h 197"/>
                <a:gd name="T46" fmla="*/ 107 w 219"/>
                <a:gd name="T47" fmla="*/ 131 h 197"/>
                <a:gd name="T48" fmla="*/ 113 w 219"/>
                <a:gd name="T49" fmla="*/ 142 h 197"/>
                <a:gd name="T50" fmla="*/ 114 w 219"/>
                <a:gd name="T51" fmla="*/ 142 h 197"/>
                <a:gd name="T52" fmla="*/ 127 w 219"/>
                <a:gd name="T53" fmla="*/ 137 h 197"/>
                <a:gd name="T54" fmla="*/ 157 w 219"/>
                <a:gd name="T55" fmla="*/ 107 h 197"/>
                <a:gd name="T56" fmla="*/ 178 w 219"/>
                <a:gd name="T57" fmla="*/ 98 h 197"/>
                <a:gd name="T58" fmla="*/ 188 w 219"/>
                <a:gd name="T59" fmla="*/ 101 h 197"/>
                <a:gd name="T60" fmla="*/ 194 w 219"/>
                <a:gd name="T61" fmla="*/ 84 h 197"/>
                <a:gd name="T62" fmla="*/ 202 w 219"/>
                <a:gd name="T63" fmla="*/ 70 h 197"/>
                <a:gd name="T64" fmla="*/ 213 w 219"/>
                <a:gd name="T65" fmla="*/ 54 h 197"/>
                <a:gd name="T66" fmla="*/ 219 w 219"/>
                <a:gd name="T67" fmla="*/ 42 h 197"/>
                <a:gd name="T68" fmla="*/ 194 w 219"/>
                <a:gd name="T69" fmla="*/ 34 h 197"/>
                <a:gd name="T70" fmla="*/ 161 w 219"/>
                <a:gd name="T71" fmla="*/ 21 h 197"/>
                <a:gd name="T72" fmla="*/ 156 w 219"/>
                <a:gd name="T73" fmla="*/ 20 h 197"/>
                <a:gd name="T74" fmla="*/ 145 w 219"/>
                <a:gd name="T75" fmla="*/ 16 h 197"/>
                <a:gd name="T76" fmla="*/ 138 w 219"/>
                <a:gd name="T77" fmla="*/ 14 h 197"/>
                <a:gd name="T78" fmla="*/ 137 w 219"/>
                <a:gd name="T79" fmla="*/ 16 h 197"/>
                <a:gd name="T80" fmla="*/ 138 w 219"/>
                <a:gd name="T81" fmla="*/ 21 h 197"/>
                <a:gd name="T82" fmla="*/ 137 w 219"/>
                <a:gd name="T83" fmla="*/ 21 h 197"/>
                <a:gd name="T84" fmla="*/ 134 w 219"/>
                <a:gd name="T85" fmla="*/ 21 h 197"/>
                <a:gd name="T86" fmla="*/ 132 w 219"/>
                <a:gd name="T87" fmla="*/ 22 h 197"/>
                <a:gd name="T88" fmla="*/ 127 w 219"/>
                <a:gd name="T89" fmla="*/ 18 h 197"/>
                <a:gd name="T90" fmla="*/ 125 w 219"/>
                <a:gd name="T91" fmla="*/ 11 h 197"/>
                <a:gd name="T92" fmla="*/ 119 w 219"/>
                <a:gd name="T93" fmla="*/ 10 h 197"/>
                <a:gd name="T94" fmla="*/ 107 w 219"/>
                <a:gd name="T95" fmla="*/ 9 h 197"/>
                <a:gd name="T96" fmla="*/ 47 w 219"/>
                <a:gd name="T9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9" h="197">
                  <a:moveTo>
                    <a:pt x="117" y="175"/>
                  </a:moveTo>
                  <a:cubicBezTo>
                    <a:pt x="108" y="185"/>
                    <a:pt x="105" y="191"/>
                    <a:pt x="109" y="197"/>
                  </a:cubicBezTo>
                  <a:cubicBezTo>
                    <a:pt x="113" y="190"/>
                    <a:pt x="116" y="183"/>
                    <a:pt x="117" y="176"/>
                  </a:cubicBezTo>
                  <a:cubicBezTo>
                    <a:pt x="117" y="176"/>
                    <a:pt x="117" y="175"/>
                    <a:pt x="117" y="175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97" y="63"/>
                  </a:moveTo>
                  <a:cubicBezTo>
                    <a:pt x="96" y="63"/>
                    <a:pt x="95" y="63"/>
                    <a:pt x="93" y="61"/>
                  </a:cubicBezTo>
                  <a:cubicBezTo>
                    <a:pt x="95" y="59"/>
                    <a:pt x="96" y="57"/>
                    <a:pt x="98" y="56"/>
                  </a:cubicBezTo>
                  <a:cubicBezTo>
                    <a:pt x="99" y="56"/>
                    <a:pt x="100" y="56"/>
                    <a:pt x="102" y="56"/>
                  </a:cubicBezTo>
                  <a:cubicBezTo>
                    <a:pt x="103" y="56"/>
                    <a:pt x="103" y="56"/>
                    <a:pt x="104" y="56"/>
                  </a:cubicBezTo>
                  <a:cubicBezTo>
                    <a:pt x="105" y="56"/>
                    <a:pt x="106" y="58"/>
                    <a:pt x="106" y="58"/>
                  </a:cubicBezTo>
                  <a:cubicBezTo>
                    <a:pt x="105" y="59"/>
                    <a:pt x="103" y="61"/>
                    <a:pt x="102" y="62"/>
                  </a:cubicBezTo>
                  <a:cubicBezTo>
                    <a:pt x="100" y="62"/>
                    <a:pt x="99" y="63"/>
                    <a:pt x="97" y="63"/>
                  </a:cubicBezTo>
                  <a:moveTo>
                    <a:pt x="47" y="0"/>
                  </a:moveTo>
                  <a:cubicBezTo>
                    <a:pt x="47" y="5"/>
                    <a:pt x="47" y="11"/>
                    <a:pt x="50" y="14"/>
                  </a:cubicBezTo>
                  <a:cubicBezTo>
                    <a:pt x="60" y="30"/>
                    <a:pt x="52" y="43"/>
                    <a:pt x="47" y="56"/>
                  </a:cubicBezTo>
                  <a:cubicBezTo>
                    <a:pt x="45" y="61"/>
                    <a:pt x="45" y="67"/>
                    <a:pt x="44" y="72"/>
                  </a:cubicBezTo>
                  <a:cubicBezTo>
                    <a:pt x="49" y="73"/>
                    <a:pt x="55" y="73"/>
                    <a:pt x="62" y="74"/>
                  </a:cubicBezTo>
                  <a:cubicBezTo>
                    <a:pt x="71" y="85"/>
                    <a:pt x="73" y="88"/>
                    <a:pt x="85" y="88"/>
                  </a:cubicBezTo>
                  <a:cubicBezTo>
                    <a:pt x="90" y="88"/>
                    <a:pt x="95" y="88"/>
                    <a:pt x="103" y="87"/>
                  </a:cubicBezTo>
                  <a:cubicBezTo>
                    <a:pt x="105" y="102"/>
                    <a:pt x="106" y="116"/>
                    <a:pt x="107" y="131"/>
                  </a:cubicBezTo>
                  <a:cubicBezTo>
                    <a:pt x="108" y="135"/>
                    <a:pt x="111" y="142"/>
                    <a:pt x="113" y="142"/>
                  </a:cubicBezTo>
                  <a:cubicBezTo>
                    <a:pt x="113" y="142"/>
                    <a:pt x="114" y="142"/>
                    <a:pt x="114" y="142"/>
                  </a:cubicBezTo>
                  <a:cubicBezTo>
                    <a:pt x="118" y="142"/>
                    <a:pt x="123" y="140"/>
                    <a:pt x="127" y="137"/>
                  </a:cubicBezTo>
                  <a:cubicBezTo>
                    <a:pt x="137" y="127"/>
                    <a:pt x="146" y="117"/>
                    <a:pt x="157" y="107"/>
                  </a:cubicBezTo>
                  <a:cubicBezTo>
                    <a:pt x="164" y="101"/>
                    <a:pt x="171" y="98"/>
                    <a:pt x="178" y="98"/>
                  </a:cubicBezTo>
                  <a:cubicBezTo>
                    <a:pt x="182" y="98"/>
                    <a:pt x="185" y="99"/>
                    <a:pt x="188" y="101"/>
                  </a:cubicBezTo>
                  <a:cubicBezTo>
                    <a:pt x="191" y="96"/>
                    <a:pt x="193" y="91"/>
                    <a:pt x="194" y="84"/>
                  </a:cubicBezTo>
                  <a:cubicBezTo>
                    <a:pt x="194" y="78"/>
                    <a:pt x="196" y="74"/>
                    <a:pt x="202" y="70"/>
                  </a:cubicBezTo>
                  <a:cubicBezTo>
                    <a:pt x="207" y="66"/>
                    <a:pt x="211" y="60"/>
                    <a:pt x="213" y="54"/>
                  </a:cubicBezTo>
                  <a:cubicBezTo>
                    <a:pt x="214" y="50"/>
                    <a:pt x="216" y="46"/>
                    <a:pt x="219" y="42"/>
                  </a:cubicBezTo>
                  <a:cubicBezTo>
                    <a:pt x="211" y="39"/>
                    <a:pt x="203" y="37"/>
                    <a:pt x="194" y="34"/>
                  </a:cubicBezTo>
                  <a:cubicBezTo>
                    <a:pt x="183" y="31"/>
                    <a:pt x="170" y="32"/>
                    <a:pt x="161" y="21"/>
                  </a:cubicBezTo>
                  <a:cubicBezTo>
                    <a:pt x="160" y="20"/>
                    <a:pt x="158" y="20"/>
                    <a:pt x="156" y="20"/>
                  </a:cubicBezTo>
                  <a:cubicBezTo>
                    <a:pt x="152" y="18"/>
                    <a:pt x="149" y="17"/>
                    <a:pt x="145" y="16"/>
                  </a:cubicBezTo>
                  <a:cubicBezTo>
                    <a:pt x="143" y="15"/>
                    <a:pt x="140" y="14"/>
                    <a:pt x="138" y="14"/>
                  </a:cubicBezTo>
                  <a:cubicBezTo>
                    <a:pt x="138" y="15"/>
                    <a:pt x="137" y="15"/>
                    <a:pt x="137" y="16"/>
                  </a:cubicBezTo>
                  <a:cubicBezTo>
                    <a:pt x="137" y="17"/>
                    <a:pt x="137" y="19"/>
                    <a:pt x="138" y="21"/>
                  </a:cubicBezTo>
                  <a:cubicBezTo>
                    <a:pt x="138" y="21"/>
                    <a:pt x="137" y="21"/>
                    <a:pt x="137" y="21"/>
                  </a:cubicBezTo>
                  <a:cubicBezTo>
                    <a:pt x="136" y="21"/>
                    <a:pt x="135" y="21"/>
                    <a:pt x="134" y="21"/>
                  </a:cubicBezTo>
                  <a:cubicBezTo>
                    <a:pt x="134" y="21"/>
                    <a:pt x="133" y="22"/>
                    <a:pt x="132" y="22"/>
                  </a:cubicBezTo>
                  <a:cubicBezTo>
                    <a:pt x="130" y="22"/>
                    <a:pt x="128" y="21"/>
                    <a:pt x="127" y="18"/>
                  </a:cubicBezTo>
                  <a:cubicBezTo>
                    <a:pt x="126" y="16"/>
                    <a:pt x="125" y="13"/>
                    <a:pt x="125" y="11"/>
                  </a:cubicBezTo>
                  <a:cubicBezTo>
                    <a:pt x="123" y="11"/>
                    <a:pt x="121" y="10"/>
                    <a:pt x="119" y="10"/>
                  </a:cubicBezTo>
                  <a:cubicBezTo>
                    <a:pt x="115" y="9"/>
                    <a:pt x="111" y="9"/>
                    <a:pt x="107" y="9"/>
                  </a:cubicBezTo>
                  <a:cubicBezTo>
                    <a:pt x="87" y="6"/>
                    <a:pt x="67" y="3"/>
                    <a:pt x="4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1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975805" y="1792313"/>
              <a:ext cx="515938" cy="61913"/>
            </a:xfrm>
            <a:custGeom>
              <a:avLst/>
              <a:gdLst>
                <a:gd name="T0" fmla="*/ 453 w 453"/>
                <a:gd name="T1" fmla="*/ 54 h 54"/>
                <a:gd name="T2" fmla="*/ 453 w 453"/>
                <a:gd name="T3" fmla="*/ 54 h 54"/>
                <a:gd name="T4" fmla="*/ 453 w 453"/>
                <a:gd name="T5" fmla="*/ 54 h 54"/>
                <a:gd name="T6" fmla="*/ 0 w 453"/>
                <a:gd name="T7" fmla="*/ 21 h 54"/>
                <a:gd name="T8" fmla="*/ 0 w 453"/>
                <a:gd name="T9" fmla="*/ 21 h 54"/>
                <a:gd name="T10" fmla="*/ 0 w 453"/>
                <a:gd name="T11" fmla="*/ 21 h 54"/>
                <a:gd name="T12" fmla="*/ 381 w 453"/>
                <a:gd name="T13" fmla="*/ 0 h 54"/>
                <a:gd name="T14" fmla="*/ 381 w 453"/>
                <a:gd name="T15" fmla="*/ 0 h 54"/>
                <a:gd name="T16" fmla="*/ 381 w 453"/>
                <a:gd name="T17" fmla="*/ 0 h 54"/>
                <a:gd name="T18" fmla="*/ 381 w 453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3" h="54">
                  <a:moveTo>
                    <a:pt x="453" y="54"/>
                  </a:moveTo>
                  <a:cubicBezTo>
                    <a:pt x="453" y="54"/>
                    <a:pt x="453" y="54"/>
                    <a:pt x="453" y="54"/>
                  </a:cubicBezTo>
                  <a:cubicBezTo>
                    <a:pt x="453" y="54"/>
                    <a:pt x="453" y="54"/>
                    <a:pt x="453" y="54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381" y="0"/>
                  </a:move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381" y="0"/>
                    <a:pt x="381" y="0"/>
                    <a:pt x="38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19" name="出自【趣你的PPT】(微信:qunideppt)：最优质的PPT资源库"/>
            <p:cNvSpPr/>
            <p:nvPr/>
          </p:nvSpPr>
          <p:spPr bwMode="auto">
            <a:xfrm>
              <a:off x="9370967" y="1882800"/>
              <a:ext cx="123825" cy="133350"/>
            </a:xfrm>
            <a:custGeom>
              <a:avLst/>
              <a:gdLst>
                <a:gd name="T0" fmla="*/ 53 w 109"/>
                <a:gd name="T1" fmla="*/ 0 h 117"/>
                <a:gd name="T2" fmla="*/ 50 w 109"/>
                <a:gd name="T3" fmla="*/ 1 h 117"/>
                <a:gd name="T4" fmla="*/ 28 w 109"/>
                <a:gd name="T5" fmla="*/ 12 h 117"/>
                <a:gd name="T6" fmla="*/ 24 w 109"/>
                <a:gd name="T7" fmla="*/ 15 h 117"/>
                <a:gd name="T8" fmla="*/ 10 w 109"/>
                <a:gd name="T9" fmla="*/ 38 h 117"/>
                <a:gd name="T10" fmla="*/ 3 w 109"/>
                <a:gd name="T11" fmla="*/ 45 h 117"/>
                <a:gd name="T12" fmla="*/ 1 w 109"/>
                <a:gd name="T13" fmla="*/ 55 h 117"/>
                <a:gd name="T14" fmla="*/ 8 w 109"/>
                <a:gd name="T15" fmla="*/ 61 h 117"/>
                <a:gd name="T16" fmla="*/ 10 w 109"/>
                <a:gd name="T17" fmla="*/ 60 h 117"/>
                <a:gd name="T18" fmla="*/ 7 w 109"/>
                <a:gd name="T19" fmla="*/ 73 h 117"/>
                <a:gd name="T20" fmla="*/ 15 w 109"/>
                <a:gd name="T21" fmla="*/ 83 h 117"/>
                <a:gd name="T22" fmla="*/ 24 w 109"/>
                <a:gd name="T23" fmla="*/ 95 h 117"/>
                <a:gd name="T24" fmla="*/ 33 w 109"/>
                <a:gd name="T25" fmla="*/ 100 h 117"/>
                <a:gd name="T26" fmla="*/ 39 w 109"/>
                <a:gd name="T27" fmla="*/ 104 h 117"/>
                <a:gd name="T28" fmla="*/ 43 w 109"/>
                <a:gd name="T29" fmla="*/ 102 h 117"/>
                <a:gd name="T30" fmla="*/ 54 w 109"/>
                <a:gd name="T31" fmla="*/ 98 h 117"/>
                <a:gd name="T32" fmla="*/ 49 w 109"/>
                <a:gd name="T33" fmla="*/ 107 h 117"/>
                <a:gd name="T34" fmla="*/ 44 w 109"/>
                <a:gd name="T35" fmla="*/ 106 h 117"/>
                <a:gd name="T36" fmla="*/ 40 w 109"/>
                <a:gd name="T37" fmla="*/ 112 h 117"/>
                <a:gd name="T38" fmla="*/ 40 w 109"/>
                <a:gd name="T39" fmla="*/ 116 h 117"/>
                <a:gd name="T40" fmla="*/ 46 w 109"/>
                <a:gd name="T41" fmla="*/ 117 h 117"/>
                <a:gd name="T42" fmla="*/ 50 w 109"/>
                <a:gd name="T43" fmla="*/ 117 h 117"/>
                <a:gd name="T44" fmla="*/ 61 w 109"/>
                <a:gd name="T45" fmla="*/ 109 h 117"/>
                <a:gd name="T46" fmla="*/ 86 w 109"/>
                <a:gd name="T47" fmla="*/ 96 h 117"/>
                <a:gd name="T48" fmla="*/ 101 w 109"/>
                <a:gd name="T49" fmla="*/ 82 h 117"/>
                <a:gd name="T50" fmla="*/ 105 w 109"/>
                <a:gd name="T51" fmla="*/ 73 h 117"/>
                <a:gd name="T52" fmla="*/ 109 w 109"/>
                <a:gd name="T53" fmla="*/ 70 h 117"/>
                <a:gd name="T54" fmla="*/ 103 w 109"/>
                <a:gd name="T55" fmla="*/ 69 h 117"/>
                <a:gd name="T56" fmla="*/ 103 w 109"/>
                <a:gd name="T57" fmla="*/ 69 h 117"/>
                <a:gd name="T58" fmla="*/ 101 w 109"/>
                <a:gd name="T59" fmla="*/ 69 h 117"/>
                <a:gd name="T60" fmla="*/ 96 w 109"/>
                <a:gd name="T61" fmla="*/ 71 h 117"/>
                <a:gd name="T62" fmla="*/ 87 w 109"/>
                <a:gd name="T63" fmla="*/ 66 h 117"/>
                <a:gd name="T64" fmla="*/ 98 w 109"/>
                <a:gd name="T65" fmla="*/ 54 h 117"/>
                <a:gd name="T66" fmla="*/ 102 w 109"/>
                <a:gd name="T67" fmla="*/ 49 h 117"/>
                <a:gd name="T68" fmla="*/ 99 w 109"/>
                <a:gd name="T69" fmla="*/ 44 h 117"/>
                <a:gd name="T70" fmla="*/ 105 w 109"/>
                <a:gd name="T71" fmla="*/ 44 h 117"/>
                <a:gd name="T72" fmla="*/ 101 w 109"/>
                <a:gd name="T73" fmla="*/ 40 h 117"/>
                <a:gd name="T74" fmla="*/ 95 w 109"/>
                <a:gd name="T75" fmla="*/ 44 h 117"/>
                <a:gd name="T76" fmla="*/ 94 w 109"/>
                <a:gd name="T77" fmla="*/ 38 h 117"/>
                <a:gd name="T78" fmla="*/ 106 w 109"/>
                <a:gd name="T79" fmla="*/ 31 h 117"/>
                <a:gd name="T80" fmla="*/ 103 w 109"/>
                <a:gd name="T81" fmla="*/ 25 h 117"/>
                <a:gd name="T82" fmla="*/ 99 w 109"/>
                <a:gd name="T83" fmla="*/ 21 h 117"/>
                <a:gd name="T84" fmla="*/ 98 w 109"/>
                <a:gd name="T85" fmla="*/ 21 h 117"/>
                <a:gd name="T86" fmla="*/ 97 w 109"/>
                <a:gd name="T87" fmla="*/ 21 h 117"/>
                <a:gd name="T88" fmla="*/ 86 w 109"/>
                <a:gd name="T89" fmla="*/ 12 h 117"/>
                <a:gd name="T90" fmla="*/ 84 w 109"/>
                <a:gd name="T91" fmla="*/ 6 h 117"/>
                <a:gd name="T92" fmla="*/ 85 w 109"/>
                <a:gd name="T93" fmla="*/ 4 h 117"/>
                <a:gd name="T94" fmla="*/ 74 w 109"/>
                <a:gd name="T95" fmla="*/ 6 h 117"/>
                <a:gd name="T96" fmla="*/ 73 w 109"/>
                <a:gd name="T97" fmla="*/ 6 h 117"/>
                <a:gd name="T98" fmla="*/ 59 w 109"/>
                <a:gd name="T99" fmla="*/ 3 h 117"/>
                <a:gd name="T100" fmla="*/ 53 w 109"/>
                <a:gd name="T10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9" h="117">
                  <a:moveTo>
                    <a:pt x="53" y="0"/>
                  </a:moveTo>
                  <a:cubicBezTo>
                    <a:pt x="52" y="0"/>
                    <a:pt x="51" y="1"/>
                    <a:pt x="50" y="1"/>
                  </a:cubicBezTo>
                  <a:cubicBezTo>
                    <a:pt x="42" y="4"/>
                    <a:pt x="32" y="4"/>
                    <a:pt x="28" y="12"/>
                  </a:cubicBezTo>
                  <a:cubicBezTo>
                    <a:pt x="27" y="14"/>
                    <a:pt x="25" y="14"/>
                    <a:pt x="24" y="15"/>
                  </a:cubicBezTo>
                  <a:cubicBezTo>
                    <a:pt x="15" y="20"/>
                    <a:pt x="7" y="26"/>
                    <a:pt x="10" y="38"/>
                  </a:cubicBezTo>
                  <a:cubicBezTo>
                    <a:pt x="7" y="40"/>
                    <a:pt x="4" y="42"/>
                    <a:pt x="3" y="45"/>
                  </a:cubicBezTo>
                  <a:cubicBezTo>
                    <a:pt x="1" y="48"/>
                    <a:pt x="0" y="52"/>
                    <a:pt x="1" y="55"/>
                  </a:cubicBezTo>
                  <a:cubicBezTo>
                    <a:pt x="2" y="57"/>
                    <a:pt x="5" y="59"/>
                    <a:pt x="8" y="61"/>
                  </a:cubicBezTo>
                  <a:cubicBezTo>
                    <a:pt x="8" y="61"/>
                    <a:pt x="9" y="61"/>
                    <a:pt x="10" y="60"/>
                  </a:cubicBezTo>
                  <a:cubicBezTo>
                    <a:pt x="9" y="65"/>
                    <a:pt x="8" y="69"/>
                    <a:pt x="7" y="73"/>
                  </a:cubicBezTo>
                  <a:cubicBezTo>
                    <a:pt x="15" y="74"/>
                    <a:pt x="15" y="74"/>
                    <a:pt x="15" y="83"/>
                  </a:cubicBezTo>
                  <a:cubicBezTo>
                    <a:pt x="15" y="89"/>
                    <a:pt x="18" y="93"/>
                    <a:pt x="24" y="95"/>
                  </a:cubicBezTo>
                  <a:cubicBezTo>
                    <a:pt x="27" y="96"/>
                    <a:pt x="30" y="98"/>
                    <a:pt x="33" y="100"/>
                  </a:cubicBezTo>
                  <a:cubicBezTo>
                    <a:pt x="35" y="102"/>
                    <a:pt x="37" y="104"/>
                    <a:pt x="39" y="104"/>
                  </a:cubicBezTo>
                  <a:cubicBezTo>
                    <a:pt x="40" y="104"/>
                    <a:pt x="41" y="103"/>
                    <a:pt x="43" y="102"/>
                  </a:cubicBezTo>
                  <a:cubicBezTo>
                    <a:pt x="46" y="100"/>
                    <a:pt x="50" y="99"/>
                    <a:pt x="54" y="98"/>
                  </a:cubicBezTo>
                  <a:cubicBezTo>
                    <a:pt x="54" y="104"/>
                    <a:pt x="52" y="107"/>
                    <a:pt x="49" y="107"/>
                  </a:cubicBezTo>
                  <a:cubicBezTo>
                    <a:pt x="47" y="107"/>
                    <a:pt x="46" y="107"/>
                    <a:pt x="44" y="106"/>
                  </a:cubicBezTo>
                  <a:cubicBezTo>
                    <a:pt x="42" y="108"/>
                    <a:pt x="41" y="110"/>
                    <a:pt x="40" y="112"/>
                  </a:cubicBezTo>
                  <a:cubicBezTo>
                    <a:pt x="39" y="113"/>
                    <a:pt x="40" y="116"/>
                    <a:pt x="40" y="116"/>
                  </a:cubicBezTo>
                  <a:cubicBezTo>
                    <a:pt x="42" y="117"/>
                    <a:pt x="44" y="117"/>
                    <a:pt x="46" y="117"/>
                  </a:cubicBezTo>
                  <a:cubicBezTo>
                    <a:pt x="48" y="117"/>
                    <a:pt x="49" y="117"/>
                    <a:pt x="50" y="117"/>
                  </a:cubicBezTo>
                  <a:cubicBezTo>
                    <a:pt x="54" y="115"/>
                    <a:pt x="58" y="112"/>
                    <a:pt x="61" y="109"/>
                  </a:cubicBezTo>
                  <a:cubicBezTo>
                    <a:pt x="68" y="102"/>
                    <a:pt x="77" y="98"/>
                    <a:pt x="86" y="96"/>
                  </a:cubicBezTo>
                  <a:cubicBezTo>
                    <a:pt x="92" y="95"/>
                    <a:pt x="102" y="86"/>
                    <a:pt x="101" y="82"/>
                  </a:cubicBezTo>
                  <a:cubicBezTo>
                    <a:pt x="100" y="77"/>
                    <a:pt x="102" y="75"/>
                    <a:pt x="105" y="73"/>
                  </a:cubicBezTo>
                  <a:cubicBezTo>
                    <a:pt x="107" y="72"/>
                    <a:pt x="108" y="71"/>
                    <a:pt x="109" y="70"/>
                  </a:cubicBezTo>
                  <a:cubicBezTo>
                    <a:pt x="107" y="70"/>
                    <a:pt x="105" y="69"/>
                    <a:pt x="103" y="6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2" y="69"/>
                    <a:pt x="101" y="69"/>
                    <a:pt x="101" y="69"/>
                  </a:cubicBezTo>
                  <a:cubicBezTo>
                    <a:pt x="99" y="70"/>
                    <a:pt x="97" y="71"/>
                    <a:pt x="96" y="71"/>
                  </a:cubicBezTo>
                  <a:cubicBezTo>
                    <a:pt x="93" y="71"/>
                    <a:pt x="90" y="69"/>
                    <a:pt x="87" y="66"/>
                  </a:cubicBezTo>
                  <a:cubicBezTo>
                    <a:pt x="91" y="62"/>
                    <a:pt x="95" y="58"/>
                    <a:pt x="98" y="54"/>
                  </a:cubicBezTo>
                  <a:cubicBezTo>
                    <a:pt x="100" y="52"/>
                    <a:pt x="102" y="51"/>
                    <a:pt x="102" y="49"/>
                  </a:cubicBezTo>
                  <a:cubicBezTo>
                    <a:pt x="103" y="48"/>
                    <a:pt x="101" y="46"/>
                    <a:pt x="99" y="44"/>
                  </a:cubicBezTo>
                  <a:cubicBezTo>
                    <a:pt x="101" y="44"/>
                    <a:pt x="103" y="44"/>
                    <a:pt x="105" y="44"/>
                  </a:cubicBezTo>
                  <a:cubicBezTo>
                    <a:pt x="104" y="42"/>
                    <a:pt x="102" y="41"/>
                    <a:pt x="101" y="40"/>
                  </a:cubicBezTo>
                  <a:cubicBezTo>
                    <a:pt x="99" y="41"/>
                    <a:pt x="98" y="42"/>
                    <a:pt x="95" y="44"/>
                  </a:cubicBezTo>
                  <a:cubicBezTo>
                    <a:pt x="95" y="42"/>
                    <a:pt x="94" y="40"/>
                    <a:pt x="94" y="38"/>
                  </a:cubicBezTo>
                  <a:cubicBezTo>
                    <a:pt x="100" y="37"/>
                    <a:pt x="106" y="37"/>
                    <a:pt x="106" y="31"/>
                  </a:cubicBezTo>
                  <a:cubicBezTo>
                    <a:pt x="105" y="30"/>
                    <a:pt x="104" y="27"/>
                    <a:pt x="103" y="25"/>
                  </a:cubicBezTo>
                  <a:cubicBezTo>
                    <a:pt x="102" y="23"/>
                    <a:pt x="100" y="21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1" y="21"/>
                    <a:pt x="89" y="16"/>
                    <a:pt x="86" y="12"/>
                  </a:cubicBezTo>
                  <a:cubicBezTo>
                    <a:pt x="85" y="11"/>
                    <a:pt x="85" y="8"/>
                    <a:pt x="84" y="6"/>
                  </a:cubicBezTo>
                  <a:cubicBezTo>
                    <a:pt x="84" y="6"/>
                    <a:pt x="85" y="5"/>
                    <a:pt x="85" y="4"/>
                  </a:cubicBezTo>
                  <a:cubicBezTo>
                    <a:pt x="82" y="5"/>
                    <a:pt x="78" y="6"/>
                    <a:pt x="74" y="6"/>
                  </a:cubicBezTo>
                  <a:cubicBezTo>
                    <a:pt x="74" y="6"/>
                    <a:pt x="74" y="6"/>
                    <a:pt x="73" y="6"/>
                  </a:cubicBezTo>
                  <a:cubicBezTo>
                    <a:pt x="68" y="5"/>
                    <a:pt x="62" y="6"/>
                    <a:pt x="59" y="3"/>
                  </a:cubicBezTo>
                  <a:cubicBezTo>
                    <a:pt x="57" y="1"/>
                    <a:pt x="55" y="0"/>
                    <a:pt x="5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0" name="出自【趣你的PPT】(微信:qunideppt)：最优质的PPT资源库"/>
            <p:cNvSpPr/>
            <p:nvPr/>
          </p:nvSpPr>
          <p:spPr bwMode="auto">
            <a:xfrm>
              <a:off x="9558292" y="1947888"/>
              <a:ext cx="80963" cy="74613"/>
            </a:xfrm>
            <a:custGeom>
              <a:avLst/>
              <a:gdLst>
                <a:gd name="T0" fmla="*/ 42 w 71"/>
                <a:gd name="T1" fmla="*/ 0 h 66"/>
                <a:gd name="T2" fmla="*/ 34 w 71"/>
                <a:gd name="T3" fmla="*/ 3 h 66"/>
                <a:gd name="T4" fmla="*/ 26 w 71"/>
                <a:gd name="T5" fmla="*/ 4 h 66"/>
                <a:gd name="T6" fmla="*/ 8 w 71"/>
                <a:gd name="T7" fmla="*/ 14 h 66"/>
                <a:gd name="T8" fmla="*/ 0 w 71"/>
                <a:gd name="T9" fmla="*/ 32 h 66"/>
                <a:gd name="T10" fmla="*/ 34 w 71"/>
                <a:gd name="T11" fmla="*/ 55 h 66"/>
                <a:gd name="T12" fmla="*/ 46 w 71"/>
                <a:gd name="T13" fmla="*/ 66 h 66"/>
                <a:gd name="T14" fmla="*/ 67 w 71"/>
                <a:gd name="T15" fmla="*/ 49 h 66"/>
                <a:gd name="T16" fmla="*/ 68 w 71"/>
                <a:gd name="T17" fmla="*/ 46 h 66"/>
                <a:gd name="T18" fmla="*/ 70 w 71"/>
                <a:gd name="T19" fmla="*/ 30 h 66"/>
                <a:gd name="T20" fmla="*/ 67 w 71"/>
                <a:gd name="T21" fmla="*/ 18 h 66"/>
                <a:gd name="T22" fmla="*/ 65 w 71"/>
                <a:gd name="T23" fmla="*/ 18 h 66"/>
                <a:gd name="T24" fmla="*/ 56 w 71"/>
                <a:gd name="T25" fmla="*/ 20 h 66"/>
                <a:gd name="T26" fmla="*/ 55 w 71"/>
                <a:gd name="T27" fmla="*/ 21 h 66"/>
                <a:gd name="T28" fmla="*/ 49 w 71"/>
                <a:gd name="T29" fmla="*/ 23 h 66"/>
                <a:gd name="T30" fmla="*/ 45 w 71"/>
                <a:gd name="T31" fmla="*/ 22 h 66"/>
                <a:gd name="T32" fmla="*/ 46 w 71"/>
                <a:gd name="T33" fmla="*/ 7 h 66"/>
                <a:gd name="T34" fmla="*/ 48 w 71"/>
                <a:gd name="T35" fmla="*/ 2 h 66"/>
                <a:gd name="T36" fmla="*/ 43 w 71"/>
                <a:gd name="T37" fmla="*/ 0 h 66"/>
                <a:gd name="T38" fmla="*/ 42 w 71"/>
                <a:gd name="T3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66">
                  <a:moveTo>
                    <a:pt x="42" y="0"/>
                  </a:moveTo>
                  <a:cubicBezTo>
                    <a:pt x="39" y="0"/>
                    <a:pt x="36" y="1"/>
                    <a:pt x="34" y="3"/>
                  </a:cubicBezTo>
                  <a:cubicBezTo>
                    <a:pt x="32" y="4"/>
                    <a:pt x="29" y="4"/>
                    <a:pt x="26" y="4"/>
                  </a:cubicBezTo>
                  <a:cubicBezTo>
                    <a:pt x="19" y="5"/>
                    <a:pt x="12" y="7"/>
                    <a:pt x="8" y="14"/>
                  </a:cubicBezTo>
                  <a:cubicBezTo>
                    <a:pt x="4" y="20"/>
                    <a:pt x="3" y="27"/>
                    <a:pt x="0" y="32"/>
                  </a:cubicBezTo>
                  <a:cubicBezTo>
                    <a:pt x="13" y="37"/>
                    <a:pt x="24" y="44"/>
                    <a:pt x="34" y="55"/>
                  </a:cubicBezTo>
                  <a:cubicBezTo>
                    <a:pt x="37" y="59"/>
                    <a:pt x="42" y="63"/>
                    <a:pt x="46" y="66"/>
                  </a:cubicBezTo>
                  <a:cubicBezTo>
                    <a:pt x="55" y="63"/>
                    <a:pt x="61" y="57"/>
                    <a:pt x="67" y="49"/>
                  </a:cubicBezTo>
                  <a:cubicBezTo>
                    <a:pt x="68" y="48"/>
                    <a:pt x="68" y="47"/>
                    <a:pt x="68" y="46"/>
                  </a:cubicBezTo>
                  <a:cubicBezTo>
                    <a:pt x="69" y="41"/>
                    <a:pt x="69" y="35"/>
                    <a:pt x="70" y="30"/>
                  </a:cubicBezTo>
                  <a:cubicBezTo>
                    <a:pt x="71" y="25"/>
                    <a:pt x="71" y="20"/>
                    <a:pt x="67" y="18"/>
                  </a:cubicBezTo>
                  <a:cubicBezTo>
                    <a:pt x="66" y="18"/>
                    <a:pt x="66" y="18"/>
                    <a:pt x="65" y="18"/>
                  </a:cubicBezTo>
                  <a:cubicBezTo>
                    <a:pt x="62" y="18"/>
                    <a:pt x="59" y="19"/>
                    <a:pt x="56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3" y="22"/>
                    <a:pt x="51" y="23"/>
                    <a:pt x="49" y="23"/>
                  </a:cubicBezTo>
                  <a:cubicBezTo>
                    <a:pt x="48" y="23"/>
                    <a:pt x="47" y="23"/>
                    <a:pt x="45" y="22"/>
                  </a:cubicBezTo>
                  <a:cubicBezTo>
                    <a:pt x="42" y="18"/>
                    <a:pt x="42" y="11"/>
                    <a:pt x="46" y="7"/>
                  </a:cubicBezTo>
                  <a:cubicBezTo>
                    <a:pt x="47" y="6"/>
                    <a:pt x="47" y="4"/>
                    <a:pt x="48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1" name="出自【趣你的PPT】(微信:qunideppt)：最优质的PPT资源库"/>
            <p:cNvSpPr/>
            <p:nvPr/>
          </p:nvSpPr>
          <p:spPr bwMode="auto">
            <a:xfrm>
              <a:off x="10620330" y="1803425"/>
              <a:ext cx="87313" cy="69850"/>
            </a:xfrm>
            <a:custGeom>
              <a:avLst/>
              <a:gdLst>
                <a:gd name="T0" fmla="*/ 47 w 76"/>
                <a:gd name="T1" fmla="*/ 0 h 61"/>
                <a:gd name="T2" fmla="*/ 47 w 76"/>
                <a:gd name="T3" fmla="*/ 0 h 61"/>
                <a:gd name="T4" fmla="*/ 28 w 76"/>
                <a:gd name="T5" fmla="*/ 4 h 61"/>
                <a:gd name="T6" fmla="*/ 6 w 76"/>
                <a:gd name="T7" fmla="*/ 19 h 61"/>
                <a:gd name="T8" fmla="*/ 6 w 76"/>
                <a:gd name="T9" fmla="*/ 31 h 61"/>
                <a:gd name="T10" fmla="*/ 5 w 76"/>
                <a:gd name="T11" fmla="*/ 36 h 61"/>
                <a:gd name="T12" fmla="*/ 10 w 76"/>
                <a:gd name="T13" fmla="*/ 46 h 61"/>
                <a:gd name="T14" fmla="*/ 26 w 76"/>
                <a:gd name="T15" fmla="*/ 59 h 61"/>
                <a:gd name="T16" fmla="*/ 37 w 76"/>
                <a:gd name="T17" fmla="*/ 61 h 61"/>
                <a:gd name="T18" fmla="*/ 56 w 76"/>
                <a:gd name="T19" fmla="*/ 56 h 61"/>
                <a:gd name="T20" fmla="*/ 72 w 76"/>
                <a:gd name="T21" fmla="*/ 37 h 61"/>
                <a:gd name="T22" fmla="*/ 72 w 76"/>
                <a:gd name="T23" fmla="*/ 30 h 61"/>
                <a:gd name="T24" fmla="*/ 69 w 76"/>
                <a:gd name="T25" fmla="*/ 23 h 61"/>
                <a:gd name="T26" fmla="*/ 65 w 76"/>
                <a:gd name="T27" fmla="*/ 15 h 61"/>
                <a:gd name="T28" fmla="*/ 62 w 76"/>
                <a:gd name="T29" fmla="*/ 6 h 61"/>
                <a:gd name="T30" fmla="*/ 52 w 76"/>
                <a:gd name="T31" fmla="*/ 2 h 61"/>
                <a:gd name="T32" fmla="*/ 47 w 76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61"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1" y="1"/>
                    <a:pt x="34" y="2"/>
                    <a:pt x="28" y="4"/>
                  </a:cubicBezTo>
                  <a:cubicBezTo>
                    <a:pt x="20" y="8"/>
                    <a:pt x="15" y="15"/>
                    <a:pt x="6" y="19"/>
                  </a:cubicBezTo>
                  <a:cubicBezTo>
                    <a:pt x="0" y="21"/>
                    <a:pt x="1" y="27"/>
                    <a:pt x="6" y="31"/>
                  </a:cubicBezTo>
                  <a:cubicBezTo>
                    <a:pt x="6" y="32"/>
                    <a:pt x="6" y="34"/>
                    <a:pt x="5" y="36"/>
                  </a:cubicBezTo>
                  <a:cubicBezTo>
                    <a:pt x="4" y="41"/>
                    <a:pt x="10" y="43"/>
                    <a:pt x="10" y="46"/>
                  </a:cubicBezTo>
                  <a:cubicBezTo>
                    <a:pt x="11" y="57"/>
                    <a:pt x="20" y="57"/>
                    <a:pt x="26" y="59"/>
                  </a:cubicBezTo>
                  <a:cubicBezTo>
                    <a:pt x="30" y="60"/>
                    <a:pt x="34" y="61"/>
                    <a:pt x="37" y="61"/>
                  </a:cubicBezTo>
                  <a:cubicBezTo>
                    <a:pt x="44" y="61"/>
                    <a:pt x="50" y="59"/>
                    <a:pt x="56" y="56"/>
                  </a:cubicBezTo>
                  <a:cubicBezTo>
                    <a:pt x="64" y="51"/>
                    <a:pt x="70" y="46"/>
                    <a:pt x="72" y="37"/>
                  </a:cubicBezTo>
                  <a:cubicBezTo>
                    <a:pt x="72" y="34"/>
                    <a:pt x="71" y="31"/>
                    <a:pt x="72" y="30"/>
                  </a:cubicBezTo>
                  <a:cubicBezTo>
                    <a:pt x="76" y="25"/>
                    <a:pt x="73" y="25"/>
                    <a:pt x="69" y="23"/>
                  </a:cubicBezTo>
                  <a:cubicBezTo>
                    <a:pt x="74" y="15"/>
                    <a:pt x="67" y="16"/>
                    <a:pt x="65" y="15"/>
                  </a:cubicBezTo>
                  <a:cubicBezTo>
                    <a:pt x="64" y="11"/>
                    <a:pt x="63" y="8"/>
                    <a:pt x="62" y="6"/>
                  </a:cubicBezTo>
                  <a:cubicBezTo>
                    <a:pt x="58" y="5"/>
                    <a:pt x="55" y="3"/>
                    <a:pt x="52" y="2"/>
                  </a:cubicBezTo>
                  <a:cubicBezTo>
                    <a:pt x="50" y="1"/>
                    <a:pt x="49" y="0"/>
                    <a:pt x="4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2" name="出自【趣你的PPT】(微信:qunideppt)：最优质的PPT资源库"/>
            <p:cNvSpPr/>
            <p:nvPr/>
          </p:nvSpPr>
          <p:spPr bwMode="auto">
            <a:xfrm>
              <a:off x="10028192" y="1651025"/>
              <a:ext cx="46038" cy="38100"/>
            </a:xfrm>
            <a:custGeom>
              <a:avLst/>
              <a:gdLst>
                <a:gd name="T0" fmla="*/ 24 w 40"/>
                <a:gd name="T1" fmla="*/ 0 h 34"/>
                <a:gd name="T2" fmla="*/ 24 w 40"/>
                <a:gd name="T3" fmla="*/ 0 h 34"/>
                <a:gd name="T4" fmla="*/ 1 w 40"/>
                <a:gd name="T5" fmla="*/ 18 h 34"/>
                <a:gd name="T6" fmla="*/ 4 w 40"/>
                <a:gd name="T7" fmla="*/ 29 h 34"/>
                <a:gd name="T8" fmla="*/ 18 w 40"/>
                <a:gd name="T9" fmla="*/ 34 h 34"/>
                <a:gd name="T10" fmla="*/ 18 w 40"/>
                <a:gd name="T11" fmla="*/ 34 h 34"/>
                <a:gd name="T12" fmla="*/ 37 w 40"/>
                <a:gd name="T13" fmla="*/ 21 h 34"/>
                <a:gd name="T14" fmla="*/ 40 w 40"/>
                <a:gd name="T15" fmla="*/ 10 h 34"/>
                <a:gd name="T16" fmla="*/ 34 w 40"/>
                <a:gd name="T17" fmla="*/ 5 h 34"/>
                <a:gd name="T18" fmla="*/ 24 w 40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3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2" y="1"/>
                    <a:pt x="5" y="5"/>
                    <a:pt x="1" y="18"/>
                  </a:cubicBezTo>
                  <a:cubicBezTo>
                    <a:pt x="0" y="21"/>
                    <a:pt x="1" y="27"/>
                    <a:pt x="4" y="29"/>
                  </a:cubicBezTo>
                  <a:cubicBezTo>
                    <a:pt x="7" y="33"/>
                    <a:pt x="12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6" y="34"/>
                    <a:pt x="37" y="30"/>
                    <a:pt x="37" y="21"/>
                  </a:cubicBezTo>
                  <a:cubicBezTo>
                    <a:pt x="37" y="17"/>
                    <a:pt x="39" y="13"/>
                    <a:pt x="40" y="10"/>
                  </a:cubicBezTo>
                  <a:cubicBezTo>
                    <a:pt x="37" y="8"/>
                    <a:pt x="36" y="6"/>
                    <a:pt x="34" y="5"/>
                  </a:cubicBezTo>
                  <a:cubicBezTo>
                    <a:pt x="31" y="3"/>
                    <a:pt x="28" y="0"/>
                    <a:pt x="2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3" name="出自【趣你的PPT】(微信:qunideppt)：最优质的PPT资源库"/>
            <p:cNvSpPr/>
            <p:nvPr/>
          </p:nvSpPr>
          <p:spPr bwMode="auto">
            <a:xfrm>
              <a:off x="9788480" y="1744688"/>
              <a:ext cx="44450" cy="38100"/>
            </a:xfrm>
            <a:custGeom>
              <a:avLst/>
              <a:gdLst>
                <a:gd name="T0" fmla="*/ 27 w 39"/>
                <a:gd name="T1" fmla="*/ 0 h 34"/>
                <a:gd name="T2" fmla="*/ 25 w 39"/>
                <a:gd name="T3" fmla="*/ 0 h 34"/>
                <a:gd name="T4" fmla="*/ 13 w 39"/>
                <a:gd name="T5" fmla="*/ 3 h 34"/>
                <a:gd name="T6" fmla="*/ 0 w 39"/>
                <a:gd name="T7" fmla="*/ 19 h 34"/>
                <a:gd name="T8" fmla="*/ 14 w 39"/>
                <a:gd name="T9" fmla="*/ 34 h 34"/>
                <a:gd name="T10" fmla="*/ 16 w 39"/>
                <a:gd name="T11" fmla="*/ 33 h 34"/>
                <a:gd name="T12" fmla="*/ 34 w 39"/>
                <a:gd name="T13" fmla="*/ 24 h 34"/>
                <a:gd name="T14" fmla="*/ 39 w 39"/>
                <a:gd name="T15" fmla="*/ 16 h 34"/>
                <a:gd name="T16" fmla="*/ 32 w 39"/>
                <a:gd name="T17" fmla="*/ 2 h 34"/>
                <a:gd name="T18" fmla="*/ 27 w 39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4">
                  <a:moveTo>
                    <a:pt x="27" y="0"/>
                  </a:moveTo>
                  <a:cubicBezTo>
                    <a:pt x="26" y="0"/>
                    <a:pt x="26" y="0"/>
                    <a:pt x="25" y="0"/>
                  </a:cubicBezTo>
                  <a:cubicBezTo>
                    <a:pt x="21" y="1"/>
                    <a:pt x="17" y="2"/>
                    <a:pt x="13" y="3"/>
                  </a:cubicBezTo>
                  <a:cubicBezTo>
                    <a:pt x="6" y="5"/>
                    <a:pt x="0" y="9"/>
                    <a:pt x="0" y="19"/>
                  </a:cubicBezTo>
                  <a:cubicBezTo>
                    <a:pt x="0" y="25"/>
                    <a:pt x="7" y="34"/>
                    <a:pt x="14" y="34"/>
                  </a:cubicBezTo>
                  <a:cubicBezTo>
                    <a:pt x="15" y="34"/>
                    <a:pt x="15" y="33"/>
                    <a:pt x="16" y="33"/>
                  </a:cubicBezTo>
                  <a:cubicBezTo>
                    <a:pt x="23" y="31"/>
                    <a:pt x="29" y="27"/>
                    <a:pt x="34" y="24"/>
                  </a:cubicBezTo>
                  <a:cubicBezTo>
                    <a:pt x="36" y="22"/>
                    <a:pt x="37" y="19"/>
                    <a:pt x="39" y="16"/>
                  </a:cubicBezTo>
                  <a:cubicBezTo>
                    <a:pt x="36" y="11"/>
                    <a:pt x="34" y="6"/>
                    <a:pt x="32" y="2"/>
                  </a:cubicBezTo>
                  <a:cubicBezTo>
                    <a:pt x="31" y="1"/>
                    <a:pt x="28" y="0"/>
                    <a:pt x="2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4" name="出自【趣你的PPT】(微信:qunideppt)：最优质的PPT资源库"/>
            <p:cNvSpPr/>
            <p:nvPr/>
          </p:nvSpPr>
          <p:spPr bwMode="auto">
            <a:xfrm>
              <a:off x="10506030" y="1628800"/>
              <a:ext cx="71438" cy="60325"/>
            </a:xfrm>
            <a:custGeom>
              <a:avLst/>
              <a:gdLst>
                <a:gd name="T0" fmla="*/ 55 w 63"/>
                <a:gd name="T1" fmla="*/ 0 h 53"/>
                <a:gd name="T2" fmla="*/ 35 w 63"/>
                <a:gd name="T3" fmla="*/ 9 h 53"/>
                <a:gd name="T4" fmla="*/ 19 w 63"/>
                <a:gd name="T5" fmla="*/ 31 h 53"/>
                <a:gd name="T6" fmla="*/ 18 w 63"/>
                <a:gd name="T7" fmla="*/ 37 h 53"/>
                <a:gd name="T8" fmla="*/ 0 w 63"/>
                <a:gd name="T9" fmla="*/ 52 h 53"/>
                <a:gd name="T10" fmla="*/ 7 w 63"/>
                <a:gd name="T11" fmla="*/ 53 h 53"/>
                <a:gd name="T12" fmla="*/ 22 w 63"/>
                <a:gd name="T13" fmla="*/ 45 h 53"/>
                <a:gd name="T14" fmla="*/ 25 w 63"/>
                <a:gd name="T15" fmla="*/ 38 h 53"/>
                <a:gd name="T16" fmla="*/ 40 w 63"/>
                <a:gd name="T17" fmla="*/ 23 h 53"/>
                <a:gd name="T18" fmla="*/ 41 w 63"/>
                <a:gd name="T19" fmla="*/ 23 h 53"/>
                <a:gd name="T20" fmla="*/ 41 w 63"/>
                <a:gd name="T21" fmla="*/ 23 h 53"/>
                <a:gd name="T22" fmla="*/ 61 w 63"/>
                <a:gd name="T23" fmla="*/ 8 h 53"/>
                <a:gd name="T24" fmla="*/ 59 w 63"/>
                <a:gd name="T25" fmla="*/ 0 h 53"/>
                <a:gd name="T26" fmla="*/ 55 w 6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55" y="0"/>
                  </a:moveTo>
                  <a:cubicBezTo>
                    <a:pt x="48" y="0"/>
                    <a:pt x="38" y="4"/>
                    <a:pt x="35" y="9"/>
                  </a:cubicBezTo>
                  <a:cubicBezTo>
                    <a:pt x="31" y="17"/>
                    <a:pt x="26" y="25"/>
                    <a:pt x="19" y="31"/>
                  </a:cubicBezTo>
                  <a:cubicBezTo>
                    <a:pt x="18" y="32"/>
                    <a:pt x="18" y="35"/>
                    <a:pt x="18" y="37"/>
                  </a:cubicBezTo>
                  <a:cubicBezTo>
                    <a:pt x="9" y="38"/>
                    <a:pt x="5" y="45"/>
                    <a:pt x="0" y="52"/>
                  </a:cubicBezTo>
                  <a:cubicBezTo>
                    <a:pt x="3" y="53"/>
                    <a:pt x="5" y="53"/>
                    <a:pt x="7" y="53"/>
                  </a:cubicBezTo>
                  <a:cubicBezTo>
                    <a:pt x="10" y="53"/>
                    <a:pt x="14" y="51"/>
                    <a:pt x="22" y="45"/>
                  </a:cubicBezTo>
                  <a:cubicBezTo>
                    <a:pt x="23" y="43"/>
                    <a:pt x="23" y="39"/>
                    <a:pt x="25" y="38"/>
                  </a:cubicBezTo>
                  <a:cubicBezTo>
                    <a:pt x="30" y="32"/>
                    <a:pt x="35" y="28"/>
                    <a:pt x="40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51" y="23"/>
                    <a:pt x="55" y="14"/>
                    <a:pt x="61" y="8"/>
                  </a:cubicBezTo>
                  <a:cubicBezTo>
                    <a:pt x="63" y="6"/>
                    <a:pt x="61" y="1"/>
                    <a:pt x="59" y="0"/>
                  </a:cubicBezTo>
                  <a:cubicBezTo>
                    <a:pt x="58" y="0"/>
                    <a:pt x="56" y="0"/>
                    <a:pt x="5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5" name="出自【趣你的PPT】(微信:qunideppt)：最优质的PPT资源库"/>
            <p:cNvSpPr/>
            <p:nvPr/>
          </p:nvSpPr>
          <p:spPr bwMode="auto">
            <a:xfrm>
              <a:off x="10250442" y="2513038"/>
              <a:ext cx="9525" cy="9525"/>
            </a:xfrm>
            <a:custGeom>
              <a:avLst/>
              <a:gdLst>
                <a:gd name="T0" fmla="*/ 0 w 9"/>
                <a:gd name="T1" fmla="*/ 0 h 9"/>
                <a:gd name="T2" fmla="*/ 4 w 9"/>
                <a:gd name="T3" fmla="*/ 8 h 9"/>
                <a:gd name="T4" fmla="*/ 9 w 9"/>
                <a:gd name="T5" fmla="*/ 9 h 9"/>
                <a:gd name="T6" fmla="*/ 0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1" y="4"/>
                    <a:pt x="2" y="8"/>
                    <a:pt x="4" y="8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7" y="6"/>
                    <a:pt x="3" y="3"/>
                    <a:pt x="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6" name="出自【趣你的PPT】(微信:qunideppt)：最优质的PPT资源库"/>
            <p:cNvSpPr/>
            <p:nvPr/>
          </p:nvSpPr>
          <p:spPr bwMode="auto">
            <a:xfrm>
              <a:off x="10244092" y="2508275"/>
              <a:ext cx="22225" cy="23813"/>
            </a:xfrm>
            <a:custGeom>
              <a:avLst/>
              <a:gdLst>
                <a:gd name="T0" fmla="*/ 1 w 20"/>
                <a:gd name="T1" fmla="*/ 0 h 22"/>
                <a:gd name="T2" fmla="*/ 3 w 20"/>
                <a:gd name="T3" fmla="*/ 10 h 22"/>
                <a:gd name="T4" fmla="*/ 5 w 20"/>
                <a:gd name="T5" fmla="*/ 17 h 22"/>
                <a:gd name="T6" fmla="*/ 20 w 20"/>
                <a:gd name="T7" fmla="*/ 22 h 22"/>
                <a:gd name="T8" fmla="*/ 17 w 20"/>
                <a:gd name="T9" fmla="*/ 17 h 22"/>
                <a:gd name="T10" fmla="*/ 15 w 20"/>
                <a:gd name="T11" fmla="*/ 13 h 22"/>
                <a:gd name="T12" fmla="*/ 10 w 20"/>
                <a:gd name="T13" fmla="*/ 12 h 22"/>
                <a:gd name="T14" fmla="*/ 6 w 20"/>
                <a:gd name="T15" fmla="*/ 4 h 22"/>
                <a:gd name="T16" fmla="*/ 6 w 20"/>
                <a:gd name="T17" fmla="*/ 4 h 22"/>
                <a:gd name="T18" fmla="*/ 1 w 20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2">
                  <a:moveTo>
                    <a:pt x="1" y="0"/>
                  </a:moveTo>
                  <a:cubicBezTo>
                    <a:pt x="0" y="4"/>
                    <a:pt x="1" y="7"/>
                    <a:pt x="3" y="10"/>
                  </a:cubicBezTo>
                  <a:cubicBezTo>
                    <a:pt x="4" y="12"/>
                    <a:pt x="4" y="15"/>
                    <a:pt x="5" y="17"/>
                  </a:cubicBezTo>
                  <a:cubicBezTo>
                    <a:pt x="9" y="21"/>
                    <a:pt x="15" y="22"/>
                    <a:pt x="20" y="22"/>
                  </a:cubicBezTo>
                  <a:cubicBezTo>
                    <a:pt x="19" y="20"/>
                    <a:pt x="18" y="19"/>
                    <a:pt x="17" y="17"/>
                  </a:cubicBezTo>
                  <a:cubicBezTo>
                    <a:pt x="17" y="16"/>
                    <a:pt x="16" y="14"/>
                    <a:pt x="15" y="13"/>
                  </a:cubicBezTo>
                  <a:cubicBezTo>
                    <a:pt x="13" y="13"/>
                    <a:pt x="12" y="13"/>
                    <a:pt x="10" y="12"/>
                  </a:cubicBezTo>
                  <a:cubicBezTo>
                    <a:pt x="8" y="12"/>
                    <a:pt x="7" y="8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4" y="3"/>
                    <a:pt x="3" y="2"/>
                    <a:pt x="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7" name="出自【趣你的PPT】(微信:qunideppt)：最优质的PPT资源库"/>
            <p:cNvSpPr/>
            <p:nvPr/>
          </p:nvSpPr>
          <p:spPr bwMode="auto">
            <a:xfrm>
              <a:off x="10110742" y="1714525"/>
              <a:ext cx="36513" cy="28575"/>
            </a:xfrm>
            <a:custGeom>
              <a:avLst/>
              <a:gdLst>
                <a:gd name="T0" fmla="*/ 19 w 33"/>
                <a:gd name="T1" fmla="*/ 0 h 25"/>
                <a:gd name="T2" fmla="*/ 7 w 33"/>
                <a:gd name="T3" fmla="*/ 5 h 25"/>
                <a:gd name="T4" fmla="*/ 3 w 33"/>
                <a:gd name="T5" fmla="*/ 16 h 25"/>
                <a:gd name="T6" fmla="*/ 9 w 33"/>
                <a:gd name="T7" fmla="*/ 24 h 25"/>
                <a:gd name="T8" fmla="*/ 11 w 33"/>
                <a:gd name="T9" fmla="*/ 24 h 25"/>
                <a:gd name="T10" fmla="*/ 11 w 33"/>
                <a:gd name="T11" fmla="*/ 25 h 25"/>
                <a:gd name="T12" fmla="*/ 27 w 33"/>
                <a:gd name="T13" fmla="*/ 20 h 25"/>
                <a:gd name="T14" fmla="*/ 33 w 33"/>
                <a:gd name="T15" fmla="*/ 8 h 25"/>
                <a:gd name="T16" fmla="*/ 24 w 33"/>
                <a:gd name="T17" fmla="*/ 1 h 25"/>
                <a:gd name="T18" fmla="*/ 19 w 33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5">
                  <a:moveTo>
                    <a:pt x="19" y="0"/>
                  </a:moveTo>
                  <a:cubicBezTo>
                    <a:pt x="14" y="0"/>
                    <a:pt x="10" y="3"/>
                    <a:pt x="7" y="5"/>
                  </a:cubicBezTo>
                  <a:cubicBezTo>
                    <a:pt x="3" y="7"/>
                    <a:pt x="0" y="11"/>
                    <a:pt x="3" y="16"/>
                  </a:cubicBezTo>
                  <a:cubicBezTo>
                    <a:pt x="4" y="20"/>
                    <a:pt x="5" y="24"/>
                    <a:pt x="9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7" y="24"/>
                    <a:pt x="23" y="23"/>
                    <a:pt x="27" y="20"/>
                  </a:cubicBezTo>
                  <a:cubicBezTo>
                    <a:pt x="30" y="18"/>
                    <a:pt x="32" y="13"/>
                    <a:pt x="33" y="8"/>
                  </a:cubicBezTo>
                  <a:cubicBezTo>
                    <a:pt x="33" y="4"/>
                    <a:pt x="28" y="3"/>
                    <a:pt x="24" y="1"/>
                  </a:cubicBezTo>
                  <a:cubicBezTo>
                    <a:pt x="22" y="0"/>
                    <a:pt x="21" y="0"/>
                    <a:pt x="1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509205" y="1790725"/>
              <a:ext cx="80963" cy="52388"/>
            </a:xfrm>
            <a:custGeom>
              <a:avLst/>
              <a:gdLst>
                <a:gd name="T0" fmla="*/ 71 w 71"/>
                <a:gd name="T1" fmla="*/ 0 h 46"/>
                <a:gd name="T2" fmla="*/ 68 w 71"/>
                <a:gd name="T3" fmla="*/ 2 h 46"/>
                <a:gd name="T4" fmla="*/ 55 w 71"/>
                <a:gd name="T5" fmla="*/ 7 h 46"/>
                <a:gd name="T6" fmla="*/ 40 w 71"/>
                <a:gd name="T7" fmla="*/ 15 h 46"/>
                <a:gd name="T8" fmla="*/ 25 w 71"/>
                <a:gd name="T9" fmla="*/ 24 h 46"/>
                <a:gd name="T10" fmla="*/ 17 w 71"/>
                <a:gd name="T11" fmla="*/ 29 h 46"/>
                <a:gd name="T12" fmla="*/ 0 w 71"/>
                <a:gd name="T13" fmla="*/ 46 h 46"/>
                <a:gd name="T14" fmla="*/ 6 w 71"/>
                <a:gd name="T15" fmla="*/ 43 h 46"/>
                <a:gd name="T16" fmla="*/ 10 w 71"/>
                <a:gd name="T17" fmla="*/ 40 h 46"/>
                <a:gd name="T18" fmla="*/ 31 w 71"/>
                <a:gd name="T19" fmla="*/ 32 h 46"/>
                <a:gd name="T20" fmla="*/ 65 w 71"/>
                <a:gd name="T21" fmla="*/ 9 h 46"/>
                <a:gd name="T22" fmla="*/ 71 w 71"/>
                <a:gd name="T23" fmla="*/ 0 h 46"/>
                <a:gd name="T24" fmla="*/ 71 w 71"/>
                <a:gd name="T25" fmla="*/ 0 h 46"/>
                <a:gd name="T26" fmla="*/ 71 w 71"/>
                <a:gd name="T27" fmla="*/ 0 h 46"/>
                <a:gd name="T28" fmla="*/ 71 w 71"/>
                <a:gd name="T29" fmla="*/ 0 h 46"/>
                <a:gd name="T30" fmla="*/ 71 w 71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46">
                  <a:moveTo>
                    <a:pt x="71" y="0"/>
                  </a:moveTo>
                  <a:cubicBezTo>
                    <a:pt x="70" y="1"/>
                    <a:pt x="69" y="2"/>
                    <a:pt x="68" y="2"/>
                  </a:cubicBezTo>
                  <a:cubicBezTo>
                    <a:pt x="64" y="4"/>
                    <a:pt x="59" y="5"/>
                    <a:pt x="55" y="7"/>
                  </a:cubicBezTo>
                  <a:cubicBezTo>
                    <a:pt x="50" y="9"/>
                    <a:pt x="45" y="12"/>
                    <a:pt x="40" y="15"/>
                  </a:cubicBezTo>
                  <a:cubicBezTo>
                    <a:pt x="35" y="18"/>
                    <a:pt x="30" y="21"/>
                    <a:pt x="25" y="24"/>
                  </a:cubicBezTo>
                  <a:cubicBezTo>
                    <a:pt x="22" y="26"/>
                    <a:pt x="19" y="27"/>
                    <a:pt x="17" y="29"/>
                  </a:cubicBezTo>
                  <a:cubicBezTo>
                    <a:pt x="11" y="34"/>
                    <a:pt x="6" y="40"/>
                    <a:pt x="0" y="46"/>
                  </a:cubicBezTo>
                  <a:cubicBezTo>
                    <a:pt x="2" y="45"/>
                    <a:pt x="4" y="44"/>
                    <a:pt x="6" y="43"/>
                  </a:cubicBezTo>
                  <a:cubicBezTo>
                    <a:pt x="7" y="42"/>
                    <a:pt x="9" y="41"/>
                    <a:pt x="10" y="40"/>
                  </a:cubicBezTo>
                  <a:cubicBezTo>
                    <a:pt x="17" y="37"/>
                    <a:pt x="25" y="35"/>
                    <a:pt x="31" y="32"/>
                  </a:cubicBezTo>
                  <a:cubicBezTo>
                    <a:pt x="43" y="24"/>
                    <a:pt x="54" y="17"/>
                    <a:pt x="65" y="9"/>
                  </a:cubicBezTo>
                  <a:cubicBezTo>
                    <a:pt x="68" y="7"/>
                    <a:pt x="69" y="3"/>
                    <a:pt x="71" y="0"/>
                  </a:cubicBezTo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9" name="出自【趣你的PPT】(微信:qunideppt)：最优质的PPT资源库"/>
            <p:cNvSpPr/>
            <p:nvPr/>
          </p:nvSpPr>
          <p:spPr bwMode="auto">
            <a:xfrm>
              <a:off x="10307592" y="1644675"/>
              <a:ext cx="26988" cy="41275"/>
            </a:xfrm>
            <a:custGeom>
              <a:avLst/>
              <a:gdLst>
                <a:gd name="T0" fmla="*/ 14 w 23"/>
                <a:gd name="T1" fmla="*/ 0 h 36"/>
                <a:gd name="T2" fmla="*/ 2 w 23"/>
                <a:gd name="T3" fmla="*/ 30 h 36"/>
                <a:gd name="T4" fmla="*/ 0 w 23"/>
                <a:gd name="T5" fmla="*/ 31 h 36"/>
                <a:gd name="T6" fmla="*/ 1 w 23"/>
                <a:gd name="T7" fmla="*/ 32 h 36"/>
                <a:gd name="T8" fmla="*/ 7 w 23"/>
                <a:gd name="T9" fmla="*/ 32 h 36"/>
                <a:gd name="T10" fmla="*/ 8 w 23"/>
                <a:gd name="T11" fmla="*/ 36 h 36"/>
                <a:gd name="T12" fmla="*/ 22 w 23"/>
                <a:gd name="T13" fmla="*/ 25 h 36"/>
                <a:gd name="T14" fmla="*/ 18 w 23"/>
                <a:gd name="T15" fmla="*/ 17 h 36"/>
                <a:gd name="T16" fmla="*/ 23 w 23"/>
                <a:gd name="T17" fmla="*/ 8 h 36"/>
                <a:gd name="T18" fmla="*/ 22 w 23"/>
                <a:gd name="T19" fmla="*/ 3 h 36"/>
                <a:gd name="T20" fmla="*/ 18 w 23"/>
                <a:gd name="T21" fmla="*/ 1 h 36"/>
                <a:gd name="T22" fmla="*/ 14 w 23"/>
                <a:gd name="T2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6">
                  <a:moveTo>
                    <a:pt x="14" y="0"/>
                  </a:moveTo>
                  <a:cubicBezTo>
                    <a:pt x="7" y="9"/>
                    <a:pt x="3" y="18"/>
                    <a:pt x="2" y="30"/>
                  </a:cubicBezTo>
                  <a:cubicBezTo>
                    <a:pt x="2" y="30"/>
                    <a:pt x="1" y="30"/>
                    <a:pt x="0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3" y="32"/>
                    <a:pt x="5" y="32"/>
                    <a:pt x="7" y="32"/>
                  </a:cubicBezTo>
                  <a:cubicBezTo>
                    <a:pt x="7" y="33"/>
                    <a:pt x="8" y="34"/>
                    <a:pt x="8" y="36"/>
                  </a:cubicBezTo>
                  <a:cubicBezTo>
                    <a:pt x="9" y="27"/>
                    <a:pt x="18" y="30"/>
                    <a:pt x="22" y="25"/>
                  </a:cubicBezTo>
                  <a:cubicBezTo>
                    <a:pt x="17" y="24"/>
                    <a:pt x="17" y="21"/>
                    <a:pt x="18" y="17"/>
                  </a:cubicBezTo>
                  <a:cubicBezTo>
                    <a:pt x="19" y="14"/>
                    <a:pt x="22" y="11"/>
                    <a:pt x="23" y="8"/>
                  </a:cubicBezTo>
                  <a:cubicBezTo>
                    <a:pt x="23" y="7"/>
                    <a:pt x="23" y="4"/>
                    <a:pt x="22" y="3"/>
                  </a:cubicBezTo>
                  <a:cubicBezTo>
                    <a:pt x="22" y="2"/>
                    <a:pt x="19" y="1"/>
                    <a:pt x="18" y="1"/>
                  </a:cubicBezTo>
                  <a:cubicBezTo>
                    <a:pt x="16" y="0"/>
                    <a:pt x="15" y="0"/>
                    <a:pt x="1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0" name="出自【趣你的PPT】(微信:qunideppt)：最优质的PPT资源库"/>
            <p:cNvSpPr/>
            <p:nvPr/>
          </p:nvSpPr>
          <p:spPr bwMode="auto">
            <a:xfrm>
              <a:off x="10380617" y="1668488"/>
              <a:ext cx="31750" cy="22225"/>
            </a:xfrm>
            <a:custGeom>
              <a:avLst/>
              <a:gdLst>
                <a:gd name="T0" fmla="*/ 17 w 28"/>
                <a:gd name="T1" fmla="*/ 0 h 20"/>
                <a:gd name="T2" fmla="*/ 15 w 28"/>
                <a:gd name="T3" fmla="*/ 0 h 20"/>
                <a:gd name="T4" fmla="*/ 8 w 28"/>
                <a:gd name="T5" fmla="*/ 3 h 20"/>
                <a:gd name="T6" fmla="*/ 1 w 28"/>
                <a:gd name="T7" fmla="*/ 12 h 20"/>
                <a:gd name="T8" fmla="*/ 10 w 28"/>
                <a:gd name="T9" fmla="*/ 19 h 20"/>
                <a:gd name="T10" fmla="*/ 13 w 28"/>
                <a:gd name="T11" fmla="*/ 20 h 20"/>
                <a:gd name="T12" fmla="*/ 28 w 28"/>
                <a:gd name="T13" fmla="*/ 12 h 20"/>
                <a:gd name="T14" fmla="*/ 27 w 28"/>
                <a:gd name="T15" fmla="*/ 10 h 20"/>
                <a:gd name="T16" fmla="*/ 17 w 28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0">
                  <a:moveTo>
                    <a:pt x="17" y="0"/>
                  </a:moveTo>
                  <a:cubicBezTo>
                    <a:pt x="17" y="0"/>
                    <a:pt x="16" y="0"/>
                    <a:pt x="15" y="0"/>
                  </a:cubicBezTo>
                  <a:cubicBezTo>
                    <a:pt x="12" y="0"/>
                    <a:pt x="11" y="3"/>
                    <a:pt x="8" y="3"/>
                  </a:cubicBezTo>
                  <a:cubicBezTo>
                    <a:pt x="3" y="4"/>
                    <a:pt x="0" y="7"/>
                    <a:pt x="1" y="12"/>
                  </a:cubicBezTo>
                  <a:cubicBezTo>
                    <a:pt x="2" y="16"/>
                    <a:pt x="5" y="19"/>
                    <a:pt x="10" y="19"/>
                  </a:cubicBezTo>
                  <a:cubicBezTo>
                    <a:pt x="11" y="19"/>
                    <a:pt x="12" y="20"/>
                    <a:pt x="13" y="20"/>
                  </a:cubicBezTo>
                  <a:cubicBezTo>
                    <a:pt x="19" y="20"/>
                    <a:pt x="24" y="17"/>
                    <a:pt x="28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3"/>
                    <a:pt x="23" y="0"/>
                    <a:pt x="1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1" name="出自【趣你的PPT】(微信:qunideppt)：最优质的PPT资源库"/>
            <p:cNvSpPr/>
            <p:nvPr/>
          </p:nvSpPr>
          <p:spPr bwMode="auto">
            <a:xfrm>
              <a:off x="10175830" y="1657375"/>
              <a:ext cx="30163" cy="22225"/>
            </a:xfrm>
            <a:custGeom>
              <a:avLst/>
              <a:gdLst>
                <a:gd name="T0" fmla="*/ 14 w 27"/>
                <a:gd name="T1" fmla="*/ 0 h 20"/>
                <a:gd name="T2" fmla="*/ 8 w 27"/>
                <a:gd name="T3" fmla="*/ 2 h 20"/>
                <a:gd name="T4" fmla="*/ 1 w 27"/>
                <a:gd name="T5" fmla="*/ 10 h 20"/>
                <a:gd name="T6" fmla="*/ 6 w 27"/>
                <a:gd name="T7" fmla="*/ 17 h 20"/>
                <a:gd name="T8" fmla="*/ 8 w 27"/>
                <a:gd name="T9" fmla="*/ 18 h 20"/>
                <a:gd name="T10" fmla="*/ 12 w 27"/>
                <a:gd name="T11" fmla="*/ 20 h 20"/>
                <a:gd name="T12" fmla="*/ 18 w 27"/>
                <a:gd name="T13" fmla="*/ 18 h 20"/>
                <a:gd name="T14" fmla="*/ 27 w 27"/>
                <a:gd name="T15" fmla="*/ 11 h 20"/>
                <a:gd name="T16" fmla="*/ 24 w 27"/>
                <a:gd name="T17" fmla="*/ 5 h 20"/>
                <a:gd name="T18" fmla="*/ 14 w 27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0">
                  <a:moveTo>
                    <a:pt x="14" y="0"/>
                  </a:moveTo>
                  <a:cubicBezTo>
                    <a:pt x="12" y="0"/>
                    <a:pt x="10" y="1"/>
                    <a:pt x="8" y="2"/>
                  </a:cubicBezTo>
                  <a:cubicBezTo>
                    <a:pt x="4" y="3"/>
                    <a:pt x="2" y="6"/>
                    <a:pt x="1" y="10"/>
                  </a:cubicBezTo>
                  <a:cubicBezTo>
                    <a:pt x="0" y="14"/>
                    <a:pt x="4" y="15"/>
                    <a:pt x="6" y="17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4" y="20"/>
                    <a:pt x="17" y="19"/>
                    <a:pt x="18" y="18"/>
                  </a:cubicBezTo>
                  <a:cubicBezTo>
                    <a:pt x="22" y="16"/>
                    <a:pt x="24" y="13"/>
                    <a:pt x="27" y="11"/>
                  </a:cubicBezTo>
                  <a:cubicBezTo>
                    <a:pt x="26" y="8"/>
                    <a:pt x="25" y="6"/>
                    <a:pt x="24" y="5"/>
                  </a:cubicBezTo>
                  <a:cubicBezTo>
                    <a:pt x="21" y="2"/>
                    <a:pt x="18" y="0"/>
                    <a:pt x="1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409192" y="1782788"/>
              <a:ext cx="11113" cy="9525"/>
            </a:xfrm>
            <a:custGeom>
              <a:avLst/>
              <a:gdLst>
                <a:gd name="T0" fmla="*/ 0 w 9"/>
                <a:gd name="T1" fmla="*/ 9 h 9"/>
                <a:gd name="T2" fmla="*/ 0 w 9"/>
                <a:gd name="T3" fmla="*/ 9 h 9"/>
                <a:gd name="T4" fmla="*/ 0 w 9"/>
                <a:gd name="T5" fmla="*/ 9 h 9"/>
                <a:gd name="T6" fmla="*/ 0 w 9"/>
                <a:gd name="T7" fmla="*/ 9 h 9"/>
                <a:gd name="T8" fmla="*/ 9 w 9"/>
                <a:gd name="T9" fmla="*/ 0 h 9"/>
                <a:gd name="T10" fmla="*/ 0 w 9"/>
                <a:gd name="T11" fmla="*/ 9 h 9"/>
                <a:gd name="T12" fmla="*/ 9 w 9"/>
                <a:gd name="T13" fmla="*/ 0 h 9"/>
                <a:gd name="T14" fmla="*/ 9 w 9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9" y="0"/>
                  </a:moveTo>
                  <a:cubicBezTo>
                    <a:pt x="3" y="0"/>
                    <a:pt x="1" y="4"/>
                    <a:pt x="0" y="9"/>
                  </a:cubicBezTo>
                  <a:cubicBezTo>
                    <a:pt x="3" y="6"/>
                    <a:pt x="6" y="4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590167" y="1784375"/>
              <a:ext cx="12700" cy="6350"/>
            </a:xfrm>
            <a:custGeom>
              <a:avLst/>
              <a:gdLst>
                <a:gd name="T0" fmla="*/ 0 w 11"/>
                <a:gd name="T1" fmla="*/ 6 h 6"/>
                <a:gd name="T2" fmla="*/ 0 w 11"/>
                <a:gd name="T3" fmla="*/ 6 h 6"/>
                <a:gd name="T4" fmla="*/ 0 w 11"/>
                <a:gd name="T5" fmla="*/ 6 h 6"/>
                <a:gd name="T6" fmla="*/ 0 w 11"/>
                <a:gd name="T7" fmla="*/ 6 h 6"/>
                <a:gd name="T8" fmla="*/ 11 w 11"/>
                <a:gd name="T9" fmla="*/ 0 h 6"/>
                <a:gd name="T10" fmla="*/ 0 w 11"/>
                <a:gd name="T11" fmla="*/ 6 h 6"/>
                <a:gd name="T12" fmla="*/ 4 w 11"/>
                <a:gd name="T13" fmla="*/ 6 h 6"/>
                <a:gd name="T14" fmla="*/ 11 w 1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11" y="0"/>
                  </a:moveTo>
                  <a:cubicBezTo>
                    <a:pt x="7" y="2"/>
                    <a:pt x="4" y="4"/>
                    <a:pt x="0" y="6"/>
                  </a:cubicBezTo>
                  <a:cubicBezTo>
                    <a:pt x="1" y="6"/>
                    <a:pt x="2" y="6"/>
                    <a:pt x="4" y="6"/>
                  </a:cubicBezTo>
                  <a:cubicBezTo>
                    <a:pt x="8" y="6"/>
                    <a:pt x="10" y="4"/>
                    <a:pt x="1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182180" y="1814538"/>
              <a:ext cx="844550" cy="1016000"/>
            </a:xfrm>
            <a:custGeom>
              <a:avLst/>
              <a:gdLst>
                <a:gd name="T0" fmla="*/ 72 w 742"/>
                <a:gd name="T1" fmla="*/ 598 h 891"/>
                <a:gd name="T2" fmla="*/ 380 w 742"/>
                <a:gd name="T3" fmla="*/ 486 h 891"/>
                <a:gd name="T4" fmla="*/ 210 w 742"/>
                <a:gd name="T5" fmla="*/ 500 h 891"/>
                <a:gd name="T6" fmla="*/ 155 w 742"/>
                <a:gd name="T7" fmla="*/ 607 h 891"/>
                <a:gd name="T8" fmla="*/ 111 w 742"/>
                <a:gd name="T9" fmla="*/ 674 h 891"/>
                <a:gd name="T10" fmla="*/ 137 w 742"/>
                <a:gd name="T11" fmla="*/ 777 h 891"/>
                <a:gd name="T12" fmla="*/ 182 w 742"/>
                <a:gd name="T13" fmla="*/ 890 h 891"/>
                <a:gd name="T14" fmla="*/ 131 w 742"/>
                <a:gd name="T15" fmla="*/ 741 h 891"/>
                <a:gd name="T16" fmla="*/ 174 w 742"/>
                <a:gd name="T17" fmla="*/ 658 h 891"/>
                <a:gd name="T18" fmla="*/ 237 w 742"/>
                <a:gd name="T19" fmla="*/ 652 h 891"/>
                <a:gd name="T20" fmla="*/ 278 w 742"/>
                <a:gd name="T21" fmla="*/ 641 h 891"/>
                <a:gd name="T22" fmla="*/ 319 w 742"/>
                <a:gd name="T23" fmla="*/ 605 h 891"/>
                <a:gd name="T24" fmla="*/ 374 w 742"/>
                <a:gd name="T25" fmla="*/ 713 h 891"/>
                <a:gd name="T26" fmla="*/ 451 w 742"/>
                <a:gd name="T27" fmla="*/ 817 h 891"/>
                <a:gd name="T28" fmla="*/ 372 w 742"/>
                <a:gd name="T29" fmla="*/ 650 h 891"/>
                <a:gd name="T30" fmla="*/ 463 w 742"/>
                <a:gd name="T31" fmla="*/ 692 h 891"/>
                <a:gd name="T32" fmla="*/ 520 w 742"/>
                <a:gd name="T33" fmla="*/ 699 h 891"/>
                <a:gd name="T34" fmla="*/ 481 w 742"/>
                <a:gd name="T35" fmla="*/ 683 h 891"/>
                <a:gd name="T36" fmla="*/ 378 w 742"/>
                <a:gd name="T37" fmla="*/ 558 h 891"/>
                <a:gd name="T38" fmla="*/ 315 w 742"/>
                <a:gd name="T39" fmla="*/ 490 h 891"/>
                <a:gd name="T40" fmla="*/ 258 w 742"/>
                <a:gd name="T41" fmla="*/ 485 h 891"/>
                <a:gd name="T42" fmla="*/ 100 w 742"/>
                <a:gd name="T43" fmla="*/ 208 h 891"/>
                <a:gd name="T44" fmla="*/ 105 w 742"/>
                <a:gd name="T45" fmla="*/ 200 h 891"/>
                <a:gd name="T46" fmla="*/ 120 w 742"/>
                <a:gd name="T47" fmla="*/ 171 h 891"/>
                <a:gd name="T48" fmla="*/ 0 w 742"/>
                <a:gd name="T49" fmla="*/ 156 h 891"/>
                <a:gd name="T50" fmla="*/ 3 w 742"/>
                <a:gd name="T51" fmla="*/ 153 h 891"/>
                <a:gd name="T52" fmla="*/ 96 w 742"/>
                <a:gd name="T53" fmla="*/ 116 h 891"/>
                <a:gd name="T54" fmla="*/ 78 w 742"/>
                <a:gd name="T55" fmla="*/ 107 h 891"/>
                <a:gd name="T56" fmla="*/ 93 w 742"/>
                <a:gd name="T57" fmla="*/ 107 h 891"/>
                <a:gd name="T58" fmla="*/ 359 w 742"/>
                <a:gd name="T59" fmla="*/ 112 h 891"/>
                <a:gd name="T60" fmla="*/ 283 w 742"/>
                <a:gd name="T61" fmla="*/ 149 h 891"/>
                <a:gd name="T62" fmla="*/ 203 w 742"/>
                <a:gd name="T63" fmla="*/ 100 h 891"/>
                <a:gd name="T64" fmla="*/ 189 w 742"/>
                <a:gd name="T65" fmla="*/ 135 h 891"/>
                <a:gd name="T66" fmla="*/ 194 w 742"/>
                <a:gd name="T67" fmla="*/ 178 h 891"/>
                <a:gd name="T68" fmla="*/ 214 w 742"/>
                <a:gd name="T69" fmla="*/ 168 h 891"/>
                <a:gd name="T70" fmla="*/ 237 w 742"/>
                <a:gd name="T71" fmla="*/ 178 h 891"/>
                <a:gd name="T72" fmla="*/ 204 w 742"/>
                <a:gd name="T73" fmla="*/ 213 h 891"/>
                <a:gd name="T74" fmla="*/ 234 w 742"/>
                <a:gd name="T75" fmla="*/ 274 h 891"/>
                <a:gd name="T76" fmla="*/ 272 w 742"/>
                <a:gd name="T77" fmla="*/ 286 h 891"/>
                <a:gd name="T78" fmla="*/ 343 w 742"/>
                <a:gd name="T79" fmla="*/ 314 h 891"/>
                <a:gd name="T80" fmla="*/ 314 w 742"/>
                <a:gd name="T81" fmla="*/ 350 h 891"/>
                <a:gd name="T82" fmla="*/ 226 w 742"/>
                <a:gd name="T83" fmla="*/ 307 h 891"/>
                <a:gd name="T84" fmla="*/ 163 w 742"/>
                <a:gd name="T85" fmla="*/ 326 h 891"/>
                <a:gd name="T86" fmla="*/ 235 w 742"/>
                <a:gd name="T87" fmla="*/ 453 h 891"/>
                <a:gd name="T88" fmla="*/ 332 w 742"/>
                <a:gd name="T89" fmla="*/ 475 h 891"/>
                <a:gd name="T90" fmla="*/ 408 w 742"/>
                <a:gd name="T91" fmla="*/ 455 h 891"/>
                <a:gd name="T92" fmla="*/ 443 w 742"/>
                <a:gd name="T93" fmla="*/ 459 h 891"/>
                <a:gd name="T94" fmla="*/ 517 w 742"/>
                <a:gd name="T95" fmla="*/ 450 h 891"/>
                <a:gd name="T96" fmla="*/ 580 w 742"/>
                <a:gd name="T97" fmla="*/ 456 h 891"/>
                <a:gd name="T98" fmla="*/ 732 w 742"/>
                <a:gd name="T99" fmla="*/ 454 h 891"/>
                <a:gd name="T100" fmla="*/ 646 w 742"/>
                <a:gd name="T101" fmla="*/ 434 h 891"/>
                <a:gd name="T102" fmla="*/ 505 w 742"/>
                <a:gd name="T103" fmla="*/ 419 h 891"/>
                <a:gd name="T104" fmla="*/ 463 w 742"/>
                <a:gd name="T105" fmla="*/ 388 h 891"/>
                <a:gd name="T106" fmla="*/ 462 w 742"/>
                <a:gd name="T107" fmla="*/ 362 h 891"/>
                <a:gd name="T108" fmla="*/ 443 w 742"/>
                <a:gd name="T109" fmla="*/ 352 h 891"/>
                <a:gd name="T110" fmla="*/ 528 w 742"/>
                <a:gd name="T111" fmla="*/ 218 h 891"/>
                <a:gd name="T112" fmla="*/ 476 w 742"/>
                <a:gd name="T113" fmla="*/ 222 h 891"/>
                <a:gd name="T114" fmla="*/ 356 w 742"/>
                <a:gd name="T115" fmla="*/ 189 h 891"/>
                <a:gd name="T116" fmla="*/ 402 w 742"/>
                <a:gd name="T117" fmla="*/ 85 h 891"/>
                <a:gd name="T118" fmla="*/ 124 w 742"/>
                <a:gd name="T119" fmla="*/ 12 h 891"/>
                <a:gd name="T120" fmla="*/ 145 w 742"/>
                <a:gd name="T121" fmla="*/ 34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2" h="891">
                  <a:moveTo>
                    <a:pt x="87" y="593"/>
                  </a:moveTo>
                  <a:cubicBezTo>
                    <a:pt x="85" y="595"/>
                    <a:pt x="82" y="595"/>
                    <a:pt x="80" y="595"/>
                  </a:cubicBezTo>
                  <a:cubicBezTo>
                    <a:pt x="80" y="595"/>
                    <a:pt x="79" y="595"/>
                    <a:pt x="79" y="595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76" y="595"/>
                    <a:pt x="74" y="595"/>
                    <a:pt x="72" y="598"/>
                  </a:cubicBezTo>
                  <a:cubicBezTo>
                    <a:pt x="75" y="598"/>
                    <a:pt x="77" y="600"/>
                    <a:pt x="80" y="602"/>
                  </a:cubicBezTo>
                  <a:cubicBezTo>
                    <a:pt x="83" y="605"/>
                    <a:pt x="83" y="609"/>
                    <a:pt x="84" y="613"/>
                  </a:cubicBezTo>
                  <a:cubicBezTo>
                    <a:pt x="84" y="615"/>
                    <a:pt x="84" y="617"/>
                    <a:pt x="85" y="619"/>
                  </a:cubicBezTo>
                  <a:cubicBezTo>
                    <a:pt x="86" y="610"/>
                    <a:pt x="86" y="602"/>
                    <a:pt x="87" y="593"/>
                  </a:cubicBezTo>
                  <a:moveTo>
                    <a:pt x="380" y="486"/>
                  </a:moveTo>
                  <a:cubicBezTo>
                    <a:pt x="371" y="487"/>
                    <a:pt x="363" y="487"/>
                    <a:pt x="358" y="497"/>
                  </a:cubicBezTo>
                  <a:cubicBezTo>
                    <a:pt x="366" y="495"/>
                    <a:pt x="377" y="500"/>
                    <a:pt x="380" y="486"/>
                  </a:cubicBezTo>
                  <a:moveTo>
                    <a:pt x="258" y="485"/>
                  </a:moveTo>
                  <a:cubicBezTo>
                    <a:pt x="251" y="485"/>
                    <a:pt x="243" y="485"/>
                    <a:pt x="235" y="485"/>
                  </a:cubicBezTo>
                  <a:cubicBezTo>
                    <a:pt x="227" y="485"/>
                    <a:pt x="215" y="490"/>
                    <a:pt x="210" y="500"/>
                  </a:cubicBezTo>
                  <a:cubicBezTo>
                    <a:pt x="207" y="507"/>
                    <a:pt x="209" y="516"/>
                    <a:pt x="208" y="524"/>
                  </a:cubicBezTo>
                  <a:cubicBezTo>
                    <a:pt x="199" y="525"/>
                    <a:pt x="195" y="530"/>
                    <a:pt x="194" y="538"/>
                  </a:cubicBezTo>
                  <a:cubicBezTo>
                    <a:pt x="181" y="538"/>
                    <a:pt x="181" y="539"/>
                    <a:pt x="178" y="551"/>
                  </a:cubicBezTo>
                  <a:cubicBezTo>
                    <a:pt x="176" y="556"/>
                    <a:pt x="172" y="560"/>
                    <a:pt x="170" y="566"/>
                  </a:cubicBezTo>
                  <a:cubicBezTo>
                    <a:pt x="165" y="579"/>
                    <a:pt x="160" y="593"/>
                    <a:pt x="155" y="607"/>
                  </a:cubicBezTo>
                  <a:cubicBezTo>
                    <a:pt x="152" y="613"/>
                    <a:pt x="151" y="619"/>
                    <a:pt x="148" y="625"/>
                  </a:cubicBezTo>
                  <a:cubicBezTo>
                    <a:pt x="148" y="627"/>
                    <a:pt x="146" y="629"/>
                    <a:pt x="145" y="630"/>
                  </a:cubicBezTo>
                  <a:cubicBezTo>
                    <a:pt x="137" y="634"/>
                    <a:pt x="135" y="641"/>
                    <a:pt x="133" y="648"/>
                  </a:cubicBezTo>
                  <a:cubicBezTo>
                    <a:pt x="131" y="653"/>
                    <a:pt x="128" y="656"/>
                    <a:pt x="123" y="659"/>
                  </a:cubicBezTo>
                  <a:cubicBezTo>
                    <a:pt x="118" y="663"/>
                    <a:pt x="112" y="668"/>
                    <a:pt x="111" y="674"/>
                  </a:cubicBezTo>
                  <a:cubicBezTo>
                    <a:pt x="109" y="682"/>
                    <a:pt x="104" y="687"/>
                    <a:pt x="100" y="691"/>
                  </a:cubicBezTo>
                  <a:cubicBezTo>
                    <a:pt x="100" y="695"/>
                    <a:pt x="101" y="698"/>
                    <a:pt x="103" y="701"/>
                  </a:cubicBezTo>
                  <a:cubicBezTo>
                    <a:pt x="109" y="716"/>
                    <a:pt x="114" y="731"/>
                    <a:pt x="120" y="746"/>
                  </a:cubicBezTo>
                  <a:cubicBezTo>
                    <a:pt x="124" y="756"/>
                    <a:pt x="123" y="769"/>
                    <a:pt x="136" y="774"/>
                  </a:cubicBezTo>
                  <a:cubicBezTo>
                    <a:pt x="136" y="775"/>
                    <a:pt x="137" y="776"/>
                    <a:pt x="137" y="777"/>
                  </a:cubicBezTo>
                  <a:cubicBezTo>
                    <a:pt x="141" y="787"/>
                    <a:pt x="145" y="796"/>
                    <a:pt x="148" y="805"/>
                  </a:cubicBezTo>
                  <a:cubicBezTo>
                    <a:pt x="154" y="821"/>
                    <a:pt x="160" y="836"/>
                    <a:pt x="165" y="852"/>
                  </a:cubicBezTo>
                  <a:cubicBezTo>
                    <a:pt x="168" y="861"/>
                    <a:pt x="169" y="871"/>
                    <a:pt x="172" y="881"/>
                  </a:cubicBezTo>
                  <a:cubicBezTo>
                    <a:pt x="173" y="885"/>
                    <a:pt x="176" y="888"/>
                    <a:pt x="179" y="891"/>
                  </a:cubicBezTo>
                  <a:cubicBezTo>
                    <a:pt x="180" y="891"/>
                    <a:pt x="181" y="891"/>
                    <a:pt x="182" y="890"/>
                  </a:cubicBezTo>
                  <a:cubicBezTo>
                    <a:pt x="182" y="884"/>
                    <a:pt x="181" y="879"/>
                    <a:pt x="180" y="873"/>
                  </a:cubicBezTo>
                  <a:cubicBezTo>
                    <a:pt x="179" y="867"/>
                    <a:pt x="178" y="860"/>
                    <a:pt x="177" y="854"/>
                  </a:cubicBezTo>
                  <a:cubicBezTo>
                    <a:pt x="176" y="852"/>
                    <a:pt x="176" y="849"/>
                    <a:pt x="175" y="847"/>
                  </a:cubicBezTo>
                  <a:cubicBezTo>
                    <a:pt x="170" y="832"/>
                    <a:pt x="166" y="817"/>
                    <a:pt x="158" y="803"/>
                  </a:cubicBezTo>
                  <a:cubicBezTo>
                    <a:pt x="147" y="783"/>
                    <a:pt x="139" y="762"/>
                    <a:pt x="131" y="741"/>
                  </a:cubicBezTo>
                  <a:cubicBezTo>
                    <a:pt x="125" y="726"/>
                    <a:pt x="120" y="711"/>
                    <a:pt x="122" y="696"/>
                  </a:cubicBezTo>
                  <a:cubicBezTo>
                    <a:pt x="124" y="683"/>
                    <a:pt x="127" y="670"/>
                    <a:pt x="129" y="657"/>
                  </a:cubicBezTo>
                  <a:cubicBezTo>
                    <a:pt x="131" y="650"/>
                    <a:pt x="143" y="638"/>
                    <a:pt x="151" y="637"/>
                  </a:cubicBezTo>
                  <a:cubicBezTo>
                    <a:pt x="152" y="637"/>
                    <a:pt x="154" y="637"/>
                    <a:pt x="155" y="637"/>
                  </a:cubicBezTo>
                  <a:cubicBezTo>
                    <a:pt x="168" y="637"/>
                    <a:pt x="174" y="644"/>
                    <a:pt x="174" y="658"/>
                  </a:cubicBezTo>
                  <a:cubicBezTo>
                    <a:pt x="181" y="661"/>
                    <a:pt x="185" y="662"/>
                    <a:pt x="189" y="662"/>
                  </a:cubicBezTo>
                  <a:cubicBezTo>
                    <a:pt x="196" y="662"/>
                    <a:pt x="201" y="657"/>
                    <a:pt x="207" y="647"/>
                  </a:cubicBezTo>
                  <a:cubicBezTo>
                    <a:pt x="208" y="645"/>
                    <a:pt x="211" y="642"/>
                    <a:pt x="213" y="642"/>
                  </a:cubicBezTo>
                  <a:cubicBezTo>
                    <a:pt x="213" y="642"/>
                    <a:pt x="213" y="642"/>
                    <a:pt x="214" y="642"/>
                  </a:cubicBezTo>
                  <a:cubicBezTo>
                    <a:pt x="222" y="645"/>
                    <a:pt x="230" y="648"/>
                    <a:pt x="237" y="652"/>
                  </a:cubicBezTo>
                  <a:cubicBezTo>
                    <a:pt x="243" y="656"/>
                    <a:pt x="247" y="662"/>
                    <a:pt x="253" y="666"/>
                  </a:cubicBezTo>
                  <a:cubicBezTo>
                    <a:pt x="257" y="670"/>
                    <a:pt x="262" y="672"/>
                    <a:pt x="268" y="672"/>
                  </a:cubicBezTo>
                  <a:cubicBezTo>
                    <a:pt x="270" y="672"/>
                    <a:pt x="272" y="672"/>
                    <a:pt x="274" y="671"/>
                  </a:cubicBezTo>
                  <a:cubicBezTo>
                    <a:pt x="272" y="667"/>
                    <a:pt x="271" y="663"/>
                    <a:pt x="269" y="659"/>
                  </a:cubicBezTo>
                  <a:cubicBezTo>
                    <a:pt x="266" y="650"/>
                    <a:pt x="269" y="643"/>
                    <a:pt x="278" y="641"/>
                  </a:cubicBezTo>
                  <a:cubicBezTo>
                    <a:pt x="283" y="640"/>
                    <a:pt x="288" y="640"/>
                    <a:pt x="293" y="639"/>
                  </a:cubicBezTo>
                  <a:cubicBezTo>
                    <a:pt x="299" y="639"/>
                    <a:pt x="304" y="635"/>
                    <a:pt x="306" y="629"/>
                  </a:cubicBezTo>
                  <a:cubicBezTo>
                    <a:pt x="307" y="627"/>
                    <a:pt x="306" y="624"/>
                    <a:pt x="305" y="622"/>
                  </a:cubicBezTo>
                  <a:cubicBezTo>
                    <a:pt x="300" y="615"/>
                    <a:pt x="301" y="612"/>
                    <a:pt x="309" y="609"/>
                  </a:cubicBezTo>
                  <a:cubicBezTo>
                    <a:pt x="313" y="608"/>
                    <a:pt x="316" y="607"/>
                    <a:pt x="319" y="605"/>
                  </a:cubicBezTo>
                  <a:cubicBezTo>
                    <a:pt x="327" y="600"/>
                    <a:pt x="333" y="597"/>
                    <a:pt x="337" y="597"/>
                  </a:cubicBezTo>
                  <a:cubicBezTo>
                    <a:pt x="343" y="597"/>
                    <a:pt x="346" y="603"/>
                    <a:pt x="350" y="616"/>
                  </a:cubicBezTo>
                  <a:cubicBezTo>
                    <a:pt x="353" y="628"/>
                    <a:pt x="357" y="641"/>
                    <a:pt x="346" y="652"/>
                  </a:cubicBezTo>
                  <a:cubicBezTo>
                    <a:pt x="342" y="657"/>
                    <a:pt x="342" y="665"/>
                    <a:pt x="346" y="671"/>
                  </a:cubicBezTo>
                  <a:cubicBezTo>
                    <a:pt x="356" y="685"/>
                    <a:pt x="364" y="699"/>
                    <a:pt x="374" y="713"/>
                  </a:cubicBezTo>
                  <a:cubicBezTo>
                    <a:pt x="380" y="721"/>
                    <a:pt x="387" y="727"/>
                    <a:pt x="393" y="735"/>
                  </a:cubicBezTo>
                  <a:cubicBezTo>
                    <a:pt x="403" y="751"/>
                    <a:pt x="412" y="768"/>
                    <a:pt x="422" y="784"/>
                  </a:cubicBezTo>
                  <a:cubicBezTo>
                    <a:pt x="431" y="798"/>
                    <a:pt x="440" y="812"/>
                    <a:pt x="449" y="825"/>
                  </a:cubicBezTo>
                  <a:cubicBezTo>
                    <a:pt x="450" y="826"/>
                    <a:pt x="452" y="827"/>
                    <a:pt x="455" y="829"/>
                  </a:cubicBezTo>
                  <a:cubicBezTo>
                    <a:pt x="454" y="823"/>
                    <a:pt x="453" y="820"/>
                    <a:pt x="451" y="817"/>
                  </a:cubicBezTo>
                  <a:cubicBezTo>
                    <a:pt x="434" y="789"/>
                    <a:pt x="418" y="760"/>
                    <a:pt x="398" y="734"/>
                  </a:cubicBezTo>
                  <a:cubicBezTo>
                    <a:pt x="396" y="732"/>
                    <a:pt x="395" y="730"/>
                    <a:pt x="394" y="727"/>
                  </a:cubicBezTo>
                  <a:cubicBezTo>
                    <a:pt x="390" y="716"/>
                    <a:pt x="387" y="704"/>
                    <a:pt x="378" y="694"/>
                  </a:cubicBezTo>
                  <a:cubicBezTo>
                    <a:pt x="367" y="683"/>
                    <a:pt x="364" y="669"/>
                    <a:pt x="369" y="654"/>
                  </a:cubicBezTo>
                  <a:cubicBezTo>
                    <a:pt x="370" y="652"/>
                    <a:pt x="371" y="651"/>
                    <a:pt x="372" y="650"/>
                  </a:cubicBezTo>
                  <a:cubicBezTo>
                    <a:pt x="376" y="647"/>
                    <a:pt x="381" y="645"/>
                    <a:pt x="386" y="645"/>
                  </a:cubicBezTo>
                  <a:cubicBezTo>
                    <a:pt x="394" y="645"/>
                    <a:pt x="402" y="649"/>
                    <a:pt x="407" y="656"/>
                  </a:cubicBezTo>
                  <a:cubicBezTo>
                    <a:pt x="410" y="659"/>
                    <a:pt x="413" y="662"/>
                    <a:pt x="417" y="663"/>
                  </a:cubicBezTo>
                  <a:cubicBezTo>
                    <a:pt x="431" y="668"/>
                    <a:pt x="441" y="677"/>
                    <a:pt x="453" y="686"/>
                  </a:cubicBezTo>
                  <a:cubicBezTo>
                    <a:pt x="456" y="688"/>
                    <a:pt x="460" y="690"/>
                    <a:pt x="463" y="692"/>
                  </a:cubicBezTo>
                  <a:cubicBezTo>
                    <a:pt x="473" y="700"/>
                    <a:pt x="485" y="706"/>
                    <a:pt x="492" y="715"/>
                  </a:cubicBezTo>
                  <a:cubicBezTo>
                    <a:pt x="495" y="720"/>
                    <a:pt x="497" y="721"/>
                    <a:pt x="500" y="721"/>
                  </a:cubicBezTo>
                  <a:cubicBezTo>
                    <a:pt x="502" y="721"/>
                    <a:pt x="505" y="720"/>
                    <a:pt x="508" y="720"/>
                  </a:cubicBezTo>
                  <a:cubicBezTo>
                    <a:pt x="504" y="718"/>
                    <a:pt x="501" y="716"/>
                    <a:pt x="497" y="714"/>
                  </a:cubicBezTo>
                  <a:cubicBezTo>
                    <a:pt x="506" y="708"/>
                    <a:pt x="514" y="703"/>
                    <a:pt x="520" y="699"/>
                  </a:cubicBezTo>
                  <a:cubicBezTo>
                    <a:pt x="528" y="700"/>
                    <a:pt x="534" y="701"/>
                    <a:pt x="541" y="702"/>
                  </a:cubicBezTo>
                  <a:cubicBezTo>
                    <a:pt x="541" y="700"/>
                    <a:pt x="542" y="699"/>
                    <a:pt x="542" y="698"/>
                  </a:cubicBezTo>
                  <a:cubicBezTo>
                    <a:pt x="537" y="691"/>
                    <a:pt x="537" y="680"/>
                    <a:pt x="525" y="677"/>
                  </a:cubicBezTo>
                  <a:cubicBezTo>
                    <a:pt x="515" y="675"/>
                    <a:pt x="507" y="670"/>
                    <a:pt x="498" y="666"/>
                  </a:cubicBezTo>
                  <a:cubicBezTo>
                    <a:pt x="493" y="678"/>
                    <a:pt x="488" y="683"/>
                    <a:pt x="481" y="683"/>
                  </a:cubicBezTo>
                  <a:cubicBezTo>
                    <a:pt x="478" y="683"/>
                    <a:pt x="473" y="681"/>
                    <a:pt x="467" y="678"/>
                  </a:cubicBezTo>
                  <a:cubicBezTo>
                    <a:pt x="449" y="670"/>
                    <a:pt x="432" y="660"/>
                    <a:pt x="414" y="651"/>
                  </a:cubicBezTo>
                  <a:cubicBezTo>
                    <a:pt x="388" y="639"/>
                    <a:pt x="376" y="615"/>
                    <a:pt x="364" y="591"/>
                  </a:cubicBezTo>
                  <a:cubicBezTo>
                    <a:pt x="360" y="583"/>
                    <a:pt x="362" y="577"/>
                    <a:pt x="370" y="571"/>
                  </a:cubicBezTo>
                  <a:cubicBezTo>
                    <a:pt x="375" y="568"/>
                    <a:pt x="377" y="564"/>
                    <a:pt x="378" y="558"/>
                  </a:cubicBezTo>
                  <a:cubicBezTo>
                    <a:pt x="378" y="555"/>
                    <a:pt x="379" y="552"/>
                    <a:pt x="380" y="549"/>
                  </a:cubicBezTo>
                  <a:cubicBezTo>
                    <a:pt x="371" y="547"/>
                    <a:pt x="361" y="548"/>
                    <a:pt x="358" y="536"/>
                  </a:cubicBezTo>
                  <a:cubicBezTo>
                    <a:pt x="357" y="533"/>
                    <a:pt x="351" y="532"/>
                    <a:pt x="349" y="529"/>
                  </a:cubicBezTo>
                  <a:cubicBezTo>
                    <a:pt x="345" y="524"/>
                    <a:pt x="341" y="518"/>
                    <a:pt x="337" y="513"/>
                  </a:cubicBezTo>
                  <a:cubicBezTo>
                    <a:pt x="330" y="505"/>
                    <a:pt x="323" y="497"/>
                    <a:pt x="315" y="490"/>
                  </a:cubicBezTo>
                  <a:cubicBezTo>
                    <a:pt x="314" y="489"/>
                    <a:pt x="312" y="488"/>
                    <a:pt x="310" y="488"/>
                  </a:cubicBezTo>
                  <a:cubicBezTo>
                    <a:pt x="308" y="488"/>
                    <a:pt x="305" y="489"/>
                    <a:pt x="304" y="489"/>
                  </a:cubicBezTo>
                  <a:cubicBezTo>
                    <a:pt x="301" y="489"/>
                    <a:pt x="299" y="490"/>
                    <a:pt x="296" y="490"/>
                  </a:cubicBezTo>
                  <a:cubicBezTo>
                    <a:pt x="296" y="490"/>
                    <a:pt x="296" y="490"/>
                    <a:pt x="295" y="490"/>
                  </a:cubicBezTo>
                  <a:cubicBezTo>
                    <a:pt x="283" y="485"/>
                    <a:pt x="271" y="485"/>
                    <a:pt x="258" y="485"/>
                  </a:cubicBezTo>
                  <a:moveTo>
                    <a:pt x="100" y="208"/>
                  </a:moveTo>
                  <a:cubicBezTo>
                    <a:pt x="100" y="208"/>
                    <a:pt x="99" y="208"/>
                    <a:pt x="99" y="208"/>
                  </a:cubicBezTo>
                  <a:cubicBezTo>
                    <a:pt x="101" y="210"/>
                    <a:pt x="102" y="213"/>
                    <a:pt x="104" y="215"/>
                  </a:cubicBezTo>
                  <a:cubicBezTo>
                    <a:pt x="105" y="214"/>
                    <a:pt x="105" y="212"/>
                    <a:pt x="105" y="211"/>
                  </a:cubicBezTo>
                  <a:cubicBezTo>
                    <a:pt x="104" y="210"/>
                    <a:pt x="102" y="208"/>
                    <a:pt x="100" y="208"/>
                  </a:cubicBezTo>
                  <a:cubicBezTo>
                    <a:pt x="100" y="208"/>
                    <a:pt x="100" y="208"/>
                    <a:pt x="100" y="208"/>
                  </a:cubicBezTo>
                  <a:moveTo>
                    <a:pt x="125" y="174"/>
                  </a:moveTo>
                  <a:cubicBezTo>
                    <a:pt x="119" y="175"/>
                    <a:pt x="113" y="177"/>
                    <a:pt x="107" y="179"/>
                  </a:cubicBezTo>
                  <a:cubicBezTo>
                    <a:pt x="107" y="183"/>
                    <a:pt x="106" y="187"/>
                    <a:pt x="106" y="190"/>
                  </a:cubicBezTo>
                  <a:cubicBezTo>
                    <a:pt x="105" y="194"/>
                    <a:pt x="105" y="197"/>
                    <a:pt x="105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17" y="200"/>
                    <a:pt x="130" y="183"/>
                    <a:pt x="125" y="174"/>
                  </a:cubicBezTo>
                  <a:moveTo>
                    <a:pt x="116" y="159"/>
                  </a:moveTo>
                  <a:cubicBezTo>
                    <a:pt x="114" y="159"/>
                    <a:pt x="111" y="162"/>
                    <a:pt x="109" y="163"/>
                  </a:cubicBezTo>
                  <a:cubicBezTo>
                    <a:pt x="115" y="163"/>
                    <a:pt x="119" y="166"/>
                    <a:pt x="120" y="171"/>
                  </a:cubicBezTo>
                  <a:cubicBezTo>
                    <a:pt x="128" y="170"/>
                    <a:pt x="128" y="169"/>
                    <a:pt x="130" y="161"/>
                  </a:cubicBezTo>
                  <a:cubicBezTo>
                    <a:pt x="125" y="160"/>
                    <a:pt x="121" y="159"/>
                    <a:pt x="116" y="159"/>
                  </a:cubicBezTo>
                  <a:moveTo>
                    <a:pt x="3" y="153"/>
                  </a:moveTo>
                  <a:cubicBezTo>
                    <a:pt x="3" y="153"/>
                    <a:pt x="3" y="153"/>
                    <a:pt x="3" y="153"/>
                  </a:cubicBezTo>
                  <a:cubicBezTo>
                    <a:pt x="2" y="154"/>
                    <a:pt x="1" y="155"/>
                    <a:pt x="0" y="156"/>
                  </a:cubicBezTo>
                  <a:cubicBezTo>
                    <a:pt x="0" y="156"/>
                    <a:pt x="1" y="157"/>
                    <a:pt x="1" y="158"/>
                  </a:cubicBezTo>
                  <a:cubicBezTo>
                    <a:pt x="4" y="159"/>
                    <a:pt x="6" y="160"/>
                    <a:pt x="9" y="161"/>
                  </a:cubicBezTo>
                  <a:cubicBezTo>
                    <a:pt x="9" y="161"/>
                    <a:pt x="10" y="161"/>
                    <a:pt x="11" y="160"/>
                  </a:cubicBezTo>
                  <a:cubicBezTo>
                    <a:pt x="11" y="160"/>
                    <a:pt x="11" y="159"/>
                    <a:pt x="11" y="158"/>
                  </a:cubicBezTo>
                  <a:cubicBezTo>
                    <a:pt x="9" y="156"/>
                    <a:pt x="6" y="154"/>
                    <a:pt x="3" y="153"/>
                  </a:cubicBezTo>
                  <a:cubicBezTo>
                    <a:pt x="3" y="153"/>
                    <a:pt x="3" y="153"/>
                    <a:pt x="3" y="153"/>
                  </a:cubicBezTo>
                  <a:moveTo>
                    <a:pt x="97" y="110"/>
                  </a:moveTo>
                  <a:cubicBezTo>
                    <a:pt x="96" y="110"/>
                    <a:pt x="94" y="110"/>
                    <a:pt x="93" y="113"/>
                  </a:cubicBezTo>
                  <a:cubicBezTo>
                    <a:pt x="93" y="113"/>
                    <a:pt x="94" y="116"/>
                    <a:pt x="95" y="116"/>
                  </a:cubicBezTo>
                  <a:cubicBezTo>
                    <a:pt x="95" y="116"/>
                    <a:pt x="96" y="116"/>
                    <a:pt x="96" y="116"/>
                  </a:cubicBezTo>
                  <a:cubicBezTo>
                    <a:pt x="99" y="116"/>
                    <a:pt x="102" y="115"/>
                    <a:pt x="101" y="111"/>
                  </a:cubicBezTo>
                  <a:cubicBezTo>
                    <a:pt x="100" y="110"/>
                    <a:pt x="99" y="110"/>
                    <a:pt x="97" y="110"/>
                  </a:cubicBezTo>
                  <a:moveTo>
                    <a:pt x="75" y="104"/>
                  </a:moveTo>
                  <a:cubicBezTo>
                    <a:pt x="75" y="104"/>
                    <a:pt x="75" y="105"/>
                    <a:pt x="75" y="105"/>
                  </a:cubicBezTo>
                  <a:cubicBezTo>
                    <a:pt x="76" y="106"/>
                    <a:pt x="77" y="106"/>
                    <a:pt x="78" y="107"/>
                  </a:cubicBezTo>
                  <a:cubicBezTo>
                    <a:pt x="79" y="109"/>
                    <a:pt x="80" y="112"/>
                    <a:pt x="82" y="115"/>
                  </a:cubicBezTo>
                  <a:cubicBezTo>
                    <a:pt x="84" y="116"/>
                    <a:pt x="86" y="117"/>
                    <a:pt x="88" y="118"/>
                  </a:cubicBezTo>
                  <a:cubicBezTo>
                    <a:pt x="88" y="118"/>
                    <a:pt x="88" y="118"/>
                    <a:pt x="88" y="118"/>
                  </a:cubicBezTo>
                  <a:cubicBezTo>
                    <a:pt x="89" y="118"/>
                    <a:pt x="90" y="117"/>
                    <a:pt x="90" y="116"/>
                  </a:cubicBezTo>
                  <a:cubicBezTo>
                    <a:pt x="91" y="114"/>
                    <a:pt x="92" y="111"/>
                    <a:pt x="93" y="107"/>
                  </a:cubicBezTo>
                  <a:cubicBezTo>
                    <a:pt x="93" y="107"/>
                    <a:pt x="93" y="106"/>
                    <a:pt x="92" y="106"/>
                  </a:cubicBezTo>
                  <a:cubicBezTo>
                    <a:pt x="86" y="105"/>
                    <a:pt x="81" y="104"/>
                    <a:pt x="75" y="104"/>
                  </a:cubicBezTo>
                  <a:moveTo>
                    <a:pt x="402" y="85"/>
                  </a:moveTo>
                  <a:cubicBezTo>
                    <a:pt x="389" y="93"/>
                    <a:pt x="376" y="101"/>
                    <a:pt x="362" y="109"/>
                  </a:cubicBezTo>
                  <a:cubicBezTo>
                    <a:pt x="361" y="109"/>
                    <a:pt x="360" y="111"/>
                    <a:pt x="359" y="112"/>
                  </a:cubicBezTo>
                  <a:cubicBezTo>
                    <a:pt x="353" y="116"/>
                    <a:pt x="349" y="121"/>
                    <a:pt x="343" y="124"/>
                  </a:cubicBezTo>
                  <a:cubicBezTo>
                    <a:pt x="332" y="131"/>
                    <a:pt x="321" y="135"/>
                    <a:pt x="320" y="151"/>
                  </a:cubicBezTo>
                  <a:cubicBezTo>
                    <a:pt x="320" y="156"/>
                    <a:pt x="316" y="158"/>
                    <a:pt x="311" y="158"/>
                  </a:cubicBezTo>
                  <a:cubicBezTo>
                    <a:pt x="310" y="158"/>
                    <a:pt x="308" y="158"/>
                    <a:pt x="307" y="158"/>
                  </a:cubicBezTo>
                  <a:cubicBezTo>
                    <a:pt x="299" y="156"/>
                    <a:pt x="290" y="153"/>
                    <a:pt x="283" y="149"/>
                  </a:cubicBezTo>
                  <a:cubicBezTo>
                    <a:pt x="271" y="141"/>
                    <a:pt x="259" y="131"/>
                    <a:pt x="249" y="121"/>
                  </a:cubicBezTo>
                  <a:cubicBezTo>
                    <a:pt x="241" y="113"/>
                    <a:pt x="234" y="106"/>
                    <a:pt x="223" y="106"/>
                  </a:cubicBezTo>
                  <a:cubicBezTo>
                    <a:pt x="220" y="106"/>
                    <a:pt x="217" y="107"/>
                    <a:pt x="213" y="108"/>
                  </a:cubicBezTo>
                  <a:cubicBezTo>
                    <a:pt x="212" y="109"/>
                    <a:pt x="211" y="109"/>
                    <a:pt x="209" y="109"/>
                  </a:cubicBezTo>
                  <a:cubicBezTo>
                    <a:pt x="206" y="109"/>
                    <a:pt x="203" y="106"/>
                    <a:pt x="203" y="100"/>
                  </a:cubicBezTo>
                  <a:cubicBezTo>
                    <a:pt x="200" y="106"/>
                    <a:pt x="197" y="111"/>
                    <a:pt x="197" y="115"/>
                  </a:cubicBezTo>
                  <a:cubicBezTo>
                    <a:pt x="196" y="121"/>
                    <a:pt x="193" y="122"/>
                    <a:pt x="189" y="123"/>
                  </a:cubicBezTo>
                  <a:cubicBezTo>
                    <a:pt x="188" y="124"/>
                    <a:pt x="186" y="124"/>
                    <a:pt x="185" y="124"/>
                  </a:cubicBezTo>
                  <a:cubicBezTo>
                    <a:pt x="185" y="127"/>
                    <a:pt x="186" y="130"/>
                    <a:pt x="189" y="132"/>
                  </a:cubicBezTo>
                  <a:cubicBezTo>
                    <a:pt x="189" y="132"/>
                    <a:pt x="189" y="134"/>
                    <a:pt x="189" y="135"/>
                  </a:cubicBezTo>
                  <a:cubicBezTo>
                    <a:pt x="189" y="142"/>
                    <a:pt x="190" y="148"/>
                    <a:pt x="196" y="152"/>
                  </a:cubicBezTo>
                  <a:cubicBezTo>
                    <a:pt x="199" y="153"/>
                    <a:pt x="202" y="155"/>
                    <a:pt x="204" y="157"/>
                  </a:cubicBezTo>
                  <a:cubicBezTo>
                    <a:pt x="206" y="158"/>
                    <a:pt x="207" y="160"/>
                    <a:pt x="208" y="161"/>
                  </a:cubicBezTo>
                  <a:cubicBezTo>
                    <a:pt x="204" y="165"/>
                    <a:pt x="202" y="169"/>
                    <a:pt x="199" y="172"/>
                  </a:cubicBezTo>
                  <a:cubicBezTo>
                    <a:pt x="198" y="174"/>
                    <a:pt x="195" y="175"/>
                    <a:pt x="194" y="178"/>
                  </a:cubicBezTo>
                  <a:cubicBezTo>
                    <a:pt x="192" y="179"/>
                    <a:pt x="192" y="182"/>
                    <a:pt x="191" y="184"/>
                  </a:cubicBezTo>
                  <a:cubicBezTo>
                    <a:pt x="191" y="184"/>
                    <a:pt x="194" y="186"/>
                    <a:pt x="195" y="186"/>
                  </a:cubicBezTo>
                  <a:cubicBezTo>
                    <a:pt x="195" y="186"/>
                    <a:pt x="195" y="186"/>
                    <a:pt x="195" y="186"/>
                  </a:cubicBezTo>
                  <a:cubicBezTo>
                    <a:pt x="199" y="182"/>
                    <a:pt x="204" y="181"/>
                    <a:pt x="205" y="175"/>
                  </a:cubicBezTo>
                  <a:cubicBezTo>
                    <a:pt x="206" y="172"/>
                    <a:pt x="210" y="169"/>
                    <a:pt x="214" y="168"/>
                  </a:cubicBezTo>
                  <a:cubicBezTo>
                    <a:pt x="216" y="166"/>
                    <a:pt x="220" y="166"/>
                    <a:pt x="223" y="165"/>
                  </a:cubicBezTo>
                  <a:cubicBezTo>
                    <a:pt x="223" y="165"/>
                    <a:pt x="223" y="165"/>
                    <a:pt x="223" y="165"/>
                  </a:cubicBezTo>
                  <a:cubicBezTo>
                    <a:pt x="223" y="165"/>
                    <a:pt x="224" y="165"/>
                    <a:pt x="224" y="165"/>
                  </a:cubicBezTo>
                  <a:cubicBezTo>
                    <a:pt x="226" y="172"/>
                    <a:pt x="235" y="168"/>
                    <a:pt x="237" y="175"/>
                  </a:cubicBezTo>
                  <a:cubicBezTo>
                    <a:pt x="237" y="176"/>
                    <a:pt x="237" y="177"/>
                    <a:pt x="237" y="178"/>
                  </a:cubicBezTo>
                  <a:cubicBezTo>
                    <a:pt x="234" y="183"/>
                    <a:pt x="235" y="188"/>
                    <a:pt x="235" y="194"/>
                  </a:cubicBezTo>
                  <a:cubicBezTo>
                    <a:pt x="235" y="196"/>
                    <a:pt x="231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29" y="199"/>
                    <a:pt x="229" y="199"/>
                    <a:pt x="229" y="199"/>
                  </a:cubicBezTo>
                  <a:cubicBezTo>
                    <a:pt x="218" y="199"/>
                    <a:pt x="211" y="206"/>
                    <a:pt x="204" y="213"/>
                  </a:cubicBezTo>
                  <a:cubicBezTo>
                    <a:pt x="197" y="220"/>
                    <a:pt x="192" y="227"/>
                    <a:pt x="183" y="231"/>
                  </a:cubicBezTo>
                  <a:cubicBezTo>
                    <a:pt x="179" y="233"/>
                    <a:pt x="178" y="241"/>
                    <a:pt x="182" y="244"/>
                  </a:cubicBezTo>
                  <a:cubicBezTo>
                    <a:pt x="188" y="248"/>
                    <a:pt x="194" y="253"/>
                    <a:pt x="200" y="257"/>
                  </a:cubicBezTo>
                  <a:cubicBezTo>
                    <a:pt x="204" y="260"/>
                    <a:pt x="208" y="264"/>
                    <a:pt x="213" y="265"/>
                  </a:cubicBezTo>
                  <a:cubicBezTo>
                    <a:pt x="220" y="268"/>
                    <a:pt x="226" y="274"/>
                    <a:pt x="234" y="274"/>
                  </a:cubicBezTo>
                  <a:cubicBezTo>
                    <a:pt x="234" y="274"/>
                    <a:pt x="235" y="274"/>
                    <a:pt x="236" y="274"/>
                  </a:cubicBezTo>
                  <a:cubicBezTo>
                    <a:pt x="236" y="274"/>
                    <a:pt x="236" y="274"/>
                    <a:pt x="236" y="274"/>
                  </a:cubicBezTo>
                  <a:cubicBezTo>
                    <a:pt x="237" y="274"/>
                    <a:pt x="238" y="275"/>
                    <a:pt x="239" y="275"/>
                  </a:cubicBezTo>
                  <a:cubicBezTo>
                    <a:pt x="244" y="277"/>
                    <a:pt x="248" y="279"/>
                    <a:pt x="253" y="281"/>
                  </a:cubicBezTo>
                  <a:cubicBezTo>
                    <a:pt x="259" y="283"/>
                    <a:pt x="266" y="284"/>
                    <a:pt x="272" y="286"/>
                  </a:cubicBezTo>
                  <a:cubicBezTo>
                    <a:pt x="282" y="288"/>
                    <a:pt x="291" y="291"/>
                    <a:pt x="301" y="291"/>
                  </a:cubicBezTo>
                  <a:cubicBezTo>
                    <a:pt x="302" y="291"/>
                    <a:pt x="303" y="291"/>
                    <a:pt x="303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16" y="291"/>
                    <a:pt x="325" y="298"/>
                    <a:pt x="335" y="304"/>
                  </a:cubicBezTo>
                  <a:cubicBezTo>
                    <a:pt x="339" y="307"/>
                    <a:pt x="341" y="310"/>
                    <a:pt x="343" y="314"/>
                  </a:cubicBezTo>
                  <a:cubicBezTo>
                    <a:pt x="344" y="314"/>
                    <a:pt x="344" y="315"/>
                    <a:pt x="345" y="315"/>
                  </a:cubicBezTo>
                  <a:cubicBezTo>
                    <a:pt x="353" y="316"/>
                    <a:pt x="353" y="323"/>
                    <a:pt x="356" y="328"/>
                  </a:cubicBezTo>
                  <a:cubicBezTo>
                    <a:pt x="360" y="334"/>
                    <a:pt x="357" y="337"/>
                    <a:pt x="352" y="341"/>
                  </a:cubicBezTo>
                  <a:cubicBezTo>
                    <a:pt x="344" y="346"/>
                    <a:pt x="335" y="344"/>
                    <a:pt x="327" y="347"/>
                  </a:cubicBezTo>
                  <a:cubicBezTo>
                    <a:pt x="323" y="349"/>
                    <a:pt x="319" y="350"/>
                    <a:pt x="314" y="350"/>
                  </a:cubicBezTo>
                  <a:cubicBezTo>
                    <a:pt x="310" y="350"/>
                    <a:pt x="306" y="349"/>
                    <a:pt x="302" y="349"/>
                  </a:cubicBezTo>
                  <a:cubicBezTo>
                    <a:pt x="298" y="348"/>
                    <a:pt x="293" y="345"/>
                    <a:pt x="289" y="342"/>
                  </a:cubicBezTo>
                  <a:cubicBezTo>
                    <a:pt x="283" y="339"/>
                    <a:pt x="275" y="338"/>
                    <a:pt x="271" y="333"/>
                  </a:cubicBezTo>
                  <a:cubicBezTo>
                    <a:pt x="265" y="327"/>
                    <a:pt x="258" y="326"/>
                    <a:pt x="252" y="322"/>
                  </a:cubicBezTo>
                  <a:cubicBezTo>
                    <a:pt x="243" y="316"/>
                    <a:pt x="235" y="311"/>
                    <a:pt x="226" y="307"/>
                  </a:cubicBezTo>
                  <a:cubicBezTo>
                    <a:pt x="214" y="300"/>
                    <a:pt x="202" y="293"/>
                    <a:pt x="187" y="293"/>
                  </a:cubicBezTo>
                  <a:cubicBezTo>
                    <a:pt x="187" y="293"/>
                    <a:pt x="187" y="293"/>
                    <a:pt x="186" y="293"/>
                  </a:cubicBezTo>
                  <a:cubicBezTo>
                    <a:pt x="174" y="293"/>
                    <a:pt x="163" y="296"/>
                    <a:pt x="154" y="305"/>
                  </a:cubicBezTo>
                  <a:cubicBezTo>
                    <a:pt x="153" y="307"/>
                    <a:pt x="154" y="312"/>
                    <a:pt x="155" y="315"/>
                  </a:cubicBezTo>
                  <a:cubicBezTo>
                    <a:pt x="157" y="319"/>
                    <a:pt x="160" y="322"/>
                    <a:pt x="163" y="326"/>
                  </a:cubicBezTo>
                  <a:cubicBezTo>
                    <a:pt x="161" y="326"/>
                    <a:pt x="159" y="326"/>
                    <a:pt x="157" y="327"/>
                  </a:cubicBezTo>
                  <a:cubicBezTo>
                    <a:pt x="160" y="339"/>
                    <a:pt x="171" y="345"/>
                    <a:pt x="179" y="354"/>
                  </a:cubicBezTo>
                  <a:cubicBezTo>
                    <a:pt x="191" y="369"/>
                    <a:pt x="207" y="382"/>
                    <a:pt x="206" y="405"/>
                  </a:cubicBezTo>
                  <a:cubicBezTo>
                    <a:pt x="206" y="412"/>
                    <a:pt x="211" y="420"/>
                    <a:pt x="215" y="427"/>
                  </a:cubicBezTo>
                  <a:cubicBezTo>
                    <a:pt x="221" y="436"/>
                    <a:pt x="228" y="444"/>
                    <a:pt x="235" y="453"/>
                  </a:cubicBezTo>
                  <a:cubicBezTo>
                    <a:pt x="241" y="461"/>
                    <a:pt x="249" y="465"/>
                    <a:pt x="258" y="465"/>
                  </a:cubicBezTo>
                  <a:cubicBezTo>
                    <a:pt x="262" y="465"/>
                    <a:pt x="266" y="464"/>
                    <a:pt x="269" y="463"/>
                  </a:cubicBezTo>
                  <a:cubicBezTo>
                    <a:pt x="273" y="462"/>
                    <a:pt x="277" y="461"/>
                    <a:pt x="281" y="461"/>
                  </a:cubicBezTo>
                  <a:cubicBezTo>
                    <a:pt x="284" y="461"/>
                    <a:pt x="288" y="461"/>
                    <a:pt x="291" y="461"/>
                  </a:cubicBezTo>
                  <a:cubicBezTo>
                    <a:pt x="306" y="462"/>
                    <a:pt x="319" y="468"/>
                    <a:pt x="332" y="475"/>
                  </a:cubicBezTo>
                  <a:cubicBezTo>
                    <a:pt x="336" y="477"/>
                    <a:pt x="340" y="478"/>
                    <a:pt x="344" y="478"/>
                  </a:cubicBezTo>
                  <a:cubicBezTo>
                    <a:pt x="348" y="478"/>
                    <a:pt x="352" y="477"/>
                    <a:pt x="356" y="475"/>
                  </a:cubicBezTo>
                  <a:cubicBezTo>
                    <a:pt x="363" y="472"/>
                    <a:pt x="373" y="471"/>
                    <a:pt x="377" y="466"/>
                  </a:cubicBezTo>
                  <a:cubicBezTo>
                    <a:pt x="383" y="461"/>
                    <a:pt x="389" y="460"/>
                    <a:pt x="396" y="458"/>
                  </a:cubicBezTo>
                  <a:cubicBezTo>
                    <a:pt x="400" y="456"/>
                    <a:pt x="404" y="455"/>
                    <a:pt x="408" y="455"/>
                  </a:cubicBezTo>
                  <a:cubicBezTo>
                    <a:pt x="413" y="455"/>
                    <a:pt x="417" y="457"/>
                    <a:pt x="421" y="461"/>
                  </a:cubicBezTo>
                  <a:cubicBezTo>
                    <a:pt x="425" y="467"/>
                    <a:pt x="431" y="470"/>
                    <a:pt x="438" y="473"/>
                  </a:cubicBezTo>
                  <a:cubicBezTo>
                    <a:pt x="438" y="470"/>
                    <a:pt x="440" y="469"/>
                    <a:pt x="443" y="467"/>
                  </a:cubicBezTo>
                  <a:cubicBezTo>
                    <a:pt x="445" y="467"/>
                    <a:pt x="447" y="466"/>
                    <a:pt x="451" y="465"/>
                  </a:cubicBezTo>
                  <a:cubicBezTo>
                    <a:pt x="447" y="462"/>
                    <a:pt x="445" y="460"/>
                    <a:pt x="443" y="459"/>
                  </a:cubicBezTo>
                  <a:cubicBezTo>
                    <a:pt x="437" y="457"/>
                    <a:pt x="438" y="453"/>
                    <a:pt x="440" y="449"/>
                  </a:cubicBezTo>
                  <a:cubicBezTo>
                    <a:pt x="442" y="444"/>
                    <a:pt x="450" y="441"/>
                    <a:pt x="456" y="441"/>
                  </a:cubicBezTo>
                  <a:cubicBezTo>
                    <a:pt x="457" y="441"/>
                    <a:pt x="458" y="441"/>
                    <a:pt x="459" y="441"/>
                  </a:cubicBezTo>
                  <a:cubicBezTo>
                    <a:pt x="468" y="443"/>
                    <a:pt x="477" y="446"/>
                    <a:pt x="486" y="447"/>
                  </a:cubicBezTo>
                  <a:cubicBezTo>
                    <a:pt x="497" y="448"/>
                    <a:pt x="507" y="450"/>
                    <a:pt x="517" y="450"/>
                  </a:cubicBezTo>
                  <a:cubicBezTo>
                    <a:pt x="523" y="450"/>
                    <a:pt x="528" y="450"/>
                    <a:pt x="534" y="448"/>
                  </a:cubicBezTo>
                  <a:cubicBezTo>
                    <a:pt x="535" y="448"/>
                    <a:pt x="537" y="448"/>
                    <a:pt x="539" y="448"/>
                  </a:cubicBezTo>
                  <a:cubicBezTo>
                    <a:pt x="544" y="448"/>
                    <a:pt x="549" y="449"/>
                    <a:pt x="553" y="452"/>
                  </a:cubicBezTo>
                  <a:cubicBezTo>
                    <a:pt x="560" y="455"/>
                    <a:pt x="567" y="457"/>
                    <a:pt x="574" y="457"/>
                  </a:cubicBezTo>
                  <a:cubicBezTo>
                    <a:pt x="576" y="457"/>
                    <a:pt x="578" y="456"/>
                    <a:pt x="580" y="456"/>
                  </a:cubicBezTo>
                  <a:cubicBezTo>
                    <a:pt x="587" y="455"/>
                    <a:pt x="594" y="453"/>
                    <a:pt x="602" y="453"/>
                  </a:cubicBezTo>
                  <a:cubicBezTo>
                    <a:pt x="615" y="451"/>
                    <a:pt x="630" y="452"/>
                    <a:pt x="643" y="448"/>
                  </a:cubicBezTo>
                  <a:cubicBezTo>
                    <a:pt x="649" y="447"/>
                    <a:pt x="655" y="446"/>
                    <a:pt x="660" y="446"/>
                  </a:cubicBezTo>
                  <a:cubicBezTo>
                    <a:pt x="667" y="446"/>
                    <a:pt x="674" y="447"/>
                    <a:pt x="681" y="447"/>
                  </a:cubicBezTo>
                  <a:cubicBezTo>
                    <a:pt x="698" y="448"/>
                    <a:pt x="715" y="452"/>
                    <a:pt x="732" y="454"/>
                  </a:cubicBezTo>
                  <a:cubicBezTo>
                    <a:pt x="733" y="454"/>
                    <a:pt x="733" y="454"/>
                    <a:pt x="734" y="454"/>
                  </a:cubicBezTo>
                  <a:cubicBezTo>
                    <a:pt x="736" y="454"/>
                    <a:pt x="739" y="453"/>
                    <a:pt x="742" y="453"/>
                  </a:cubicBezTo>
                  <a:cubicBezTo>
                    <a:pt x="731" y="449"/>
                    <a:pt x="720" y="448"/>
                    <a:pt x="709" y="446"/>
                  </a:cubicBezTo>
                  <a:cubicBezTo>
                    <a:pt x="703" y="445"/>
                    <a:pt x="697" y="443"/>
                    <a:pt x="691" y="442"/>
                  </a:cubicBezTo>
                  <a:cubicBezTo>
                    <a:pt x="676" y="438"/>
                    <a:pt x="661" y="434"/>
                    <a:pt x="646" y="434"/>
                  </a:cubicBezTo>
                  <a:cubicBezTo>
                    <a:pt x="640" y="434"/>
                    <a:pt x="635" y="434"/>
                    <a:pt x="629" y="436"/>
                  </a:cubicBezTo>
                  <a:cubicBezTo>
                    <a:pt x="622" y="437"/>
                    <a:pt x="615" y="438"/>
                    <a:pt x="608" y="438"/>
                  </a:cubicBezTo>
                  <a:cubicBezTo>
                    <a:pt x="593" y="438"/>
                    <a:pt x="578" y="434"/>
                    <a:pt x="563" y="429"/>
                  </a:cubicBezTo>
                  <a:cubicBezTo>
                    <a:pt x="544" y="421"/>
                    <a:pt x="525" y="419"/>
                    <a:pt x="506" y="419"/>
                  </a:cubicBezTo>
                  <a:cubicBezTo>
                    <a:pt x="506" y="419"/>
                    <a:pt x="506" y="419"/>
                    <a:pt x="505" y="419"/>
                  </a:cubicBezTo>
                  <a:cubicBezTo>
                    <a:pt x="503" y="419"/>
                    <a:pt x="501" y="419"/>
                    <a:pt x="499" y="419"/>
                  </a:cubicBezTo>
                  <a:cubicBezTo>
                    <a:pt x="497" y="419"/>
                    <a:pt x="494" y="420"/>
                    <a:pt x="492" y="420"/>
                  </a:cubicBezTo>
                  <a:cubicBezTo>
                    <a:pt x="485" y="420"/>
                    <a:pt x="478" y="419"/>
                    <a:pt x="471" y="417"/>
                  </a:cubicBezTo>
                  <a:cubicBezTo>
                    <a:pt x="462" y="415"/>
                    <a:pt x="455" y="400"/>
                    <a:pt x="459" y="392"/>
                  </a:cubicBezTo>
                  <a:cubicBezTo>
                    <a:pt x="460" y="391"/>
                    <a:pt x="461" y="389"/>
                    <a:pt x="463" y="388"/>
                  </a:cubicBezTo>
                  <a:cubicBezTo>
                    <a:pt x="465" y="387"/>
                    <a:pt x="467" y="385"/>
                    <a:pt x="469" y="384"/>
                  </a:cubicBezTo>
                  <a:cubicBezTo>
                    <a:pt x="477" y="378"/>
                    <a:pt x="479" y="373"/>
                    <a:pt x="475" y="364"/>
                  </a:cubicBezTo>
                  <a:cubicBezTo>
                    <a:pt x="474" y="361"/>
                    <a:pt x="472" y="358"/>
                    <a:pt x="469" y="357"/>
                  </a:cubicBezTo>
                  <a:cubicBezTo>
                    <a:pt x="469" y="357"/>
                    <a:pt x="469" y="357"/>
                    <a:pt x="469" y="357"/>
                  </a:cubicBezTo>
                  <a:cubicBezTo>
                    <a:pt x="467" y="357"/>
                    <a:pt x="464" y="360"/>
                    <a:pt x="462" y="362"/>
                  </a:cubicBezTo>
                  <a:cubicBezTo>
                    <a:pt x="460" y="364"/>
                    <a:pt x="459" y="366"/>
                    <a:pt x="456" y="367"/>
                  </a:cubicBezTo>
                  <a:cubicBezTo>
                    <a:pt x="454" y="368"/>
                    <a:pt x="450" y="369"/>
                    <a:pt x="448" y="369"/>
                  </a:cubicBezTo>
                  <a:cubicBezTo>
                    <a:pt x="447" y="369"/>
                    <a:pt x="446" y="369"/>
                    <a:pt x="446" y="369"/>
                  </a:cubicBezTo>
                  <a:cubicBezTo>
                    <a:pt x="444" y="366"/>
                    <a:pt x="444" y="361"/>
                    <a:pt x="444" y="357"/>
                  </a:cubicBezTo>
                  <a:cubicBezTo>
                    <a:pt x="443" y="355"/>
                    <a:pt x="444" y="353"/>
                    <a:pt x="443" y="352"/>
                  </a:cubicBezTo>
                  <a:cubicBezTo>
                    <a:pt x="434" y="345"/>
                    <a:pt x="435" y="334"/>
                    <a:pt x="432" y="325"/>
                  </a:cubicBezTo>
                  <a:cubicBezTo>
                    <a:pt x="426" y="310"/>
                    <a:pt x="423" y="295"/>
                    <a:pt x="418" y="280"/>
                  </a:cubicBezTo>
                  <a:cubicBezTo>
                    <a:pt x="414" y="266"/>
                    <a:pt x="417" y="255"/>
                    <a:pt x="428" y="248"/>
                  </a:cubicBezTo>
                  <a:cubicBezTo>
                    <a:pt x="443" y="239"/>
                    <a:pt x="461" y="236"/>
                    <a:pt x="477" y="231"/>
                  </a:cubicBezTo>
                  <a:cubicBezTo>
                    <a:pt x="494" y="226"/>
                    <a:pt x="511" y="223"/>
                    <a:pt x="528" y="218"/>
                  </a:cubicBezTo>
                  <a:cubicBezTo>
                    <a:pt x="529" y="218"/>
                    <a:pt x="530" y="216"/>
                    <a:pt x="530" y="215"/>
                  </a:cubicBezTo>
                  <a:cubicBezTo>
                    <a:pt x="530" y="214"/>
                    <a:pt x="528" y="213"/>
                    <a:pt x="527" y="213"/>
                  </a:cubicBezTo>
                  <a:cubicBezTo>
                    <a:pt x="527" y="213"/>
                    <a:pt x="527" y="213"/>
                    <a:pt x="527" y="213"/>
                  </a:cubicBezTo>
                  <a:cubicBezTo>
                    <a:pt x="521" y="213"/>
                    <a:pt x="514" y="214"/>
                    <a:pt x="508" y="215"/>
                  </a:cubicBezTo>
                  <a:cubicBezTo>
                    <a:pt x="497" y="217"/>
                    <a:pt x="486" y="220"/>
                    <a:pt x="476" y="222"/>
                  </a:cubicBezTo>
                  <a:cubicBezTo>
                    <a:pt x="452" y="228"/>
                    <a:pt x="427" y="226"/>
                    <a:pt x="404" y="238"/>
                  </a:cubicBezTo>
                  <a:cubicBezTo>
                    <a:pt x="401" y="239"/>
                    <a:pt x="398" y="240"/>
                    <a:pt x="395" y="240"/>
                  </a:cubicBezTo>
                  <a:cubicBezTo>
                    <a:pt x="383" y="240"/>
                    <a:pt x="373" y="230"/>
                    <a:pt x="370" y="218"/>
                  </a:cubicBezTo>
                  <a:cubicBezTo>
                    <a:pt x="368" y="208"/>
                    <a:pt x="367" y="198"/>
                    <a:pt x="365" y="188"/>
                  </a:cubicBezTo>
                  <a:cubicBezTo>
                    <a:pt x="362" y="189"/>
                    <a:pt x="358" y="189"/>
                    <a:pt x="356" y="189"/>
                  </a:cubicBezTo>
                  <a:cubicBezTo>
                    <a:pt x="348" y="189"/>
                    <a:pt x="343" y="185"/>
                    <a:pt x="337" y="175"/>
                  </a:cubicBezTo>
                  <a:cubicBezTo>
                    <a:pt x="332" y="167"/>
                    <a:pt x="335" y="162"/>
                    <a:pt x="345" y="151"/>
                  </a:cubicBezTo>
                  <a:cubicBezTo>
                    <a:pt x="354" y="140"/>
                    <a:pt x="363" y="128"/>
                    <a:pt x="372" y="118"/>
                  </a:cubicBezTo>
                  <a:cubicBezTo>
                    <a:pt x="378" y="112"/>
                    <a:pt x="385" y="107"/>
                    <a:pt x="392" y="103"/>
                  </a:cubicBezTo>
                  <a:cubicBezTo>
                    <a:pt x="398" y="99"/>
                    <a:pt x="404" y="91"/>
                    <a:pt x="402" y="85"/>
                  </a:cubicBezTo>
                  <a:moveTo>
                    <a:pt x="135" y="0"/>
                  </a:moveTo>
                  <a:cubicBezTo>
                    <a:pt x="132" y="0"/>
                    <a:pt x="129" y="0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5" y="3"/>
                    <a:pt x="126" y="5"/>
                    <a:pt x="125" y="7"/>
                  </a:cubicBezTo>
                  <a:cubicBezTo>
                    <a:pt x="125" y="9"/>
                    <a:pt x="124" y="10"/>
                    <a:pt x="124" y="12"/>
                  </a:cubicBezTo>
                  <a:cubicBezTo>
                    <a:pt x="124" y="13"/>
                    <a:pt x="123" y="15"/>
                    <a:pt x="124" y="16"/>
                  </a:cubicBezTo>
                  <a:cubicBezTo>
                    <a:pt x="129" y="19"/>
                    <a:pt x="125" y="24"/>
                    <a:pt x="125" y="27"/>
                  </a:cubicBezTo>
                  <a:cubicBezTo>
                    <a:pt x="125" y="31"/>
                    <a:pt x="129" y="38"/>
                    <a:pt x="132" y="40"/>
                  </a:cubicBezTo>
                  <a:cubicBezTo>
                    <a:pt x="133" y="41"/>
                    <a:pt x="134" y="41"/>
                    <a:pt x="135" y="41"/>
                  </a:cubicBezTo>
                  <a:cubicBezTo>
                    <a:pt x="138" y="41"/>
                    <a:pt x="142" y="38"/>
                    <a:pt x="145" y="34"/>
                  </a:cubicBezTo>
                  <a:cubicBezTo>
                    <a:pt x="146" y="33"/>
                    <a:pt x="148" y="31"/>
                    <a:pt x="149" y="29"/>
                  </a:cubicBezTo>
                  <a:cubicBezTo>
                    <a:pt x="155" y="21"/>
                    <a:pt x="152" y="12"/>
                    <a:pt x="146" y="4"/>
                  </a:cubicBezTo>
                  <a:cubicBezTo>
                    <a:pt x="144" y="1"/>
                    <a:pt x="140" y="0"/>
                    <a:pt x="136" y="0"/>
                  </a:cubicBezTo>
                  <a:cubicBezTo>
                    <a:pt x="136" y="0"/>
                    <a:pt x="135" y="0"/>
                    <a:pt x="13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071055" y="1995513"/>
              <a:ext cx="615950" cy="606425"/>
            </a:xfrm>
            <a:custGeom>
              <a:avLst/>
              <a:gdLst>
                <a:gd name="T0" fmla="*/ 477 w 540"/>
                <a:gd name="T1" fmla="*/ 328 h 533"/>
                <a:gd name="T2" fmla="*/ 270 w 540"/>
                <a:gd name="T3" fmla="*/ 286 h 533"/>
                <a:gd name="T4" fmla="*/ 249 w 540"/>
                <a:gd name="T5" fmla="*/ 275 h 533"/>
                <a:gd name="T6" fmla="*/ 253 w 540"/>
                <a:gd name="T7" fmla="*/ 268 h 533"/>
                <a:gd name="T8" fmla="*/ 275 w 540"/>
                <a:gd name="T9" fmla="*/ 284 h 533"/>
                <a:gd name="T10" fmla="*/ 181 w 540"/>
                <a:gd name="T11" fmla="*/ 248 h 533"/>
                <a:gd name="T12" fmla="*/ 254 w 540"/>
                <a:gd name="T13" fmla="*/ 169 h 533"/>
                <a:gd name="T14" fmla="*/ 220 w 540"/>
                <a:gd name="T15" fmla="*/ 185 h 533"/>
                <a:gd name="T16" fmla="*/ 212 w 540"/>
                <a:gd name="T17" fmla="*/ 215 h 533"/>
                <a:gd name="T18" fmla="*/ 239 w 540"/>
                <a:gd name="T19" fmla="*/ 238 h 533"/>
                <a:gd name="T20" fmla="*/ 241 w 540"/>
                <a:gd name="T21" fmla="*/ 255 h 533"/>
                <a:gd name="T22" fmla="*/ 198 w 540"/>
                <a:gd name="T23" fmla="*/ 215 h 533"/>
                <a:gd name="T24" fmla="*/ 180 w 540"/>
                <a:gd name="T25" fmla="*/ 241 h 533"/>
                <a:gd name="T26" fmla="*/ 168 w 540"/>
                <a:gd name="T27" fmla="*/ 247 h 533"/>
                <a:gd name="T28" fmla="*/ 140 w 540"/>
                <a:gd name="T29" fmla="*/ 267 h 533"/>
                <a:gd name="T30" fmla="*/ 126 w 540"/>
                <a:gd name="T31" fmla="*/ 306 h 533"/>
                <a:gd name="T32" fmla="*/ 112 w 540"/>
                <a:gd name="T33" fmla="*/ 284 h 533"/>
                <a:gd name="T34" fmla="*/ 93 w 540"/>
                <a:gd name="T35" fmla="*/ 266 h 533"/>
                <a:gd name="T36" fmla="*/ 53 w 540"/>
                <a:gd name="T37" fmla="*/ 274 h 533"/>
                <a:gd name="T38" fmla="*/ 15 w 540"/>
                <a:gd name="T39" fmla="*/ 337 h 533"/>
                <a:gd name="T40" fmla="*/ 83 w 540"/>
                <a:gd name="T41" fmla="*/ 374 h 533"/>
                <a:gd name="T42" fmla="*/ 46 w 540"/>
                <a:gd name="T43" fmla="*/ 373 h 533"/>
                <a:gd name="T44" fmla="*/ 23 w 540"/>
                <a:gd name="T45" fmla="*/ 389 h 533"/>
                <a:gd name="T46" fmla="*/ 55 w 540"/>
                <a:gd name="T47" fmla="*/ 411 h 533"/>
                <a:gd name="T48" fmla="*/ 70 w 540"/>
                <a:gd name="T49" fmla="*/ 422 h 533"/>
                <a:gd name="T50" fmla="*/ 116 w 540"/>
                <a:gd name="T51" fmla="*/ 439 h 533"/>
                <a:gd name="T52" fmla="*/ 129 w 540"/>
                <a:gd name="T53" fmla="*/ 436 h 533"/>
                <a:gd name="T54" fmla="*/ 155 w 540"/>
                <a:gd name="T55" fmla="*/ 445 h 533"/>
                <a:gd name="T56" fmla="*/ 176 w 540"/>
                <a:gd name="T57" fmla="*/ 437 h 533"/>
                <a:gd name="T58" fmla="*/ 184 w 540"/>
                <a:gd name="T59" fmla="*/ 435 h 533"/>
                <a:gd name="T60" fmla="*/ 177 w 540"/>
                <a:gd name="T61" fmla="*/ 472 h 533"/>
                <a:gd name="T62" fmla="*/ 183 w 540"/>
                <a:gd name="T63" fmla="*/ 481 h 533"/>
                <a:gd name="T64" fmla="*/ 202 w 540"/>
                <a:gd name="T65" fmla="*/ 491 h 533"/>
                <a:gd name="T66" fmla="*/ 208 w 540"/>
                <a:gd name="T67" fmla="*/ 516 h 533"/>
                <a:gd name="T68" fmla="*/ 242 w 540"/>
                <a:gd name="T69" fmla="*/ 472 h 533"/>
                <a:gd name="T70" fmla="*/ 267 w 540"/>
                <a:gd name="T71" fmla="*/ 408 h 533"/>
                <a:gd name="T72" fmla="*/ 305 w 540"/>
                <a:gd name="T73" fmla="*/ 366 h 533"/>
                <a:gd name="T74" fmla="*/ 355 w 540"/>
                <a:gd name="T75" fmla="*/ 327 h 533"/>
                <a:gd name="T76" fmla="*/ 401 w 540"/>
                <a:gd name="T77" fmla="*/ 331 h 533"/>
                <a:gd name="T78" fmla="*/ 434 w 540"/>
                <a:gd name="T79" fmla="*/ 355 h 533"/>
                <a:gd name="T80" fmla="*/ 477 w 540"/>
                <a:gd name="T81" fmla="*/ 391 h 533"/>
                <a:gd name="T82" fmla="*/ 536 w 540"/>
                <a:gd name="T83" fmla="*/ 320 h 533"/>
                <a:gd name="T84" fmla="*/ 505 w 540"/>
                <a:gd name="T85" fmla="*/ 297 h 533"/>
                <a:gd name="T86" fmla="*/ 453 w 540"/>
                <a:gd name="T87" fmla="*/ 317 h 533"/>
                <a:gd name="T88" fmla="*/ 388 w 540"/>
                <a:gd name="T89" fmla="*/ 303 h 533"/>
                <a:gd name="T90" fmla="*/ 355 w 540"/>
                <a:gd name="T91" fmla="*/ 307 h 533"/>
                <a:gd name="T92" fmla="*/ 303 w 540"/>
                <a:gd name="T93" fmla="*/ 247 h 533"/>
                <a:gd name="T94" fmla="*/ 116 w 540"/>
                <a:gd name="T95" fmla="*/ 127 h 533"/>
                <a:gd name="T96" fmla="*/ 109 w 540"/>
                <a:gd name="T97" fmla="*/ 128 h 533"/>
                <a:gd name="T98" fmla="*/ 106 w 540"/>
                <a:gd name="T99" fmla="*/ 138 h 533"/>
                <a:gd name="T100" fmla="*/ 113 w 540"/>
                <a:gd name="T101" fmla="*/ 143 h 533"/>
                <a:gd name="T102" fmla="*/ 190 w 540"/>
                <a:gd name="T103" fmla="*/ 51 h 533"/>
                <a:gd name="T104" fmla="*/ 190 w 540"/>
                <a:gd name="T105" fmla="*/ 51 h 533"/>
                <a:gd name="T106" fmla="*/ 193 w 540"/>
                <a:gd name="T107" fmla="*/ 57 h 533"/>
                <a:gd name="T108" fmla="*/ 201 w 540"/>
                <a:gd name="T109" fmla="*/ 57 h 533"/>
                <a:gd name="T110" fmla="*/ 101 w 540"/>
                <a:gd name="T111" fmla="*/ 4 h 533"/>
                <a:gd name="T112" fmla="*/ 98 w 540"/>
                <a:gd name="T113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0" h="533">
                  <a:moveTo>
                    <a:pt x="477" y="328"/>
                  </a:moveTo>
                  <a:cubicBezTo>
                    <a:pt x="477" y="328"/>
                    <a:pt x="477" y="328"/>
                    <a:pt x="477" y="328"/>
                  </a:cubicBezTo>
                  <a:cubicBezTo>
                    <a:pt x="477" y="328"/>
                    <a:pt x="477" y="328"/>
                    <a:pt x="477" y="328"/>
                  </a:cubicBezTo>
                  <a:cubicBezTo>
                    <a:pt x="474" y="342"/>
                    <a:pt x="463" y="337"/>
                    <a:pt x="455" y="339"/>
                  </a:cubicBezTo>
                  <a:cubicBezTo>
                    <a:pt x="460" y="329"/>
                    <a:pt x="468" y="329"/>
                    <a:pt x="477" y="328"/>
                  </a:cubicBezTo>
                  <a:moveTo>
                    <a:pt x="270" y="286"/>
                  </a:moveTo>
                  <a:cubicBezTo>
                    <a:pt x="270" y="286"/>
                    <a:pt x="270" y="286"/>
                    <a:pt x="269" y="286"/>
                  </a:cubicBezTo>
                  <a:cubicBezTo>
                    <a:pt x="265" y="284"/>
                    <a:pt x="261" y="281"/>
                    <a:pt x="256" y="279"/>
                  </a:cubicBezTo>
                  <a:cubicBezTo>
                    <a:pt x="254" y="278"/>
                    <a:pt x="251" y="276"/>
                    <a:pt x="249" y="275"/>
                  </a:cubicBezTo>
                  <a:cubicBezTo>
                    <a:pt x="248" y="274"/>
                    <a:pt x="247" y="274"/>
                    <a:pt x="247" y="273"/>
                  </a:cubicBezTo>
                  <a:cubicBezTo>
                    <a:pt x="248" y="272"/>
                    <a:pt x="249" y="271"/>
                    <a:pt x="250" y="270"/>
                  </a:cubicBezTo>
                  <a:cubicBezTo>
                    <a:pt x="251" y="269"/>
                    <a:pt x="252" y="268"/>
                    <a:pt x="253" y="268"/>
                  </a:cubicBezTo>
                  <a:cubicBezTo>
                    <a:pt x="255" y="268"/>
                    <a:pt x="256" y="267"/>
                    <a:pt x="257" y="267"/>
                  </a:cubicBezTo>
                  <a:cubicBezTo>
                    <a:pt x="265" y="267"/>
                    <a:pt x="271" y="272"/>
                    <a:pt x="274" y="280"/>
                  </a:cubicBezTo>
                  <a:cubicBezTo>
                    <a:pt x="275" y="281"/>
                    <a:pt x="275" y="283"/>
                    <a:pt x="275" y="284"/>
                  </a:cubicBezTo>
                  <a:cubicBezTo>
                    <a:pt x="273" y="285"/>
                    <a:pt x="272" y="286"/>
                    <a:pt x="270" y="286"/>
                  </a:cubicBezTo>
                  <a:moveTo>
                    <a:pt x="175" y="257"/>
                  </a:moveTo>
                  <a:cubicBezTo>
                    <a:pt x="172" y="249"/>
                    <a:pt x="179" y="251"/>
                    <a:pt x="181" y="248"/>
                  </a:cubicBezTo>
                  <a:cubicBezTo>
                    <a:pt x="181" y="249"/>
                    <a:pt x="181" y="249"/>
                    <a:pt x="182" y="250"/>
                  </a:cubicBezTo>
                  <a:cubicBezTo>
                    <a:pt x="179" y="252"/>
                    <a:pt x="177" y="254"/>
                    <a:pt x="175" y="257"/>
                  </a:cubicBezTo>
                  <a:moveTo>
                    <a:pt x="254" y="169"/>
                  </a:moveTo>
                  <a:cubicBezTo>
                    <a:pt x="248" y="169"/>
                    <a:pt x="243" y="170"/>
                    <a:pt x="238" y="171"/>
                  </a:cubicBezTo>
                  <a:cubicBezTo>
                    <a:pt x="233" y="171"/>
                    <a:pt x="229" y="172"/>
                    <a:pt x="225" y="173"/>
                  </a:cubicBezTo>
                  <a:cubicBezTo>
                    <a:pt x="221" y="174"/>
                    <a:pt x="218" y="182"/>
                    <a:pt x="220" y="185"/>
                  </a:cubicBezTo>
                  <a:cubicBezTo>
                    <a:pt x="222" y="192"/>
                    <a:pt x="222" y="192"/>
                    <a:pt x="216" y="195"/>
                  </a:cubicBezTo>
                  <a:cubicBezTo>
                    <a:pt x="213" y="196"/>
                    <a:pt x="211" y="199"/>
                    <a:pt x="208" y="201"/>
                  </a:cubicBezTo>
                  <a:cubicBezTo>
                    <a:pt x="209" y="205"/>
                    <a:pt x="210" y="210"/>
                    <a:pt x="212" y="215"/>
                  </a:cubicBezTo>
                  <a:cubicBezTo>
                    <a:pt x="212" y="216"/>
                    <a:pt x="214" y="218"/>
                    <a:pt x="215" y="218"/>
                  </a:cubicBezTo>
                  <a:cubicBezTo>
                    <a:pt x="224" y="220"/>
                    <a:pt x="229" y="226"/>
                    <a:pt x="234" y="233"/>
                  </a:cubicBezTo>
                  <a:cubicBezTo>
                    <a:pt x="236" y="235"/>
                    <a:pt x="238" y="236"/>
                    <a:pt x="239" y="238"/>
                  </a:cubicBezTo>
                  <a:cubicBezTo>
                    <a:pt x="242" y="241"/>
                    <a:pt x="245" y="245"/>
                    <a:pt x="247" y="249"/>
                  </a:cubicBezTo>
                  <a:cubicBezTo>
                    <a:pt x="249" y="252"/>
                    <a:pt x="246" y="255"/>
                    <a:pt x="242" y="255"/>
                  </a:cubicBezTo>
                  <a:cubicBezTo>
                    <a:pt x="242" y="255"/>
                    <a:pt x="241" y="255"/>
                    <a:pt x="241" y="255"/>
                  </a:cubicBezTo>
                  <a:cubicBezTo>
                    <a:pt x="234" y="255"/>
                    <a:pt x="231" y="249"/>
                    <a:pt x="227" y="244"/>
                  </a:cubicBezTo>
                  <a:cubicBezTo>
                    <a:pt x="222" y="237"/>
                    <a:pt x="218" y="230"/>
                    <a:pt x="213" y="223"/>
                  </a:cubicBezTo>
                  <a:cubicBezTo>
                    <a:pt x="210" y="218"/>
                    <a:pt x="204" y="215"/>
                    <a:pt x="198" y="215"/>
                  </a:cubicBezTo>
                  <a:cubicBezTo>
                    <a:pt x="192" y="215"/>
                    <a:pt x="185" y="218"/>
                    <a:pt x="180" y="224"/>
                  </a:cubicBezTo>
                  <a:cubicBezTo>
                    <a:pt x="178" y="228"/>
                    <a:pt x="178" y="232"/>
                    <a:pt x="179" y="235"/>
                  </a:cubicBezTo>
                  <a:cubicBezTo>
                    <a:pt x="179" y="237"/>
                    <a:pt x="180" y="239"/>
                    <a:pt x="180" y="241"/>
                  </a:cubicBezTo>
                  <a:cubicBezTo>
                    <a:pt x="181" y="245"/>
                    <a:pt x="179" y="248"/>
                    <a:pt x="176" y="248"/>
                  </a:cubicBezTo>
                  <a:cubicBezTo>
                    <a:pt x="175" y="248"/>
                    <a:pt x="174" y="248"/>
                    <a:pt x="173" y="247"/>
                  </a:cubicBezTo>
                  <a:cubicBezTo>
                    <a:pt x="171" y="247"/>
                    <a:pt x="170" y="247"/>
                    <a:pt x="168" y="247"/>
                  </a:cubicBezTo>
                  <a:cubicBezTo>
                    <a:pt x="164" y="247"/>
                    <a:pt x="161" y="248"/>
                    <a:pt x="158" y="251"/>
                  </a:cubicBezTo>
                  <a:cubicBezTo>
                    <a:pt x="154" y="255"/>
                    <a:pt x="150" y="257"/>
                    <a:pt x="145" y="258"/>
                  </a:cubicBezTo>
                  <a:cubicBezTo>
                    <a:pt x="141" y="260"/>
                    <a:pt x="139" y="262"/>
                    <a:pt x="140" y="267"/>
                  </a:cubicBezTo>
                  <a:cubicBezTo>
                    <a:pt x="142" y="274"/>
                    <a:pt x="143" y="280"/>
                    <a:pt x="143" y="286"/>
                  </a:cubicBezTo>
                  <a:cubicBezTo>
                    <a:pt x="144" y="294"/>
                    <a:pt x="137" y="302"/>
                    <a:pt x="129" y="305"/>
                  </a:cubicBezTo>
                  <a:cubicBezTo>
                    <a:pt x="128" y="305"/>
                    <a:pt x="127" y="306"/>
                    <a:pt x="126" y="306"/>
                  </a:cubicBezTo>
                  <a:cubicBezTo>
                    <a:pt x="125" y="306"/>
                    <a:pt x="124" y="305"/>
                    <a:pt x="123" y="302"/>
                  </a:cubicBezTo>
                  <a:cubicBezTo>
                    <a:pt x="123" y="300"/>
                    <a:pt x="118" y="297"/>
                    <a:pt x="114" y="296"/>
                  </a:cubicBezTo>
                  <a:cubicBezTo>
                    <a:pt x="108" y="293"/>
                    <a:pt x="110" y="288"/>
                    <a:pt x="112" y="284"/>
                  </a:cubicBezTo>
                  <a:cubicBezTo>
                    <a:pt x="112" y="283"/>
                    <a:pt x="112" y="282"/>
                    <a:pt x="114" y="280"/>
                  </a:cubicBezTo>
                  <a:cubicBezTo>
                    <a:pt x="107" y="276"/>
                    <a:pt x="101" y="272"/>
                    <a:pt x="95" y="268"/>
                  </a:cubicBezTo>
                  <a:cubicBezTo>
                    <a:pt x="95" y="267"/>
                    <a:pt x="93" y="267"/>
                    <a:pt x="93" y="266"/>
                  </a:cubicBezTo>
                  <a:cubicBezTo>
                    <a:pt x="93" y="262"/>
                    <a:pt x="90" y="260"/>
                    <a:pt x="87" y="259"/>
                  </a:cubicBezTo>
                  <a:cubicBezTo>
                    <a:pt x="83" y="261"/>
                    <a:pt x="78" y="262"/>
                    <a:pt x="74" y="264"/>
                  </a:cubicBezTo>
                  <a:cubicBezTo>
                    <a:pt x="67" y="268"/>
                    <a:pt x="60" y="271"/>
                    <a:pt x="53" y="274"/>
                  </a:cubicBezTo>
                  <a:cubicBezTo>
                    <a:pt x="40" y="279"/>
                    <a:pt x="29" y="286"/>
                    <a:pt x="16" y="290"/>
                  </a:cubicBezTo>
                  <a:cubicBezTo>
                    <a:pt x="4" y="294"/>
                    <a:pt x="2" y="304"/>
                    <a:pt x="1" y="314"/>
                  </a:cubicBezTo>
                  <a:cubicBezTo>
                    <a:pt x="0" y="326"/>
                    <a:pt x="7" y="332"/>
                    <a:pt x="15" y="337"/>
                  </a:cubicBezTo>
                  <a:cubicBezTo>
                    <a:pt x="25" y="342"/>
                    <a:pt x="36" y="344"/>
                    <a:pt x="46" y="347"/>
                  </a:cubicBezTo>
                  <a:cubicBezTo>
                    <a:pt x="59" y="350"/>
                    <a:pt x="72" y="351"/>
                    <a:pt x="80" y="363"/>
                  </a:cubicBezTo>
                  <a:cubicBezTo>
                    <a:pt x="82" y="366"/>
                    <a:pt x="84" y="371"/>
                    <a:pt x="83" y="374"/>
                  </a:cubicBezTo>
                  <a:cubicBezTo>
                    <a:pt x="82" y="375"/>
                    <a:pt x="77" y="377"/>
                    <a:pt x="75" y="377"/>
                  </a:cubicBezTo>
                  <a:cubicBezTo>
                    <a:pt x="74" y="377"/>
                    <a:pt x="74" y="377"/>
                    <a:pt x="74" y="377"/>
                  </a:cubicBezTo>
                  <a:cubicBezTo>
                    <a:pt x="65" y="376"/>
                    <a:pt x="56" y="374"/>
                    <a:pt x="46" y="373"/>
                  </a:cubicBezTo>
                  <a:cubicBezTo>
                    <a:pt x="43" y="373"/>
                    <a:pt x="39" y="372"/>
                    <a:pt x="36" y="372"/>
                  </a:cubicBezTo>
                  <a:cubicBezTo>
                    <a:pt x="31" y="372"/>
                    <a:pt x="28" y="373"/>
                    <a:pt x="25" y="375"/>
                  </a:cubicBezTo>
                  <a:cubicBezTo>
                    <a:pt x="22" y="377"/>
                    <a:pt x="22" y="383"/>
                    <a:pt x="23" y="389"/>
                  </a:cubicBezTo>
                  <a:cubicBezTo>
                    <a:pt x="27" y="386"/>
                    <a:pt x="30" y="385"/>
                    <a:pt x="34" y="385"/>
                  </a:cubicBezTo>
                  <a:cubicBezTo>
                    <a:pt x="37" y="385"/>
                    <a:pt x="40" y="386"/>
                    <a:pt x="43" y="388"/>
                  </a:cubicBezTo>
                  <a:cubicBezTo>
                    <a:pt x="52" y="393"/>
                    <a:pt x="56" y="401"/>
                    <a:pt x="55" y="411"/>
                  </a:cubicBezTo>
                  <a:cubicBezTo>
                    <a:pt x="54" y="416"/>
                    <a:pt x="47" y="422"/>
                    <a:pt x="55" y="425"/>
                  </a:cubicBezTo>
                  <a:cubicBezTo>
                    <a:pt x="56" y="425"/>
                    <a:pt x="56" y="425"/>
                    <a:pt x="57" y="425"/>
                  </a:cubicBezTo>
                  <a:cubicBezTo>
                    <a:pt x="61" y="425"/>
                    <a:pt x="66" y="423"/>
                    <a:pt x="70" y="422"/>
                  </a:cubicBezTo>
                  <a:cubicBezTo>
                    <a:pt x="70" y="421"/>
                    <a:pt x="70" y="420"/>
                    <a:pt x="70" y="419"/>
                  </a:cubicBezTo>
                  <a:cubicBezTo>
                    <a:pt x="79" y="423"/>
                    <a:pt x="88" y="428"/>
                    <a:pt x="97" y="432"/>
                  </a:cubicBezTo>
                  <a:cubicBezTo>
                    <a:pt x="103" y="435"/>
                    <a:pt x="109" y="437"/>
                    <a:pt x="116" y="439"/>
                  </a:cubicBezTo>
                  <a:cubicBezTo>
                    <a:pt x="116" y="440"/>
                    <a:pt x="117" y="440"/>
                    <a:pt x="118" y="440"/>
                  </a:cubicBezTo>
                  <a:cubicBezTo>
                    <a:pt x="120" y="440"/>
                    <a:pt x="122" y="439"/>
                    <a:pt x="123" y="438"/>
                  </a:cubicBezTo>
                  <a:cubicBezTo>
                    <a:pt x="125" y="436"/>
                    <a:pt x="127" y="436"/>
                    <a:pt x="129" y="436"/>
                  </a:cubicBezTo>
                  <a:cubicBezTo>
                    <a:pt x="132" y="436"/>
                    <a:pt x="135" y="438"/>
                    <a:pt x="137" y="440"/>
                  </a:cubicBezTo>
                  <a:cubicBezTo>
                    <a:pt x="142" y="443"/>
                    <a:pt x="147" y="447"/>
                    <a:pt x="152" y="450"/>
                  </a:cubicBezTo>
                  <a:cubicBezTo>
                    <a:pt x="153" y="449"/>
                    <a:pt x="154" y="447"/>
                    <a:pt x="155" y="445"/>
                  </a:cubicBezTo>
                  <a:cubicBezTo>
                    <a:pt x="159" y="442"/>
                    <a:pt x="163" y="440"/>
                    <a:pt x="167" y="440"/>
                  </a:cubicBezTo>
                  <a:cubicBezTo>
                    <a:pt x="168" y="440"/>
                    <a:pt x="168" y="440"/>
                    <a:pt x="169" y="440"/>
                  </a:cubicBezTo>
                  <a:cubicBezTo>
                    <a:pt x="171" y="437"/>
                    <a:pt x="173" y="437"/>
                    <a:pt x="176" y="437"/>
                  </a:cubicBezTo>
                  <a:cubicBezTo>
                    <a:pt x="176" y="437"/>
                    <a:pt x="176" y="437"/>
                    <a:pt x="176" y="437"/>
                  </a:cubicBezTo>
                  <a:cubicBezTo>
                    <a:pt x="176" y="437"/>
                    <a:pt x="177" y="437"/>
                    <a:pt x="177" y="437"/>
                  </a:cubicBezTo>
                  <a:cubicBezTo>
                    <a:pt x="179" y="437"/>
                    <a:pt x="182" y="437"/>
                    <a:pt x="184" y="435"/>
                  </a:cubicBezTo>
                  <a:cubicBezTo>
                    <a:pt x="183" y="444"/>
                    <a:pt x="183" y="452"/>
                    <a:pt x="182" y="461"/>
                  </a:cubicBezTo>
                  <a:cubicBezTo>
                    <a:pt x="182" y="462"/>
                    <a:pt x="182" y="462"/>
                    <a:pt x="182" y="463"/>
                  </a:cubicBezTo>
                  <a:cubicBezTo>
                    <a:pt x="184" y="467"/>
                    <a:pt x="182" y="472"/>
                    <a:pt x="177" y="472"/>
                  </a:cubicBezTo>
                  <a:cubicBezTo>
                    <a:pt x="177" y="472"/>
                    <a:pt x="177" y="472"/>
                    <a:pt x="176" y="472"/>
                  </a:cubicBezTo>
                  <a:cubicBezTo>
                    <a:pt x="175" y="472"/>
                    <a:pt x="173" y="472"/>
                    <a:pt x="171" y="472"/>
                  </a:cubicBezTo>
                  <a:cubicBezTo>
                    <a:pt x="175" y="479"/>
                    <a:pt x="177" y="481"/>
                    <a:pt x="183" y="481"/>
                  </a:cubicBezTo>
                  <a:cubicBezTo>
                    <a:pt x="186" y="481"/>
                    <a:pt x="189" y="481"/>
                    <a:pt x="192" y="481"/>
                  </a:cubicBezTo>
                  <a:cubicBezTo>
                    <a:pt x="193" y="481"/>
                    <a:pt x="194" y="481"/>
                    <a:pt x="194" y="481"/>
                  </a:cubicBezTo>
                  <a:cubicBezTo>
                    <a:pt x="201" y="481"/>
                    <a:pt x="203" y="484"/>
                    <a:pt x="202" y="491"/>
                  </a:cubicBezTo>
                  <a:cubicBezTo>
                    <a:pt x="201" y="498"/>
                    <a:pt x="200" y="505"/>
                    <a:pt x="198" y="512"/>
                  </a:cubicBezTo>
                  <a:cubicBezTo>
                    <a:pt x="196" y="519"/>
                    <a:pt x="195" y="526"/>
                    <a:pt x="197" y="533"/>
                  </a:cubicBezTo>
                  <a:cubicBezTo>
                    <a:pt x="201" y="529"/>
                    <a:pt x="206" y="524"/>
                    <a:pt x="208" y="516"/>
                  </a:cubicBezTo>
                  <a:cubicBezTo>
                    <a:pt x="209" y="510"/>
                    <a:pt x="215" y="505"/>
                    <a:pt x="220" y="501"/>
                  </a:cubicBezTo>
                  <a:cubicBezTo>
                    <a:pt x="225" y="498"/>
                    <a:pt x="228" y="495"/>
                    <a:pt x="230" y="490"/>
                  </a:cubicBezTo>
                  <a:cubicBezTo>
                    <a:pt x="232" y="483"/>
                    <a:pt x="234" y="476"/>
                    <a:pt x="242" y="472"/>
                  </a:cubicBezTo>
                  <a:cubicBezTo>
                    <a:pt x="243" y="471"/>
                    <a:pt x="245" y="469"/>
                    <a:pt x="245" y="467"/>
                  </a:cubicBezTo>
                  <a:cubicBezTo>
                    <a:pt x="248" y="461"/>
                    <a:pt x="249" y="455"/>
                    <a:pt x="252" y="449"/>
                  </a:cubicBezTo>
                  <a:cubicBezTo>
                    <a:pt x="257" y="435"/>
                    <a:pt x="262" y="421"/>
                    <a:pt x="267" y="408"/>
                  </a:cubicBezTo>
                  <a:cubicBezTo>
                    <a:pt x="269" y="402"/>
                    <a:pt x="273" y="398"/>
                    <a:pt x="275" y="393"/>
                  </a:cubicBezTo>
                  <a:cubicBezTo>
                    <a:pt x="278" y="381"/>
                    <a:pt x="278" y="380"/>
                    <a:pt x="291" y="380"/>
                  </a:cubicBezTo>
                  <a:cubicBezTo>
                    <a:pt x="292" y="372"/>
                    <a:pt x="296" y="367"/>
                    <a:pt x="305" y="366"/>
                  </a:cubicBezTo>
                  <a:cubicBezTo>
                    <a:pt x="306" y="358"/>
                    <a:pt x="304" y="349"/>
                    <a:pt x="307" y="342"/>
                  </a:cubicBezTo>
                  <a:cubicBezTo>
                    <a:pt x="312" y="332"/>
                    <a:pt x="324" y="327"/>
                    <a:pt x="332" y="327"/>
                  </a:cubicBezTo>
                  <a:cubicBezTo>
                    <a:pt x="340" y="327"/>
                    <a:pt x="348" y="327"/>
                    <a:pt x="355" y="327"/>
                  </a:cubicBezTo>
                  <a:cubicBezTo>
                    <a:pt x="368" y="327"/>
                    <a:pt x="380" y="327"/>
                    <a:pt x="392" y="332"/>
                  </a:cubicBezTo>
                  <a:cubicBezTo>
                    <a:pt x="393" y="332"/>
                    <a:pt x="393" y="332"/>
                    <a:pt x="393" y="332"/>
                  </a:cubicBezTo>
                  <a:cubicBezTo>
                    <a:pt x="396" y="332"/>
                    <a:pt x="398" y="331"/>
                    <a:pt x="401" y="331"/>
                  </a:cubicBezTo>
                  <a:cubicBezTo>
                    <a:pt x="402" y="331"/>
                    <a:pt x="405" y="330"/>
                    <a:pt x="407" y="330"/>
                  </a:cubicBezTo>
                  <a:cubicBezTo>
                    <a:pt x="409" y="330"/>
                    <a:pt x="411" y="331"/>
                    <a:pt x="412" y="332"/>
                  </a:cubicBezTo>
                  <a:cubicBezTo>
                    <a:pt x="420" y="339"/>
                    <a:pt x="427" y="347"/>
                    <a:pt x="434" y="355"/>
                  </a:cubicBezTo>
                  <a:cubicBezTo>
                    <a:pt x="438" y="360"/>
                    <a:pt x="442" y="366"/>
                    <a:pt x="446" y="371"/>
                  </a:cubicBezTo>
                  <a:cubicBezTo>
                    <a:pt x="448" y="374"/>
                    <a:pt x="454" y="375"/>
                    <a:pt x="455" y="378"/>
                  </a:cubicBezTo>
                  <a:cubicBezTo>
                    <a:pt x="458" y="390"/>
                    <a:pt x="468" y="389"/>
                    <a:pt x="477" y="391"/>
                  </a:cubicBezTo>
                  <a:cubicBezTo>
                    <a:pt x="478" y="386"/>
                    <a:pt x="479" y="382"/>
                    <a:pt x="481" y="378"/>
                  </a:cubicBezTo>
                  <a:cubicBezTo>
                    <a:pt x="492" y="357"/>
                    <a:pt x="510" y="344"/>
                    <a:pt x="531" y="333"/>
                  </a:cubicBezTo>
                  <a:cubicBezTo>
                    <a:pt x="536" y="331"/>
                    <a:pt x="540" y="328"/>
                    <a:pt x="536" y="320"/>
                  </a:cubicBezTo>
                  <a:cubicBezTo>
                    <a:pt x="535" y="318"/>
                    <a:pt x="534" y="316"/>
                    <a:pt x="535" y="315"/>
                  </a:cubicBezTo>
                  <a:cubicBezTo>
                    <a:pt x="528" y="312"/>
                    <a:pt x="522" y="309"/>
                    <a:pt x="518" y="303"/>
                  </a:cubicBezTo>
                  <a:cubicBezTo>
                    <a:pt x="514" y="299"/>
                    <a:pt x="510" y="297"/>
                    <a:pt x="505" y="297"/>
                  </a:cubicBezTo>
                  <a:cubicBezTo>
                    <a:pt x="501" y="297"/>
                    <a:pt x="497" y="298"/>
                    <a:pt x="493" y="300"/>
                  </a:cubicBezTo>
                  <a:cubicBezTo>
                    <a:pt x="486" y="302"/>
                    <a:pt x="480" y="303"/>
                    <a:pt x="474" y="308"/>
                  </a:cubicBezTo>
                  <a:cubicBezTo>
                    <a:pt x="470" y="313"/>
                    <a:pt x="460" y="314"/>
                    <a:pt x="453" y="317"/>
                  </a:cubicBezTo>
                  <a:cubicBezTo>
                    <a:pt x="449" y="319"/>
                    <a:pt x="445" y="320"/>
                    <a:pt x="441" y="320"/>
                  </a:cubicBezTo>
                  <a:cubicBezTo>
                    <a:pt x="437" y="320"/>
                    <a:pt x="433" y="319"/>
                    <a:pt x="429" y="317"/>
                  </a:cubicBezTo>
                  <a:cubicBezTo>
                    <a:pt x="416" y="310"/>
                    <a:pt x="403" y="304"/>
                    <a:pt x="388" y="303"/>
                  </a:cubicBezTo>
                  <a:cubicBezTo>
                    <a:pt x="385" y="303"/>
                    <a:pt x="381" y="303"/>
                    <a:pt x="378" y="303"/>
                  </a:cubicBezTo>
                  <a:cubicBezTo>
                    <a:pt x="374" y="303"/>
                    <a:pt x="370" y="304"/>
                    <a:pt x="366" y="305"/>
                  </a:cubicBezTo>
                  <a:cubicBezTo>
                    <a:pt x="363" y="306"/>
                    <a:pt x="359" y="307"/>
                    <a:pt x="355" y="307"/>
                  </a:cubicBezTo>
                  <a:cubicBezTo>
                    <a:pt x="346" y="307"/>
                    <a:pt x="338" y="303"/>
                    <a:pt x="332" y="295"/>
                  </a:cubicBezTo>
                  <a:cubicBezTo>
                    <a:pt x="325" y="286"/>
                    <a:pt x="318" y="278"/>
                    <a:pt x="312" y="269"/>
                  </a:cubicBezTo>
                  <a:cubicBezTo>
                    <a:pt x="308" y="262"/>
                    <a:pt x="303" y="254"/>
                    <a:pt x="303" y="247"/>
                  </a:cubicBezTo>
                  <a:cubicBezTo>
                    <a:pt x="304" y="224"/>
                    <a:pt x="288" y="211"/>
                    <a:pt x="276" y="196"/>
                  </a:cubicBezTo>
                  <a:cubicBezTo>
                    <a:pt x="268" y="187"/>
                    <a:pt x="257" y="181"/>
                    <a:pt x="254" y="169"/>
                  </a:cubicBezTo>
                  <a:moveTo>
                    <a:pt x="116" y="127"/>
                  </a:moveTo>
                  <a:cubicBezTo>
                    <a:pt x="115" y="128"/>
                    <a:pt x="113" y="128"/>
                    <a:pt x="111" y="128"/>
                  </a:cubicBezTo>
                  <a:cubicBezTo>
                    <a:pt x="111" y="128"/>
                    <a:pt x="110" y="128"/>
                    <a:pt x="110" y="128"/>
                  </a:cubicBezTo>
                  <a:cubicBezTo>
                    <a:pt x="110" y="128"/>
                    <a:pt x="109" y="128"/>
                    <a:pt x="109" y="128"/>
                  </a:cubicBezTo>
                  <a:cubicBezTo>
                    <a:pt x="104" y="128"/>
                    <a:pt x="100" y="128"/>
                    <a:pt x="97" y="134"/>
                  </a:cubicBezTo>
                  <a:cubicBezTo>
                    <a:pt x="100" y="138"/>
                    <a:pt x="102" y="139"/>
                    <a:pt x="103" y="139"/>
                  </a:cubicBezTo>
                  <a:cubicBezTo>
                    <a:pt x="104" y="139"/>
                    <a:pt x="105" y="139"/>
                    <a:pt x="106" y="138"/>
                  </a:cubicBezTo>
                  <a:cubicBezTo>
                    <a:pt x="107" y="137"/>
                    <a:pt x="108" y="136"/>
                    <a:pt x="109" y="136"/>
                  </a:cubicBezTo>
                  <a:cubicBezTo>
                    <a:pt x="110" y="136"/>
                    <a:pt x="111" y="138"/>
                    <a:pt x="111" y="140"/>
                  </a:cubicBezTo>
                  <a:cubicBezTo>
                    <a:pt x="112" y="141"/>
                    <a:pt x="113" y="142"/>
                    <a:pt x="113" y="143"/>
                  </a:cubicBezTo>
                  <a:cubicBezTo>
                    <a:pt x="118" y="142"/>
                    <a:pt x="121" y="139"/>
                    <a:pt x="117" y="134"/>
                  </a:cubicBezTo>
                  <a:cubicBezTo>
                    <a:pt x="116" y="132"/>
                    <a:pt x="117" y="130"/>
                    <a:pt x="116" y="127"/>
                  </a:cubicBezTo>
                  <a:moveTo>
                    <a:pt x="190" y="51"/>
                  </a:moveTo>
                  <a:cubicBezTo>
                    <a:pt x="190" y="51"/>
                    <a:pt x="189" y="52"/>
                    <a:pt x="189" y="52"/>
                  </a:cubicBezTo>
                  <a:cubicBezTo>
                    <a:pt x="189" y="52"/>
                    <a:pt x="190" y="52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moveTo>
                    <a:pt x="196" y="50"/>
                  </a:moveTo>
                  <a:cubicBezTo>
                    <a:pt x="194" y="51"/>
                    <a:pt x="192" y="51"/>
                    <a:pt x="190" y="51"/>
                  </a:cubicBezTo>
                  <a:cubicBezTo>
                    <a:pt x="191" y="54"/>
                    <a:pt x="192" y="56"/>
                    <a:pt x="193" y="57"/>
                  </a:cubicBezTo>
                  <a:cubicBezTo>
                    <a:pt x="194" y="58"/>
                    <a:pt x="196" y="59"/>
                    <a:pt x="197" y="59"/>
                  </a:cubicBezTo>
                  <a:cubicBezTo>
                    <a:pt x="198" y="59"/>
                    <a:pt x="199" y="58"/>
                    <a:pt x="200" y="58"/>
                  </a:cubicBezTo>
                  <a:cubicBezTo>
                    <a:pt x="200" y="58"/>
                    <a:pt x="201" y="58"/>
                    <a:pt x="201" y="57"/>
                  </a:cubicBezTo>
                  <a:cubicBezTo>
                    <a:pt x="199" y="55"/>
                    <a:pt x="198" y="52"/>
                    <a:pt x="196" y="50"/>
                  </a:cubicBezTo>
                  <a:moveTo>
                    <a:pt x="98" y="0"/>
                  </a:moveTo>
                  <a:cubicBezTo>
                    <a:pt x="99" y="2"/>
                    <a:pt x="100" y="3"/>
                    <a:pt x="101" y="4"/>
                  </a:cubicBezTo>
                  <a:cubicBezTo>
                    <a:pt x="101" y="4"/>
                    <a:pt x="102" y="4"/>
                    <a:pt x="102" y="4"/>
                  </a:cubicBezTo>
                  <a:cubicBezTo>
                    <a:pt x="103" y="4"/>
                    <a:pt x="104" y="4"/>
                    <a:pt x="106" y="3"/>
                  </a:cubicBezTo>
                  <a:cubicBezTo>
                    <a:pt x="103" y="2"/>
                    <a:pt x="101" y="1"/>
                    <a:pt x="9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159955" y="1816125"/>
              <a:ext cx="431800" cy="398463"/>
            </a:xfrm>
            <a:custGeom>
              <a:avLst/>
              <a:gdLst>
                <a:gd name="T0" fmla="*/ 9 w 379"/>
                <a:gd name="T1" fmla="*/ 250 h 349"/>
                <a:gd name="T2" fmla="*/ 16 w 379"/>
                <a:gd name="T3" fmla="*/ 250 h 349"/>
                <a:gd name="T4" fmla="*/ 20 w 379"/>
                <a:gd name="T5" fmla="*/ 240 h 349"/>
                <a:gd name="T6" fmla="*/ 29 w 379"/>
                <a:gd name="T7" fmla="*/ 235 h 349"/>
                <a:gd name="T8" fmla="*/ 19 w 379"/>
                <a:gd name="T9" fmla="*/ 155 h 349"/>
                <a:gd name="T10" fmla="*/ 19 w 379"/>
                <a:gd name="T11" fmla="*/ 155 h 349"/>
                <a:gd name="T12" fmla="*/ 125 w 379"/>
                <a:gd name="T13" fmla="*/ 189 h 349"/>
                <a:gd name="T14" fmla="*/ 124 w 379"/>
                <a:gd name="T15" fmla="*/ 199 h 349"/>
                <a:gd name="T16" fmla="*/ 135 w 379"/>
                <a:gd name="T17" fmla="*/ 158 h 349"/>
                <a:gd name="T18" fmla="*/ 115 w 379"/>
                <a:gd name="T19" fmla="*/ 115 h 349"/>
                <a:gd name="T20" fmla="*/ 116 w 379"/>
                <a:gd name="T21" fmla="*/ 109 h 349"/>
                <a:gd name="T22" fmla="*/ 111 w 379"/>
                <a:gd name="T23" fmla="*/ 105 h 349"/>
                <a:gd name="T24" fmla="*/ 133 w 379"/>
                <a:gd name="T25" fmla="*/ 45 h 349"/>
                <a:gd name="T26" fmla="*/ 145 w 379"/>
                <a:gd name="T27" fmla="*/ 45 h 349"/>
                <a:gd name="T28" fmla="*/ 121 w 379"/>
                <a:gd name="T29" fmla="*/ 108 h 349"/>
                <a:gd name="T30" fmla="*/ 107 w 379"/>
                <a:gd name="T31" fmla="*/ 117 h 349"/>
                <a:gd name="T32" fmla="*/ 97 w 379"/>
                <a:gd name="T33" fmla="*/ 106 h 349"/>
                <a:gd name="T34" fmla="*/ 111 w 379"/>
                <a:gd name="T35" fmla="*/ 105 h 349"/>
                <a:gd name="T36" fmla="*/ 135 w 379"/>
                <a:gd name="T37" fmla="*/ 2 h 349"/>
                <a:gd name="T38" fmla="*/ 89 w 379"/>
                <a:gd name="T39" fmla="*/ 99 h 349"/>
                <a:gd name="T40" fmla="*/ 22 w 379"/>
                <a:gd name="T41" fmla="*/ 152 h 349"/>
                <a:gd name="T42" fmla="*/ 30 w 379"/>
                <a:gd name="T43" fmla="*/ 157 h 349"/>
                <a:gd name="T44" fmla="*/ 29 w 379"/>
                <a:gd name="T45" fmla="*/ 161 h 349"/>
                <a:gd name="T46" fmla="*/ 118 w 379"/>
                <a:gd name="T47" fmla="*/ 207 h 349"/>
                <a:gd name="T48" fmla="*/ 124 w 379"/>
                <a:gd name="T49" fmla="*/ 210 h 349"/>
                <a:gd name="T50" fmla="*/ 137 w 379"/>
                <a:gd name="T51" fmla="*/ 235 h 349"/>
                <a:gd name="T52" fmla="*/ 176 w 379"/>
                <a:gd name="T53" fmla="*/ 325 h 349"/>
                <a:gd name="T54" fmla="*/ 174 w 379"/>
                <a:gd name="T55" fmla="*/ 314 h 349"/>
                <a:gd name="T56" fmla="*/ 206 w 379"/>
                <a:gd name="T57" fmla="*/ 292 h 349"/>
                <a:gd name="T58" fmla="*/ 290 w 379"/>
                <a:gd name="T59" fmla="*/ 332 h 349"/>
                <a:gd name="T60" fmla="*/ 333 w 379"/>
                <a:gd name="T61" fmla="*/ 349 h 349"/>
                <a:gd name="T62" fmla="*/ 375 w 379"/>
                <a:gd name="T63" fmla="*/ 327 h 349"/>
                <a:gd name="T64" fmla="*/ 354 w 379"/>
                <a:gd name="T65" fmla="*/ 303 h 349"/>
                <a:gd name="T66" fmla="*/ 320 w 379"/>
                <a:gd name="T67" fmla="*/ 290 h 349"/>
                <a:gd name="T68" fmla="*/ 258 w 379"/>
                <a:gd name="T69" fmla="*/ 274 h 349"/>
                <a:gd name="T70" fmla="*/ 253 w 379"/>
                <a:gd name="T71" fmla="*/ 273 h 349"/>
                <a:gd name="T72" fmla="*/ 201 w 379"/>
                <a:gd name="T73" fmla="*/ 243 h 349"/>
                <a:gd name="T74" fmla="*/ 248 w 379"/>
                <a:gd name="T75" fmla="*/ 198 h 349"/>
                <a:gd name="T76" fmla="*/ 254 w 379"/>
                <a:gd name="T77" fmla="*/ 193 h 349"/>
                <a:gd name="T78" fmla="*/ 243 w 379"/>
                <a:gd name="T79" fmla="*/ 164 h 349"/>
                <a:gd name="T80" fmla="*/ 233 w 379"/>
                <a:gd name="T81" fmla="*/ 167 h 349"/>
                <a:gd name="T82" fmla="*/ 214 w 379"/>
                <a:gd name="T83" fmla="*/ 185 h 349"/>
                <a:gd name="T84" fmla="*/ 218 w 379"/>
                <a:gd name="T85" fmla="*/ 171 h 349"/>
                <a:gd name="T86" fmla="*/ 215 w 379"/>
                <a:gd name="T87" fmla="*/ 151 h 349"/>
                <a:gd name="T88" fmla="*/ 204 w 379"/>
                <a:gd name="T89" fmla="*/ 123 h 349"/>
                <a:gd name="T90" fmla="*/ 177 w 379"/>
                <a:gd name="T91" fmla="*/ 137 h 349"/>
                <a:gd name="T92" fmla="*/ 159 w 379"/>
                <a:gd name="T93" fmla="*/ 76 h 349"/>
                <a:gd name="T94" fmla="*/ 164 w 379"/>
                <a:gd name="T95" fmla="*/ 33 h 349"/>
                <a:gd name="T96" fmla="*/ 144 w 379"/>
                <a:gd name="T97" fmla="*/ 26 h 349"/>
                <a:gd name="T98" fmla="*/ 144 w 379"/>
                <a:gd name="T99" fmla="*/ 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79" h="349">
                  <a:moveTo>
                    <a:pt x="20" y="240"/>
                  </a:moveTo>
                  <a:cubicBezTo>
                    <a:pt x="13" y="240"/>
                    <a:pt x="7" y="241"/>
                    <a:pt x="0" y="242"/>
                  </a:cubicBezTo>
                  <a:cubicBezTo>
                    <a:pt x="2" y="249"/>
                    <a:pt x="5" y="250"/>
                    <a:pt x="9" y="250"/>
                  </a:cubicBezTo>
                  <a:cubicBezTo>
                    <a:pt x="10" y="250"/>
                    <a:pt x="10" y="250"/>
                    <a:pt x="11" y="250"/>
                  </a:cubicBezTo>
                  <a:cubicBezTo>
                    <a:pt x="12" y="249"/>
                    <a:pt x="12" y="249"/>
                    <a:pt x="13" y="249"/>
                  </a:cubicBezTo>
                  <a:cubicBezTo>
                    <a:pt x="14" y="249"/>
                    <a:pt x="15" y="250"/>
                    <a:pt x="16" y="250"/>
                  </a:cubicBezTo>
                  <a:cubicBezTo>
                    <a:pt x="16" y="250"/>
                    <a:pt x="16" y="250"/>
                    <a:pt x="16" y="250"/>
                  </a:cubicBezTo>
                  <a:cubicBezTo>
                    <a:pt x="17" y="250"/>
                    <a:pt x="20" y="245"/>
                    <a:pt x="22" y="242"/>
                  </a:cubicBezTo>
                  <a:cubicBezTo>
                    <a:pt x="21" y="241"/>
                    <a:pt x="21" y="240"/>
                    <a:pt x="20" y="240"/>
                  </a:cubicBezTo>
                  <a:moveTo>
                    <a:pt x="42" y="229"/>
                  </a:moveTo>
                  <a:cubicBezTo>
                    <a:pt x="37" y="230"/>
                    <a:pt x="33" y="231"/>
                    <a:pt x="29" y="231"/>
                  </a:cubicBezTo>
                  <a:cubicBezTo>
                    <a:pt x="29" y="233"/>
                    <a:pt x="29" y="234"/>
                    <a:pt x="29" y="235"/>
                  </a:cubicBezTo>
                  <a:cubicBezTo>
                    <a:pt x="34" y="235"/>
                    <a:pt x="38" y="234"/>
                    <a:pt x="42" y="233"/>
                  </a:cubicBezTo>
                  <a:cubicBezTo>
                    <a:pt x="42" y="232"/>
                    <a:pt x="42" y="231"/>
                    <a:pt x="42" y="229"/>
                  </a:cubicBezTo>
                  <a:moveTo>
                    <a:pt x="19" y="155"/>
                  </a:moveTo>
                  <a:cubicBezTo>
                    <a:pt x="19" y="155"/>
                    <a:pt x="18" y="156"/>
                    <a:pt x="18" y="156"/>
                  </a:cubicBezTo>
                  <a:cubicBezTo>
                    <a:pt x="19" y="156"/>
                    <a:pt x="19" y="157"/>
                    <a:pt x="20" y="157"/>
                  </a:cubicBezTo>
                  <a:cubicBezTo>
                    <a:pt x="20" y="156"/>
                    <a:pt x="19" y="155"/>
                    <a:pt x="19" y="155"/>
                  </a:cubicBezTo>
                  <a:moveTo>
                    <a:pt x="124" y="199"/>
                  </a:moveTo>
                  <a:cubicBezTo>
                    <a:pt x="124" y="199"/>
                    <a:pt x="124" y="199"/>
                    <a:pt x="124" y="199"/>
                  </a:cubicBezTo>
                  <a:cubicBezTo>
                    <a:pt x="124" y="196"/>
                    <a:pt x="124" y="193"/>
                    <a:pt x="125" y="189"/>
                  </a:cubicBezTo>
                  <a:cubicBezTo>
                    <a:pt x="125" y="186"/>
                    <a:pt x="126" y="182"/>
                    <a:pt x="126" y="178"/>
                  </a:cubicBezTo>
                  <a:cubicBezTo>
                    <a:pt x="132" y="176"/>
                    <a:pt x="138" y="174"/>
                    <a:pt x="144" y="173"/>
                  </a:cubicBezTo>
                  <a:cubicBezTo>
                    <a:pt x="149" y="182"/>
                    <a:pt x="136" y="199"/>
                    <a:pt x="124" y="199"/>
                  </a:cubicBezTo>
                  <a:moveTo>
                    <a:pt x="139" y="170"/>
                  </a:moveTo>
                  <a:cubicBezTo>
                    <a:pt x="138" y="165"/>
                    <a:pt x="134" y="162"/>
                    <a:pt x="128" y="162"/>
                  </a:cubicBezTo>
                  <a:cubicBezTo>
                    <a:pt x="130" y="161"/>
                    <a:pt x="133" y="158"/>
                    <a:pt x="135" y="158"/>
                  </a:cubicBezTo>
                  <a:cubicBezTo>
                    <a:pt x="140" y="158"/>
                    <a:pt x="144" y="159"/>
                    <a:pt x="149" y="160"/>
                  </a:cubicBezTo>
                  <a:cubicBezTo>
                    <a:pt x="147" y="168"/>
                    <a:pt x="147" y="169"/>
                    <a:pt x="139" y="170"/>
                  </a:cubicBezTo>
                  <a:moveTo>
                    <a:pt x="115" y="115"/>
                  </a:moveTo>
                  <a:cubicBezTo>
                    <a:pt x="115" y="115"/>
                    <a:pt x="114" y="115"/>
                    <a:pt x="114" y="115"/>
                  </a:cubicBezTo>
                  <a:cubicBezTo>
                    <a:pt x="113" y="115"/>
                    <a:pt x="112" y="112"/>
                    <a:pt x="112" y="112"/>
                  </a:cubicBezTo>
                  <a:cubicBezTo>
                    <a:pt x="113" y="109"/>
                    <a:pt x="115" y="109"/>
                    <a:pt x="116" y="109"/>
                  </a:cubicBezTo>
                  <a:cubicBezTo>
                    <a:pt x="118" y="109"/>
                    <a:pt x="119" y="109"/>
                    <a:pt x="120" y="110"/>
                  </a:cubicBezTo>
                  <a:cubicBezTo>
                    <a:pt x="121" y="114"/>
                    <a:pt x="118" y="115"/>
                    <a:pt x="115" y="115"/>
                  </a:cubicBezTo>
                  <a:moveTo>
                    <a:pt x="111" y="105"/>
                  </a:moveTo>
                  <a:cubicBezTo>
                    <a:pt x="111" y="105"/>
                    <a:pt x="110" y="105"/>
                    <a:pt x="110" y="104"/>
                  </a:cubicBezTo>
                  <a:cubicBezTo>
                    <a:pt x="106" y="101"/>
                    <a:pt x="105" y="98"/>
                    <a:pt x="108" y="94"/>
                  </a:cubicBezTo>
                  <a:cubicBezTo>
                    <a:pt x="117" y="78"/>
                    <a:pt x="125" y="61"/>
                    <a:pt x="133" y="45"/>
                  </a:cubicBezTo>
                  <a:cubicBezTo>
                    <a:pt x="135" y="43"/>
                    <a:pt x="137" y="41"/>
                    <a:pt x="139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4" y="43"/>
                    <a:pt x="145" y="45"/>
                  </a:cubicBezTo>
                  <a:cubicBezTo>
                    <a:pt x="147" y="49"/>
                    <a:pt x="148" y="54"/>
                    <a:pt x="149" y="58"/>
                  </a:cubicBezTo>
                  <a:cubicBezTo>
                    <a:pt x="146" y="72"/>
                    <a:pt x="144" y="84"/>
                    <a:pt x="141" y="95"/>
                  </a:cubicBezTo>
                  <a:cubicBezTo>
                    <a:pt x="138" y="103"/>
                    <a:pt x="130" y="108"/>
                    <a:pt x="121" y="108"/>
                  </a:cubicBezTo>
                  <a:cubicBezTo>
                    <a:pt x="118" y="108"/>
                    <a:pt x="115" y="107"/>
                    <a:pt x="112" y="106"/>
                  </a:cubicBezTo>
                  <a:cubicBezTo>
                    <a:pt x="111" y="110"/>
                    <a:pt x="110" y="113"/>
                    <a:pt x="109" y="115"/>
                  </a:cubicBezTo>
                  <a:cubicBezTo>
                    <a:pt x="109" y="116"/>
                    <a:pt x="108" y="117"/>
                    <a:pt x="107" y="117"/>
                  </a:cubicBezTo>
                  <a:cubicBezTo>
                    <a:pt x="107" y="117"/>
                    <a:pt x="107" y="117"/>
                    <a:pt x="107" y="117"/>
                  </a:cubicBezTo>
                  <a:cubicBezTo>
                    <a:pt x="105" y="116"/>
                    <a:pt x="103" y="115"/>
                    <a:pt x="101" y="114"/>
                  </a:cubicBezTo>
                  <a:cubicBezTo>
                    <a:pt x="99" y="111"/>
                    <a:pt x="98" y="108"/>
                    <a:pt x="97" y="106"/>
                  </a:cubicBezTo>
                  <a:cubicBezTo>
                    <a:pt x="96" y="105"/>
                    <a:pt x="95" y="105"/>
                    <a:pt x="94" y="104"/>
                  </a:cubicBezTo>
                  <a:cubicBezTo>
                    <a:pt x="94" y="104"/>
                    <a:pt x="94" y="103"/>
                    <a:pt x="94" y="103"/>
                  </a:cubicBezTo>
                  <a:cubicBezTo>
                    <a:pt x="100" y="103"/>
                    <a:pt x="105" y="104"/>
                    <a:pt x="111" y="105"/>
                  </a:cubicBezTo>
                  <a:moveTo>
                    <a:pt x="145" y="0"/>
                  </a:moveTo>
                  <a:cubicBezTo>
                    <a:pt x="142" y="0"/>
                    <a:pt x="140" y="0"/>
                    <a:pt x="137" y="0"/>
                  </a:cubicBezTo>
                  <a:cubicBezTo>
                    <a:pt x="136" y="0"/>
                    <a:pt x="135" y="1"/>
                    <a:pt x="135" y="2"/>
                  </a:cubicBezTo>
                  <a:cubicBezTo>
                    <a:pt x="119" y="11"/>
                    <a:pt x="112" y="26"/>
                    <a:pt x="108" y="43"/>
                  </a:cubicBezTo>
                  <a:cubicBezTo>
                    <a:pt x="106" y="52"/>
                    <a:pt x="102" y="61"/>
                    <a:pt x="99" y="70"/>
                  </a:cubicBezTo>
                  <a:cubicBezTo>
                    <a:pt x="95" y="80"/>
                    <a:pt x="87" y="87"/>
                    <a:pt x="89" y="99"/>
                  </a:cubicBezTo>
                  <a:cubicBezTo>
                    <a:pt x="89" y="103"/>
                    <a:pt x="86" y="108"/>
                    <a:pt x="83" y="110"/>
                  </a:cubicBezTo>
                  <a:cubicBezTo>
                    <a:pt x="69" y="120"/>
                    <a:pt x="55" y="129"/>
                    <a:pt x="42" y="138"/>
                  </a:cubicBezTo>
                  <a:cubicBezTo>
                    <a:pt x="35" y="142"/>
                    <a:pt x="28" y="146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5" y="153"/>
                    <a:pt x="28" y="155"/>
                    <a:pt x="30" y="157"/>
                  </a:cubicBezTo>
                  <a:cubicBezTo>
                    <a:pt x="30" y="158"/>
                    <a:pt x="30" y="159"/>
                    <a:pt x="30" y="159"/>
                  </a:cubicBezTo>
                  <a:cubicBezTo>
                    <a:pt x="29" y="160"/>
                    <a:pt x="28" y="160"/>
                    <a:pt x="28" y="160"/>
                  </a:cubicBezTo>
                  <a:cubicBezTo>
                    <a:pt x="28" y="160"/>
                    <a:pt x="28" y="160"/>
                    <a:pt x="29" y="161"/>
                  </a:cubicBezTo>
                  <a:cubicBezTo>
                    <a:pt x="47" y="169"/>
                    <a:pt x="66" y="179"/>
                    <a:pt x="84" y="189"/>
                  </a:cubicBezTo>
                  <a:cubicBezTo>
                    <a:pt x="94" y="194"/>
                    <a:pt x="105" y="199"/>
                    <a:pt x="115" y="205"/>
                  </a:cubicBezTo>
                  <a:cubicBezTo>
                    <a:pt x="116" y="206"/>
                    <a:pt x="117" y="206"/>
                    <a:pt x="118" y="207"/>
                  </a:cubicBezTo>
                  <a:cubicBezTo>
                    <a:pt x="118" y="207"/>
                    <a:pt x="119" y="207"/>
                    <a:pt x="119" y="207"/>
                  </a:cubicBezTo>
                  <a:cubicBezTo>
                    <a:pt x="119" y="207"/>
                    <a:pt x="119" y="207"/>
                    <a:pt x="119" y="207"/>
                  </a:cubicBezTo>
                  <a:cubicBezTo>
                    <a:pt x="121" y="207"/>
                    <a:pt x="123" y="209"/>
                    <a:pt x="124" y="210"/>
                  </a:cubicBezTo>
                  <a:cubicBezTo>
                    <a:pt x="124" y="211"/>
                    <a:pt x="124" y="213"/>
                    <a:pt x="123" y="214"/>
                  </a:cubicBezTo>
                  <a:cubicBezTo>
                    <a:pt x="123" y="214"/>
                    <a:pt x="123" y="214"/>
                    <a:pt x="124" y="215"/>
                  </a:cubicBezTo>
                  <a:cubicBezTo>
                    <a:pt x="128" y="221"/>
                    <a:pt x="132" y="229"/>
                    <a:pt x="137" y="235"/>
                  </a:cubicBezTo>
                  <a:cubicBezTo>
                    <a:pt x="149" y="247"/>
                    <a:pt x="157" y="261"/>
                    <a:pt x="158" y="279"/>
                  </a:cubicBezTo>
                  <a:cubicBezTo>
                    <a:pt x="159" y="289"/>
                    <a:pt x="165" y="299"/>
                    <a:pt x="169" y="308"/>
                  </a:cubicBezTo>
                  <a:cubicBezTo>
                    <a:pt x="171" y="314"/>
                    <a:pt x="174" y="319"/>
                    <a:pt x="176" y="325"/>
                  </a:cubicBezTo>
                  <a:cubicBezTo>
                    <a:pt x="176" y="325"/>
                    <a:pt x="176" y="325"/>
                    <a:pt x="176" y="326"/>
                  </a:cubicBezTo>
                  <a:cubicBezTo>
                    <a:pt x="178" y="325"/>
                    <a:pt x="180" y="325"/>
                    <a:pt x="182" y="325"/>
                  </a:cubicBezTo>
                  <a:cubicBezTo>
                    <a:pt x="179" y="321"/>
                    <a:pt x="176" y="318"/>
                    <a:pt x="174" y="314"/>
                  </a:cubicBezTo>
                  <a:cubicBezTo>
                    <a:pt x="173" y="311"/>
                    <a:pt x="172" y="306"/>
                    <a:pt x="173" y="304"/>
                  </a:cubicBezTo>
                  <a:cubicBezTo>
                    <a:pt x="182" y="295"/>
                    <a:pt x="193" y="292"/>
                    <a:pt x="205" y="292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21" y="292"/>
                    <a:pt x="233" y="299"/>
                    <a:pt x="245" y="306"/>
                  </a:cubicBezTo>
                  <a:cubicBezTo>
                    <a:pt x="254" y="310"/>
                    <a:pt x="262" y="315"/>
                    <a:pt x="271" y="321"/>
                  </a:cubicBezTo>
                  <a:cubicBezTo>
                    <a:pt x="277" y="325"/>
                    <a:pt x="284" y="326"/>
                    <a:pt x="290" y="332"/>
                  </a:cubicBezTo>
                  <a:cubicBezTo>
                    <a:pt x="294" y="337"/>
                    <a:pt x="302" y="338"/>
                    <a:pt x="308" y="341"/>
                  </a:cubicBezTo>
                  <a:cubicBezTo>
                    <a:pt x="312" y="344"/>
                    <a:pt x="317" y="347"/>
                    <a:pt x="321" y="348"/>
                  </a:cubicBezTo>
                  <a:cubicBezTo>
                    <a:pt x="325" y="348"/>
                    <a:pt x="329" y="349"/>
                    <a:pt x="333" y="349"/>
                  </a:cubicBezTo>
                  <a:cubicBezTo>
                    <a:pt x="338" y="349"/>
                    <a:pt x="342" y="348"/>
                    <a:pt x="346" y="346"/>
                  </a:cubicBezTo>
                  <a:cubicBezTo>
                    <a:pt x="354" y="343"/>
                    <a:pt x="363" y="345"/>
                    <a:pt x="371" y="340"/>
                  </a:cubicBezTo>
                  <a:cubicBezTo>
                    <a:pt x="376" y="336"/>
                    <a:pt x="379" y="333"/>
                    <a:pt x="375" y="327"/>
                  </a:cubicBezTo>
                  <a:cubicBezTo>
                    <a:pt x="372" y="322"/>
                    <a:pt x="372" y="315"/>
                    <a:pt x="364" y="314"/>
                  </a:cubicBezTo>
                  <a:cubicBezTo>
                    <a:pt x="363" y="314"/>
                    <a:pt x="363" y="313"/>
                    <a:pt x="362" y="313"/>
                  </a:cubicBezTo>
                  <a:cubicBezTo>
                    <a:pt x="360" y="309"/>
                    <a:pt x="358" y="306"/>
                    <a:pt x="354" y="303"/>
                  </a:cubicBezTo>
                  <a:cubicBezTo>
                    <a:pt x="344" y="297"/>
                    <a:pt x="335" y="290"/>
                    <a:pt x="323" y="290"/>
                  </a:cubicBezTo>
                  <a:cubicBezTo>
                    <a:pt x="323" y="290"/>
                    <a:pt x="323" y="290"/>
                    <a:pt x="322" y="290"/>
                  </a:cubicBezTo>
                  <a:cubicBezTo>
                    <a:pt x="322" y="290"/>
                    <a:pt x="321" y="290"/>
                    <a:pt x="320" y="290"/>
                  </a:cubicBezTo>
                  <a:cubicBezTo>
                    <a:pt x="310" y="290"/>
                    <a:pt x="301" y="287"/>
                    <a:pt x="291" y="285"/>
                  </a:cubicBezTo>
                  <a:cubicBezTo>
                    <a:pt x="285" y="283"/>
                    <a:pt x="278" y="282"/>
                    <a:pt x="272" y="280"/>
                  </a:cubicBezTo>
                  <a:cubicBezTo>
                    <a:pt x="267" y="278"/>
                    <a:pt x="263" y="276"/>
                    <a:pt x="258" y="274"/>
                  </a:cubicBezTo>
                  <a:cubicBezTo>
                    <a:pt x="257" y="274"/>
                    <a:pt x="256" y="273"/>
                    <a:pt x="255" y="273"/>
                  </a:cubicBezTo>
                  <a:cubicBezTo>
                    <a:pt x="255" y="273"/>
                    <a:pt x="255" y="273"/>
                    <a:pt x="255" y="273"/>
                  </a:cubicBezTo>
                  <a:cubicBezTo>
                    <a:pt x="254" y="273"/>
                    <a:pt x="253" y="273"/>
                    <a:pt x="253" y="273"/>
                  </a:cubicBezTo>
                  <a:cubicBezTo>
                    <a:pt x="245" y="273"/>
                    <a:pt x="239" y="267"/>
                    <a:pt x="232" y="264"/>
                  </a:cubicBezTo>
                  <a:cubicBezTo>
                    <a:pt x="227" y="263"/>
                    <a:pt x="223" y="259"/>
                    <a:pt x="219" y="256"/>
                  </a:cubicBezTo>
                  <a:cubicBezTo>
                    <a:pt x="213" y="252"/>
                    <a:pt x="207" y="247"/>
                    <a:pt x="201" y="243"/>
                  </a:cubicBezTo>
                  <a:cubicBezTo>
                    <a:pt x="197" y="240"/>
                    <a:pt x="198" y="232"/>
                    <a:pt x="202" y="230"/>
                  </a:cubicBezTo>
                  <a:cubicBezTo>
                    <a:pt x="211" y="226"/>
                    <a:pt x="216" y="219"/>
                    <a:pt x="223" y="212"/>
                  </a:cubicBezTo>
                  <a:cubicBezTo>
                    <a:pt x="230" y="205"/>
                    <a:pt x="237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48" y="198"/>
                    <a:pt x="248" y="198"/>
                    <a:pt x="248" y="198"/>
                  </a:cubicBezTo>
                  <a:cubicBezTo>
                    <a:pt x="250" y="198"/>
                    <a:pt x="254" y="195"/>
                    <a:pt x="254" y="193"/>
                  </a:cubicBezTo>
                  <a:cubicBezTo>
                    <a:pt x="254" y="187"/>
                    <a:pt x="253" y="182"/>
                    <a:pt x="256" y="177"/>
                  </a:cubicBezTo>
                  <a:cubicBezTo>
                    <a:pt x="256" y="176"/>
                    <a:pt x="256" y="175"/>
                    <a:pt x="256" y="174"/>
                  </a:cubicBezTo>
                  <a:cubicBezTo>
                    <a:pt x="254" y="167"/>
                    <a:pt x="245" y="171"/>
                    <a:pt x="243" y="164"/>
                  </a:cubicBezTo>
                  <a:cubicBezTo>
                    <a:pt x="243" y="164"/>
                    <a:pt x="242" y="164"/>
                    <a:pt x="242" y="164"/>
                  </a:cubicBezTo>
                  <a:cubicBezTo>
                    <a:pt x="242" y="164"/>
                    <a:pt x="242" y="164"/>
                    <a:pt x="242" y="164"/>
                  </a:cubicBezTo>
                  <a:cubicBezTo>
                    <a:pt x="239" y="165"/>
                    <a:pt x="235" y="165"/>
                    <a:pt x="233" y="167"/>
                  </a:cubicBezTo>
                  <a:cubicBezTo>
                    <a:pt x="229" y="168"/>
                    <a:pt x="225" y="171"/>
                    <a:pt x="224" y="174"/>
                  </a:cubicBezTo>
                  <a:cubicBezTo>
                    <a:pt x="223" y="180"/>
                    <a:pt x="218" y="181"/>
                    <a:pt x="214" y="185"/>
                  </a:cubicBezTo>
                  <a:cubicBezTo>
                    <a:pt x="214" y="185"/>
                    <a:pt x="214" y="185"/>
                    <a:pt x="214" y="185"/>
                  </a:cubicBezTo>
                  <a:cubicBezTo>
                    <a:pt x="213" y="185"/>
                    <a:pt x="210" y="183"/>
                    <a:pt x="210" y="183"/>
                  </a:cubicBezTo>
                  <a:cubicBezTo>
                    <a:pt x="211" y="181"/>
                    <a:pt x="211" y="178"/>
                    <a:pt x="213" y="177"/>
                  </a:cubicBezTo>
                  <a:cubicBezTo>
                    <a:pt x="214" y="174"/>
                    <a:pt x="217" y="173"/>
                    <a:pt x="218" y="171"/>
                  </a:cubicBezTo>
                  <a:cubicBezTo>
                    <a:pt x="221" y="168"/>
                    <a:pt x="223" y="164"/>
                    <a:pt x="227" y="160"/>
                  </a:cubicBezTo>
                  <a:cubicBezTo>
                    <a:pt x="226" y="159"/>
                    <a:pt x="225" y="157"/>
                    <a:pt x="223" y="156"/>
                  </a:cubicBezTo>
                  <a:cubicBezTo>
                    <a:pt x="221" y="154"/>
                    <a:pt x="218" y="152"/>
                    <a:pt x="215" y="151"/>
                  </a:cubicBezTo>
                  <a:cubicBezTo>
                    <a:pt x="209" y="147"/>
                    <a:pt x="208" y="141"/>
                    <a:pt x="208" y="134"/>
                  </a:cubicBezTo>
                  <a:cubicBezTo>
                    <a:pt x="208" y="133"/>
                    <a:pt x="208" y="131"/>
                    <a:pt x="208" y="131"/>
                  </a:cubicBezTo>
                  <a:cubicBezTo>
                    <a:pt x="205" y="129"/>
                    <a:pt x="204" y="126"/>
                    <a:pt x="204" y="123"/>
                  </a:cubicBezTo>
                  <a:cubicBezTo>
                    <a:pt x="198" y="125"/>
                    <a:pt x="193" y="127"/>
                    <a:pt x="188" y="129"/>
                  </a:cubicBezTo>
                  <a:cubicBezTo>
                    <a:pt x="184" y="131"/>
                    <a:pt x="180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3" y="137"/>
                    <a:pt x="169" y="131"/>
                    <a:pt x="166" y="128"/>
                  </a:cubicBezTo>
                  <a:cubicBezTo>
                    <a:pt x="161" y="123"/>
                    <a:pt x="156" y="117"/>
                    <a:pt x="157" y="109"/>
                  </a:cubicBezTo>
                  <a:cubicBezTo>
                    <a:pt x="159" y="98"/>
                    <a:pt x="158" y="87"/>
                    <a:pt x="159" y="76"/>
                  </a:cubicBezTo>
                  <a:cubicBezTo>
                    <a:pt x="161" y="60"/>
                    <a:pt x="157" y="43"/>
                    <a:pt x="168" y="29"/>
                  </a:cubicBezTo>
                  <a:cubicBezTo>
                    <a:pt x="168" y="29"/>
                    <a:pt x="168" y="28"/>
                    <a:pt x="168" y="28"/>
                  </a:cubicBezTo>
                  <a:cubicBezTo>
                    <a:pt x="167" y="30"/>
                    <a:pt x="165" y="32"/>
                    <a:pt x="164" y="33"/>
                  </a:cubicBezTo>
                  <a:cubicBezTo>
                    <a:pt x="161" y="37"/>
                    <a:pt x="157" y="40"/>
                    <a:pt x="154" y="40"/>
                  </a:cubicBezTo>
                  <a:cubicBezTo>
                    <a:pt x="153" y="40"/>
                    <a:pt x="152" y="40"/>
                    <a:pt x="151" y="39"/>
                  </a:cubicBezTo>
                  <a:cubicBezTo>
                    <a:pt x="148" y="37"/>
                    <a:pt x="144" y="30"/>
                    <a:pt x="144" y="26"/>
                  </a:cubicBezTo>
                  <a:cubicBezTo>
                    <a:pt x="144" y="23"/>
                    <a:pt x="148" y="18"/>
                    <a:pt x="143" y="15"/>
                  </a:cubicBezTo>
                  <a:cubicBezTo>
                    <a:pt x="142" y="14"/>
                    <a:pt x="143" y="12"/>
                    <a:pt x="143" y="11"/>
                  </a:cubicBezTo>
                  <a:cubicBezTo>
                    <a:pt x="143" y="9"/>
                    <a:pt x="144" y="8"/>
                    <a:pt x="144" y="6"/>
                  </a:cubicBezTo>
                  <a:cubicBezTo>
                    <a:pt x="145" y="4"/>
                    <a:pt x="144" y="2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082167" y="1993925"/>
              <a:ext cx="277813" cy="349250"/>
            </a:xfrm>
            <a:custGeom>
              <a:avLst/>
              <a:gdLst>
                <a:gd name="T0" fmla="*/ 106 w 244"/>
                <a:gd name="T1" fmla="*/ 128 h 307"/>
                <a:gd name="T2" fmla="*/ 103 w 244"/>
                <a:gd name="T3" fmla="*/ 144 h 307"/>
                <a:gd name="T4" fmla="*/ 99 w 244"/>
                <a:gd name="T5" fmla="*/ 137 h 307"/>
                <a:gd name="T6" fmla="*/ 93 w 244"/>
                <a:gd name="T7" fmla="*/ 140 h 307"/>
                <a:gd name="T8" fmla="*/ 99 w 244"/>
                <a:gd name="T9" fmla="*/ 129 h 307"/>
                <a:gd name="T10" fmla="*/ 101 w 244"/>
                <a:gd name="T11" fmla="*/ 129 h 307"/>
                <a:gd name="T12" fmla="*/ 68 w 244"/>
                <a:gd name="T13" fmla="*/ 86 h 307"/>
                <a:gd name="T14" fmla="*/ 90 w 244"/>
                <a:gd name="T15" fmla="*/ 86 h 307"/>
                <a:gd name="T16" fmla="*/ 84 w 244"/>
                <a:gd name="T17" fmla="*/ 94 h 307"/>
                <a:gd name="T18" fmla="*/ 79 w 244"/>
                <a:gd name="T19" fmla="*/ 94 h 307"/>
                <a:gd name="T20" fmla="*/ 97 w 244"/>
                <a:gd name="T21" fmla="*/ 79 h 307"/>
                <a:gd name="T22" fmla="*/ 110 w 244"/>
                <a:gd name="T23" fmla="*/ 73 h 307"/>
                <a:gd name="T24" fmla="*/ 97 w 244"/>
                <a:gd name="T25" fmla="*/ 79 h 307"/>
                <a:gd name="T26" fmla="*/ 80 w 244"/>
                <a:gd name="T27" fmla="*/ 12 h 307"/>
                <a:gd name="T28" fmla="*/ 61 w 244"/>
                <a:gd name="T29" fmla="*/ 42 h 307"/>
                <a:gd name="T30" fmla="*/ 56 w 244"/>
                <a:gd name="T31" fmla="*/ 59 h 307"/>
                <a:gd name="T32" fmla="*/ 15 w 244"/>
                <a:gd name="T33" fmla="*/ 138 h 307"/>
                <a:gd name="T34" fmla="*/ 3 w 244"/>
                <a:gd name="T35" fmla="*/ 166 h 307"/>
                <a:gd name="T36" fmla="*/ 49 w 244"/>
                <a:gd name="T37" fmla="*/ 172 h 307"/>
                <a:gd name="T38" fmla="*/ 141 w 244"/>
                <a:gd name="T39" fmla="*/ 179 h 307"/>
                <a:gd name="T40" fmla="*/ 149 w 244"/>
                <a:gd name="T41" fmla="*/ 206 h 307"/>
                <a:gd name="T42" fmla="*/ 77 w 244"/>
                <a:gd name="T43" fmla="*/ 260 h 307"/>
                <a:gd name="T44" fmla="*/ 85 w 244"/>
                <a:gd name="T45" fmla="*/ 269 h 307"/>
                <a:gd name="T46" fmla="*/ 102 w 244"/>
                <a:gd name="T47" fmla="*/ 285 h 307"/>
                <a:gd name="T48" fmla="*/ 113 w 244"/>
                <a:gd name="T49" fmla="*/ 303 h 307"/>
                <a:gd name="T50" fmla="*/ 119 w 244"/>
                <a:gd name="T51" fmla="*/ 306 h 307"/>
                <a:gd name="T52" fmla="*/ 130 w 244"/>
                <a:gd name="T53" fmla="*/ 268 h 307"/>
                <a:gd name="T54" fmla="*/ 148 w 244"/>
                <a:gd name="T55" fmla="*/ 252 h 307"/>
                <a:gd name="T56" fmla="*/ 163 w 244"/>
                <a:gd name="T57" fmla="*/ 248 h 307"/>
                <a:gd name="T58" fmla="*/ 170 w 244"/>
                <a:gd name="T59" fmla="*/ 242 h 307"/>
                <a:gd name="T60" fmla="*/ 170 w 244"/>
                <a:gd name="T61" fmla="*/ 225 h 307"/>
                <a:gd name="T62" fmla="*/ 203 w 244"/>
                <a:gd name="T63" fmla="*/ 224 h 307"/>
                <a:gd name="T64" fmla="*/ 231 w 244"/>
                <a:gd name="T65" fmla="*/ 256 h 307"/>
                <a:gd name="T66" fmla="*/ 237 w 244"/>
                <a:gd name="T67" fmla="*/ 250 h 307"/>
                <a:gd name="T68" fmla="*/ 224 w 244"/>
                <a:gd name="T69" fmla="*/ 234 h 307"/>
                <a:gd name="T70" fmla="*/ 202 w 244"/>
                <a:gd name="T71" fmla="*/ 216 h 307"/>
                <a:gd name="T72" fmla="*/ 206 w 244"/>
                <a:gd name="T73" fmla="*/ 196 h 307"/>
                <a:gd name="T74" fmla="*/ 215 w 244"/>
                <a:gd name="T75" fmla="*/ 174 h 307"/>
                <a:gd name="T76" fmla="*/ 244 w 244"/>
                <a:gd name="T77" fmla="*/ 170 h 307"/>
                <a:gd name="T78" fmla="*/ 237 w 244"/>
                <a:gd name="T79" fmla="*/ 152 h 307"/>
                <a:gd name="T80" fmla="*/ 205 w 244"/>
                <a:gd name="T81" fmla="*/ 79 h 307"/>
                <a:gd name="T82" fmla="*/ 191 w 244"/>
                <a:gd name="T83" fmla="*/ 58 h 307"/>
                <a:gd name="T84" fmla="*/ 187 w 244"/>
                <a:gd name="T85" fmla="*/ 60 h 307"/>
                <a:gd name="T86" fmla="*/ 180 w 244"/>
                <a:gd name="T87" fmla="*/ 52 h 307"/>
                <a:gd name="T88" fmla="*/ 180 w 244"/>
                <a:gd name="T89" fmla="*/ 52 h 307"/>
                <a:gd name="T90" fmla="*/ 186 w 244"/>
                <a:gd name="T91" fmla="*/ 51 h 307"/>
                <a:gd name="T92" fmla="*/ 152 w 244"/>
                <a:gd name="T93" fmla="*/ 33 h 307"/>
                <a:gd name="T94" fmla="*/ 96 w 244"/>
                <a:gd name="T95" fmla="*/ 4 h 307"/>
                <a:gd name="T96" fmla="*/ 91 w 244"/>
                <a:gd name="T97" fmla="*/ 5 h 307"/>
                <a:gd name="T98" fmla="*/ 86 w 244"/>
                <a:gd name="T9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4" h="307">
                  <a:moveTo>
                    <a:pt x="101" y="129"/>
                  </a:moveTo>
                  <a:cubicBezTo>
                    <a:pt x="103" y="129"/>
                    <a:pt x="105" y="129"/>
                    <a:pt x="106" y="128"/>
                  </a:cubicBezTo>
                  <a:cubicBezTo>
                    <a:pt x="107" y="131"/>
                    <a:pt x="106" y="133"/>
                    <a:pt x="107" y="135"/>
                  </a:cubicBezTo>
                  <a:cubicBezTo>
                    <a:pt x="111" y="140"/>
                    <a:pt x="108" y="143"/>
                    <a:pt x="103" y="144"/>
                  </a:cubicBezTo>
                  <a:cubicBezTo>
                    <a:pt x="103" y="143"/>
                    <a:pt x="102" y="142"/>
                    <a:pt x="101" y="141"/>
                  </a:cubicBezTo>
                  <a:cubicBezTo>
                    <a:pt x="101" y="139"/>
                    <a:pt x="100" y="137"/>
                    <a:pt x="99" y="137"/>
                  </a:cubicBezTo>
                  <a:cubicBezTo>
                    <a:pt x="98" y="137"/>
                    <a:pt x="97" y="138"/>
                    <a:pt x="96" y="139"/>
                  </a:cubicBezTo>
                  <a:cubicBezTo>
                    <a:pt x="95" y="140"/>
                    <a:pt x="94" y="140"/>
                    <a:pt x="93" y="140"/>
                  </a:cubicBezTo>
                  <a:cubicBezTo>
                    <a:pt x="92" y="140"/>
                    <a:pt x="90" y="139"/>
                    <a:pt x="87" y="135"/>
                  </a:cubicBezTo>
                  <a:cubicBezTo>
                    <a:pt x="90" y="129"/>
                    <a:pt x="94" y="129"/>
                    <a:pt x="99" y="129"/>
                  </a:cubicBezTo>
                  <a:cubicBezTo>
                    <a:pt x="99" y="129"/>
                    <a:pt x="100" y="129"/>
                    <a:pt x="100" y="129"/>
                  </a:cubicBezTo>
                  <a:cubicBezTo>
                    <a:pt x="100" y="129"/>
                    <a:pt x="101" y="129"/>
                    <a:pt x="101" y="129"/>
                  </a:cubicBezTo>
                  <a:moveTo>
                    <a:pt x="77" y="94"/>
                  </a:moveTo>
                  <a:cubicBezTo>
                    <a:pt x="73" y="94"/>
                    <a:pt x="70" y="93"/>
                    <a:pt x="68" y="86"/>
                  </a:cubicBezTo>
                  <a:cubicBezTo>
                    <a:pt x="75" y="85"/>
                    <a:pt x="81" y="84"/>
                    <a:pt x="88" y="84"/>
                  </a:cubicBezTo>
                  <a:cubicBezTo>
                    <a:pt x="89" y="84"/>
                    <a:pt x="89" y="85"/>
                    <a:pt x="90" y="86"/>
                  </a:cubicBezTo>
                  <a:cubicBezTo>
                    <a:pt x="88" y="89"/>
                    <a:pt x="85" y="94"/>
                    <a:pt x="84" y="94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3" y="94"/>
                    <a:pt x="82" y="93"/>
                    <a:pt x="81" y="93"/>
                  </a:cubicBezTo>
                  <a:cubicBezTo>
                    <a:pt x="80" y="93"/>
                    <a:pt x="80" y="93"/>
                    <a:pt x="79" y="94"/>
                  </a:cubicBezTo>
                  <a:cubicBezTo>
                    <a:pt x="78" y="94"/>
                    <a:pt x="78" y="94"/>
                    <a:pt x="77" y="94"/>
                  </a:cubicBezTo>
                  <a:moveTo>
                    <a:pt x="97" y="79"/>
                  </a:moveTo>
                  <a:cubicBezTo>
                    <a:pt x="97" y="78"/>
                    <a:pt x="97" y="77"/>
                    <a:pt x="97" y="75"/>
                  </a:cubicBezTo>
                  <a:cubicBezTo>
                    <a:pt x="101" y="75"/>
                    <a:pt x="105" y="74"/>
                    <a:pt x="110" y="73"/>
                  </a:cubicBezTo>
                  <a:cubicBezTo>
                    <a:pt x="110" y="75"/>
                    <a:pt x="110" y="76"/>
                    <a:pt x="110" y="77"/>
                  </a:cubicBezTo>
                  <a:cubicBezTo>
                    <a:pt x="106" y="78"/>
                    <a:pt x="102" y="79"/>
                    <a:pt x="97" y="79"/>
                  </a:cubicBezTo>
                  <a:moveTo>
                    <a:pt x="86" y="0"/>
                  </a:moveTo>
                  <a:cubicBezTo>
                    <a:pt x="83" y="4"/>
                    <a:pt x="81" y="8"/>
                    <a:pt x="80" y="12"/>
                  </a:cubicBezTo>
                  <a:cubicBezTo>
                    <a:pt x="78" y="18"/>
                    <a:pt x="74" y="24"/>
                    <a:pt x="69" y="28"/>
                  </a:cubicBezTo>
                  <a:cubicBezTo>
                    <a:pt x="63" y="32"/>
                    <a:pt x="61" y="36"/>
                    <a:pt x="61" y="42"/>
                  </a:cubicBezTo>
                  <a:cubicBezTo>
                    <a:pt x="60" y="49"/>
                    <a:pt x="58" y="54"/>
                    <a:pt x="55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0" y="77"/>
                    <a:pt x="45" y="94"/>
                    <a:pt x="37" y="111"/>
                  </a:cubicBezTo>
                  <a:cubicBezTo>
                    <a:pt x="33" y="121"/>
                    <a:pt x="23" y="129"/>
                    <a:pt x="15" y="138"/>
                  </a:cubicBezTo>
                  <a:cubicBezTo>
                    <a:pt x="11" y="142"/>
                    <a:pt x="4" y="145"/>
                    <a:pt x="2" y="150"/>
                  </a:cubicBezTo>
                  <a:cubicBezTo>
                    <a:pt x="0" y="155"/>
                    <a:pt x="0" y="164"/>
                    <a:pt x="3" y="166"/>
                  </a:cubicBezTo>
                  <a:cubicBezTo>
                    <a:pt x="8" y="169"/>
                    <a:pt x="16" y="170"/>
                    <a:pt x="23" y="171"/>
                  </a:cubicBezTo>
                  <a:cubicBezTo>
                    <a:pt x="31" y="171"/>
                    <a:pt x="40" y="171"/>
                    <a:pt x="49" y="172"/>
                  </a:cubicBezTo>
                  <a:cubicBezTo>
                    <a:pt x="60" y="173"/>
                    <a:pt x="72" y="174"/>
                    <a:pt x="83" y="175"/>
                  </a:cubicBezTo>
                  <a:cubicBezTo>
                    <a:pt x="102" y="177"/>
                    <a:pt x="122" y="177"/>
                    <a:pt x="141" y="179"/>
                  </a:cubicBezTo>
                  <a:cubicBezTo>
                    <a:pt x="147" y="180"/>
                    <a:pt x="154" y="186"/>
                    <a:pt x="157" y="191"/>
                  </a:cubicBezTo>
                  <a:cubicBezTo>
                    <a:pt x="158" y="194"/>
                    <a:pt x="153" y="202"/>
                    <a:pt x="149" y="206"/>
                  </a:cubicBezTo>
                  <a:cubicBezTo>
                    <a:pt x="133" y="221"/>
                    <a:pt x="117" y="235"/>
                    <a:pt x="100" y="247"/>
                  </a:cubicBezTo>
                  <a:cubicBezTo>
                    <a:pt x="93" y="252"/>
                    <a:pt x="85" y="256"/>
                    <a:pt x="77" y="260"/>
                  </a:cubicBezTo>
                  <a:cubicBezTo>
                    <a:pt x="80" y="261"/>
                    <a:pt x="83" y="263"/>
                    <a:pt x="83" y="267"/>
                  </a:cubicBezTo>
                  <a:cubicBezTo>
                    <a:pt x="83" y="268"/>
                    <a:pt x="85" y="268"/>
                    <a:pt x="85" y="269"/>
                  </a:cubicBezTo>
                  <a:cubicBezTo>
                    <a:pt x="91" y="273"/>
                    <a:pt x="97" y="277"/>
                    <a:pt x="104" y="281"/>
                  </a:cubicBezTo>
                  <a:cubicBezTo>
                    <a:pt x="102" y="283"/>
                    <a:pt x="102" y="284"/>
                    <a:pt x="102" y="285"/>
                  </a:cubicBezTo>
                  <a:cubicBezTo>
                    <a:pt x="100" y="289"/>
                    <a:pt x="98" y="294"/>
                    <a:pt x="104" y="297"/>
                  </a:cubicBezTo>
                  <a:cubicBezTo>
                    <a:pt x="108" y="298"/>
                    <a:pt x="113" y="301"/>
                    <a:pt x="113" y="303"/>
                  </a:cubicBezTo>
                  <a:cubicBezTo>
                    <a:pt x="114" y="306"/>
                    <a:pt x="115" y="307"/>
                    <a:pt x="116" y="307"/>
                  </a:cubicBezTo>
                  <a:cubicBezTo>
                    <a:pt x="117" y="307"/>
                    <a:pt x="118" y="306"/>
                    <a:pt x="119" y="306"/>
                  </a:cubicBezTo>
                  <a:cubicBezTo>
                    <a:pt x="127" y="303"/>
                    <a:pt x="134" y="295"/>
                    <a:pt x="133" y="287"/>
                  </a:cubicBezTo>
                  <a:cubicBezTo>
                    <a:pt x="133" y="281"/>
                    <a:pt x="132" y="275"/>
                    <a:pt x="130" y="268"/>
                  </a:cubicBezTo>
                  <a:cubicBezTo>
                    <a:pt x="129" y="263"/>
                    <a:pt x="131" y="261"/>
                    <a:pt x="135" y="259"/>
                  </a:cubicBezTo>
                  <a:cubicBezTo>
                    <a:pt x="140" y="258"/>
                    <a:pt x="144" y="256"/>
                    <a:pt x="148" y="252"/>
                  </a:cubicBezTo>
                  <a:cubicBezTo>
                    <a:pt x="151" y="249"/>
                    <a:pt x="154" y="248"/>
                    <a:pt x="158" y="248"/>
                  </a:cubicBezTo>
                  <a:cubicBezTo>
                    <a:pt x="160" y="248"/>
                    <a:pt x="161" y="248"/>
                    <a:pt x="163" y="248"/>
                  </a:cubicBezTo>
                  <a:cubicBezTo>
                    <a:pt x="164" y="249"/>
                    <a:pt x="165" y="249"/>
                    <a:pt x="166" y="249"/>
                  </a:cubicBezTo>
                  <a:cubicBezTo>
                    <a:pt x="169" y="249"/>
                    <a:pt x="171" y="246"/>
                    <a:pt x="170" y="242"/>
                  </a:cubicBezTo>
                  <a:cubicBezTo>
                    <a:pt x="170" y="240"/>
                    <a:pt x="169" y="238"/>
                    <a:pt x="169" y="236"/>
                  </a:cubicBezTo>
                  <a:cubicBezTo>
                    <a:pt x="168" y="233"/>
                    <a:pt x="168" y="229"/>
                    <a:pt x="170" y="225"/>
                  </a:cubicBezTo>
                  <a:cubicBezTo>
                    <a:pt x="175" y="219"/>
                    <a:pt x="182" y="216"/>
                    <a:pt x="188" y="216"/>
                  </a:cubicBezTo>
                  <a:cubicBezTo>
                    <a:pt x="194" y="216"/>
                    <a:pt x="200" y="219"/>
                    <a:pt x="203" y="224"/>
                  </a:cubicBezTo>
                  <a:cubicBezTo>
                    <a:pt x="208" y="231"/>
                    <a:pt x="212" y="238"/>
                    <a:pt x="217" y="245"/>
                  </a:cubicBezTo>
                  <a:cubicBezTo>
                    <a:pt x="221" y="250"/>
                    <a:pt x="224" y="256"/>
                    <a:pt x="231" y="256"/>
                  </a:cubicBezTo>
                  <a:cubicBezTo>
                    <a:pt x="231" y="256"/>
                    <a:pt x="232" y="256"/>
                    <a:pt x="232" y="256"/>
                  </a:cubicBezTo>
                  <a:cubicBezTo>
                    <a:pt x="236" y="256"/>
                    <a:pt x="239" y="253"/>
                    <a:pt x="237" y="250"/>
                  </a:cubicBezTo>
                  <a:cubicBezTo>
                    <a:pt x="235" y="246"/>
                    <a:pt x="232" y="242"/>
                    <a:pt x="229" y="239"/>
                  </a:cubicBezTo>
                  <a:cubicBezTo>
                    <a:pt x="228" y="237"/>
                    <a:pt x="226" y="236"/>
                    <a:pt x="224" y="234"/>
                  </a:cubicBezTo>
                  <a:cubicBezTo>
                    <a:pt x="219" y="227"/>
                    <a:pt x="214" y="221"/>
                    <a:pt x="205" y="219"/>
                  </a:cubicBezTo>
                  <a:cubicBezTo>
                    <a:pt x="204" y="219"/>
                    <a:pt x="202" y="217"/>
                    <a:pt x="202" y="216"/>
                  </a:cubicBezTo>
                  <a:cubicBezTo>
                    <a:pt x="200" y="211"/>
                    <a:pt x="199" y="206"/>
                    <a:pt x="198" y="202"/>
                  </a:cubicBezTo>
                  <a:cubicBezTo>
                    <a:pt x="201" y="200"/>
                    <a:pt x="203" y="197"/>
                    <a:pt x="206" y="196"/>
                  </a:cubicBezTo>
                  <a:cubicBezTo>
                    <a:pt x="212" y="193"/>
                    <a:pt x="212" y="193"/>
                    <a:pt x="210" y="186"/>
                  </a:cubicBezTo>
                  <a:cubicBezTo>
                    <a:pt x="208" y="183"/>
                    <a:pt x="211" y="175"/>
                    <a:pt x="215" y="174"/>
                  </a:cubicBezTo>
                  <a:cubicBezTo>
                    <a:pt x="219" y="173"/>
                    <a:pt x="223" y="172"/>
                    <a:pt x="228" y="172"/>
                  </a:cubicBezTo>
                  <a:cubicBezTo>
                    <a:pt x="233" y="171"/>
                    <a:pt x="238" y="170"/>
                    <a:pt x="244" y="170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2" y="163"/>
                    <a:pt x="239" y="158"/>
                    <a:pt x="237" y="152"/>
                  </a:cubicBezTo>
                  <a:cubicBezTo>
                    <a:pt x="233" y="143"/>
                    <a:pt x="227" y="133"/>
                    <a:pt x="226" y="123"/>
                  </a:cubicBezTo>
                  <a:cubicBezTo>
                    <a:pt x="225" y="105"/>
                    <a:pt x="217" y="91"/>
                    <a:pt x="205" y="79"/>
                  </a:cubicBezTo>
                  <a:cubicBezTo>
                    <a:pt x="200" y="73"/>
                    <a:pt x="196" y="65"/>
                    <a:pt x="192" y="59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9"/>
                    <a:pt x="190" y="59"/>
                    <a:pt x="190" y="59"/>
                  </a:cubicBezTo>
                  <a:cubicBezTo>
                    <a:pt x="189" y="59"/>
                    <a:pt x="188" y="60"/>
                    <a:pt x="187" y="60"/>
                  </a:cubicBezTo>
                  <a:cubicBezTo>
                    <a:pt x="186" y="60"/>
                    <a:pt x="184" y="59"/>
                    <a:pt x="183" y="58"/>
                  </a:cubicBezTo>
                  <a:cubicBezTo>
                    <a:pt x="182" y="57"/>
                    <a:pt x="181" y="55"/>
                    <a:pt x="180" y="52"/>
                  </a:cubicBezTo>
                  <a:cubicBezTo>
                    <a:pt x="180" y="53"/>
                    <a:pt x="179" y="53"/>
                    <a:pt x="179" y="53"/>
                  </a:cubicBezTo>
                  <a:cubicBezTo>
                    <a:pt x="179" y="53"/>
                    <a:pt x="180" y="52"/>
                    <a:pt x="180" y="52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82" y="52"/>
                    <a:pt x="184" y="52"/>
                    <a:pt x="186" y="51"/>
                  </a:cubicBezTo>
                  <a:cubicBezTo>
                    <a:pt x="185" y="50"/>
                    <a:pt x="184" y="50"/>
                    <a:pt x="183" y="49"/>
                  </a:cubicBezTo>
                  <a:cubicBezTo>
                    <a:pt x="173" y="43"/>
                    <a:pt x="162" y="38"/>
                    <a:pt x="152" y="33"/>
                  </a:cubicBezTo>
                  <a:cubicBezTo>
                    <a:pt x="134" y="23"/>
                    <a:pt x="115" y="13"/>
                    <a:pt x="97" y="5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4" y="5"/>
                    <a:pt x="93" y="5"/>
                    <a:pt x="92" y="5"/>
                  </a:cubicBezTo>
                  <a:cubicBezTo>
                    <a:pt x="92" y="5"/>
                    <a:pt x="91" y="5"/>
                    <a:pt x="91" y="5"/>
                  </a:cubicBezTo>
                  <a:cubicBezTo>
                    <a:pt x="90" y="4"/>
                    <a:pt x="89" y="3"/>
                    <a:pt x="88" y="1"/>
                  </a:cubicBezTo>
                  <a:cubicBezTo>
                    <a:pt x="87" y="1"/>
                    <a:pt x="87" y="0"/>
                    <a:pt x="8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8" name="出自【趣你的PPT】(微信:qunideppt)：最优质的PPT资源库"/>
            <p:cNvSpPr/>
            <p:nvPr/>
          </p:nvSpPr>
          <p:spPr bwMode="auto">
            <a:xfrm>
              <a:off x="10248855" y="2495575"/>
              <a:ext cx="30163" cy="26988"/>
            </a:xfrm>
            <a:custGeom>
              <a:avLst/>
              <a:gdLst>
                <a:gd name="T0" fmla="*/ 13 w 26"/>
                <a:gd name="T1" fmla="*/ 0 h 23"/>
                <a:gd name="T2" fmla="*/ 11 w 26"/>
                <a:gd name="T3" fmla="*/ 2 h 23"/>
                <a:gd name="T4" fmla="*/ 0 w 26"/>
                <a:gd name="T5" fmla="*/ 11 h 23"/>
                <a:gd name="T6" fmla="*/ 1 w 26"/>
                <a:gd name="T7" fmla="*/ 14 h 23"/>
                <a:gd name="T8" fmla="*/ 10 w 26"/>
                <a:gd name="T9" fmla="*/ 23 h 23"/>
                <a:gd name="T10" fmla="*/ 13 w 26"/>
                <a:gd name="T11" fmla="*/ 23 h 23"/>
                <a:gd name="T12" fmla="*/ 26 w 26"/>
                <a:gd name="T13" fmla="*/ 23 h 23"/>
                <a:gd name="T14" fmla="*/ 26 w 26"/>
                <a:gd name="T15" fmla="*/ 21 h 23"/>
                <a:gd name="T16" fmla="*/ 25 w 26"/>
                <a:gd name="T17" fmla="*/ 15 h 23"/>
                <a:gd name="T18" fmla="*/ 21 w 26"/>
                <a:gd name="T19" fmla="*/ 4 h 23"/>
                <a:gd name="T20" fmla="*/ 13 w 26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3">
                  <a:moveTo>
                    <a:pt x="13" y="0"/>
                  </a:moveTo>
                  <a:cubicBezTo>
                    <a:pt x="12" y="0"/>
                    <a:pt x="12" y="1"/>
                    <a:pt x="11" y="2"/>
                  </a:cubicBezTo>
                  <a:cubicBezTo>
                    <a:pt x="10" y="5"/>
                    <a:pt x="5" y="7"/>
                    <a:pt x="0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4" y="17"/>
                    <a:pt x="8" y="20"/>
                    <a:pt x="10" y="23"/>
                  </a:cubicBezTo>
                  <a:cubicBezTo>
                    <a:pt x="11" y="23"/>
                    <a:pt x="12" y="23"/>
                    <a:pt x="13" y="23"/>
                  </a:cubicBezTo>
                  <a:cubicBezTo>
                    <a:pt x="18" y="23"/>
                    <a:pt x="22" y="23"/>
                    <a:pt x="26" y="23"/>
                  </a:cubicBezTo>
                  <a:cubicBezTo>
                    <a:pt x="26" y="22"/>
                    <a:pt x="26" y="22"/>
                    <a:pt x="26" y="21"/>
                  </a:cubicBezTo>
                  <a:cubicBezTo>
                    <a:pt x="25" y="19"/>
                    <a:pt x="25" y="17"/>
                    <a:pt x="25" y="15"/>
                  </a:cubicBezTo>
                  <a:cubicBezTo>
                    <a:pt x="24" y="11"/>
                    <a:pt x="24" y="7"/>
                    <a:pt x="21" y="4"/>
                  </a:cubicBezTo>
                  <a:cubicBezTo>
                    <a:pt x="18" y="2"/>
                    <a:pt x="16" y="0"/>
                    <a:pt x="1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3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244092" y="2495575"/>
              <a:ext cx="36513" cy="36513"/>
            </a:xfrm>
            <a:custGeom>
              <a:avLst/>
              <a:gdLst>
                <a:gd name="T0" fmla="*/ 30 w 32"/>
                <a:gd name="T1" fmla="*/ 21 h 32"/>
                <a:gd name="T2" fmla="*/ 30 w 32"/>
                <a:gd name="T3" fmla="*/ 23 h 32"/>
                <a:gd name="T4" fmla="*/ 17 w 32"/>
                <a:gd name="T5" fmla="*/ 23 h 32"/>
                <a:gd name="T6" fmla="*/ 14 w 32"/>
                <a:gd name="T7" fmla="*/ 23 h 32"/>
                <a:gd name="T8" fmla="*/ 16 w 32"/>
                <a:gd name="T9" fmla="*/ 27 h 32"/>
                <a:gd name="T10" fmla="*/ 19 w 32"/>
                <a:gd name="T11" fmla="*/ 32 h 32"/>
                <a:gd name="T12" fmla="*/ 24 w 32"/>
                <a:gd name="T13" fmla="*/ 32 h 32"/>
                <a:gd name="T14" fmla="*/ 25 w 32"/>
                <a:gd name="T15" fmla="*/ 32 h 32"/>
                <a:gd name="T16" fmla="*/ 30 w 32"/>
                <a:gd name="T17" fmla="*/ 23 h 32"/>
                <a:gd name="T18" fmla="*/ 30 w 32"/>
                <a:gd name="T19" fmla="*/ 21 h 32"/>
                <a:gd name="T20" fmla="*/ 15 w 32"/>
                <a:gd name="T21" fmla="*/ 0 h 32"/>
                <a:gd name="T22" fmla="*/ 3 w 32"/>
                <a:gd name="T23" fmla="*/ 5 h 32"/>
                <a:gd name="T24" fmla="*/ 0 w 32"/>
                <a:gd name="T25" fmla="*/ 10 h 32"/>
                <a:gd name="T26" fmla="*/ 5 w 32"/>
                <a:gd name="T27" fmla="*/ 14 h 32"/>
                <a:gd name="T28" fmla="*/ 5 w 32"/>
                <a:gd name="T29" fmla="*/ 14 h 32"/>
                <a:gd name="T30" fmla="*/ 4 w 32"/>
                <a:gd name="T31" fmla="*/ 11 h 32"/>
                <a:gd name="T32" fmla="*/ 15 w 32"/>
                <a:gd name="T33" fmla="*/ 2 h 32"/>
                <a:gd name="T34" fmla="*/ 17 w 32"/>
                <a:gd name="T35" fmla="*/ 0 h 32"/>
                <a:gd name="T36" fmla="*/ 15 w 32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30" y="22"/>
                    <a:pt x="30" y="22"/>
                    <a:pt x="30" y="23"/>
                  </a:cubicBezTo>
                  <a:cubicBezTo>
                    <a:pt x="26" y="23"/>
                    <a:pt x="22" y="23"/>
                    <a:pt x="17" y="23"/>
                  </a:cubicBezTo>
                  <a:cubicBezTo>
                    <a:pt x="16" y="23"/>
                    <a:pt x="15" y="23"/>
                    <a:pt x="14" y="23"/>
                  </a:cubicBezTo>
                  <a:cubicBezTo>
                    <a:pt x="15" y="24"/>
                    <a:pt x="16" y="26"/>
                    <a:pt x="16" y="27"/>
                  </a:cubicBezTo>
                  <a:cubicBezTo>
                    <a:pt x="17" y="29"/>
                    <a:pt x="18" y="30"/>
                    <a:pt x="19" y="32"/>
                  </a:cubicBezTo>
                  <a:cubicBezTo>
                    <a:pt x="21" y="32"/>
                    <a:pt x="23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30" y="32"/>
                    <a:pt x="32" y="27"/>
                    <a:pt x="30" y="23"/>
                  </a:cubicBezTo>
                  <a:cubicBezTo>
                    <a:pt x="30" y="22"/>
                    <a:pt x="30" y="22"/>
                    <a:pt x="30" y="21"/>
                  </a:cubicBezTo>
                  <a:moveTo>
                    <a:pt x="15" y="0"/>
                  </a:moveTo>
                  <a:cubicBezTo>
                    <a:pt x="11" y="0"/>
                    <a:pt x="7" y="2"/>
                    <a:pt x="3" y="5"/>
                  </a:cubicBezTo>
                  <a:cubicBezTo>
                    <a:pt x="2" y="7"/>
                    <a:pt x="1" y="9"/>
                    <a:pt x="0" y="10"/>
                  </a:cubicBezTo>
                  <a:cubicBezTo>
                    <a:pt x="2" y="12"/>
                    <a:pt x="3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3"/>
                    <a:pt x="5" y="12"/>
                    <a:pt x="4" y="11"/>
                  </a:cubicBezTo>
                  <a:cubicBezTo>
                    <a:pt x="9" y="7"/>
                    <a:pt x="14" y="5"/>
                    <a:pt x="15" y="2"/>
                  </a:cubicBezTo>
                  <a:cubicBezTo>
                    <a:pt x="16" y="1"/>
                    <a:pt x="16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0" name="出自【趣你的PPT】(微信:qunideppt)：最优质的PPT资源库"/>
            <p:cNvSpPr/>
            <p:nvPr/>
          </p:nvSpPr>
          <p:spPr bwMode="auto">
            <a:xfrm>
              <a:off x="10352042" y="2298725"/>
              <a:ext cx="33338" cy="22225"/>
            </a:xfrm>
            <a:custGeom>
              <a:avLst/>
              <a:gdLst>
                <a:gd name="T0" fmla="*/ 10 w 28"/>
                <a:gd name="T1" fmla="*/ 0 h 19"/>
                <a:gd name="T2" fmla="*/ 6 w 28"/>
                <a:gd name="T3" fmla="*/ 1 h 19"/>
                <a:gd name="T4" fmla="*/ 3 w 28"/>
                <a:gd name="T5" fmla="*/ 3 h 19"/>
                <a:gd name="T6" fmla="*/ 0 w 28"/>
                <a:gd name="T7" fmla="*/ 6 h 19"/>
                <a:gd name="T8" fmla="*/ 2 w 28"/>
                <a:gd name="T9" fmla="*/ 8 h 19"/>
                <a:gd name="T10" fmla="*/ 9 w 28"/>
                <a:gd name="T11" fmla="*/ 12 h 19"/>
                <a:gd name="T12" fmla="*/ 22 w 28"/>
                <a:gd name="T13" fmla="*/ 19 h 19"/>
                <a:gd name="T14" fmla="*/ 23 w 28"/>
                <a:gd name="T15" fmla="*/ 19 h 19"/>
                <a:gd name="T16" fmla="*/ 28 w 28"/>
                <a:gd name="T17" fmla="*/ 17 h 19"/>
                <a:gd name="T18" fmla="*/ 27 w 28"/>
                <a:gd name="T19" fmla="*/ 13 h 19"/>
                <a:gd name="T20" fmla="*/ 10 w 28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19">
                  <a:moveTo>
                    <a:pt x="10" y="0"/>
                  </a:moveTo>
                  <a:cubicBezTo>
                    <a:pt x="9" y="0"/>
                    <a:pt x="8" y="1"/>
                    <a:pt x="6" y="1"/>
                  </a:cubicBezTo>
                  <a:cubicBezTo>
                    <a:pt x="5" y="1"/>
                    <a:pt x="4" y="2"/>
                    <a:pt x="3" y="3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4" y="9"/>
                    <a:pt x="7" y="11"/>
                    <a:pt x="9" y="12"/>
                  </a:cubicBezTo>
                  <a:cubicBezTo>
                    <a:pt x="14" y="14"/>
                    <a:pt x="18" y="17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9"/>
                    <a:pt x="26" y="18"/>
                    <a:pt x="28" y="17"/>
                  </a:cubicBezTo>
                  <a:cubicBezTo>
                    <a:pt x="28" y="16"/>
                    <a:pt x="28" y="14"/>
                    <a:pt x="27" y="13"/>
                  </a:cubicBezTo>
                  <a:cubicBezTo>
                    <a:pt x="24" y="5"/>
                    <a:pt x="18" y="0"/>
                    <a:pt x="1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1" name="出自【趣你的PPT】(微信:qunideppt)：最优质的PPT资源库"/>
            <p:cNvSpPr/>
            <p:nvPr/>
          </p:nvSpPr>
          <p:spPr bwMode="auto">
            <a:xfrm>
              <a:off x="10267905" y="2278088"/>
              <a:ext cx="11113" cy="9525"/>
            </a:xfrm>
            <a:custGeom>
              <a:avLst/>
              <a:gdLst>
                <a:gd name="T0" fmla="*/ 9 w 10"/>
                <a:gd name="T1" fmla="*/ 0 h 9"/>
                <a:gd name="T2" fmla="*/ 3 w 10"/>
                <a:gd name="T3" fmla="*/ 9 h 9"/>
                <a:gd name="T4" fmla="*/ 10 w 10"/>
                <a:gd name="T5" fmla="*/ 2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7" y="3"/>
                    <a:pt x="0" y="1"/>
                    <a:pt x="3" y="9"/>
                  </a:cubicBezTo>
                  <a:cubicBezTo>
                    <a:pt x="5" y="6"/>
                    <a:pt x="7" y="4"/>
                    <a:pt x="10" y="2"/>
                  </a:cubicBezTo>
                  <a:cubicBezTo>
                    <a:pt x="9" y="1"/>
                    <a:pt x="9" y="1"/>
                    <a:pt x="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2" name="出自【趣你的PPT】(微信:qunideppt)：最优质的PPT资源库"/>
            <p:cNvSpPr/>
            <p:nvPr/>
          </p:nvSpPr>
          <p:spPr bwMode="auto">
            <a:xfrm>
              <a:off x="10055180" y="2146325"/>
              <a:ext cx="12700" cy="34925"/>
            </a:xfrm>
            <a:custGeom>
              <a:avLst/>
              <a:gdLst>
                <a:gd name="T0" fmla="*/ 8 w 11"/>
                <a:gd name="T1" fmla="*/ 0 h 30"/>
                <a:gd name="T2" fmla="*/ 0 w 11"/>
                <a:gd name="T3" fmla="*/ 21 h 30"/>
                <a:gd name="T4" fmla="*/ 11 w 11"/>
                <a:gd name="T5" fmla="*/ 30 h 30"/>
                <a:gd name="T6" fmla="*/ 8 w 1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cubicBezTo>
                    <a:pt x="7" y="7"/>
                    <a:pt x="4" y="14"/>
                    <a:pt x="0" y="21"/>
                  </a:cubicBezTo>
                  <a:cubicBezTo>
                    <a:pt x="2" y="24"/>
                    <a:pt x="6" y="27"/>
                    <a:pt x="11" y="30"/>
                  </a:cubicBezTo>
                  <a:cubicBezTo>
                    <a:pt x="10" y="18"/>
                    <a:pt x="9" y="10"/>
                    <a:pt x="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3" name="出自【趣你的PPT】(微信:qunideppt)：最优质的PPT资源库"/>
            <p:cNvSpPr/>
            <p:nvPr/>
          </p:nvSpPr>
          <p:spPr bwMode="auto">
            <a:xfrm>
              <a:off x="10844167" y="1939950"/>
              <a:ext cx="47625" cy="44450"/>
            </a:xfrm>
            <a:custGeom>
              <a:avLst/>
              <a:gdLst>
                <a:gd name="T0" fmla="*/ 29 w 42"/>
                <a:gd name="T1" fmla="*/ 0 h 40"/>
                <a:gd name="T2" fmla="*/ 21 w 42"/>
                <a:gd name="T3" fmla="*/ 1 h 40"/>
                <a:gd name="T4" fmla="*/ 2 w 42"/>
                <a:gd name="T5" fmla="*/ 16 h 40"/>
                <a:gd name="T6" fmla="*/ 13 w 42"/>
                <a:gd name="T7" fmla="*/ 37 h 40"/>
                <a:gd name="T8" fmla="*/ 27 w 42"/>
                <a:gd name="T9" fmla="*/ 40 h 40"/>
                <a:gd name="T10" fmla="*/ 32 w 42"/>
                <a:gd name="T11" fmla="*/ 39 h 40"/>
                <a:gd name="T12" fmla="*/ 41 w 42"/>
                <a:gd name="T13" fmla="*/ 27 h 40"/>
                <a:gd name="T14" fmla="*/ 39 w 42"/>
                <a:gd name="T15" fmla="*/ 13 h 40"/>
                <a:gd name="T16" fmla="*/ 41 w 42"/>
                <a:gd name="T17" fmla="*/ 12 h 40"/>
                <a:gd name="T18" fmla="*/ 38 w 42"/>
                <a:gd name="T19" fmla="*/ 4 h 40"/>
                <a:gd name="T20" fmla="*/ 29 w 42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0">
                  <a:moveTo>
                    <a:pt x="29" y="0"/>
                  </a:moveTo>
                  <a:cubicBezTo>
                    <a:pt x="27" y="0"/>
                    <a:pt x="24" y="0"/>
                    <a:pt x="21" y="1"/>
                  </a:cubicBezTo>
                  <a:cubicBezTo>
                    <a:pt x="11" y="1"/>
                    <a:pt x="3" y="8"/>
                    <a:pt x="2" y="16"/>
                  </a:cubicBezTo>
                  <a:cubicBezTo>
                    <a:pt x="0" y="24"/>
                    <a:pt x="5" y="34"/>
                    <a:pt x="13" y="37"/>
                  </a:cubicBezTo>
                  <a:cubicBezTo>
                    <a:pt x="17" y="38"/>
                    <a:pt x="23" y="40"/>
                    <a:pt x="27" y="40"/>
                  </a:cubicBezTo>
                  <a:cubicBezTo>
                    <a:pt x="29" y="40"/>
                    <a:pt x="31" y="39"/>
                    <a:pt x="32" y="39"/>
                  </a:cubicBezTo>
                  <a:cubicBezTo>
                    <a:pt x="36" y="38"/>
                    <a:pt x="40" y="31"/>
                    <a:pt x="41" y="27"/>
                  </a:cubicBezTo>
                  <a:cubicBezTo>
                    <a:pt x="42" y="22"/>
                    <a:pt x="39" y="18"/>
                    <a:pt x="39" y="13"/>
                  </a:cubicBezTo>
                  <a:cubicBezTo>
                    <a:pt x="39" y="13"/>
                    <a:pt x="40" y="13"/>
                    <a:pt x="41" y="12"/>
                  </a:cubicBezTo>
                  <a:cubicBezTo>
                    <a:pt x="40" y="10"/>
                    <a:pt x="39" y="7"/>
                    <a:pt x="38" y="4"/>
                  </a:cubicBezTo>
                  <a:cubicBezTo>
                    <a:pt x="36" y="1"/>
                    <a:pt x="32" y="0"/>
                    <a:pt x="2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4" name="出自【趣你的PPT】(微信:qunideppt)：最优质的PPT资源库"/>
            <p:cNvSpPr/>
            <p:nvPr/>
          </p:nvSpPr>
          <p:spPr bwMode="auto">
            <a:xfrm>
              <a:off x="10791780" y="1778025"/>
              <a:ext cx="41275" cy="36513"/>
            </a:xfrm>
            <a:custGeom>
              <a:avLst/>
              <a:gdLst>
                <a:gd name="T0" fmla="*/ 19 w 36"/>
                <a:gd name="T1" fmla="*/ 0 h 32"/>
                <a:gd name="T2" fmla="*/ 14 w 36"/>
                <a:gd name="T3" fmla="*/ 0 h 32"/>
                <a:gd name="T4" fmla="*/ 1 w 36"/>
                <a:gd name="T5" fmla="*/ 19 h 32"/>
                <a:gd name="T6" fmla="*/ 14 w 36"/>
                <a:gd name="T7" fmla="*/ 32 h 32"/>
                <a:gd name="T8" fmla="*/ 29 w 36"/>
                <a:gd name="T9" fmla="*/ 30 h 32"/>
                <a:gd name="T10" fmla="*/ 34 w 36"/>
                <a:gd name="T11" fmla="*/ 25 h 32"/>
                <a:gd name="T12" fmla="*/ 27 w 36"/>
                <a:gd name="T13" fmla="*/ 1 h 32"/>
                <a:gd name="T14" fmla="*/ 19 w 36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2">
                  <a:moveTo>
                    <a:pt x="19" y="0"/>
                  </a:moveTo>
                  <a:cubicBezTo>
                    <a:pt x="18" y="0"/>
                    <a:pt x="16" y="0"/>
                    <a:pt x="14" y="0"/>
                  </a:cubicBezTo>
                  <a:cubicBezTo>
                    <a:pt x="8" y="1"/>
                    <a:pt x="0" y="13"/>
                    <a:pt x="1" y="19"/>
                  </a:cubicBezTo>
                  <a:cubicBezTo>
                    <a:pt x="2" y="29"/>
                    <a:pt x="5" y="32"/>
                    <a:pt x="14" y="32"/>
                  </a:cubicBezTo>
                  <a:cubicBezTo>
                    <a:pt x="19" y="31"/>
                    <a:pt x="24" y="31"/>
                    <a:pt x="29" y="30"/>
                  </a:cubicBezTo>
                  <a:cubicBezTo>
                    <a:pt x="31" y="29"/>
                    <a:pt x="33" y="27"/>
                    <a:pt x="34" y="25"/>
                  </a:cubicBezTo>
                  <a:cubicBezTo>
                    <a:pt x="36" y="23"/>
                    <a:pt x="30" y="1"/>
                    <a:pt x="27" y="1"/>
                  </a:cubicBezTo>
                  <a:cubicBezTo>
                    <a:pt x="25" y="0"/>
                    <a:pt x="22" y="0"/>
                    <a:pt x="1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5" name="出自【趣你的PPT】(微信:qunideppt)：最优质的PPT资源库"/>
            <p:cNvSpPr/>
            <p:nvPr/>
          </p:nvSpPr>
          <p:spPr bwMode="auto">
            <a:xfrm>
              <a:off x="10493330" y="2584475"/>
              <a:ext cx="63500" cy="84138"/>
            </a:xfrm>
            <a:custGeom>
              <a:avLst/>
              <a:gdLst>
                <a:gd name="T0" fmla="*/ 3 w 55"/>
                <a:gd name="T1" fmla="*/ 0 h 74"/>
                <a:gd name="T2" fmla="*/ 55 w 55"/>
                <a:gd name="T3" fmla="*/ 74 h 74"/>
                <a:gd name="T4" fmla="*/ 40 w 55"/>
                <a:gd name="T5" fmla="*/ 50 h 74"/>
                <a:gd name="T6" fmla="*/ 11 w 55"/>
                <a:gd name="T7" fmla="*/ 5 h 74"/>
                <a:gd name="T8" fmla="*/ 3 w 5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4">
                  <a:moveTo>
                    <a:pt x="3" y="0"/>
                  </a:moveTo>
                  <a:cubicBezTo>
                    <a:pt x="0" y="18"/>
                    <a:pt x="34" y="67"/>
                    <a:pt x="55" y="74"/>
                  </a:cubicBezTo>
                  <a:cubicBezTo>
                    <a:pt x="50" y="66"/>
                    <a:pt x="45" y="58"/>
                    <a:pt x="40" y="50"/>
                  </a:cubicBezTo>
                  <a:cubicBezTo>
                    <a:pt x="30" y="35"/>
                    <a:pt x="21" y="20"/>
                    <a:pt x="11" y="5"/>
                  </a:cubicBezTo>
                  <a:cubicBezTo>
                    <a:pt x="10" y="3"/>
                    <a:pt x="6" y="2"/>
                    <a:pt x="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6" name="出自【趣你的PPT】(微信:qunideppt)：最优质的PPT资源库"/>
            <p:cNvSpPr/>
            <p:nvPr/>
          </p:nvSpPr>
          <p:spPr bwMode="auto">
            <a:xfrm>
              <a:off x="10520317" y="1736750"/>
              <a:ext cx="34925" cy="36513"/>
            </a:xfrm>
            <a:custGeom>
              <a:avLst/>
              <a:gdLst>
                <a:gd name="T0" fmla="*/ 19 w 31"/>
                <a:gd name="T1" fmla="*/ 0 h 32"/>
                <a:gd name="T2" fmla="*/ 16 w 31"/>
                <a:gd name="T3" fmla="*/ 1 h 32"/>
                <a:gd name="T4" fmla="*/ 3 w 31"/>
                <a:gd name="T5" fmla="*/ 23 h 32"/>
                <a:gd name="T6" fmla="*/ 18 w 31"/>
                <a:gd name="T7" fmla="*/ 32 h 32"/>
                <a:gd name="T8" fmla="*/ 20 w 31"/>
                <a:gd name="T9" fmla="*/ 32 h 32"/>
                <a:gd name="T10" fmla="*/ 24 w 31"/>
                <a:gd name="T11" fmla="*/ 21 h 32"/>
                <a:gd name="T12" fmla="*/ 29 w 31"/>
                <a:gd name="T13" fmla="*/ 14 h 32"/>
                <a:gd name="T14" fmla="*/ 31 w 31"/>
                <a:gd name="T15" fmla="*/ 15 h 32"/>
                <a:gd name="T16" fmla="*/ 19 w 31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2">
                  <a:moveTo>
                    <a:pt x="19" y="0"/>
                  </a:moveTo>
                  <a:cubicBezTo>
                    <a:pt x="18" y="0"/>
                    <a:pt x="17" y="1"/>
                    <a:pt x="16" y="1"/>
                  </a:cubicBezTo>
                  <a:cubicBezTo>
                    <a:pt x="7" y="2"/>
                    <a:pt x="0" y="13"/>
                    <a:pt x="3" y="23"/>
                  </a:cubicBezTo>
                  <a:cubicBezTo>
                    <a:pt x="4" y="27"/>
                    <a:pt x="12" y="32"/>
                    <a:pt x="18" y="32"/>
                  </a:cubicBezTo>
                  <a:cubicBezTo>
                    <a:pt x="19" y="32"/>
                    <a:pt x="19" y="32"/>
                    <a:pt x="20" y="32"/>
                  </a:cubicBezTo>
                  <a:cubicBezTo>
                    <a:pt x="26" y="31"/>
                    <a:pt x="25" y="26"/>
                    <a:pt x="24" y="21"/>
                  </a:cubicBezTo>
                  <a:cubicBezTo>
                    <a:pt x="24" y="17"/>
                    <a:pt x="25" y="14"/>
                    <a:pt x="29" y="14"/>
                  </a:cubicBezTo>
                  <a:cubicBezTo>
                    <a:pt x="30" y="14"/>
                    <a:pt x="30" y="15"/>
                    <a:pt x="31" y="15"/>
                  </a:cubicBezTo>
                  <a:cubicBezTo>
                    <a:pt x="31" y="5"/>
                    <a:pt x="26" y="0"/>
                    <a:pt x="1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7" name="出自【趣你的PPT】(微信:qunideppt)：最优质的PPT资源库"/>
            <p:cNvSpPr/>
            <p:nvPr/>
          </p:nvSpPr>
          <p:spPr bwMode="auto">
            <a:xfrm>
              <a:off x="10791780" y="2047900"/>
              <a:ext cx="26988" cy="12700"/>
            </a:xfrm>
            <a:custGeom>
              <a:avLst/>
              <a:gdLst>
                <a:gd name="T0" fmla="*/ 22 w 24"/>
                <a:gd name="T1" fmla="*/ 0 h 10"/>
                <a:gd name="T2" fmla="*/ 3 w 24"/>
                <a:gd name="T3" fmla="*/ 5 h 10"/>
                <a:gd name="T4" fmla="*/ 0 w 24"/>
                <a:gd name="T5" fmla="*/ 8 h 10"/>
                <a:gd name="T6" fmla="*/ 4 w 24"/>
                <a:gd name="T7" fmla="*/ 10 h 10"/>
                <a:gd name="T8" fmla="*/ 4 w 24"/>
                <a:gd name="T9" fmla="*/ 10 h 10"/>
                <a:gd name="T10" fmla="*/ 15 w 24"/>
                <a:gd name="T11" fmla="*/ 8 h 10"/>
                <a:gd name="T12" fmla="*/ 24 w 24"/>
                <a:gd name="T13" fmla="*/ 3 h 10"/>
                <a:gd name="T14" fmla="*/ 22 w 24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0">
                  <a:moveTo>
                    <a:pt x="22" y="0"/>
                  </a:moveTo>
                  <a:cubicBezTo>
                    <a:pt x="16" y="1"/>
                    <a:pt x="9" y="3"/>
                    <a:pt x="3" y="5"/>
                  </a:cubicBezTo>
                  <a:cubicBezTo>
                    <a:pt x="2" y="5"/>
                    <a:pt x="1" y="7"/>
                    <a:pt x="0" y="8"/>
                  </a:cubicBezTo>
                  <a:cubicBezTo>
                    <a:pt x="1" y="9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8" y="10"/>
                    <a:pt x="12" y="9"/>
                    <a:pt x="15" y="8"/>
                  </a:cubicBezTo>
                  <a:cubicBezTo>
                    <a:pt x="18" y="7"/>
                    <a:pt x="21" y="5"/>
                    <a:pt x="24" y="3"/>
                  </a:cubicBezTo>
                  <a:cubicBezTo>
                    <a:pt x="23" y="2"/>
                    <a:pt x="23" y="1"/>
                    <a:pt x="2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8" name="出自【趣你的PPT】(微信:qunideppt)：最优质的PPT资源库"/>
            <p:cNvSpPr/>
            <p:nvPr/>
          </p:nvSpPr>
          <p:spPr bwMode="auto">
            <a:xfrm>
              <a:off x="10948942" y="2014563"/>
              <a:ext cx="20638" cy="9525"/>
            </a:xfrm>
            <a:custGeom>
              <a:avLst/>
              <a:gdLst>
                <a:gd name="T0" fmla="*/ 18 w 19"/>
                <a:gd name="T1" fmla="*/ 0 h 8"/>
                <a:gd name="T2" fmla="*/ 0 w 19"/>
                <a:gd name="T3" fmla="*/ 5 h 8"/>
                <a:gd name="T4" fmla="*/ 1 w 19"/>
                <a:gd name="T5" fmla="*/ 8 h 8"/>
                <a:gd name="T6" fmla="*/ 19 w 19"/>
                <a:gd name="T7" fmla="*/ 5 h 8"/>
                <a:gd name="T8" fmla="*/ 18 w 1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8" y="0"/>
                  </a:moveTo>
                  <a:cubicBezTo>
                    <a:pt x="12" y="2"/>
                    <a:pt x="6" y="4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7" y="7"/>
                    <a:pt x="13" y="6"/>
                    <a:pt x="19" y="5"/>
                  </a:cubicBezTo>
                  <a:cubicBezTo>
                    <a:pt x="19" y="3"/>
                    <a:pt x="19" y="2"/>
                    <a:pt x="1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49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224917" y="1717700"/>
              <a:ext cx="750888" cy="896938"/>
            </a:xfrm>
            <a:custGeom>
              <a:avLst/>
              <a:gdLst>
                <a:gd name="T0" fmla="*/ 630 w 659"/>
                <a:gd name="T1" fmla="*/ 191 h 788"/>
                <a:gd name="T2" fmla="*/ 658 w 659"/>
                <a:gd name="T3" fmla="*/ 187 h 788"/>
                <a:gd name="T4" fmla="*/ 340 w 659"/>
                <a:gd name="T5" fmla="*/ 40 h 788"/>
                <a:gd name="T6" fmla="*/ 413 w 659"/>
                <a:gd name="T7" fmla="*/ 223 h 788"/>
                <a:gd name="T8" fmla="*/ 369 w 659"/>
                <a:gd name="T9" fmla="*/ 278 h 788"/>
                <a:gd name="T10" fmla="*/ 321 w 659"/>
                <a:gd name="T11" fmla="*/ 268 h 788"/>
                <a:gd name="T12" fmla="*/ 307 w 659"/>
                <a:gd name="T13" fmla="*/ 258 h 788"/>
                <a:gd name="T14" fmla="*/ 287 w 659"/>
                <a:gd name="T15" fmla="*/ 249 h 788"/>
                <a:gd name="T16" fmla="*/ 276 w 659"/>
                <a:gd name="T17" fmla="*/ 231 h 788"/>
                <a:gd name="T18" fmla="*/ 283 w 659"/>
                <a:gd name="T19" fmla="*/ 308 h 788"/>
                <a:gd name="T20" fmla="*/ 249 w 659"/>
                <a:gd name="T21" fmla="*/ 335 h 788"/>
                <a:gd name="T22" fmla="*/ 202 w 659"/>
                <a:gd name="T23" fmla="*/ 326 h 788"/>
                <a:gd name="T24" fmla="*/ 232 w 659"/>
                <a:gd name="T25" fmla="*/ 362 h 788"/>
                <a:gd name="T26" fmla="*/ 178 w 659"/>
                <a:gd name="T27" fmla="*/ 370 h 788"/>
                <a:gd name="T28" fmla="*/ 98 w 659"/>
                <a:gd name="T29" fmla="*/ 349 h 788"/>
                <a:gd name="T30" fmla="*/ 21 w 659"/>
                <a:gd name="T31" fmla="*/ 361 h 788"/>
                <a:gd name="T32" fmla="*/ 3 w 659"/>
                <a:gd name="T33" fmla="*/ 356 h 788"/>
                <a:gd name="T34" fmla="*/ 29 w 659"/>
                <a:gd name="T35" fmla="*/ 391 h 788"/>
                <a:gd name="T36" fmla="*/ 47 w 659"/>
                <a:gd name="T37" fmla="*/ 378 h 788"/>
                <a:gd name="T38" fmla="*/ 63 w 659"/>
                <a:gd name="T39" fmla="*/ 384 h 788"/>
                <a:gd name="T40" fmla="*/ 125 w 659"/>
                <a:gd name="T41" fmla="*/ 448 h 788"/>
                <a:gd name="T42" fmla="*/ 83 w 659"/>
                <a:gd name="T43" fmla="*/ 518 h 788"/>
                <a:gd name="T44" fmla="*/ 47 w 659"/>
                <a:gd name="T45" fmla="*/ 532 h 788"/>
                <a:gd name="T46" fmla="*/ 115 w 659"/>
                <a:gd name="T47" fmla="*/ 597 h 788"/>
                <a:gd name="T48" fmla="*/ 126 w 659"/>
                <a:gd name="T49" fmla="*/ 612 h 788"/>
                <a:gd name="T50" fmla="*/ 185 w 659"/>
                <a:gd name="T51" fmla="*/ 613 h 788"/>
                <a:gd name="T52" fmla="*/ 167 w 659"/>
                <a:gd name="T53" fmla="*/ 699 h 788"/>
                <a:gd name="T54" fmla="*/ 74 w 659"/>
                <a:gd name="T55" fmla="*/ 783 h 788"/>
                <a:gd name="T56" fmla="*/ 85 w 659"/>
                <a:gd name="T57" fmla="*/ 788 h 788"/>
                <a:gd name="T58" fmla="*/ 130 w 659"/>
                <a:gd name="T59" fmla="*/ 775 h 788"/>
                <a:gd name="T60" fmla="*/ 188 w 659"/>
                <a:gd name="T61" fmla="*/ 754 h 788"/>
                <a:gd name="T62" fmla="*/ 227 w 659"/>
                <a:gd name="T63" fmla="*/ 731 h 788"/>
                <a:gd name="T64" fmla="*/ 262 w 659"/>
                <a:gd name="T65" fmla="*/ 737 h 788"/>
                <a:gd name="T66" fmla="*/ 230 w 659"/>
                <a:gd name="T67" fmla="*/ 722 h 788"/>
                <a:gd name="T68" fmla="*/ 202 w 659"/>
                <a:gd name="T69" fmla="*/ 723 h 788"/>
                <a:gd name="T70" fmla="*/ 193 w 659"/>
                <a:gd name="T71" fmla="*/ 723 h 788"/>
                <a:gd name="T72" fmla="*/ 187 w 659"/>
                <a:gd name="T73" fmla="*/ 648 h 788"/>
                <a:gd name="T74" fmla="*/ 216 w 659"/>
                <a:gd name="T75" fmla="*/ 662 h 788"/>
                <a:gd name="T76" fmla="*/ 210 w 659"/>
                <a:gd name="T77" fmla="*/ 707 h 788"/>
                <a:gd name="T78" fmla="*/ 388 w 659"/>
                <a:gd name="T79" fmla="*/ 505 h 788"/>
                <a:gd name="T80" fmla="*/ 397 w 659"/>
                <a:gd name="T81" fmla="*/ 420 h 788"/>
                <a:gd name="T82" fmla="*/ 403 w 659"/>
                <a:gd name="T83" fmla="*/ 320 h 788"/>
                <a:gd name="T84" fmla="*/ 442 w 659"/>
                <a:gd name="T85" fmla="*/ 318 h 788"/>
                <a:gd name="T86" fmla="*/ 514 w 659"/>
                <a:gd name="T87" fmla="*/ 268 h 788"/>
                <a:gd name="T88" fmla="*/ 519 w 659"/>
                <a:gd name="T89" fmla="*/ 244 h 788"/>
                <a:gd name="T90" fmla="*/ 491 w 659"/>
                <a:gd name="T91" fmla="*/ 93 h 788"/>
                <a:gd name="T92" fmla="*/ 486 w 659"/>
                <a:gd name="T93" fmla="*/ 110 h 788"/>
                <a:gd name="T94" fmla="*/ 505 w 659"/>
                <a:gd name="T95" fmla="*/ 236 h 788"/>
                <a:gd name="T96" fmla="*/ 439 w 659"/>
                <a:gd name="T97" fmla="*/ 200 h 788"/>
                <a:gd name="T98" fmla="*/ 384 w 659"/>
                <a:gd name="T99" fmla="*/ 69 h 788"/>
                <a:gd name="T100" fmla="*/ 330 w 659"/>
                <a:gd name="T101" fmla="*/ 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9" h="788">
                  <a:moveTo>
                    <a:pt x="650" y="160"/>
                  </a:moveTo>
                  <a:cubicBezTo>
                    <a:pt x="639" y="168"/>
                    <a:pt x="633" y="179"/>
                    <a:pt x="629" y="191"/>
                  </a:cubicBezTo>
                  <a:cubicBezTo>
                    <a:pt x="629" y="191"/>
                    <a:pt x="629" y="191"/>
                    <a:pt x="630" y="191"/>
                  </a:cubicBezTo>
                  <a:cubicBezTo>
                    <a:pt x="631" y="191"/>
                    <a:pt x="633" y="194"/>
                    <a:pt x="636" y="196"/>
                  </a:cubicBezTo>
                  <a:cubicBezTo>
                    <a:pt x="641" y="195"/>
                    <a:pt x="647" y="195"/>
                    <a:pt x="652" y="193"/>
                  </a:cubicBezTo>
                  <a:cubicBezTo>
                    <a:pt x="655" y="192"/>
                    <a:pt x="657" y="189"/>
                    <a:pt x="658" y="187"/>
                  </a:cubicBezTo>
                  <a:cubicBezTo>
                    <a:pt x="659" y="176"/>
                    <a:pt x="657" y="167"/>
                    <a:pt x="650" y="160"/>
                  </a:cubicBezTo>
                  <a:moveTo>
                    <a:pt x="330" y="0"/>
                  </a:moveTo>
                  <a:cubicBezTo>
                    <a:pt x="333" y="14"/>
                    <a:pt x="335" y="27"/>
                    <a:pt x="340" y="40"/>
                  </a:cubicBezTo>
                  <a:cubicBezTo>
                    <a:pt x="344" y="50"/>
                    <a:pt x="353" y="58"/>
                    <a:pt x="357" y="68"/>
                  </a:cubicBezTo>
                  <a:cubicBezTo>
                    <a:pt x="371" y="100"/>
                    <a:pt x="383" y="133"/>
                    <a:pt x="395" y="166"/>
                  </a:cubicBezTo>
                  <a:cubicBezTo>
                    <a:pt x="401" y="185"/>
                    <a:pt x="407" y="204"/>
                    <a:pt x="413" y="223"/>
                  </a:cubicBezTo>
                  <a:cubicBezTo>
                    <a:pt x="417" y="241"/>
                    <a:pt x="409" y="256"/>
                    <a:pt x="398" y="268"/>
                  </a:cubicBezTo>
                  <a:cubicBezTo>
                    <a:pt x="392" y="274"/>
                    <a:pt x="380" y="279"/>
                    <a:pt x="371" y="279"/>
                  </a:cubicBezTo>
                  <a:cubicBezTo>
                    <a:pt x="370" y="279"/>
                    <a:pt x="370" y="278"/>
                    <a:pt x="369" y="278"/>
                  </a:cubicBezTo>
                  <a:cubicBezTo>
                    <a:pt x="358" y="278"/>
                    <a:pt x="347" y="274"/>
                    <a:pt x="338" y="268"/>
                  </a:cubicBezTo>
                  <a:cubicBezTo>
                    <a:pt x="335" y="269"/>
                    <a:pt x="332" y="269"/>
                    <a:pt x="329" y="269"/>
                  </a:cubicBezTo>
                  <a:cubicBezTo>
                    <a:pt x="326" y="269"/>
                    <a:pt x="324" y="269"/>
                    <a:pt x="321" y="268"/>
                  </a:cubicBezTo>
                  <a:cubicBezTo>
                    <a:pt x="321" y="268"/>
                    <a:pt x="320" y="268"/>
                    <a:pt x="320" y="268"/>
                  </a:cubicBezTo>
                  <a:cubicBezTo>
                    <a:pt x="319" y="268"/>
                    <a:pt x="317" y="269"/>
                    <a:pt x="316" y="269"/>
                  </a:cubicBezTo>
                  <a:cubicBezTo>
                    <a:pt x="317" y="260"/>
                    <a:pt x="316" y="259"/>
                    <a:pt x="307" y="258"/>
                  </a:cubicBezTo>
                  <a:cubicBezTo>
                    <a:pt x="304" y="258"/>
                    <a:pt x="301" y="256"/>
                    <a:pt x="299" y="255"/>
                  </a:cubicBezTo>
                  <a:cubicBezTo>
                    <a:pt x="295" y="253"/>
                    <a:pt x="292" y="250"/>
                    <a:pt x="288" y="248"/>
                  </a:cubicBezTo>
                  <a:cubicBezTo>
                    <a:pt x="288" y="248"/>
                    <a:pt x="287" y="248"/>
                    <a:pt x="287" y="249"/>
                  </a:cubicBezTo>
                  <a:cubicBezTo>
                    <a:pt x="287" y="245"/>
                    <a:pt x="286" y="240"/>
                    <a:pt x="288" y="239"/>
                  </a:cubicBezTo>
                  <a:cubicBezTo>
                    <a:pt x="290" y="237"/>
                    <a:pt x="291" y="236"/>
                    <a:pt x="292" y="234"/>
                  </a:cubicBezTo>
                  <a:cubicBezTo>
                    <a:pt x="287" y="233"/>
                    <a:pt x="282" y="232"/>
                    <a:pt x="276" y="231"/>
                  </a:cubicBezTo>
                  <a:cubicBezTo>
                    <a:pt x="275" y="231"/>
                    <a:pt x="273" y="230"/>
                    <a:pt x="272" y="230"/>
                  </a:cubicBezTo>
                  <a:cubicBezTo>
                    <a:pt x="262" y="230"/>
                    <a:pt x="259" y="236"/>
                    <a:pt x="263" y="247"/>
                  </a:cubicBezTo>
                  <a:cubicBezTo>
                    <a:pt x="270" y="267"/>
                    <a:pt x="277" y="287"/>
                    <a:pt x="283" y="308"/>
                  </a:cubicBezTo>
                  <a:cubicBezTo>
                    <a:pt x="289" y="325"/>
                    <a:pt x="282" y="334"/>
                    <a:pt x="265" y="335"/>
                  </a:cubicBezTo>
                  <a:cubicBezTo>
                    <a:pt x="260" y="335"/>
                    <a:pt x="255" y="335"/>
                    <a:pt x="250" y="335"/>
                  </a:cubicBezTo>
                  <a:cubicBezTo>
                    <a:pt x="250" y="335"/>
                    <a:pt x="250" y="335"/>
                    <a:pt x="249" y="335"/>
                  </a:cubicBezTo>
                  <a:cubicBezTo>
                    <a:pt x="246" y="335"/>
                    <a:pt x="242" y="335"/>
                    <a:pt x="240" y="333"/>
                  </a:cubicBezTo>
                  <a:cubicBezTo>
                    <a:pt x="232" y="326"/>
                    <a:pt x="226" y="322"/>
                    <a:pt x="218" y="322"/>
                  </a:cubicBezTo>
                  <a:cubicBezTo>
                    <a:pt x="213" y="322"/>
                    <a:pt x="208" y="323"/>
                    <a:pt x="202" y="326"/>
                  </a:cubicBezTo>
                  <a:cubicBezTo>
                    <a:pt x="218" y="342"/>
                    <a:pt x="234" y="356"/>
                    <a:pt x="256" y="364"/>
                  </a:cubicBezTo>
                  <a:cubicBezTo>
                    <a:pt x="253" y="364"/>
                    <a:pt x="251" y="364"/>
                    <a:pt x="249" y="364"/>
                  </a:cubicBezTo>
                  <a:cubicBezTo>
                    <a:pt x="243" y="364"/>
                    <a:pt x="237" y="363"/>
                    <a:pt x="232" y="362"/>
                  </a:cubicBezTo>
                  <a:cubicBezTo>
                    <a:pt x="227" y="362"/>
                    <a:pt x="221" y="360"/>
                    <a:pt x="216" y="360"/>
                  </a:cubicBezTo>
                  <a:cubicBezTo>
                    <a:pt x="215" y="360"/>
                    <a:pt x="213" y="361"/>
                    <a:pt x="212" y="361"/>
                  </a:cubicBezTo>
                  <a:cubicBezTo>
                    <a:pt x="200" y="363"/>
                    <a:pt x="189" y="365"/>
                    <a:pt x="178" y="370"/>
                  </a:cubicBezTo>
                  <a:cubicBezTo>
                    <a:pt x="174" y="372"/>
                    <a:pt x="170" y="372"/>
                    <a:pt x="166" y="372"/>
                  </a:cubicBezTo>
                  <a:cubicBezTo>
                    <a:pt x="158" y="372"/>
                    <a:pt x="151" y="369"/>
                    <a:pt x="144" y="364"/>
                  </a:cubicBezTo>
                  <a:cubicBezTo>
                    <a:pt x="130" y="354"/>
                    <a:pt x="115" y="349"/>
                    <a:pt x="98" y="349"/>
                  </a:cubicBezTo>
                  <a:cubicBezTo>
                    <a:pt x="96" y="349"/>
                    <a:pt x="94" y="349"/>
                    <a:pt x="91" y="349"/>
                  </a:cubicBezTo>
                  <a:cubicBezTo>
                    <a:pt x="74" y="350"/>
                    <a:pt x="57" y="352"/>
                    <a:pt x="40" y="354"/>
                  </a:cubicBezTo>
                  <a:cubicBezTo>
                    <a:pt x="34" y="355"/>
                    <a:pt x="28" y="359"/>
                    <a:pt x="21" y="361"/>
                  </a:cubicBezTo>
                  <a:cubicBezTo>
                    <a:pt x="20" y="356"/>
                    <a:pt x="17" y="355"/>
                    <a:pt x="14" y="355"/>
                  </a:cubicBezTo>
                  <a:cubicBezTo>
                    <a:pt x="12" y="355"/>
                    <a:pt x="11" y="355"/>
                    <a:pt x="9" y="355"/>
                  </a:cubicBezTo>
                  <a:cubicBezTo>
                    <a:pt x="7" y="355"/>
                    <a:pt x="5" y="356"/>
                    <a:pt x="3" y="356"/>
                  </a:cubicBezTo>
                  <a:cubicBezTo>
                    <a:pt x="2" y="356"/>
                    <a:pt x="1" y="356"/>
                    <a:pt x="0" y="355"/>
                  </a:cubicBezTo>
                  <a:cubicBezTo>
                    <a:pt x="1" y="364"/>
                    <a:pt x="2" y="371"/>
                    <a:pt x="5" y="376"/>
                  </a:cubicBezTo>
                  <a:cubicBezTo>
                    <a:pt x="8" y="384"/>
                    <a:pt x="20" y="391"/>
                    <a:pt x="29" y="391"/>
                  </a:cubicBezTo>
                  <a:cubicBezTo>
                    <a:pt x="31" y="391"/>
                    <a:pt x="33" y="390"/>
                    <a:pt x="35" y="389"/>
                  </a:cubicBezTo>
                  <a:cubicBezTo>
                    <a:pt x="39" y="386"/>
                    <a:pt x="39" y="376"/>
                    <a:pt x="40" y="369"/>
                  </a:cubicBezTo>
                  <a:cubicBezTo>
                    <a:pt x="44" y="371"/>
                    <a:pt x="45" y="375"/>
                    <a:pt x="47" y="378"/>
                  </a:cubicBezTo>
                  <a:cubicBezTo>
                    <a:pt x="49" y="382"/>
                    <a:pt x="54" y="387"/>
                    <a:pt x="55" y="387"/>
                  </a:cubicBezTo>
                  <a:cubicBezTo>
                    <a:pt x="55" y="387"/>
                    <a:pt x="55" y="387"/>
                    <a:pt x="55" y="387"/>
                  </a:cubicBezTo>
                  <a:cubicBezTo>
                    <a:pt x="58" y="385"/>
                    <a:pt x="61" y="384"/>
                    <a:pt x="63" y="384"/>
                  </a:cubicBezTo>
                  <a:cubicBezTo>
                    <a:pt x="70" y="384"/>
                    <a:pt x="75" y="388"/>
                    <a:pt x="82" y="390"/>
                  </a:cubicBezTo>
                  <a:cubicBezTo>
                    <a:pt x="109" y="396"/>
                    <a:pt x="114" y="421"/>
                    <a:pt x="125" y="442"/>
                  </a:cubicBezTo>
                  <a:cubicBezTo>
                    <a:pt x="126" y="443"/>
                    <a:pt x="126" y="446"/>
                    <a:pt x="125" y="448"/>
                  </a:cubicBezTo>
                  <a:cubicBezTo>
                    <a:pt x="116" y="469"/>
                    <a:pt x="106" y="491"/>
                    <a:pt x="96" y="511"/>
                  </a:cubicBezTo>
                  <a:cubicBezTo>
                    <a:pt x="94" y="515"/>
                    <a:pt x="88" y="518"/>
                    <a:pt x="84" y="518"/>
                  </a:cubicBezTo>
                  <a:cubicBezTo>
                    <a:pt x="84" y="518"/>
                    <a:pt x="84" y="518"/>
                    <a:pt x="83" y="518"/>
                  </a:cubicBezTo>
                  <a:cubicBezTo>
                    <a:pt x="80" y="517"/>
                    <a:pt x="78" y="517"/>
                    <a:pt x="75" y="517"/>
                  </a:cubicBezTo>
                  <a:cubicBezTo>
                    <a:pt x="68" y="517"/>
                    <a:pt x="64" y="521"/>
                    <a:pt x="60" y="527"/>
                  </a:cubicBezTo>
                  <a:cubicBezTo>
                    <a:pt x="54" y="528"/>
                    <a:pt x="46" y="530"/>
                    <a:pt x="47" y="532"/>
                  </a:cubicBezTo>
                  <a:cubicBezTo>
                    <a:pt x="47" y="537"/>
                    <a:pt x="49" y="545"/>
                    <a:pt x="53" y="548"/>
                  </a:cubicBezTo>
                  <a:cubicBezTo>
                    <a:pt x="73" y="563"/>
                    <a:pt x="95" y="578"/>
                    <a:pt x="117" y="593"/>
                  </a:cubicBezTo>
                  <a:cubicBezTo>
                    <a:pt x="116" y="593"/>
                    <a:pt x="116" y="595"/>
                    <a:pt x="115" y="597"/>
                  </a:cubicBezTo>
                  <a:cubicBezTo>
                    <a:pt x="114" y="601"/>
                    <a:pt x="112" y="605"/>
                    <a:pt x="111" y="610"/>
                  </a:cubicBezTo>
                  <a:cubicBezTo>
                    <a:pt x="115" y="610"/>
                    <a:pt x="120" y="612"/>
                    <a:pt x="124" y="612"/>
                  </a:cubicBezTo>
                  <a:cubicBezTo>
                    <a:pt x="124" y="612"/>
                    <a:pt x="125" y="612"/>
                    <a:pt x="126" y="612"/>
                  </a:cubicBezTo>
                  <a:cubicBezTo>
                    <a:pt x="139" y="610"/>
                    <a:pt x="152" y="608"/>
                    <a:pt x="165" y="607"/>
                  </a:cubicBezTo>
                  <a:cubicBezTo>
                    <a:pt x="165" y="607"/>
                    <a:pt x="165" y="607"/>
                    <a:pt x="166" y="607"/>
                  </a:cubicBezTo>
                  <a:cubicBezTo>
                    <a:pt x="172" y="607"/>
                    <a:pt x="180" y="610"/>
                    <a:pt x="185" y="613"/>
                  </a:cubicBezTo>
                  <a:cubicBezTo>
                    <a:pt x="196" y="621"/>
                    <a:pt x="195" y="625"/>
                    <a:pt x="184" y="632"/>
                  </a:cubicBezTo>
                  <a:cubicBezTo>
                    <a:pt x="176" y="637"/>
                    <a:pt x="165" y="640"/>
                    <a:pt x="162" y="653"/>
                  </a:cubicBezTo>
                  <a:cubicBezTo>
                    <a:pt x="157" y="669"/>
                    <a:pt x="157" y="683"/>
                    <a:pt x="167" y="699"/>
                  </a:cubicBezTo>
                  <a:cubicBezTo>
                    <a:pt x="183" y="724"/>
                    <a:pt x="186" y="728"/>
                    <a:pt x="156" y="739"/>
                  </a:cubicBezTo>
                  <a:cubicBezTo>
                    <a:pt x="151" y="741"/>
                    <a:pt x="147" y="744"/>
                    <a:pt x="143" y="747"/>
                  </a:cubicBezTo>
                  <a:cubicBezTo>
                    <a:pt x="120" y="759"/>
                    <a:pt x="97" y="771"/>
                    <a:pt x="74" y="783"/>
                  </a:cubicBezTo>
                  <a:cubicBezTo>
                    <a:pt x="75" y="785"/>
                    <a:pt x="75" y="786"/>
                    <a:pt x="76" y="788"/>
                  </a:cubicBezTo>
                  <a:cubicBezTo>
                    <a:pt x="77" y="788"/>
                    <a:pt x="78" y="788"/>
                    <a:pt x="79" y="788"/>
                  </a:cubicBezTo>
                  <a:cubicBezTo>
                    <a:pt x="81" y="788"/>
                    <a:pt x="83" y="788"/>
                    <a:pt x="85" y="788"/>
                  </a:cubicBezTo>
                  <a:cubicBezTo>
                    <a:pt x="86" y="788"/>
                    <a:pt x="88" y="788"/>
                    <a:pt x="90" y="788"/>
                  </a:cubicBezTo>
                  <a:cubicBezTo>
                    <a:pt x="95" y="788"/>
                    <a:pt x="100" y="788"/>
                    <a:pt x="104" y="787"/>
                  </a:cubicBezTo>
                  <a:cubicBezTo>
                    <a:pt x="113" y="785"/>
                    <a:pt x="124" y="781"/>
                    <a:pt x="130" y="775"/>
                  </a:cubicBezTo>
                  <a:cubicBezTo>
                    <a:pt x="136" y="768"/>
                    <a:pt x="142" y="766"/>
                    <a:pt x="150" y="763"/>
                  </a:cubicBezTo>
                  <a:cubicBezTo>
                    <a:pt x="158" y="760"/>
                    <a:pt x="167" y="757"/>
                    <a:pt x="175" y="755"/>
                  </a:cubicBezTo>
                  <a:cubicBezTo>
                    <a:pt x="179" y="754"/>
                    <a:pt x="183" y="754"/>
                    <a:pt x="188" y="754"/>
                  </a:cubicBezTo>
                  <a:cubicBezTo>
                    <a:pt x="189" y="754"/>
                    <a:pt x="191" y="754"/>
                    <a:pt x="192" y="754"/>
                  </a:cubicBezTo>
                  <a:cubicBezTo>
                    <a:pt x="206" y="755"/>
                    <a:pt x="220" y="758"/>
                    <a:pt x="234" y="760"/>
                  </a:cubicBezTo>
                  <a:cubicBezTo>
                    <a:pt x="232" y="751"/>
                    <a:pt x="230" y="742"/>
                    <a:pt x="227" y="731"/>
                  </a:cubicBezTo>
                  <a:cubicBezTo>
                    <a:pt x="234" y="739"/>
                    <a:pt x="240" y="742"/>
                    <a:pt x="246" y="742"/>
                  </a:cubicBezTo>
                  <a:cubicBezTo>
                    <a:pt x="250" y="742"/>
                    <a:pt x="255" y="740"/>
                    <a:pt x="262" y="737"/>
                  </a:cubicBezTo>
                  <a:cubicBezTo>
                    <a:pt x="262" y="737"/>
                    <a:pt x="262" y="737"/>
                    <a:pt x="262" y="737"/>
                  </a:cubicBezTo>
                  <a:cubicBezTo>
                    <a:pt x="253" y="731"/>
                    <a:pt x="243" y="727"/>
                    <a:pt x="233" y="723"/>
                  </a:cubicBezTo>
                  <a:cubicBezTo>
                    <a:pt x="232" y="724"/>
                    <a:pt x="232" y="726"/>
                    <a:pt x="231" y="727"/>
                  </a:cubicBezTo>
                  <a:cubicBezTo>
                    <a:pt x="231" y="725"/>
                    <a:pt x="230" y="724"/>
                    <a:pt x="230" y="722"/>
                  </a:cubicBezTo>
                  <a:cubicBezTo>
                    <a:pt x="223" y="720"/>
                    <a:pt x="217" y="719"/>
                    <a:pt x="211" y="718"/>
                  </a:cubicBezTo>
                  <a:cubicBezTo>
                    <a:pt x="209" y="721"/>
                    <a:pt x="205" y="723"/>
                    <a:pt x="203" y="723"/>
                  </a:cubicBezTo>
                  <a:cubicBezTo>
                    <a:pt x="203" y="723"/>
                    <a:pt x="203" y="723"/>
                    <a:pt x="202" y="723"/>
                  </a:cubicBezTo>
                  <a:cubicBezTo>
                    <a:pt x="201" y="723"/>
                    <a:pt x="200" y="723"/>
                    <a:pt x="199" y="723"/>
                  </a:cubicBezTo>
                  <a:cubicBezTo>
                    <a:pt x="198" y="723"/>
                    <a:pt x="197" y="723"/>
                    <a:pt x="196" y="723"/>
                  </a:cubicBezTo>
                  <a:cubicBezTo>
                    <a:pt x="195" y="723"/>
                    <a:pt x="194" y="723"/>
                    <a:pt x="193" y="723"/>
                  </a:cubicBezTo>
                  <a:cubicBezTo>
                    <a:pt x="188" y="723"/>
                    <a:pt x="184" y="722"/>
                    <a:pt x="182" y="715"/>
                  </a:cubicBezTo>
                  <a:cubicBezTo>
                    <a:pt x="179" y="705"/>
                    <a:pt x="175" y="695"/>
                    <a:pt x="179" y="683"/>
                  </a:cubicBezTo>
                  <a:cubicBezTo>
                    <a:pt x="183" y="672"/>
                    <a:pt x="177" y="659"/>
                    <a:pt x="187" y="648"/>
                  </a:cubicBezTo>
                  <a:cubicBezTo>
                    <a:pt x="193" y="642"/>
                    <a:pt x="202" y="636"/>
                    <a:pt x="209" y="636"/>
                  </a:cubicBezTo>
                  <a:cubicBezTo>
                    <a:pt x="212" y="636"/>
                    <a:pt x="214" y="636"/>
                    <a:pt x="215" y="638"/>
                  </a:cubicBezTo>
                  <a:cubicBezTo>
                    <a:pt x="222" y="645"/>
                    <a:pt x="220" y="653"/>
                    <a:pt x="216" y="662"/>
                  </a:cubicBezTo>
                  <a:cubicBezTo>
                    <a:pt x="210" y="675"/>
                    <a:pt x="205" y="686"/>
                    <a:pt x="189" y="691"/>
                  </a:cubicBezTo>
                  <a:cubicBezTo>
                    <a:pt x="194" y="694"/>
                    <a:pt x="198" y="698"/>
                    <a:pt x="203" y="701"/>
                  </a:cubicBezTo>
                  <a:cubicBezTo>
                    <a:pt x="206" y="703"/>
                    <a:pt x="208" y="705"/>
                    <a:pt x="210" y="707"/>
                  </a:cubicBezTo>
                  <a:cubicBezTo>
                    <a:pt x="216" y="677"/>
                    <a:pt x="219" y="648"/>
                    <a:pt x="229" y="623"/>
                  </a:cubicBezTo>
                  <a:cubicBezTo>
                    <a:pt x="250" y="574"/>
                    <a:pt x="272" y="527"/>
                    <a:pt x="334" y="515"/>
                  </a:cubicBezTo>
                  <a:cubicBezTo>
                    <a:pt x="352" y="512"/>
                    <a:pt x="370" y="507"/>
                    <a:pt x="388" y="505"/>
                  </a:cubicBezTo>
                  <a:cubicBezTo>
                    <a:pt x="387" y="497"/>
                    <a:pt x="387" y="490"/>
                    <a:pt x="386" y="482"/>
                  </a:cubicBezTo>
                  <a:cubicBezTo>
                    <a:pt x="386" y="470"/>
                    <a:pt x="385" y="458"/>
                    <a:pt x="387" y="447"/>
                  </a:cubicBezTo>
                  <a:cubicBezTo>
                    <a:pt x="389" y="438"/>
                    <a:pt x="393" y="428"/>
                    <a:pt x="397" y="420"/>
                  </a:cubicBezTo>
                  <a:cubicBezTo>
                    <a:pt x="407" y="402"/>
                    <a:pt x="407" y="389"/>
                    <a:pt x="395" y="372"/>
                  </a:cubicBezTo>
                  <a:cubicBezTo>
                    <a:pt x="387" y="361"/>
                    <a:pt x="388" y="331"/>
                    <a:pt x="398" y="322"/>
                  </a:cubicBezTo>
                  <a:cubicBezTo>
                    <a:pt x="399" y="321"/>
                    <a:pt x="401" y="320"/>
                    <a:pt x="403" y="320"/>
                  </a:cubicBezTo>
                  <a:cubicBezTo>
                    <a:pt x="405" y="320"/>
                    <a:pt x="406" y="321"/>
                    <a:pt x="408" y="321"/>
                  </a:cubicBezTo>
                  <a:cubicBezTo>
                    <a:pt x="412" y="322"/>
                    <a:pt x="416" y="322"/>
                    <a:pt x="420" y="322"/>
                  </a:cubicBezTo>
                  <a:cubicBezTo>
                    <a:pt x="427" y="322"/>
                    <a:pt x="435" y="321"/>
                    <a:pt x="442" y="318"/>
                  </a:cubicBezTo>
                  <a:cubicBezTo>
                    <a:pt x="454" y="313"/>
                    <a:pt x="461" y="304"/>
                    <a:pt x="466" y="292"/>
                  </a:cubicBezTo>
                  <a:cubicBezTo>
                    <a:pt x="468" y="286"/>
                    <a:pt x="472" y="284"/>
                    <a:pt x="477" y="282"/>
                  </a:cubicBezTo>
                  <a:cubicBezTo>
                    <a:pt x="490" y="278"/>
                    <a:pt x="502" y="273"/>
                    <a:pt x="514" y="268"/>
                  </a:cubicBezTo>
                  <a:cubicBezTo>
                    <a:pt x="516" y="267"/>
                    <a:pt x="518" y="266"/>
                    <a:pt x="519" y="264"/>
                  </a:cubicBezTo>
                  <a:cubicBezTo>
                    <a:pt x="519" y="264"/>
                    <a:pt x="519" y="264"/>
                    <a:pt x="519" y="264"/>
                  </a:cubicBezTo>
                  <a:cubicBezTo>
                    <a:pt x="516" y="259"/>
                    <a:pt x="516" y="252"/>
                    <a:pt x="519" y="244"/>
                  </a:cubicBezTo>
                  <a:cubicBezTo>
                    <a:pt x="522" y="236"/>
                    <a:pt x="525" y="228"/>
                    <a:pt x="524" y="220"/>
                  </a:cubicBezTo>
                  <a:cubicBezTo>
                    <a:pt x="520" y="200"/>
                    <a:pt x="513" y="180"/>
                    <a:pt x="508" y="160"/>
                  </a:cubicBezTo>
                  <a:cubicBezTo>
                    <a:pt x="502" y="138"/>
                    <a:pt x="497" y="115"/>
                    <a:pt x="491" y="93"/>
                  </a:cubicBezTo>
                  <a:cubicBezTo>
                    <a:pt x="489" y="85"/>
                    <a:pt x="488" y="77"/>
                    <a:pt x="486" y="69"/>
                  </a:cubicBezTo>
                  <a:cubicBezTo>
                    <a:pt x="484" y="70"/>
                    <a:pt x="483" y="70"/>
                    <a:pt x="481" y="70"/>
                  </a:cubicBezTo>
                  <a:cubicBezTo>
                    <a:pt x="483" y="84"/>
                    <a:pt x="483" y="97"/>
                    <a:pt x="486" y="110"/>
                  </a:cubicBezTo>
                  <a:cubicBezTo>
                    <a:pt x="489" y="127"/>
                    <a:pt x="498" y="143"/>
                    <a:pt x="496" y="159"/>
                  </a:cubicBezTo>
                  <a:cubicBezTo>
                    <a:pt x="494" y="177"/>
                    <a:pt x="511" y="190"/>
                    <a:pt x="504" y="208"/>
                  </a:cubicBezTo>
                  <a:cubicBezTo>
                    <a:pt x="517" y="217"/>
                    <a:pt x="510" y="226"/>
                    <a:pt x="505" y="236"/>
                  </a:cubicBezTo>
                  <a:cubicBezTo>
                    <a:pt x="501" y="244"/>
                    <a:pt x="495" y="248"/>
                    <a:pt x="489" y="248"/>
                  </a:cubicBezTo>
                  <a:cubicBezTo>
                    <a:pt x="486" y="248"/>
                    <a:pt x="482" y="247"/>
                    <a:pt x="479" y="245"/>
                  </a:cubicBezTo>
                  <a:cubicBezTo>
                    <a:pt x="463" y="233"/>
                    <a:pt x="447" y="220"/>
                    <a:pt x="439" y="200"/>
                  </a:cubicBezTo>
                  <a:cubicBezTo>
                    <a:pt x="431" y="180"/>
                    <a:pt x="423" y="160"/>
                    <a:pt x="412" y="140"/>
                  </a:cubicBezTo>
                  <a:cubicBezTo>
                    <a:pt x="405" y="127"/>
                    <a:pt x="396" y="115"/>
                    <a:pt x="394" y="99"/>
                  </a:cubicBezTo>
                  <a:cubicBezTo>
                    <a:pt x="393" y="88"/>
                    <a:pt x="390" y="77"/>
                    <a:pt x="384" y="69"/>
                  </a:cubicBezTo>
                  <a:cubicBezTo>
                    <a:pt x="376" y="60"/>
                    <a:pt x="371" y="51"/>
                    <a:pt x="370" y="39"/>
                  </a:cubicBezTo>
                  <a:cubicBezTo>
                    <a:pt x="369" y="33"/>
                    <a:pt x="365" y="26"/>
                    <a:pt x="361" y="22"/>
                  </a:cubicBezTo>
                  <a:cubicBezTo>
                    <a:pt x="352" y="14"/>
                    <a:pt x="342" y="8"/>
                    <a:pt x="33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663067" y="1960588"/>
              <a:ext cx="365125" cy="369888"/>
            </a:xfrm>
            <a:custGeom>
              <a:avLst/>
              <a:gdLst>
                <a:gd name="T0" fmla="*/ 239 w 320"/>
                <a:gd name="T1" fmla="*/ 205 h 324"/>
                <a:gd name="T2" fmla="*/ 189 w 320"/>
                <a:gd name="T3" fmla="*/ 240 h 324"/>
                <a:gd name="T4" fmla="*/ 156 w 320"/>
                <a:gd name="T5" fmla="*/ 268 h 324"/>
                <a:gd name="T6" fmla="*/ 102 w 320"/>
                <a:gd name="T7" fmla="*/ 303 h 324"/>
                <a:gd name="T8" fmla="*/ 126 w 320"/>
                <a:gd name="T9" fmla="*/ 324 h 324"/>
                <a:gd name="T10" fmla="*/ 167 w 320"/>
                <a:gd name="T11" fmla="*/ 312 h 324"/>
                <a:gd name="T12" fmla="*/ 182 w 320"/>
                <a:gd name="T13" fmla="*/ 300 h 324"/>
                <a:gd name="T14" fmla="*/ 214 w 320"/>
                <a:gd name="T15" fmla="*/ 296 h 324"/>
                <a:gd name="T16" fmla="*/ 256 w 320"/>
                <a:gd name="T17" fmla="*/ 293 h 324"/>
                <a:gd name="T18" fmla="*/ 296 w 320"/>
                <a:gd name="T19" fmla="*/ 283 h 324"/>
                <a:gd name="T20" fmla="*/ 320 w 320"/>
                <a:gd name="T21" fmla="*/ 223 h 324"/>
                <a:gd name="T22" fmla="*/ 301 w 320"/>
                <a:gd name="T23" fmla="*/ 209 h 324"/>
                <a:gd name="T24" fmla="*/ 283 w 320"/>
                <a:gd name="T25" fmla="*/ 197 h 324"/>
                <a:gd name="T26" fmla="*/ 130 w 320"/>
                <a:gd name="T27" fmla="*/ 110 h 324"/>
                <a:gd name="T28" fmla="*/ 125 w 320"/>
                <a:gd name="T29" fmla="*/ 99 h 324"/>
                <a:gd name="T30" fmla="*/ 162 w 320"/>
                <a:gd name="T31" fmla="*/ 89 h 324"/>
                <a:gd name="T32" fmla="*/ 173 w 320"/>
                <a:gd name="T33" fmla="*/ 89 h 324"/>
                <a:gd name="T34" fmla="*/ 173 w 320"/>
                <a:gd name="T35" fmla="*/ 98 h 324"/>
                <a:gd name="T36" fmla="*/ 130 w 320"/>
                <a:gd name="T37" fmla="*/ 110 h 324"/>
                <a:gd name="T38" fmla="*/ 221 w 320"/>
                <a:gd name="T39" fmla="*/ 25 h 324"/>
                <a:gd name="T40" fmla="*/ 192 w 320"/>
                <a:gd name="T41" fmla="*/ 68 h 324"/>
                <a:gd name="T42" fmla="*/ 164 w 320"/>
                <a:gd name="T43" fmla="*/ 64 h 324"/>
                <a:gd name="T44" fmla="*/ 134 w 320"/>
                <a:gd name="T45" fmla="*/ 50 h 324"/>
                <a:gd name="T46" fmla="*/ 129 w 320"/>
                <a:gd name="T47" fmla="*/ 54 h 324"/>
                <a:gd name="T48" fmla="*/ 81 w 320"/>
                <a:gd name="T49" fmla="*/ 78 h 324"/>
                <a:gd name="T50" fmla="*/ 35 w 320"/>
                <a:gd name="T51" fmla="*/ 108 h 324"/>
                <a:gd name="T52" fmla="*/ 18 w 320"/>
                <a:gd name="T53" fmla="*/ 106 h 324"/>
                <a:gd name="T54" fmla="*/ 10 w 320"/>
                <a:gd name="T55" fmla="*/ 158 h 324"/>
                <a:gd name="T56" fmla="*/ 2 w 320"/>
                <a:gd name="T57" fmla="*/ 233 h 324"/>
                <a:gd name="T58" fmla="*/ 3 w 320"/>
                <a:gd name="T59" fmla="*/ 291 h 324"/>
                <a:gd name="T60" fmla="*/ 60 w 320"/>
                <a:gd name="T61" fmla="*/ 298 h 324"/>
                <a:gd name="T62" fmla="*/ 68 w 320"/>
                <a:gd name="T63" fmla="*/ 301 h 324"/>
                <a:gd name="T64" fmla="*/ 72 w 320"/>
                <a:gd name="T65" fmla="*/ 280 h 324"/>
                <a:gd name="T66" fmla="*/ 82 w 320"/>
                <a:gd name="T67" fmla="*/ 261 h 324"/>
                <a:gd name="T68" fmla="*/ 154 w 320"/>
                <a:gd name="T69" fmla="*/ 228 h 324"/>
                <a:gd name="T70" fmla="*/ 204 w 320"/>
                <a:gd name="T71" fmla="*/ 193 h 324"/>
                <a:gd name="T72" fmla="*/ 247 w 320"/>
                <a:gd name="T73" fmla="*/ 158 h 324"/>
                <a:gd name="T74" fmla="*/ 255 w 320"/>
                <a:gd name="T75" fmla="*/ 147 h 324"/>
                <a:gd name="T76" fmla="*/ 257 w 320"/>
                <a:gd name="T77" fmla="*/ 118 h 324"/>
                <a:gd name="T78" fmla="*/ 248 w 320"/>
                <a:gd name="T79" fmla="*/ 102 h 324"/>
                <a:gd name="T80" fmla="*/ 233 w 320"/>
                <a:gd name="T81" fmla="*/ 90 h 324"/>
                <a:gd name="T82" fmla="*/ 204 w 320"/>
                <a:gd name="T83" fmla="*/ 94 h 324"/>
                <a:gd name="T84" fmla="*/ 213 w 320"/>
                <a:gd name="T85" fmla="*/ 80 h 324"/>
                <a:gd name="T86" fmla="*/ 236 w 320"/>
                <a:gd name="T87" fmla="*/ 69 h 324"/>
                <a:gd name="T88" fmla="*/ 231 w 320"/>
                <a:gd name="T89" fmla="*/ 45 h 324"/>
                <a:gd name="T90" fmla="*/ 247 w 320"/>
                <a:gd name="T91" fmla="*/ 11 h 324"/>
                <a:gd name="T92" fmla="*/ 238 w 320"/>
                <a:gd name="T93" fmla="*/ 5 h 324"/>
                <a:gd name="T94" fmla="*/ 235 w 320"/>
                <a:gd name="T95" fmla="*/ 5 h 324"/>
                <a:gd name="T96" fmla="*/ 236 w 320"/>
                <a:gd name="T97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0" h="324">
                  <a:moveTo>
                    <a:pt x="270" y="196"/>
                  </a:moveTo>
                  <a:cubicBezTo>
                    <a:pt x="259" y="196"/>
                    <a:pt x="249" y="199"/>
                    <a:pt x="239" y="205"/>
                  </a:cubicBezTo>
                  <a:cubicBezTo>
                    <a:pt x="224" y="215"/>
                    <a:pt x="209" y="225"/>
                    <a:pt x="195" y="237"/>
                  </a:cubicBezTo>
                  <a:cubicBezTo>
                    <a:pt x="193" y="238"/>
                    <a:pt x="191" y="239"/>
                    <a:pt x="189" y="240"/>
                  </a:cubicBezTo>
                  <a:cubicBezTo>
                    <a:pt x="183" y="243"/>
                    <a:pt x="178" y="247"/>
                    <a:pt x="173" y="252"/>
                  </a:cubicBezTo>
                  <a:cubicBezTo>
                    <a:pt x="168" y="258"/>
                    <a:pt x="162" y="263"/>
                    <a:pt x="156" y="268"/>
                  </a:cubicBezTo>
                  <a:cubicBezTo>
                    <a:pt x="152" y="272"/>
                    <a:pt x="147" y="276"/>
                    <a:pt x="143" y="280"/>
                  </a:cubicBezTo>
                  <a:cubicBezTo>
                    <a:pt x="131" y="292"/>
                    <a:pt x="118" y="301"/>
                    <a:pt x="102" y="303"/>
                  </a:cubicBezTo>
                  <a:cubicBezTo>
                    <a:pt x="103" y="310"/>
                    <a:pt x="106" y="315"/>
                    <a:pt x="112" y="319"/>
                  </a:cubicBezTo>
                  <a:cubicBezTo>
                    <a:pt x="116" y="323"/>
                    <a:pt x="121" y="324"/>
                    <a:pt x="126" y="324"/>
                  </a:cubicBezTo>
                  <a:cubicBezTo>
                    <a:pt x="130" y="324"/>
                    <a:pt x="134" y="323"/>
                    <a:pt x="139" y="321"/>
                  </a:cubicBezTo>
                  <a:cubicBezTo>
                    <a:pt x="148" y="318"/>
                    <a:pt x="158" y="316"/>
                    <a:pt x="167" y="312"/>
                  </a:cubicBezTo>
                  <a:cubicBezTo>
                    <a:pt x="171" y="311"/>
                    <a:pt x="175" y="307"/>
                    <a:pt x="179" y="304"/>
                  </a:cubicBezTo>
                  <a:cubicBezTo>
                    <a:pt x="180" y="303"/>
                    <a:pt x="181" y="301"/>
                    <a:pt x="182" y="300"/>
                  </a:cubicBezTo>
                  <a:cubicBezTo>
                    <a:pt x="192" y="299"/>
                    <a:pt x="201" y="296"/>
                    <a:pt x="211" y="296"/>
                  </a:cubicBezTo>
                  <a:cubicBezTo>
                    <a:pt x="212" y="296"/>
                    <a:pt x="213" y="296"/>
                    <a:pt x="214" y="296"/>
                  </a:cubicBezTo>
                  <a:cubicBezTo>
                    <a:pt x="220" y="297"/>
                    <a:pt x="226" y="297"/>
                    <a:pt x="231" y="297"/>
                  </a:cubicBezTo>
                  <a:cubicBezTo>
                    <a:pt x="239" y="297"/>
                    <a:pt x="248" y="296"/>
                    <a:pt x="256" y="293"/>
                  </a:cubicBezTo>
                  <a:cubicBezTo>
                    <a:pt x="267" y="290"/>
                    <a:pt x="278" y="288"/>
                    <a:pt x="289" y="285"/>
                  </a:cubicBezTo>
                  <a:cubicBezTo>
                    <a:pt x="291" y="285"/>
                    <a:pt x="294" y="284"/>
                    <a:pt x="296" y="283"/>
                  </a:cubicBezTo>
                  <a:cubicBezTo>
                    <a:pt x="305" y="278"/>
                    <a:pt x="311" y="273"/>
                    <a:pt x="311" y="259"/>
                  </a:cubicBezTo>
                  <a:cubicBezTo>
                    <a:pt x="311" y="247"/>
                    <a:pt x="316" y="235"/>
                    <a:pt x="320" y="223"/>
                  </a:cubicBezTo>
                  <a:cubicBezTo>
                    <a:pt x="318" y="222"/>
                    <a:pt x="316" y="221"/>
                    <a:pt x="313" y="221"/>
                  </a:cubicBezTo>
                  <a:cubicBezTo>
                    <a:pt x="305" y="220"/>
                    <a:pt x="303" y="218"/>
                    <a:pt x="301" y="209"/>
                  </a:cubicBezTo>
                  <a:cubicBezTo>
                    <a:pt x="300" y="207"/>
                    <a:pt x="298" y="205"/>
                    <a:pt x="296" y="203"/>
                  </a:cubicBezTo>
                  <a:cubicBezTo>
                    <a:pt x="292" y="201"/>
                    <a:pt x="287" y="198"/>
                    <a:pt x="283" y="197"/>
                  </a:cubicBezTo>
                  <a:cubicBezTo>
                    <a:pt x="279" y="196"/>
                    <a:pt x="274" y="196"/>
                    <a:pt x="270" y="196"/>
                  </a:cubicBezTo>
                  <a:moveTo>
                    <a:pt x="130" y="110"/>
                  </a:moveTo>
                  <a:cubicBezTo>
                    <a:pt x="125" y="110"/>
                    <a:pt x="120" y="109"/>
                    <a:pt x="115" y="107"/>
                  </a:cubicBezTo>
                  <a:cubicBezTo>
                    <a:pt x="119" y="104"/>
                    <a:pt x="122" y="101"/>
                    <a:pt x="125" y="99"/>
                  </a:cubicBezTo>
                  <a:cubicBezTo>
                    <a:pt x="134" y="93"/>
                    <a:pt x="144" y="93"/>
                    <a:pt x="154" y="91"/>
                  </a:cubicBezTo>
                  <a:cubicBezTo>
                    <a:pt x="157" y="90"/>
                    <a:pt x="159" y="90"/>
                    <a:pt x="162" y="89"/>
                  </a:cubicBezTo>
                  <a:cubicBezTo>
                    <a:pt x="164" y="89"/>
                    <a:pt x="167" y="89"/>
                    <a:pt x="170" y="89"/>
                  </a:cubicBezTo>
                  <a:cubicBezTo>
                    <a:pt x="171" y="89"/>
                    <a:pt x="172" y="89"/>
                    <a:pt x="173" y="89"/>
                  </a:cubicBezTo>
                  <a:cubicBezTo>
                    <a:pt x="176" y="89"/>
                    <a:pt x="178" y="92"/>
                    <a:pt x="179" y="94"/>
                  </a:cubicBezTo>
                  <a:cubicBezTo>
                    <a:pt x="179" y="98"/>
                    <a:pt x="176" y="97"/>
                    <a:pt x="173" y="98"/>
                  </a:cubicBezTo>
                  <a:cubicBezTo>
                    <a:pt x="165" y="100"/>
                    <a:pt x="156" y="103"/>
                    <a:pt x="148" y="106"/>
                  </a:cubicBezTo>
                  <a:cubicBezTo>
                    <a:pt x="142" y="108"/>
                    <a:pt x="136" y="110"/>
                    <a:pt x="130" y="110"/>
                  </a:cubicBezTo>
                  <a:moveTo>
                    <a:pt x="236" y="0"/>
                  </a:moveTo>
                  <a:cubicBezTo>
                    <a:pt x="232" y="9"/>
                    <a:pt x="227" y="18"/>
                    <a:pt x="221" y="25"/>
                  </a:cubicBezTo>
                  <a:cubicBezTo>
                    <a:pt x="214" y="33"/>
                    <a:pt x="207" y="40"/>
                    <a:pt x="206" y="51"/>
                  </a:cubicBezTo>
                  <a:cubicBezTo>
                    <a:pt x="206" y="61"/>
                    <a:pt x="201" y="66"/>
                    <a:pt x="192" y="68"/>
                  </a:cubicBezTo>
                  <a:cubicBezTo>
                    <a:pt x="188" y="69"/>
                    <a:pt x="184" y="70"/>
                    <a:pt x="180" y="70"/>
                  </a:cubicBezTo>
                  <a:cubicBezTo>
                    <a:pt x="174" y="70"/>
                    <a:pt x="169" y="69"/>
                    <a:pt x="164" y="64"/>
                  </a:cubicBezTo>
                  <a:cubicBezTo>
                    <a:pt x="160" y="60"/>
                    <a:pt x="154" y="57"/>
                    <a:pt x="149" y="56"/>
                  </a:cubicBezTo>
                  <a:cubicBezTo>
                    <a:pt x="142" y="55"/>
                    <a:pt x="137" y="53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3" y="52"/>
                    <a:pt x="131" y="53"/>
                    <a:pt x="129" y="54"/>
                  </a:cubicBezTo>
                  <a:cubicBezTo>
                    <a:pt x="117" y="59"/>
                    <a:pt x="105" y="64"/>
                    <a:pt x="92" y="68"/>
                  </a:cubicBezTo>
                  <a:cubicBezTo>
                    <a:pt x="87" y="70"/>
                    <a:pt x="83" y="72"/>
                    <a:pt x="81" y="78"/>
                  </a:cubicBezTo>
                  <a:cubicBezTo>
                    <a:pt x="76" y="90"/>
                    <a:pt x="69" y="99"/>
                    <a:pt x="57" y="104"/>
                  </a:cubicBezTo>
                  <a:cubicBezTo>
                    <a:pt x="50" y="107"/>
                    <a:pt x="42" y="108"/>
                    <a:pt x="35" y="108"/>
                  </a:cubicBezTo>
                  <a:cubicBezTo>
                    <a:pt x="31" y="108"/>
                    <a:pt x="27" y="108"/>
                    <a:pt x="23" y="107"/>
                  </a:cubicBezTo>
                  <a:cubicBezTo>
                    <a:pt x="21" y="107"/>
                    <a:pt x="20" y="106"/>
                    <a:pt x="18" y="106"/>
                  </a:cubicBezTo>
                  <a:cubicBezTo>
                    <a:pt x="16" y="106"/>
                    <a:pt x="14" y="107"/>
                    <a:pt x="13" y="108"/>
                  </a:cubicBezTo>
                  <a:cubicBezTo>
                    <a:pt x="3" y="117"/>
                    <a:pt x="2" y="147"/>
                    <a:pt x="10" y="158"/>
                  </a:cubicBezTo>
                  <a:cubicBezTo>
                    <a:pt x="22" y="175"/>
                    <a:pt x="22" y="188"/>
                    <a:pt x="12" y="206"/>
                  </a:cubicBezTo>
                  <a:cubicBezTo>
                    <a:pt x="8" y="214"/>
                    <a:pt x="4" y="224"/>
                    <a:pt x="2" y="233"/>
                  </a:cubicBezTo>
                  <a:cubicBezTo>
                    <a:pt x="0" y="244"/>
                    <a:pt x="1" y="256"/>
                    <a:pt x="1" y="268"/>
                  </a:cubicBezTo>
                  <a:cubicBezTo>
                    <a:pt x="2" y="276"/>
                    <a:pt x="2" y="283"/>
                    <a:pt x="3" y="291"/>
                  </a:cubicBezTo>
                  <a:cubicBezTo>
                    <a:pt x="8" y="290"/>
                    <a:pt x="14" y="290"/>
                    <a:pt x="19" y="290"/>
                  </a:cubicBezTo>
                  <a:cubicBezTo>
                    <a:pt x="33" y="290"/>
                    <a:pt x="46" y="292"/>
                    <a:pt x="60" y="298"/>
                  </a:cubicBezTo>
                  <a:cubicBezTo>
                    <a:pt x="62" y="299"/>
                    <a:pt x="65" y="301"/>
                    <a:pt x="68" y="302"/>
                  </a:cubicBezTo>
                  <a:cubicBezTo>
                    <a:pt x="68" y="302"/>
                    <a:pt x="68" y="302"/>
                    <a:pt x="68" y="301"/>
                  </a:cubicBezTo>
                  <a:cubicBezTo>
                    <a:pt x="70" y="299"/>
                    <a:pt x="71" y="297"/>
                    <a:pt x="73" y="295"/>
                  </a:cubicBezTo>
                  <a:cubicBezTo>
                    <a:pt x="71" y="292"/>
                    <a:pt x="72" y="285"/>
                    <a:pt x="72" y="280"/>
                  </a:cubicBezTo>
                  <a:cubicBezTo>
                    <a:pt x="72" y="277"/>
                    <a:pt x="73" y="274"/>
                    <a:pt x="75" y="271"/>
                  </a:cubicBezTo>
                  <a:cubicBezTo>
                    <a:pt x="77" y="268"/>
                    <a:pt x="79" y="264"/>
                    <a:pt x="82" y="261"/>
                  </a:cubicBezTo>
                  <a:cubicBezTo>
                    <a:pt x="96" y="247"/>
                    <a:pt x="115" y="242"/>
                    <a:pt x="135" y="237"/>
                  </a:cubicBezTo>
                  <a:cubicBezTo>
                    <a:pt x="141" y="235"/>
                    <a:pt x="147" y="231"/>
                    <a:pt x="154" y="228"/>
                  </a:cubicBezTo>
                  <a:cubicBezTo>
                    <a:pt x="168" y="221"/>
                    <a:pt x="181" y="214"/>
                    <a:pt x="196" y="207"/>
                  </a:cubicBezTo>
                  <a:cubicBezTo>
                    <a:pt x="204" y="204"/>
                    <a:pt x="206" y="202"/>
                    <a:pt x="204" y="193"/>
                  </a:cubicBezTo>
                  <a:cubicBezTo>
                    <a:pt x="202" y="179"/>
                    <a:pt x="208" y="170"/>
                    <a:pt x="223" y="167"/>
                  </a:cubicBezTo>
                  <a:cubicBezTo>
                    <a:pt x="231" y="165"/>
                    <a:pt x="240" y="164"/>
                    <a:pt x="247" y="158"/>
                  </a:cubicBezTo>
                  <a:cubicBezTo>
                    <a:pt x="250" y="155"/>
                    <a:pt x="252" y="151"/>
                    <a:pt x="254" y="148"/>
                  </a:cubicBezTo>
                  <a:cubicBezTo>
                    <a:pt x="255" y="148"/>
                    <a:pt x="255" y="147"/>
                    <a:pt x="255" y="147"/>
                  </a:cubicBezTo>
                  <a:cubicBezTo>
                    <a:pt x="264" y="140"/>
                    <a:pt x="261" y="132"/>
                    <a:pt x="260" y="123"/>
                  </a:cubicBezTo>
                  <a:cubicBezTo>
                    <a:pt x="260" y="121"/>
                    <a:pt x="259" y="119"/>
                    <a:pt x="257" y="118"/>
                  </a:cubicBezTo>
                  <a:cubicBezTo>
                    <a:pt x="255" y="114"/>
                    <a:pt x="252" y="112"/>
                    <a:pt x="253" y="107"/>
                  </a:cubicBezTo>
                  <a:cubicBezTo>
                    <a:pt x="253" y="105"/>
                    <a:pt x="250" y="104"/>
                    <a:pt x="248" y="102"/>
                  </a:cubicBezTo>
                  <a:cubicBezTo>
                    <a:pt x="248" y="96"/>
                    <a:pt x="242" y="90"/>
                    <a:pt x="234" y="90"/>
                  </a:cubicBezTo>
                  <a:cubicBezTo>
                    <a:pt x="233" y="90"/>
                    <a:pt x="233" y="90"/>
                    <a:pt x="233" y="90"/>
                  </a:cubicBezTo>
                  <a:cubicBezTo>
                    <a:pt x="227" y="90"/>
                    <a:pt x="222" y="92"/>
                    <a:pt x="217" y="93"/>
                  </a:cubicBezTo>
                  <a:cubicBezTo>
                    <a:pt x="213" y="93"/>
                    <a:pt x="209" y="94"/>
                    <a:pt x="204" y="94"/>
                  </a:cubicBezTo>
                  <a:cubicBezTo>
                    <a:pt x="205" y="90"/>
                    <a:pt x="205" y="87"/>
                    <a:pt x="207" y="84"/>
                  </a:cubicBezTo>
                  <a:cubicBezTo>
                    <a:pt x="208" y="82"/>
                    <a:pt x="210" y="80"/>
                    <a:pt x="213" y="80"/>
                  </a:cubicBezTo>
                  <a:cubicBezTo>
                    <a:pt x="218" y="79"/>
                    <a:pt x="224" y="78"/>
                    <a:pt x="229" y="78"/>
                  </a:cubicBezTo>
                  <a:cubicBezTo>
                    <a:pt x="235" y="77"/>
                    <a:pt x="235" y="74"/>
                    <a:pt x="236" y="69"/>
                  </a:cubicBezTo>
                  <a:cubicBezTo>
                    <a:pt x="238" y="61"/>
                    <a:pt x="232" y="58"/>
                    <a:pt x="229" y="53"/>
                  </a:cubicBezTo>
                  <a:cubicBezTo>
                    <a:pt x="227" y="49"/>
                    <a:pt x="228" y="47"/>
                    <a:pt x="231" y="45"/>
                  </a:cubicBezTo>
                  <a:cubicBezTo>
                    <a:pt x="241" y="39"/>
                    <a:pt x="249" y="32"/>
                    <a:pt x="246" y="19"/>
                  </a:cubicBezTo>
                  <a:cubicBezTo>
                    <a:pt x="246" y="17"/>
                    <a:pt x="247" y="14"/>
                    <a:pt x="247" y="11"/>
                  </a:cubicBezTo>
                  <a:cubicBezTo>
                    <a:pt x="247" y="7"/>
                    <a:pt x="246" y="4"/>
                    <a:pt x="243" y="4"/>
                  </a:cubicBezTo>
                  <a:cubicBezTo>
                    <a:pt x="241" y="4"/>
                    <a:pt x="240" y="5"/>
                    <a:pt x="238" y="5"/>
                  </a:cubicBezTo>
                  <a:cubicBezTo>
                    <a:pt x="238" y="6"/>
                    <a:pt x="237" y="6"/>
                    <a:pt x="237" y="6"/>
                  </a:cubicBezTo>
                  <a:cubicBezTo>
                    <a:pt x="236" y="6"/>
                    <a:pt x="236" y="6"/>
                    <a:pt x="235" y="5"/>
                  </a:cubicBezTo>
                  <a:cubicBezTo>
                    <a:pt x="236" y="4"/>
                    <a:pt x="237" y="3"/>
                    <a:pt x="238" y="2"/>
                  </a:cubicBezTo>
                  <a:cubicBezTo>
                    <a:pt x="237" y="1"/>
                    <a:pt x="237" y="1"/>
                    <a:pt x="23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1" name="出自【趣你的PPT】(微信:qunideppt)：最优质的PPT资源库"/>
            <p:cNvSpPr/>
            <p:nvPr/>
          </p:nvSpPr>
          <p:spPr bwMode="auto">
            <a:xfrm>
              <a:off x="9932942" y="1893913"/>
              <a:ext cx="52388" cy="66675"/>
            </a:xfrm>
            <a:custGeom>
              <a:avLst/>
              <a:gdLst>
                <a:gd name="T0" fmla="*/ 39 w 47"/>
                <a:gd name="T1" fmla="*/ 0 h 59"/>
                <a:gd name="T2" fmla="*/ 30 w 47"/>
                <a:gd name="T3" fmla="*/ 4 h 59"/>
                <a:gd name="T4" fmla="*/ 29 w 47"/>
                <a:gd name="T5" fmla="*/ 5 h 59"/>
                <a:gd name="T6" fmla="*/ 37 w 47"/>
                <a:gd name="T7" fmla="*/ 32 h 59"/>
                <a:gd name="T8" fmla="*/ 31 w 47"/>
                <a:gd name="T9" fmla="*/ 38 h 59"/>
                <a:gd name="T10" fmla="*/ 15 w 47"/>
                <a:gd name="T11" fmla="*/ 41 h 59"/>
                <a:gd name="T12" fmla="*/ 9 w 47"/>
                <a:gd name="T13" fmla="*/ 36 h 59"/>
                <a:gd name="T14" fmla="*/ 8 w 47"/>
                <a:gd name="T15" fmla="*/ 36 h 59"/>
                <a:gd name="T16" fmla="*/ 2 w 47"/>
                <a:gd name="T17" fmla="*/ 54 h 59"/>
                <a:gd name="T18" fmla="*/ 0 w 47"/>
                <a:gd name="T19" fmla="*/ 59 h 59"/>
                <a:gd name="T20" fmla="*/ 20 w 47"/>
                <a:gd name="T21" fmla="*/ 45 h 59"/>
                <a:gd name="T22" fmla="*/ 27 w 47"/>
                <a:gd name="T23" fmla="*/ 43 h 59"/>
                <a:gd name="T24" fmla="*/ 29 w 47"/>
                <a:gd name="T25" fmla="*/ 44 h 59"/>
                <a:gd name="T26" fmla="*/ 46 w 47"/>
                <a:gd name="T27" fmla="*/ 46 h 59"/>
                <a:gd name="T28" fmla="*/ 47 w 47"/>
                <a:gd name="T29" fmla="*/ 36 h 59"/>
                <a:gd name="T30" fmla="*/ 46 w 47"/>
                <a:gd name="T31" fmla="*/ 9 h 59"/>
                <a:gd name="T32" fmla="*/ 39 w 47"/>
                <a:gd name="T3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59">
                  <a:moveTo>
                    <a:pt x="39" y="0"/>
                  </a:moveTo>
                  <a:cubicBezTo>
                    <a:pt x="37" y="0"/>
                    <a:pt x="34" y="1"/>
                    <a:pt x="30" y="4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36" y="12"/>
                    <a:pt x="38" y="21"/>
                    <a:pt x="37" y="32"/>
                  </a:cubicBezTo>
                  <a:cubicBezTo>
                    <a:pt x="36" y="34"/>
                    <a:pt x="34" y="37"/>
                    <a:pt x="31" y="38"/>
                  </a:cubicBezTo>
                  <a:cubicBezTo>
                    <a:pt x="26" y="40"/>
                    <a:pt x="20" y="40"/>
                    <a:pt x="15" y="41"/>
                  </a:cubicBezTo>
                  <a:cubicBezTo>
                    <a:pt x="12" y="39"/>
                    <a:pt x="10" y="36"/>
                    <a:pt x="9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42"/>
                    <a:pt x="4" y="48"/>
                    <a:pt x="2" y="54"/>
                  </a:cubicBezTo>
                  <a:cubicBezTo>
                    <a:pt x="1" y="55"/>
                    <a:pt x="1" y="57"/>
                    <a:pt x="0" y="59"/>
                  </a:cubicBezTo>
                  <a:cubicBezTo>
                    <a:pt x="8" y="56"/>
                    <a:pt x="15" y="52"/>
                    <a:pt x="20" y="45"/>
                  </a:cubicBezTo>
                  <a:cubicBezTo>
                    <a:pt x="22" y="44"/>
                    <a:pt x="24" y="43"/>
                    <a:pt x="27" y="43"/>
                  </a:cubicBezTo>
                  <a:cubicBezTo>
                    <a:pt x="27" y="43"/>
                    <a:pt x="28" y="43"/>
                    <a:pt x="29" y="44"/>
                  </a:cubicBezTo>
                  <a:cubicBezTo>
                    <a:pt x="34" y="44"/>
                    <a:pt x="40" y="45"/>
                    <a:pt x="46" y="46"/>
                  </a:cubicBezTo>
                  <a:cubicBezTo>
                    <a:pt x="46" y="43"/>
                    <a:pt x="47" y="39"/>
                    <a:pt x="47" y="36"/>
                  </a:cubicBezTo>
                  <a:cubicBezTo>
                    <a:pt x="46" y="27"/>
                    <a:pt x="47" y="18"/>
                    <a:pt x="46" y="9"/>
                  </a:cubicBezTo>
                  <a:cubicBezTo>
                    <a:pt x="45" y="3"/>
                    <a:pt x="43" y="0"/>
                    <a:pt x="3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2" name="出自【趣你的PPT】(微信:qunideppt)：最优质的PPT资源库"/>
            <p:cNvSpPr/>
            <p:nvPr/>
          </p:nvSpPr>
          <p:spPr bwMode="auto">
            <a:xfrm>
              <a:off x="9744030" y="1943125"/>
              <a:ext cx="401638" cy="363538"/>
            </a:xfrm>
            <a:custGeom>
              <a:avLst/>
              <a:gdLst>
                <a:gd name="T0" fmla="*/ 185 w 352"/>
                <a:gd name="T1" fmla="*/ 2 h 319"/>
                <a:gd name="T2" fmla="*/ 165 w 352"/>
                <a:gd name="T3" fmla="*/ 16 h 319"/>
                <a:gd name="T4" fmla="*/ 164 w 352"/>
                <a:gd name="T5" fmla="*/ 21 h 319"/>
                <a:gd name="T6" fmla="*/ 167 w 352"/>
                <a:gd name="T7" fmla="*/ 21 h 319"/>
                <a:gd name="T8" fmla="*/ 176 w 352"/>
                <a:gd name="T9" fmla="*/ 27 h 319"/>
                <a:gd name="T10" fmla="*/ 160 w 352"/>
                <a:gd name="T11" fmla="*/ 61 h 319"/>
                <a:gd name="T12" fmla="*/ 165 w 352"/>
                <a:gd name="T13" fmla="*/ 85 h 319"/>
                <a:gd name="T14" fmla="*/ 142 w 352"/>
                <a:gd name="T15" fmla="*/ 96 h 319"/>
                <a:gd name="T16" fmla="*/ 133 w 352"/>
                <a:gd name="T17" fmla="*/ 110 h 319"/>
                <a:gd name="T18" fmla="*/ 162 w 352"/>
                <a:gd name="T19" fmla="*/ 106 h 319"/>
                <a:gd name="T20" fmla="*/ 177 w 352"/>
                <a:gd name="T21" fmla="*/ 118 h 319"/>
                <a:gd name="T22" fmla="*/ 186 w 352"/>
                <a:gd name="T23" fmla="*/ 134 h 319"/>
                <a:gd name="T24" fmla="*/ 184 w 352"/>
                <a:gd name="T25" fmla="*/ 163 h 319"/>
                <a:gd name="T26" fmla="*/ 176 w 352"/>
                <a:gd name="T27" fmla="*/ 174 h 319"/>
                <a:gd name="T28" fmla="*/ 133 w 352"/>
                <a:gd name="T29" fmla="*/ 209 h 319"/>
                <a:gd name="T30" fmla="*/ 83 w 352"/>
                <a:gd name="T31" fmla="*/ 244 h 319"/>
                <a:gd name="T32" fmla="*/ 11 w 352"/>
                <a:gd name="T33" fmla="*/ 277 h 319"/>
                <a:gd name="T34" fmla="*/ 1 w 352"/>
                <a:gd name="T35" fmla="*/ 296 h 319"/>
                <a:gd name="T36" fmla="*/ 30 w 352"/>
                <a:gd name="T37" fmla="*/ 290 h 319"/>
                <a:gd name="T38" fmla="*/ 34 w 352"/>
                <a:gd name="T39" fmla="*/ 289 h 319"/>
                <a:gd name="T40" fmla="*/ 30 w 352"/>
                <a:gd name="T41" fmla="*/ 308 h 319"/>
                <a:gd name="T42" fmla="*/ 72 w 352"/>
                <a:gd name="T43" fmla="*/ 296 h 319"/>
                <a:gd name="T44" fmla="*/ 102 w 352"/>
                <a:gd name="T45" fmla="*/ 268 h 319"/>
                <a:gd name="T46" fmla="*/ 124 w 352"/>
                <a:gd name="T47" fmla="*/ 253 h 319"/>
                <a:gd name="T48" fmla="*/ 199 w 352"/>
                <a:gd name="T49" fmla="*/ 212 h 319"/>
                <a:gd name="T50" fmla="*/ 225 w 352"/>
                <a:gd name="T51" fmla="*/ 219 h 319"/>
                <a:gd name="T52" fmla="*/ 242 w 352"/>
                <a:gd name="T53" fmla="*/ 237 h 319"/>
                <a:gd name="T54" fmla="*/ 250 w 352"/>
                <a:gd name="T55" fmla="*/ 236 h 319"/>
                <a:gd name="T56" fmla="*/ 267 w 352"/>
                <a:gd name="T57" fmla="*/ 216 h 319"/>
                <a:gd name="T58" fmla="*/ 273 w 352"/>
                <a:gd name="T59" fmla="*/ 200 h 319"/>
                <a:gd name="T60" fmla="*/ 281 w 352"/>
                <a:gd name="T61" fmla="*/ 179 h 319"/>
                <a:gd name="T62" fmla="*/ 289 w 352"/>
                <a:gd name="T63" fmla="*/ 151 h 319"/>
                <a:gd name="T64" fmla="*/ 320 w 352"/>
                <a:gd name="T65" fmla="*/ 116 h 319"/>
                <a:gd name="T66" fmla="*/ 332 w 352"/>
                <a:gd name="T67" fmla="*/ 120 h 319"/>
                <a:gd name="T68" fmla="*/ 352 w 352"/>
                <a:gd name="T69" fmla="*/ 104 h 319"/>
                <a:gd name="T70" fmla="*/ 321 w 352"/>
                <a:gd name="T71" fmla="*/ 110 h 319"/>
                <a:gd name="T72" fmla="*/ 278 w 352"/>
                <a:gd name="T73" fmla="*/ 145 h 319"/>
                <a:gd name="T74" fmla="*/ 271 w 352"/>
                <a:gd name="T75" fmla="*/ 134 h 319"/>
                <a:gd name="T76" fmla="*/ 249 w 352"/>
                <a:gd name="T77" fmla="*/ 91 h 319"/>
                <a:gd name="T78" fmla="*/ 208 w 352"/>
                <a:gd name="T79" fmla="*/ 75 h 319"/>
                <a:gd name="T80" fmla="*/ 214 w 352"/>
                <a:gd name="T81" fmla="*/ 17 h 319"/>
                <a:gd name="T82" fmla="*/ 194 w 352"/>
                <a:gd name="T83" fmla="*/ 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2" h="319">
                  <a:moveTo>
                    <a:pt x="192" y="0"/>
                  </a:moveTo>
                  <a:cubicBezTo>
                    <a:pt x="189" y="0"/>
                    <a:pt x="187" y="1"/>
                    <a:pt x="185" y="2"/>
                  </a:cubicBezTo>
                  <a:cubicBezTo>
                    <a:pt x="180" y="9"/>
                    <a:pt x="173" y="13"/>
                    <a:pt x="165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7"/>
                    <a:pt x="166" y="17"/>
                    <a:pt x="167" y="18"/>
                  </a:cubicBezTo>
                  <a:cubicBezTo>
                    <a:pt x="166" y="19"/>
                    <a:pt x="165" y="20"/>
                    <a:pt x="164" y="21"/>
                  </a:cubicBezTo>
                  <a:cubicBezTo>
                    <a:pt x="165" y="22"/>
                    <a:pt x="165" y="22"/>
                    <a:pt x="166" y="22"/>
                  </a:cubicBezTo>
                  <a:cubicBezTo>
                    <a:pt x="166" y="22"/>
                    <a:pt x="167" y="22"/>
                    <a:pt x="167" y="21"/>
                  </a:cubicBezTo>
                  <a:cubicBezTo>
                    <a:pt x="169" y="21"/>
                    <a:pt x="170" y="20"/>
                    <a:pt x="172" y="20"/>
                  </a:cubicBezTo>
                  <a:cubicBezTo>
                    <a:pt x="175" y="20"/>
                    <a:pt x="176" y="23"/>
                    <a:pt x="176" y="27"/>
                  </a:cubicBezTo>
                  <a:cubicBezTo>
                    <a:pt x="176" y="30"/>
                    <a:pt x="175" y="33"/>
                    <a:pt x="175" y="35"/>
                  </a:cubicBezTo>
                  <a:cubicBezTo>
                    <a:pt x="178" y="48"/>
                    <a:pt x="170" y="55"/>
                    <a:pt x="160" y="61"/>
                  </a:cubicBezTo>
                  <a:cubicBezTo>
                    <a:pt x="157" y="63"/>
                    <a:pt x="156" y="65"/>
                    <a:pt x="158" y="69"/>
                  </a:cubicBezTo>
                  <a:cubicBezTo>
                    <a:pt x="161" y="74"/>
                    <a:pt x="167" y="77"/>
                    <a:pt x="165" y="85"/>
                  </a:cubicBezTo>
                  <a:cubicBezTo>
                    <a:pt x="164" y="90"/>
                    <a:pt x="164" y="93"/>
                    <a:pt x="158" y="94"/>
                  </a:cubicBezTo>
                  <a:cubicBezTo>
                    <a:pt x="153" y="94"/>
                    <a:pt x="147" y="95"/>
                    <a:pt x="142" y="96"/>
                  </a:cubicBezTo>
                  <a:cubicBezTo>
                    <a:pt x="139" y="96"/>
                    <a:pt x="137" y="98"/>
                    <a:pt x="136" y="100"/>
                  </a:cubicBezTo>
                  <a:cubicBezTo>
                    <a:pt x="134" y="103"/>
                    <a:pt x="134" y="106"/>
                    <a:pt x="133" y="110"/>
                  </a:cubicBezTo>
                  <a:cubicBezTo>
                    <a:pt x="138" y="110"/>
                    <a:pt x="142" y="109"/>
                    <a:pt x="146" y="109"/>
                  </a:cubicBezTo>
                  <a:cubicBezTo>
                    <a:pt x="151" y="108"/>
                    <a:pt x="156" y="106"/>
                    <a:pt x="162" y="106"/>
                  </a:cubicBezTo>
                  <a:cubicBezTo>
                    <a:pt x="162" y="106"/>
                    <a:pt x="162" y="106"/>
                    <a:pt x="163" y="106"/>
                  </a:cubicBezTo>
                  <a:cubicBezTo>
                    <a:pt x="171" y="106"/>
                    <a:pt x="177" y="112"/>
                    <a:pt x="177" y="118"/>
                  </a:cubicBezTo>
                  <a:cubicBezTo>
                    <a:pt x="179" y="120"/>
                    <a:pt x="182" y="121"/>
                    <a:pt x="182" y="123"/>
                  </a:cubicBezTo>
                  <a:cubicBezTo>
                    <a:pt x="181" y="128"/>
                    <a:pt x="184" y="130"/>
                    <a:pt x="186" y="134"/>
                  </a:cubicBezTo>
                  <a:cubicBezTo>
                    <a:pt x="188" y="135"/>
                    <a:pt x="189" y="137"/>
                    <a:pt x="189" y="139"/>
                  </a:cubicBezTo>
                  <a:cubicBezTo>
                    <a:pt x="190" y="148"/>
                    <a:pt x="193" y="156"/>
                    <a:pt x="184" y="163"/>
                  </a:cubicBezTo>
                  <a:cubicBezTo>
                    <a:pt x="184" y="163"/>
                    <a:pt x="184" y="164"/>
                    <a:pt x="183" y="164"/>
                  </a:cubicBezTo>
                  <a:cubicBezTo>
                    <a:pt x="181" y="167"/>
                    <a:pt x="179" y="171"/>
                    <a:pt x="176" y="174"/>
                  </a:cubicBezTo>
                  <a:cubicBezTo>
                    <a:pt x="169" y="180"/>
                    <a:pt x="160" y="181"/>
                    <a:pt x="152" y="183"/>
                  </a:cubicBezTo>
                  <a:cubicBezTo>
                    <a:pt x="137" y="186"/>
                    <a:pt x="131" y="195"/>
                    <a:pt x="133" y="209"/>
                  </a:cubicBezTo>
                  <a:cubicBezTo>
                    <a:pt x="135" y="218"/>
                    <a:pt x="133" y="220"/>
                    <a:pt x="125" y="223"/>
                  </a:cubicBezTo>
                  <a:cubicBezTo>
                    <a:pt x="110" y="230"/>
                    <a:pt x="97" y="237"/>
                    <a:pt x="83" y="244"/>
                  </a:cubicBezTo>
                  <a:cubicBezTo>
                    <a:pt x="76" y="247"/>
                    <a:pt x="70" y="251"/>
                    <a:pt x="64" y="253"/>
                  </a:cubicBezTo>
                  <a:cubicBezTo>
                    <a:pt x="44" y="258"/>
                    <a:pt x="25" y="263"/>
                    <a:pt x="11" y="277"/>
                  </a:cubicBezTo>
                  <a:cubicBezTo>
                    <a:pt x="8" y="280"/>
                    <a:pt x="6" y="284"/>
                    <a:pt x="4" y="287"/>
                  </a:cubicBezTo>
                  <a:cubicBezTo>
                    <a:pt x="2" y="290"/>
                    <a:pt x="1" y="293"/>
                    <a:pt x="1" y="296"/>
                  </a:cubicBezTo>
                  <a:cubicBezTo>
                    <a:pt x="1" y="301"/>
                    <a:pt x="0" y="308"/>
                    <a:pt x="2" y="311"/>
                  </a:cubicBezTo>
                  <a:cubicBezTo>
                    <a:pt x="10" y="302"/>
                    <a:pt x="21" y="297"/>
                    <a:pt x="30" y="290"/>
                  </a:cubicBezTo>
                  <a:cubicBezTo>
                    <a:pt x="30" y="289"/>
                    <a:pt x="32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4" y="289"/>
                    <a:pt x="34" y="289"/>
                    <a:pt x="34" y="289"/>
                  </a:cubicBezTo>
                  <a:cubicBezTo>
                    <a:pt x="33" y="296"/>
                    <a:pt x="31" y="302"/>
                    <a:pt x="30" y="308"/>
                  </a:cubicBezTo>
                  <a:cubicBezTo>
                    <a:pt x="30" y="312"/>
                    <a:pt x="30" y="316"/>
                    <a:pt x="31" y="319"/>
                  </a:cubicBezTo>
                  <a:cubicBezTo>
                    <a:pt x="47" y="317"/>
                    <a:pt x="60" y="308"/>
                    <a:pt x="72" y="296"/>
                  </a:cubicBezTo>
                  <a:cubicBezTo>
                    <a:pt x="76" y="292"/>
                    <a:pt x="81" y="288"/>
                    <a:pt x="85" y="284"/>
                  </a:cubicBezTo>
                  <a:cubicBezTo>
                    <a:pt x="91" y="279"/>
                    <a:pt x="97" y="274"/>
                    <a:pt x="102" y="268"/>
                  </a:cubicBezTo>
                  <a:cubicBezTo>
                    <a:pt x="107" y="263"/>
                    <a:pt x="112" y="259"/>
                    <a:pt x="118" y="256"/>
                  </a:cubicBezTo>
                  <a:cubicBezTo>
                    <a:pt x="120" y="255"/>
                    <a:pt x="122" y="254"/>
                    <a:pt x="124" y="253"/>
                  </a:cubicBezTo>
                  <a:cubicBezTo>
                    <a:pt x="138" y="241"/>
                    <a:pt x="153" y="231"/>
                    <a:pt x="168" y="221"/>
                  </a:cubicBezTo>
                  <a:cubicBezTo>
                    <a:pt x="178" y="215"/>
                    <a:pt x="188" y="212"/>
                    <a:pt x="199" y="212"/>
                  </a:cubicBezTo>
                  <a:cubicBezTo>
                    <a:pt x="203" y="212"/>
                    <a:pt x="208" y="212"/>
                    <a:pt x="212" y="213"/>
                  </a:cubicBezTo>
                  <a:cubicBezTo>
                    <a:pt x="216" y="214"/>
                    <a:pt x="221" y="217"/>
                    <a:pt x="225" y="219"/>
                  </a:cubicBezTo>
                  <a:cubicBezTo>
                    <a:pt x="227" y="221"/>
                    <a:pt x="229" y="223"/>
                    <a:pt x="230" y="225"/>
                  </a:cubicBezTo>
                  <a:cubicBezTo>
                    <a:pt x="232" y="234"/>
                    <a:pt x="234" y="236"/>
                    <a:pt x="242" y="237"/>
                  </a:cubicBezTo>
                  <a:cubicBezTo>
                    <a:pt x="245" y="237"/>
                    <a:pt x="247" y="238"/>
                    <a:pt x="249" y="239"/>
                  </a:cubicBezTo>
                  <a:cubicBezTo>
                    <a:pt x="250" y="238"/>
                    <a:pt x="250" y="237"/>
                    <a:pt x="250" y="236"/>
                  </a:cubicBezTo>
                  <a:cubicBezTo>
                    <a:pt x="251" y="234"/>
                    <a:pt x="253" y="233"/>
                    <a:pt x="255" y="233"/>
                  </a:cubicBezTo>
                  <a:cubicBezTo>
                    <a:pt x="262" y="230"/>
                    <a:pt x="265" y="224"/>
                    <a:pt x="267" y="216"/>
                  </a:cubicBezTo>
                  <a:cubicBezTo>
                    <a:pt x="268" y="211"/>
                    <a:pt x="270" y="206"/>
                    <a:pt x="273" y="201"/>
                  </a:cubicBezTo>
                  <a:cubicBezTo>
                    <a:pt x="273" y="200"/>
                    <a:pt x="273" y="200"/>
                    <a:pt x="273" y="200"/>
                  </a:cubicBezTo>
                  <a:cubicBezTo>
                    <a:pt x="269" y="194"/>
                    <a:pt x="272" y="188"/>
                    <a:pt x="281" y="178"/>
                  </a:cubicBezTo>
                  <a:cubicBezTo>
                    <a:pt x="281" y="178"/>
                    <a:pt x="281" y="179"/>
                    <a:pt x="281" y="179"/>
                  </a:cubicBezTo>
                  <a:cubicBezTo>
                    <a:pt x="282" y="173"/>
                    <a:pt x="282" y="168"/>
                    <a:pt x="282" y="162"/>
                  </a:cubicBezTo>
                  <a:cubicBezTo>
                    <a:pt x="282" y="156"/>
                    <a:pt x="284" y="154"/>
                    <a:pt x="289" y="151"/>
                  </a:cubicBezTo>
                  <a:cubicBezTo>
                    <a:pt x="302" y="146"/>
                    <a:pt x="308" y="134"/>
                    <a:pt x="314" y="122"/>
                  </a:cubicBezTo>
                  <a:cubicBezTo>
                    <a:pt x="316" y="118"/>
                    <a:pt x="317" y="116"/>
                    <a:pt x="320" y="116"/>
                  </a:cubicBezTo>
                  <a:cubicBezTo>
                    <a:pt x="321" y="116"/>
                    <a:pt x="322" y="117"/>
                    <a:pt x="324" y="118"/>
                  </a:cubicBezTo>
                  <a:cubicBezTo>
                    <a:pt x="327" y="119"/>
                    <a:pt x="329" y="120"/>
                    <a:pt x="332" y="120"/>
                  </a:cubicBezTo>
                  <a:cubicBezTo>
                    <a:pt x="336" y="120"/>
                    <a:pt x="340" y="118"/>
                    <a:pt x="344" y="114"/>
                  </a:cubicBezTo>
                  <a:cubicBezTo>
                    <a:pt x="347" y="111"/>
                    <a:pt x="350" y="108"/>
                    <a:pt x="352" y="104"/>
                  </a:cubicBezTo>
                  <a:cubicBezTo>
                    <a:pt x="349" y="102"/>
                    <a:pt x="346" y="101"/>
                    <a:pt x="342" y="101"/>
                  </a:cubicBezTo>
                  <a:cubicBezTo>
                    <a:pt x="335" y="101"/>
                    <a:pt x="328" y="104"/>
                    <a:pt x="321" y="110"/>
                  </a:cubicBezTo>
                  <a:cubicBezTo>
                    <a:pt x="310" y="120"/>
                    <a:pt x="301" y="130"/>
                    <a:pt x="291" y="140"/>
                  </a:cubicBezTo>
                  <a:cubicBezTo>
                    <a:pt x="287" y="143"/>
                    <a:pt x="282" y="145"/>
                    <a:pt x="278" y="145"/>
                  </a:cubicBezTo>
                  <a:cubicBezTo>
                    <a:pt x="278" y="145"/>
                    <a:pt x="277" y="145"/>
                    <a:pt x="277" y="145"/>
                  </a:cubicBezTo>
                  <a:cubicBezTo>
                    <a:pt x="275" y="145"/>
                    <a:pt x="272" y="138"/>
                    <a:pt x="271" y="134"/>
                  </a:cubicBezTo>
                  <a:cubicBezTo>
                    <a:pt x="270" y="119"/>
                    <a:pt x="269" y="105"/>
                    <a:pt x="267" y="90"/>
                  </a:cubicBezTo>
                  <a:cubicBezTo>
                    <a:pt x="259" y="91"/>
                    <a:pt x="254" y="91"/>
                    <a:pt x="249" y="91"/>
                  </a:cubicBezTo>
                  <a:cubicBezTo>
                    <a:pt x="237" y="91"/>
                    <a:pt x="235" y="88"/>
                    <a:pt x="226" y="77"/>
                  </a:cubicBezTo>
                  <a:cubicBezTo>
                    <a:pt x="219" y="76"/>
                    <a:pt x="213" y="76"/>
                    <a:pt x="208" y="75"/>
                  </a:cubicBezTo>
                  <a:cubicBezTo>
                    <a:pt x="209" y="70"/>
                    <a:pt x="209" y="64"/>
                    <a:pt x="211" y="59"/>
                  </a:cubicBezTo>
                  <a:cubicBezTo>
                    <a:pt x="216" y="46"/>
                    <a:pt x="224" y="33"/>
                    <a:pt x="214" y="17"/>
                  </a:cubicBezTo>
                  <a:cubicBezTo>
                    <a:pt x="211" y="14"/>
                    <a:pt x="211" y="8"/>
                    <a:pt x="211" y="3"/>
                  </a:cubicBezTo>
                  <a:cubicBezTo>
                    <a:pt x="205" y="2"/>
                    <a:pt x="199" y="1"/>
                    <a:pt x="194" y="1"/>
                  </a:cubicBezTo>
                  <a:cubicBezTo>
                    <a:pt x="193" y="0"/>
                    <a:pt x="192" y="0"/>
                    <a:pt x="19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3" name="出自【趣你的PPT】(微信:qunideppt)：最优质的PPT资源库"/>
            <p:cNvSpPr/>
            <p:nvPr/>
          </p:nvSpPr>
          <p:spPr bwMode="auto">
            <a:xfrm>
              <a:off x="9550355" y="1984400"/>
              <a:ext cx="60325" cy="39688"/>
            </a:xfrm>
            <a:custGeom>
              <a:avLst/>
              <a:gdLst>
                <a:gd name="T0" fmla="*/ 6 w 52"/>
                <a:gd name="T1" fmla="*/ 0 h 35"/>
                <a:gd name="T2" fmla="*/ 2 w 52"/>
                <a:gd name="T3" fmla="*/ 5 h 35"/>
                <a:gd name="T4" fmla="*/ 1 w 52"/>
                <a:gd name="T5" fmla="*/ 15 h 35"/>
                <a:gd name="T6" fmla="*/ 2 w 52"/>
                <a:gd name="T7" fmla="*/ 14 h 35"/>
                <a:gd name="T8" fmla="*/ 13 w 52"/>
                <a:gd name="T9" fmla="*/ 21 h 35"/>
                <a:gd name="T10" fmla="*/ 21 w 52"/>
                <a:gd name="T11" fmla="*/ 24 h 35"/>
                <a:gd name="T12" fmla="*/ 30 w 52"/>
                <a:gd name="T13" fmla="*/ 35 h 35"/>
                <a:gd name="T14" fmla="*/ 34 w 52"/>
                <a:gd name="T15" fmla="*/ 34 h 35"/>
                <a:gd name="T16" fmla="*/ 35 w 52"/>
                <a:gd name="T17" fmla="*/ 34 h 35"/>
                <a:gd name="T18" fmla="*/ 43 w 52"/>
                <a:gd name="T19" fmla="*/ 35 h 35"/>
                <a:gd name="T20" fmla="*/ 52 w 52"/>
                <a:gd name="T21" fmla="*/ 34 h 35"/>
                <a:gd name="T22" fmla="*/ 40 w 52"/>
                <a:gd name="T23" fmla="*/ 23 h 35"/>
                <a:gd name="T24" fmla="*/ 6 w 52"/>
                <a:gd name="T2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35">
                  <a:moveTo>
                    <a:pt x="6" y="0"/>
                  </a:moveTo>
                  <a:cubicBezTo>
                    <a:pt x="5" y="2"/>
                    <a:pt x="4" y="3"/>
                    <a:pt x="2" y="5"/>
                  </a:cubicBezTo>
                  <a:cubicBezTo>
                    <a:pt x="0" y="6"/>
                    <a:pt x="1" y="11"/>
                    <a:pt x="1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6" y="16"/>
                    <a:pt x="9" y="19"/>
                    <a:pt x="13" y="21"/>
                  </a:cubicBezTo>
                  <a:cubicBezTo>
                    <a:pt x="15" y="22"/>
                    <a:pt x="18" y="24"/>
                    <a:pt x="21" y="24"/>
                  </a:cubicBezTo>
                  <a:cubicBezTo>
                    <a:pt x="30" y="25"/>
                    <a:pt x="31" y="26"/>
                    <a:pt x="30" y="35"/>
                  </a:cubicBezTo>
                  <a:cubicBezTo>
                    <a:pt x="31" y="35"/>
                    <a:pt x="33" y="34"/>
                    <a:pt x="34" y="34"/>
                  </a:cubicBezTo>
                  <a:cubicBezTo>
                    <a:pt x="34" y="34"/>
                    <a:pt x="35" y="34"/>
                    <a:pt x="35" y="34"/>
                  </a:cubicBezTo>
                  <a:cubicBezTo>
                    <a:pt x="38" y="35"/>
                    <a:pt x="40" y="35"/>
                    <a:pt x="43" y="35"/>
                  </a:cubicBezTo>
                  <a:cubicBezTo>
                    <a:pt x="46" y="35"/>
                    <a:pt x="49" y="35"/>
                    <a:pt x="52" y="34"/>
                  </a:cubicBezTo>
                  <a:cubicBezTo>
                    <a:pt x="48" y="31"/>
                    <a:pt x="43" y="27"/>
                    <a:pt x="40" y="23"/>
                  </a:cubicBezTo>
                  <a:cubicBezTo>
                    <a:pt x="30" y="12"/>
                    <a:pt x="19" y="5"/>
                    <a:pt x="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4" name="出自【趣你的PPT】(微信:qunideppt)：最优质的PPT资源库"/>
            <p:cNvSpPr/>
            <p:nvPr/>
          </p:nvSpPr>
          <p:spPr bwMode="auto">
            <a:xfrm>
              <a:off x="9794830" y="2062188"/>
              <a:ext cx="73025" cy="23813"/>
            </a:xfrm>
            <a:custGeom>
              <a:avLst/>
              <a:gdLst>
                <a:gd name="T0" fmla="*/ 55 w 64"/>
                <a:gd name="T1" fmla="*/ 0 h 21"/>
                <a:gd name="T2" fmla="*/ 47 w 64"/>
                <a:gd name="T3" fmla="*/ 0 h 21"/>
                <a:gd name="T4" fmla="*/ 39 w 64"/>
                <a:gd name="T5" fmla="*/ 2 h 21"/>
                <a:gd name="T6" fmla="*/ 10 w 64"/>
                <a:gd name="T7" fmla="*/ 10 h 21"/>
                <a:gd name="T8" fmla="*/ 0 w 64"/>
                <a:gd name="T9" fmla="*/ 18 h 21"/>
                <a:gd name="T10" fmla="*/ 15 w 64"/>
                <a:gd name="T11" fmla="*/ 21 h 21"/>
                <a:gd name="T12" fmla="*/ 33 w 64"/>
                <a:gd name="T13" fmla="*/ 17 h 21"/>
                <a:gd name="T14" fmla="*/ 58 w 64"/>
                <a:gd name="T15" fmla="*/ 9 h 21"/>
                <a:gd name="T16" fmla="*/ 64 w 64"/>
                <a:gd name="T17" fmla="*/ 5 h 21"/>
                <a:gd name="T18" fmla="*/ 58 w 64"/>
                <a:gd name="T19" fmla="*/ 0 h 21"/>
                <a:gd name="T20" fmla="*/ 55 w 64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1">
                  <a:moveTo>
                    <a:pt x="55" y="0"/>
                  </a:moveTo>
                  <a:cubicBezTo>
                    <a:pt x="52" y="0"/>
                    <a:pt x="49" y="0"/>
                    <a:pt x="47" y="0"/>
                  </a:cubicBezTo>
                  <a:cubicBezTo>
                    <a:pt x="44" y="1"/>
                    <a:pt x="42" y="1"/>
                    <a:pt x="39" y="2"/>
                  </a:cubicBezTo>
                  <a:cubicBezTo>
                    <a:pt x="29" y="4"/>
                    <a:pt x="19" y="4"/>
                    <a:pt x="10" y="10"/>
                  </a:cubicBezTo>
                  <a:cubicBezTo>
                    <a:pt x="7" y="12"/>
                    <a:pt x="4" y="15"/>
                    <a:pt x="0" y="18"/>
                  </a:cubicBezTo>
                  <a:cubicBezTo>
                    <a:pt x="5" y="20"/>
                    <a:pt x="10" y="21"/>
                    <a:pt x="15" y="21"/>
                  </a:cubicBezTo>
                  <a:cubicBezTo>
                    <a:pt x="21" y="21"/>
                    <a:pt x="27" y="19"/>
                    <a:pt x="33" y="17"/>
                  </a:cubicBezTo>
                  <a:cubicBezTo>
                    <a:pt x="41" y="14"/>
                    <a:pt x="50" y="11"/>
                    <a:pt x="58" y="9"/>
                  </a:cubicBezTo>
                  <a:cubicBezTo>
                    <a:pt x="61" y="8"/>
                    <a:pt x="64" y="9"/>
                    <a:pt x="64" y="5"/>
                  </a:cubicBezTo>
                  <a:cubicBezTo>
                    <a:pt x="63" y="3"/>
                    <a:pt x="61" y="0"/>
                    <a:pt x="58" y="0"/>
                  </a:cubicBezTo>
                  <a:cubicBezTo>
                    <a:pt x="57" y="0"/>
                    <a:pt x="56" y="0"/>
                    <a:pt x="5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483680" y="2579713"/>
              <a:ext cx="717550" cy="328613"/>
            </a:xfrm>
            <a:custGeom>
              <a:avLst/>
              <a:gdLst>
                <a:gd name="T0" fmla="*/ 630 w 630"/>
                <a:gd name="T1" fmla="*/ 71 h 289"/>
                <a:gd name="T2" fmla="*/ 613 w 630"/>
                <a:gd name="T3" fmla="*/ 78 h 289"/>
                <a:gd name="T4" fmla="*/ 608 w 630"/>
                <a:gd name="T5" fmla="*/ 79 h 289"/>
                <a:gd name="T6" fmla="*/ 607 w 630"/>
                <a:gd name="T7" fmla="*/ 79 h 289"/>
                <a:gd name="T8" fmla="*/ 605 w 630"/>
                <a:gd name="T9" fmla="*/ 79 h 289"/>
                <a:gd name="T10" fmla="*/ 599 w 630"/>
                <a:gd name="T11" fmla="*/ 81 h 289"/>
                <a:gd name="T12" fmla="*/ 619 w 630"/>
                <a:gd name="T13" fmla="*/ 84 h 289"/>
                <a:gd name="T14" fmla="*/ 619 w 630"/>
                <a:gd name="T15" fmla="*/ 84 h 289"/>
                <a:gd name="T16" fmla="*/ 630 w 630"/>
                <a:gd name="T17" fmla="*/ 77 h 289"/>
                <a:gd name="T18" fmla="*/ 630 w 630"/>
                <a:gd name="T19" fmla="*/ 71 h 289"/>
                <a:gd name="T20" fmla="*/ 231 w 630"/>
                <a:gd name="T21" fmla="*/ 0 h 289"/>
                <a:gd name="T22" fmla="*/ 213 w 630"/>
                <a:gd name="T23" fmla="*/ 12 h 289"/>
                <a:gd name="T24" fmla="*/ 169 w 630"/>
                <a:gd name="T25" fmla="*/ 23 h 289"/>
                <a:gd name="T26" fmla="*/ 164 w 630"/>
                <a:gd name="T27" fmla="*/ 23 h 289"/>
                <a:gd name="T28" fmla="*/ 142 w 630"/>
                <a:gd name="T29" fmla="*/ 21 h 289"/>
                <a:gd name="T30" fmla="*/ 110 w 630"/>
                <a:gd name="T31" fmla="*/ 31 h 289"/>
                <a:gd name="T32" fmla="*/ 71 w 630"/>
                <a:gd name="T33" fmla="*/ 4 h 289"/>
                <a:gd name="T34" fmla="*/ 66 w 630"/>
                <a:gd name="T35" fmla="*/ 10 h 289"/>
                <a:gd name="T36" fmla="*/ 41 w 630"/>
                <a:gd name="T37" fmla="*/ 56 h 289"/>
                <a:gd name="T38" fmla="*/ 32 w 630"/>
                <a:gd name="T39" fmla="*/ 62 h 289"/>
                <a:gd name="T40" fmla="*/ 32 w 630"/>
                <a:gd name="T41" fmla="*/ 62 h 289"/>
                <a:gd name="T42" fmla="*/ 9 w 630"/>
                <a:gd name="T43" fmla="*/ 49 h 289"/>
                <a:gd name="T44" fmla="*/ 15 w 630"/>
                <a:gd name="T45" fmla="*/ 74 h 289"/>
                <a:gd name="T46" fmla="*/ 28 w 630"/>
                <a:gd name="T47" fmla="*/ 82 h 289"/>
                <a:gd name="T48" fmla="*/ 41 w 630"/>
                <a:gd name="T49" fmla="*/ 78 h 289"/>
                <a:gd name="T50" fmla="*/ 53 w 630"/>
                <a:gd name="T51" fmla="*/ 102 h 289"/>
                <a:gd name="T52" fmla="*/ 42 w 630"/>
                <a:gd name="T53" fmla="*/ 126 h 289"/>
                <a:gd name="T54" fmla="*/ 42 w 630"/>
                <a:gd name="T55" fmla="*/ 126 h 289"/>
                <a:gd name="T56" fmla="*/ 91 w 630"/>
                <a:gd name="T57" fmla="*/ 97 h 289"/>
                <a:gd name="T58" fmla="*/ 111 w 630"/>
                <a:gd name="T59" fmla="*/ 83 h 289"/>
                <a:gd name="T60" fmla="*/ 123 w 630"/>
                <a:gd name="T61" fmla="*/ 86 h 289"/>
                <a:gd name="T62" fmla="*/ 142 w 630"/>
                <a:gd name="T63" fmla="*/ 127 h 289"/>
                <a:gd name="T64" fmla="*/ 142 w 630"/>
                <a:gd name="T65" fmla="*/ 176 h 289"/>
                <a:gd name="T66" fmla="*/ 146 w 630"/>
                <a:gd name="T67" fmla="*/ 233 h 289"/>
                <a:gd name="T68" fmla="*/ 155 w 630"/>
                <a:gd name="T69" fmla="*/ 284 h 289"/>
                <a:gd name="T70" fmla="*/ 164 w 630"/>
                <a:gd name="T71" fmla="*/ 289 h 289"/>
                <a:gd name="T72" fmla="*/ 166 w 630"/>
                <a:gd name="T73" fmla="*/ 288 h 289"/>
                <a:gd name="T74" fmla="*/ 206 w 630"/>
                <a:gd name="T75" fmla="*/ 233 h 289"/>
                <a:gd name="T76" fmla="*/ 227 w 630"/>
                <a:gd name="T77" fmla="*/ 163 h 289"/>
                <a:gd name="T78" fmla="*/ 232 w 630"/>
                <a:gd name="T79" fmla="*/ 142 h 289"/>
                <a:gd name="T80" fmla="*/ 199 w 630"/>
                <a:gd name="T81" fmla="*/ 169 h 289"/>
                <a:gd name="T82" fmla="*/ 179 w 630"/>
                <a:gd name="T83" fmla="*/ 182 h 289"/>
                <a:gd name="T84" fmla="*/ 178 w 630"/>
                <a:gd name="T85" fmla="*/ 182 h 289"/>
                <a:gd name="T86" fmla="*/ 170 w 630"/>
                <a:gd name="T87" fmla="*/ 161 h 289"/>
                <a:gd name="T88" fmla="*/ 170 w 630"/>
                <a:gd name="T89" fmla="*/ 159 h 289"/>
                <a:gd name="T90" fmla="*/ 149 w 630"/>
                <a:gd name="T91" fmla="*/ 130 h 289"/>
                <a:gd name="T92" fmla="*/ 187 w 630"/>
                <a:gd name="T93" fmla="*/ 100 h 289"/>
                <a:gd name="T94" fmla="*/ 205 w 630"/>
                <a:gd name="T95" fmla="*/ 87 h 289"/>
                <a:gd name="T96" fmla="*/ 215 w 630"/>
                <a:gd name="T97" fmla="*/ 90 h 289"/>
                <a:gd name="T98" fmla="*/ 237 w 630"/>
                <a:gd name="T99" fmla="*/ 98 h 289"/>
                <a:gd name="T100" fmla="*/ 266 w 630"/>
                <a:gd name="T101" fmla="*/ 83 h 289"/>
                <a:gd name="T102" fmla="*/ 294 w 630"/>
                <a:gd name="T103" fmla="*/ 60 h 289"/>
                <a:gd name="T104" fmla="*/ 256 w 630"/>
                <a:gd name="T105" fmla="*/ 24 h 289"/>
                <a:gd name="T106" fmla="*/ 251 w 630"/>
                <a:gd name="T107" fmla="*/ 20 h 289"/>
                <a:gd name="T108" fmla="*/ 231 w 630"/>
                <a:gd name="T10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0" h="289">
                  <a:moveTo>
                    <a:pt x="630" y="71"/>
                  </a:moveTo>
                  <a:cubicBezTo>
                    <a:pt x="624" y="74"/>
                    <a:pt x="619" y="76"/>
                    <a:pt x="613" y="78"/>
                  </a:cubicBezTo>
                  <a:cubicBezTo>
                    <a:pt x="611" y="79"/>
                    <a:pt x="610" y="79"/>
                    <a:pt x="608" y="79"/>
                  </a:cubicBezTo>
                  <a:cubicBezTo>
                    <a:pt x="608" y="79"/>
                    <a:pt x="608" y="79"/>
                    <a:pt x="607" y="79"/>
                  </a:cubicBezTo>
                  <a:cubicBezTo>
                    <a:pt x="607" y="79"/>
                    <a:pt x="606" y="79"/>
                    <a:pt x="605" y="79"/>
                  </a:cubicBezTo>
                  <a:cubicBezTo>
                    <a:pt x="603" y="79"/>
                    <a:pt x="601" y="80"/>
                    <a:pt x="599" y="81"/>
                  </a:cubicBezTo>
                  <a:cubicBezTo>
                    <a:pt x="606" y="82"/>
                    <a:pt x="613" y="83"/>
                    <a:pt x="619" y="84"/>
                  </a:cubicBezTo>
                  <a:cubicBezTo>
                    <a:pt x="619" y="84"/>
                    <a:pt x="619" y="84"/>
                    <a:pt x="619" y="84"/>
                  </a:cubicBezTo>
                  <a:cubicBezTo>
                    <a:pt x="623" y="84"/>
                    <a:pt x="629" y="80"/>
                    <a:pt x="630" y="77"/>
                  </a:cubicBezTo>
                  <a:cubicBezTo>
                    <a:pt x="630" y="75"/>
                    <a:pt x="630" y="73"/>
                    <a:pt x="630" y="71"/>
                  </a:cubicBezTo>
                  <a:moveTo>
                    <a:pt x="231" y="0"/>
                  </a:moveTo>
                  <a:cubicBezTo>
                    <a:pt x="225" y="5"/>
                    <a:pt x="219" y="9"/>
                    <a:pt x="213" y="12"/>
                  </a:cubicBezTo>
                  <a:cubicBezTo>
                    <a:pt x="199" y="18"/>
                    <a:pt x="184" y="23"/>
                    <a:pt x="169" y="23"/>
                  </a:cubicBezTo>
                  <a:cubicBezTo>
                    <a:pt x="167" y="23"/>
                    <a:pt x="166" y="23"/>
                    <a:pt x="164" y="23"/>
                  </a:cubicBezTo>
                  <a:cubicBezTo>
                    <a:pt x="154" y="22"/>
                    <a:pt x="147" y="21"/>
                    <a:pt x="142" y="21"/>
                  </a:cubicBezTo>
                  <a:cubicBezTo>
                    <a:pt x="133" y="21"/>
                    <a:pt x="127" y="23"/>
                    <a:pt x="110" y="31"/>
                  </a:cubicBezTo>
                  <a:cubicBezTo>
                    <a:pt x="96" y="23"/>
                    <a:pt x="84" y="13"/>
                    <a:pt x="71" y="4"/>
                  </a:cubicBezTo>
                  <a:cubicBezTo>
                    <a:pt x="70" y="6"/>
                    <a:pt x="68" y="8"/>
                    <a:pt x="66" y="10"/>
                  </a:cubicBezTo>
                  <a:cubicBezTo>
                    <a:pt x="53" y="21"/>
                    <a:pt x="44" y="37"/>
                    <a:pt x="41" y="56"/>
                  </a:cubicBezTo>
                  <a:cubicBezTo>
                    <a:pt x="41" y="58"/>
                    <a:pt x="35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24" y="59"/>
                    <a:pt x="17" y="54"/>
                    <a:pt x="9" y="49"/>
                  </a:cubicBezTo>
                  <a:cubicBezTo>
                    <a:pt x="0" y="59"/>
                    <a:pt x="11" y="66"/>
                    <a:pt x="15" y="74"/>
                  </a:cubicBezTo>
                  <a:cubicBezTo>
                    <a:pt x="19" y="80"/>
                    <a:pt x="23" y="82"/>
                    <a:pt x="28" y="82"/>
                  </a:cubicBezTo>
                  <a:cubicBezTo>
                    <a:pt x="32" y="82"/>
                    <a:pt x="37" y="80"/>
                    <a:pt x="41" y="78"/>
                  </a:cubicBezTo>
                  <a:cubicBezTo>
                    <a:pt x="46" y="87"/>
                    <a:pt x="50" y="96"/>
                    <a:pt x="53" y="102"/>
                  </a:cubicBezTo>
                  <a:cubicBezTo>
                    <a:pt x="50" y="110"/>
                    <a:pt x="46" y="117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68" y="126"/>
                    <a:pt x="82" y="116"/>
                    <a:pt x="91" y="97"/>
                  </a:cubicBezTo>
                  <a:cubicBezTo>
                    <a:pt x="95" y="88"/>
                    <a:pt x="102" y="83"/>
                    <a:pt x="111" y="83"/>
                  </a:cubicBezTo>
                  <a:cubicBezTo>
                    <a:pt x="115" y="83"/>
                    <a:pt x="119" y="84"/>
                    <a:pt x="123" y="86"/>
                  </a:cubicBezTo>
                  <a:cubicBezTo>
                    <a:pt x="141" y="95"/>
                    <a:pt x="147" y="106"/>
                    <a:pt x="142" y="127"/>
                  </a:cubicBezTo>
                  <a:cubicBezTo>
                    <a:pt x="138" y="144"/>
                    <a:pt x="137" y="159"/>
                    <a:pt x="142" y="176"/>
                  </a:cubicBezTo>
                  <a:cubicBezTo>
                    <a:pt x="148" y="194"/>
                    <a:pt x="149" y="214"/>
                    <a:pt x="146" y="233"/>
                  </a:cubicBezTo>
                  <a:cubicBezTo>
                    <a:pt x="144" y="252"/>
                    <a:pt x="149" y="268"/>
                    <a:pt x="155" y="284"/>
                  </a:cubicBezTo>
                  <a:cubicBezTo>
                    <a:pt x="155" y="286"/>
                    <a:pt x="161" y="289"/>
                    <a:pt x="164" y="289"/>
                  </a:cubicBezTo>
                  <a:cubicBezTo>
                    <a:pt x="165" y="289"/>
                    <a:pt x="166" y="289"/>
                    <a:pt x="166" y="288"/>
                  </a:cubicBezTo>
                  <a:cubicBezTo>
                    <a:pt x="189" y="277"/>
                    <a:pt x="203" y="258"/>
                    <a:pt x="206" y="233"/>
                  </a:cubicBezTo>
                  <a:cubicBezTo>
                    <a:pt x="210" y="208"/>
                    <a:pt x="214" y="185"/>
                    <a:pt x="227" y="163"/>
                  </a:cubicBezTo>
                  <a:cubicBezTo>
                    <a:pt x="230" y="158"/>
                    <a:pt x="230" y="151"/>
                    <a:pt x="232" y="142"/>
                  </a:cubicBezTo>
                  <a:cubicBezTo>
                    <a:pt x="217" y="150"/>
                    <a:pt x="202" y="151"/>
                    <a:pt x="199" y="169"/>
                  </a:cubicBezTo>
                  <a:cubicBezTo>
                    <a:pt x="198" y="175"/>
                    <a:pt x="186" y="182"/>
                    <a:pt x="179" y="182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69" y="181"/>
                    <a:pt x="167" y="170"/>
                    <a:pt x="170" y="161"/>
                  </a:cubicBezTo>
                  <a:cubicBezTo>
                    <a:pt x="170" y="160"/>
                    <a:pt x="170" y="160"/>
                    <a:pt x="170" y="159"/>
                  </a:cubicBezTo>
                  <a:cubicBezTo>
                    <a:pt x="155" y="156"/>
                    <a:pt x="150" y="143"/>
                    <a:pt x="149" y="130"/>
                  </a:cubicBezTo>
                  <a:cubicBezTo>
                    <a:pt x="148" y="117"/>
                    <a:pt x="166" y="102"/>
                    <a:pt x="187" y="100"/>
                  </a:cubicBezTo>
                  <a:cubicBezTo>
                    <a:pt x="191" y="91"/>
                    <a:pt x="198" y="87"/>
                    <a:pt x="205" y="87"/>
                  </a:cubicBezTo>
                  <a:cubicBezTo>
                    <a:pt x="209" y="87"/>
                    <a:pt x="212" y="88"/>
                    <a:pt x="215" y="90"/>
                  </a:cubicBezTo>
                  <a:cubicBezTo>
                    <a:pt x="221" y="95"/>
                    <a:pt x="229" y="98"/>
                    <a:pt x="237" y="98"/>
                  </a:cubicBezTo>
                  <a:cubicBezTo>
                    <a:pt x="249" y="98"/>
                    <a:pt x="260" y="93"/>
                    <a:pt x="266" y="83"/>
                  </a:cubicBezTo>
                  <a:cubicBezTo>
                    <a:pt x="273" y="72"/>
                    <a:pt x="283" y="65"/>
                    <a:pt x="294" y="60"/>
                  </a:cubicBezTo>
                  <a:cubicBezTo>
                    <a:pt x="281" y="48"/>
                    <a:pt x="269" y="36"/>
                    <a:pt x="256" y="24"/>
                  </a:cubicBezTo>
                  <a:cubicBezTo>
                    <a:pt x="255" y="22"/>
                    <a:pt x="253" y="21"/>
                    <a:pt x="251" y="20"/>
                  </a:cubicBezTo>
                  <a:cubicBezTo>
                    <a:pt x="241" y="17"/>
                    <a:pt x="236" y="8"/>
                    <a:pt x="231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6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747205" y="2290788"/>
              <a:ext cx="454025" cy="381000"/>
            </a:xfrm>
            <a:custGeom>
              <a:avLst/>
              <a:gdLst>
                <a:gd name="T0" fmla="*/ 153 w 399"/>
                <a:gd name="T1" fmla="*/ 266 h 334"/>
                <a:gd name="T2" fmla="*/ 157 w 399"/>
                <a:gd name="T3" fmla="*/ 236 h 334"/>
                <a:gd name="T4" fmla="*/ 166 w 399"/>
                <a:gd name="T5" fmla="*/ 256 h 334"/>
                <a:gd name="T6" fmla="*/ 186 w 399"/>
                <a:gd name="T7" fmla="*/ 159 h 334"/>
                <a:gd name="T8" fmla="*/ 190 w 399"/>
                <a:gd name="T9" fmla="*/ 143 h 334"/>
                <a:gd name="T10" fmla="*/ 188 w 399"/>
                <a:gd name="T11" fmla="*/ 159 h 334"/>
                <a:gd name="T12" fmla="*/ 220 w 399"/>
                <a:gd name="T13" fmla="*/ 79 h 334"/>
                <a:gd name="T14" fmla="*/ 227 w 399"/>
                <a:gd name="T15" fmla="*/ 52 h 334"/>
                <a:gd name="T16" fmla="*/ 235 w 399"/>
                <a:gd name="T17" fmla="*/ 60 h 334"/>
                <a:gd name="T18" fmla="*/ 230 w 399"/>
                <a:gd name="T19" fmla="*/ 74 h 334"/>
                <a:gd name="T20" fmla="*/ 220 w 399"/>
                <a:gd name="T21" fmla="*/ 79 h 334"/>
                <a:gd name="T22" fmla="*/ 236 w 399"/>
                <a:gd name="T23" fmla="*/ 3 h 334"/>
                <a:gd name="T24" fmla="*/ 195 w 399"/>
                <a:gd name="T25" fmla="*/ 16 h 334"/>
                <a:gd name="T26" fmla="*/ 181 w 399"/>
                <a:gd name="T27" fmla="*/ 15 h 334"/>
                <a:gd name="T28" fmla="*/ 141 w 399"/>
                <a:gd name="T29" fmla="*/ 44 h 334"/>
                <a:gd name="T30" fmla="*/ 89 w 399"/>
                <a:gd name="T31" fmla="*/ 40 h 334"/>
                <a:gd name="T32" fmla="*/ 49 w 399"/>
                <a:gd name="T33" fmla="*/ 46 h 334"/>
                <a:gd name="T34" fmla="*/ 17 w 399"/>
                <a:gd name="T35" fmla="*/ 239 h 334"/>
                <a:gd name="T36" fmla="*/ 20 w 399"/>
                <a:gd name="T37" fmla="*/ 273 h 334"/>
                <a:gd name="T38" fmla="*/ 63 w 399"/>
                <a:gd name="T39" fmla="*/ 313 h 334"/>
                <a:gd name="T40" fmla="*/ 101 w 399"/>
                <a:gd name="T41" fmla="*/ 304 h 334"/>
                <a:gd name="T42" fmla="*/ 130 w 399"/>
                <a:gd name="T43" fmla="*/ 330 h 334"/>
                <a:gd name="T44" fmla="*/ 147 w 399"/>
                <a:gd name="T45" fmla="*/ 303 h 334"/>
                <a:gd name="T46" fmla="*/ 158 w 399"/>
                <a:gd name="T47" fmla="*/ 304 h 334"/>
                <a:gd name="T48" fmla="*/ 239 w 399"/>
                <a:gd name="T49" fmla="*/ 231 h 334"/>
                <a:gd name="T50" fmla="*/ 296 w 399"/>
                <a:gd name="T51" fmla="*/ 256 h 334"/>
                <a:gd name="T52" fmla="*/ 321 w 399"/>
                <a:gd name="T53" fmla="*/ 289 h 334"/>
                <a:gd name="T54" fmla="*/ 368 w 399"/>
                <a:gd name="T55" fmla="*/ 334 h 334"/>
                <a:gd name="T56" fmla="*/ 376 w 399"/>
                <a:gd name="T57" fmla="*/ 332 h 334"/>
                <a:gd name="T58" fmla="*/ 382 w 399"/>
                <a:gd name="T59" fmla="*/ 331 h 334"/>
                <a:gd name="T60" fmla="*/ 353 w 399"/>
                <a:gd name="T61" fmla="*/ 263 h 334"/>
                <a:gd name="T62" fmla="*/ 309 w 399"/>
                <a:gd name="T63" fmla="*/ 135 h 334"/>
                <a:gd name="T64" fmla="*/ 305 w 399"/>
                <a:gd name="T65" fmla="*/ 132 h 334"/>
                <a:gd name="T66" fmla="*/ 264 w 399"/>
                <a:gd name="T67" fmla="*/ 162 h 334"/>
                <a:gd name="T68" fmla="*/ 287 w 399"/>
                <a:gd name="T69" fmla="*/ 115 h 334"/>
                <a:gd name="T70" fmla="*/ 281 w 399"/>
                <a:gd name="T71" fmla="*/ 61 h 334"/>
                <a:gd name="T72" fmla="*/ 262 w 399"/>
                <a:gd name="T73" fmla="*/ 35 h 334"/>
                <a:gd name="T74" fmla="*/ 256 w 399"/>
                <a:gd name="T75" fmla="*/ 15 h 334"/>
                <a:gd name="T76" fmla="*/ 254 w 399"/>
                <a:gd name="T77" fmla="*/ 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9" h="334">
                  <a:moveTo>
                    <a:pt x="166" y="268"/>
                  </a:moveTo>
                  <a:cubicBezTo>
                    <a:pt x="162" y="268"/>
                    <a:pt x="157" y="268"/>
                    <a:pt x="153" y="266"/>
                  </a:cubicBezTo>
                  <a:cubicBezTo>
                    <a:pt x="144" y="263"/>
                    <a:pt x="141" y="255"/>
                    <a:pt x="144" y="247"/>
                  </a:cubicBezTo>
                  <a:cubicBezTo>
                    <a:pt x="146" y="240"/>
                    <a:pt x="151" y="236"/>
                    <a:pt x="157" y="236"/>
                  </a:cubicBezTo>
                  <a:cubicBezTo>
                    <a:pt x="158" y="236"/>
                    <a:pt x="159" y="236"/>
                    <a:pt x="161" y="237"/>
                  </a:cubicBezTo>
                  <a:cubicBezTo>
                    <a:pt x="163" y="244"/>
                    <a:pt x="164" y="250"/>
                    <a:pt x="166" y="256"/>
                  </a:cubicBezTo>
                  <a:cubicBezTo>
                    <a:pt x="166" y="260"/>
                    <a:pt x="166" y="264"/>
                    <a:pt x="166" y="268"/>
                  </a:cubicBezTo>
                  <a:moveTo>
                    <a:pt x="186" y="159"/>
                  </a:moveTo>
                  <a:cubicBezTo>
                    <a:pt x="183" y="159"/>
                    <a:pt x="183" y="157"/>
                    <a:pt x="184" y="155"/>
                  </a:cubicBezTo>
                  <a:cubicBezTo>
                    <a:pt x="185" y="150"/>
                    <a:pt x="188" y="146"/>
                    <a:pt x="190" y="143"/>
                  </a:cubicBezTo>
                  <a:cubicBezTo>
                    <a:pt x="195" y="145"/>
                    <a:pt x="198" y="147"/>
                    <a:pt x="201" y="149"/>
                  </a:cubicBezTo>
                  <a:cubicBezTo>
                    <a:pt x="200" y="156"/>
                    <a:pt x="194" y="158"/>
                    <a:pt x="188" y="159"/>
                  </a:cubicBezTo>
                  <a:cubicBezTo>
                    <a:pt x="187" y="159"/>
                    <a:pt x="187" y="159"/>
                    <a:pt x="186" y="159"/>
                  </a:cubicBezTo>
                  <a:moveTo>
                    <a:pt x="220" y="79"/>
                  </a:moveTo>
                  <a:cubicBezTo>
                    <a:pt x="218" y="79"/>
                    <a:pt x="210" y="70"/>
                    <a:pt x="212" y="67"/>
                  </a:cubicBezTo>
                  <a:cubicBezTo>
                    <a:pt x="214" y="62"/>
                    <a:pt x="220" y="59"/>
                    <a:pt x="227" y="52"/>
                  </a:cubicBezTo>
                  <a:cubicBezTo>
                    <a:pt x="229" y="56"/>
                    <a:pt x="231" y="59"/>
                    <a:pt x="232" y="62"/>
                  </a:cubicBezTo>
                  <a:cubicBezTo>
                    <a:pt x="233" y="61"/>
                    <a:pt x="234" y="60"/>
                    <a:pt x="235" y="60"/>
                  </a:cubicBezTo>
                  <a:cubicBezTo>
                    <a:pt x="236" y="64"/>
                    <a:pt x="237" y="66"/>
                    <a:pt x="238" y="68"/>
                  </a:cubicBezTo>
                  <a:cubicBezTo>
                    <a:pt x="234" y="72"/>
                    <a:pt x="232" y="73"/>
                    <a:pt x="230" y="74"/>
                  </a:cubicBezTo>
                  <a:cubicBezTo>
                    <a:pt x="227" y="76"/>
                    <a:pt x="223" y="78"/>
                    <a:pt x="220" y="79"/>
                  </a:cubicBezTo>
                  <a:cubicBezTo>
                    <a:pt x="220" y="79"/>
                    <a:pt x="220" y="79"/>
                    <a:pt x="220" y="79"/>
                  </a:cubicBezTo>
                  <a:moveTo>
                    <a:pt x="246" y="0"/>
                  </a:moveTo>
                  <a:cubicBezTo>
                    <a:pt x="243" y="0"/>
                    <a:pt x="240" y="1"/>
                    <a:pt x="236" y="3"/>
                  </a:cubicBezTo>
                  <a:cubicBezTo>
                    <a:pt x="225" y="7"/>
                    <a:pt x="214" y="12"/>
                    <a:pt x="203" y="15"/>
                  </a:cubicBezTo>
                  <a:cubicBezTo>
                    <a:pt x="201" y="16"/>
                    <a:pt x="198" y="16"/>
                    <a:pt x="195" y="16"/>
                  </a:cubicBezTo>
                  <a:cubicBezTo>
                    <a:pt x="192" y="16"/>
                    <a:pt x="189" y="16"/>
                    <a:pt x="186" y="15"/>
                  </a:cubicBezTo>
                  <a:cubicBezTo>
                    <a:pt x="184" y="15"/>
                    <a:pt x="183" y="15"/>
                    <a:pt x="181" y="15"/>
                  </a:cubicBezTo>
                  <a:cubicBezTo>
                    <a:pt x="172" y="15"/>
                    <a:pt x="163" y="21"/>
                    <a:pt x="157" y="33"/>
                  </a:cubicBezTo>
                  <a:cubicBezTo>
                    <a:pt x="153" y="41"/>
                    <a:pt x="148" y="44"/>
                    <a:pt x="141" y="44"/>
                  </a:cubicBezTo>
                  <a:cubicBezTo>
                    <a:pt x="140" y="44"/>
                    <a:pt x="139" y="44"/>
                    <a:pt x="138" y="44"/>
                  </a:cubicBezTo>
                  <a:cubicBezTo>
                    <a:pt x="122" y="43"/>
                    <a:pt x="105" y="40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75" y="40"/>
                    <a:pt x="62" y="42"/>
                    <a:pt x="49" y="46"/>
                  </a:cubicBezTo>
                  <a:cubicBezTo>
                    <a:pt x="47" y="46"/>
                    <a:pt x="45" y="46"/>
                    <a:pt x="43" y="47"/>
                  </a:cubicBezTo>
                  <a:cubicBezTo>
                    <a:pt x="101" y="109"/>
                    <a:pt x="73" y="198"/>
                    <a:pt x="17" y="239"/>
                  </a:cubicBezTo>
                  <a:cubicBezTo>
                    <a:pt x="11" y="243"/>
                    <a:pt x="6" y="248"/>
                    <a:pt x="0" y="253"/>
                  </a:cubicBezTo>
                  <a:cubicBezTo>
                    <a:pt x="5" y="261"/>
                    <a:pt x="10" y="270"/>
                    <a:pt x="20" y="273"/>
                  </a:cubicBezTo>
                  <a:cubicBezTo>
                    <a:pt x="22" y="274"/>
                    <a:pt x="24" y="275"/>
                    <a:pt x="25" y="277"/>
                  </a:cubicBezTo>
                  <a:cubicBezTo>
                    <a:pt x="38" y="289"/>
                    <a:pt x="50" y="301"/>
                    <a:pt x="63" y="313"/>
                  </a:cubicBezTo>
                  <a:cubicBezTo>
                    <a:pt x="68" y="311"/>
                    <a:pt x="74" y="309"/>
                    <a:pt x="80" y="308"/>
                  </a:cubicBezTo>
                  <a:cubicBezTo>
                    <a:pt x="89" y="306"/>
                    <a:pt x="96" y="304"/>
                    <a:pt x="101" y="304"/>
                  </a:cubicBezTo>
                  <a:cubicBezTo>
                    <a:pt x="113" y="304"/>
                    <a:pt x="118" y="311"/>
                    <a:pt x="126" y="329"/>
                  </a:cubicBezTo>
                  <a:cubicBezTo>
                    <a:pt x="126" y="330"/>
                    <a:pt x="128" y="330"/>
                    <a:pt x="130" y="330"/>
                  </a:cubicBezTo>
                  <a:cubicBezTo>
                    <a:pt x="131" y="326"/>
                    <a:pt x="134" y="321"/>
                    <a:pt x="134" y="316"/>
                  </a:cubicBezTo>
                  <a:cubicBezTo>
                    <a:pt x="135" y="307"/>
                    <a:pt x="140" y="303"/>
                    <a:pt x="147" y="303"/>
                  </a:cubicBezTo>
                  <a:cubicBezTo>
                    <a:pt x="148" y="303"/>
                    <a:pt x="150" y="303"/>
                    <a:pt x="152" y="303"/>
                  </a:cubicBezTo>
                  <a:cubicBezTo>
                    <a:pt x="154" y="304"/>
                    <a:pt x="157" y="304"/>
                    <a:pt x="158" y="304"/>
                  </a:cubicBezTo>
                  <a:cubicBezTo>
                    <a:pt x="168" y="304"/>
                    <a:pt x="171" y="298"/>
                    <a:pt x="176" y="288"/>
                  </a:cubicBezTo>
                  <a:cubicBezTo>
                    <a:pt x="189" y="260"/>
                    <a:pt x="203" y="231"/>
                    <a:pt x="239" y="231"/>
                  </a:cubicBezTo>
                  <a:cubicBezTo>
                    <a:pt x="240" y="231"/>
                    <a:pt x="241" y="231"/>
                    <a:pt x="242" y="231"/>
                  </a:cubicBezTo>
                  <a:cubicBezTo>
                    <a:pt x="263" y="231"/>
                    <a:pt x="282" y="238"/>
                    <a:pt x="296" y="256"/>
                  </a:cubicBezTo>
                  <a:cubicBezTo>
                    <a:pt x="299" y="260"/>
                    <a:pt x="304" y="263"/>
                    <a:pt x="307" y="267"/>
                  </a:cubicBezTo>
                  <a:cubicBezTo>
                    <a:pt x="312" y="274"/>
                    <a:pt x="316" y="282"/>
                    <a:pt x="321" y="289"/>
                  </a:cubicBezTo>
                  <a:cubicBezTo>
                    <a:pt x="327" y="299"/>
                    <a:pt x="331" y="309"/>
                    <a:pt x="338" y="318"/>
                  </a:cubicBezTo>
                  <a:cubicBezTo>
                    <a:pt x="346" y="328"/>
                    <a:pt x="357" y="331"/>
                    <a:pt x="368" y="334"/>
                  </a:cubicBezTo>
                  <a:cubicBezTo>
                    <a:pt x="370" y="333"/>
                    <a:pt x="372" y="332"/>
                    <a:pt x="374" y="332"/>
                  </a:cubicBezTo>
                  <a:cubicBezTo>
                    <a:pt x="375" y="332"/>
                    <a:pt x="376" y="332"/>
                    <a:pt x="376" y="332"/>
                  </a:cubicBezTo>
                  <a:cubicBezTo>
                    <a:pt x="377" y="332"/>
                    <a:pt x="377" y="332"/>
                    <a:pt x="377" y="332"/>
                  </a:cubicBezTo>
                  <a:cubicBezTo>
                    <a:pt x="379" y="332"/>
                    <a:pt x="380" y="332"/>
                    <a:pt x="382" y="331"/>
                  </a:cubicBezTo>
                  <a:cubicBezTo>
                    <a:pt x="388" y="329"/>
                    <a:pt x="393" y="327"/>
                    <a:pt x="399" y="324"/>
                  </a:cubicBezTo>
                  <a:cubicBezTo>
                    <a:pt x="399" y="298"/>
                    <a:pt x="379" y="271"/>
                    <a:pt x="353" y="263"/>
                  </a:cubicBezTo>
                  <a:cubicBezTo>
                    <a:pt x="325" y="253"/>
                    <a:pt x="304" y="216"/>
                    <a:pt x="312" y="187"/>
                  </a:cubicBezTo>
                  <a:cubicBezTo>
                    <a:pt x="317" y="169"/>
                    <a:pt x="316" y="152"/>
                    <a:pt x="309" y="135"/>
                  </a:cubicBezTo>
                  <a:cubicBezTo>
                    <a:pt x="309" y="133"/>
                    <a:pt x="308" y="131"/>
                    <a:pt x="308" y="129"/>
                  </a:cubicBezTo>
                  <a:cubicBezTo>
                    <a:pt x="307" y="130"/>
                    <a:pt x="306" y="131"/>
                    <a:pt x="305" y="132"/>
                  </a:cubicBezTo>
                  <a:cubicBezTo>
                    <a:pt x="302" y="134"/>
                    <a:pt x="300" y="138"/>
                    <a:pt x="298" y="141"/>
                  </a:cubicBezTo>
                  <a:cubicBezTo>
                    <a:pt x="291" y="153"/>
                    <a:pt x="280" y="159"/>
                    <a:pt x="264" y="162"/>
                  </a:cubicBezTo>
                  <a:cubicBezTo>
                    <a:pt x="266" y="155"/>
                    <a:pt x="266" y="149"/>
                    <a:pt x="267" y="144"/>
                  </a:cubicBezTo>
                  <a:cubicBezTo>
                    <a:pt x="270" y="131"/>
                    <a:pt x="276" y="122"/>
                    <a:pt x="287" y="115"/>
                  </a:cubicBezTo>
                  <a:cubicBezTo>
                    <a:pt x="304" y="105"/>
                    <a:pt x="304" y="104"/>
                    <a:pt x="296" y="86"/>
                  </a:cubicBezTo>
                  <a:cubicBezTo>
                    <a:pt x="292" y="77"/>
                    <a:pt x="286" y="69"/>
                    <a:pt x="281" y="61"/>
                  </a:cubicBezTo>
                  <a:cubicBezTo>
                    <a:pt x="279" y="59"/>
                    <a:pt x="276" y="57"/>
                    <a:pt x="274" y="56"/>
                  </a:cubicBezTo>
                  <a:cubicBezTo>
                    <a:pt x="262" y="54"/>
                    <a:pt x="262" y="45"/>
                    <a:pt x="262" y="35"/>
                  </a:cubicBezTo>
                  <a:cubicBezTo>
                    <a:pt x="262" y="33"/>
                    <a:pt x="261" y="30"/>
                    <a:pt x="261" y="27"/>
                  </a:cubicBezTo>
                  <a:cubicBezTo>
                    <a:pt x="259" y="23"/>
                    <a:pt x="257" y="19"/>
                    <a:pt x="256" y="15"/>
                  </a:cubicBezTo>
                  <a:cubicBezTo>
                    <a:pt x="256" y="15"/>
                    <a:pt x="255" y="15"/>
                    <a:pt x="255" y="15"/>
                  </a:cubicBezTo>
                  <a:cubicBezTo>
                    <a:pt x="255" y="13"/>
                    <a:pt x="254" y="11"/>
                    <a:pt x="254" y="9"/>
                  </a:cubicBezTo>
                  <a:cubicBezTo>
                    <a:pt x="252" y="3"/>
                    <a:pt x="250" y="0"/>
                    <a:pt x="24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7" name="出自【趣你的PPT】(微信:qunideppt)：最优质的PPT资源库"/>
            <p:cNvSpPr/>
            <p:nvPr/>
          </p:nvSpPr>
          <p:spPr bwMode="auto">
            <a:xfrm>
              <a:off x="10036130" y="2301900"/>
              <a:ext cx="1588" cy="6350"/>
            </a:xfrm>
            <a:custGeom>
              <a:avLst/>
              <a:gdLst>
                <a:gd name="T0" fmla="*/ 0 w 2"/>
                <a:gd name="T1" fmla="*/ 0 h 6"/>
                <a:gd name="T2" fmla="*/ 1 w 2"/>
                <a:gd name="T3" fmla="*/ 6 h 6"/>
                <a:gd name="T4" fmla="*/ 2 w 2"/>
                <a:gd name="T5" fmla="*/ 6 h 6"/>
                <a:gd name="T6" fmla="*/ 1 w 2"/>
                <a:gd name="T7" fmla="*/ 3 h 6"/>
                <a:gd name="T8" fmla="*/ 0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cubicBezTo>
                    <a:pt x="0" y="2"/>
                    <a:pt x="1" y="4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8" name="出自【趣你的PPT】(微信:qunideppt)：最优质的PPT资源库"/>
            <p:cNvSpPr/>
            <p:nvPr/>
          </p:nvSpPr>
          <p:spPr bwMode="auto">
            <a:xfrm>
              <a:off x="9955167" y="2454300"/>
              <a:ext cx="20638" cy="17463"/>
            </a:xfrm>
            <a:custGeom>
              <a:avLst/>
              <a:gdLst>
                <a:gd name="T0" fmla="*/ 7 w 18"/>
                <a:gd name="T1" fmla="*/ 0 h 16"/>
                <a:gd name="T2" fmla="*/ 1 w 18"/>
                <a:gd name="T3" fmla="*/ 12 h 16"/>
                <a:gd name="T4" fmla="*/ 3 w 18"/>
                <a:gd name="T5" fmla="*/ 16 h 16"/>
                <a:gd name="T6" fmla="*/ 5 w 18"/>
                <a:gd name="T7" fmla="*/ 16 h 16"/>
                <a:gd name="T8" fmla="*/ 18 w 18"/>
                <a:gd name="T9" fmla="*/ 6 h 16"/>
                <a:gd name="T10" fmla="*/ 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7" y="0"/>
                  </a:moveTo>
                  <a:cubicBezTo>
                    <a:pt x="5" y="3"/>
                    <a:pt x="2" y="7"/>
                    <a:pt x="1" y="12"/>
                  </a:cubicBezTo>
                  <a:cubicBezTo>
                    <a:pt x="0" y="14"/>
                    <a:pt x="0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11" y="15"/>
                    <a:pt x="17" y="13"/>
                    <a:pt x="18" y="6"/>
                  </a:cubicBezTo>
                  <a:cubicBezTo>
                    <a:pt x="15" y="4"/>
                    <a:pt x="12" y="2"/>
                    <a:pt x="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59" name="出自【趣你的PPT】(微信:qunideppt)：最优质的PPT资源库"/>
            <p:cNvSpPr/>
            <p:nvPr/>
          </p:nvSpPr>
          <p:spPr bwMode="auto">
            <a:xfrm>
              <a:off x="10009142" y="2359050"/>
              <a:ext cx="9525" cy="15875"/>
            </a:xfrm>
            <a:custGeom>
              <a:avLst/>
              <a:gdLst>
                <a:gd name="T0" fmla="*/ 5 w 8"/>
                <a:gd name="T1" fmla="*/ 0 h 14"/>
                <a:gd name="T2" fmla="*/ 2 w 8"/>
                <a:gd name="T3" fmla="*/ 2 h 14"/>
                <a:gd name="T4" fmla="*/ 4 w 8"/>
                <a:gd name="T5" fmla="*/ 9 h 14"/>
                <a:gd name="T6" fmla="*/ 0 w 8"/>
                <a:gd name="T7" fmla="*/ 14 h 14"/>
                <a:gd name="T8" fmla="*/ 8 w 8"/>
                <a:gd name="T9" fmla="*/ 8 h 14"/>
                <a:gd name="T10" fmla="*/ 5 w 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4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4" y="5"/>
                    <a:pt x="5" y="7"/>
                    <a:pt x="4" y="9"/>
                  </a:cubicBezTo>
                  <a:cubicBezTo>
                    <a:pt x="3" y="10"/>
                    <a:pt x="2" y="12"/>
                    <a:pt x="0" y="14"/>
                  </a:cubicBezTo>
                  <a:cubicBezTo>
                    <a:pt x="2" y="13"/>
                    <a:pt x="4" y="12"/>
                    <a:pt x="8" y="8"/>
                  </a:cubicBezTo>
                  <a:cubicBezTo>
                    <a:pt x="7" y="6"/>
                    <a:pt x="6" y="4"/>
                    <a:pt x="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740855" y="2214588"/>
              <a:ext cx="430213" cy="261938"/>
            </a:xfrm>
            <a:custGeom>
              <a:avLst/>
              <a:gdLst>
                <a:gd name="T0" fmla="*/ 308 w 377"/>
                <a:gd name="T1" fmla="*/ 35 h 229"/>
                <a:gd name="T2" fmla="*/ 275 w 377"/>
                <a:gd name="T3" fmla="*/ 63 h 229"/>
                <a:gd name="T4" fmla="*/ 261 w 377"/>
                <a:gd name="T5" fmla="*/ 82 h 229"/>
                <a:gd name="T6" fmla="*/ 267 w 377"/>
                <a:gd name="T7" fmla="*/ 102 h 229"/>
                <a:gd name="T8" fmla="*/ 286 w 377"/>
                <a:gd name="T9" fmla="*/ 128 h 229"/>
                <a:gd name="T10" fmla="*/ 292 w 377"/>
                <a:gd name="T11" fmla="*/ 182 h 229"/>
                <a:gd name="T12" fmla="*/ 269 w 377"/>
                <a:gd name="T13" fmla="*/ 229 h 229"/>
                <a:gd name="T14" fmla="*/ 310 w 377"/>
                <a:gd name="T15" fmla="*/ 199 h 229"/>
                <a:gd name="T16" fmla="*/ 315 w 377"/>
                <a:gd name="T17" fmla="*/ 182 h 229"/>
                <a:gd name="T18" fmla="*/ 336 w 377"/>
                <a:gd name="T19" fmla="*/ 180 h 229"/>
                <a:gd name="T20" fmla="*/ 365 w 377"/>
                <a:gd name="T21" fmla="*/ 184 h 229"/>
                <a:gd name="T22" fmla="*/ 370 w 377"/>
                <a:gd name="T23" fmla="*/ 170 h 229"/>
                <a:gd name="T24" fmla="*/ 305 w 377"/>
                <a:gd name="T25" fmla="*/ 144 h 229"/>
                <a:gd name="T26" fmla="*/ 306 w 377"/>
                <a:gd name="T27" fmla="*/ 97 h 229"/>
                <a:gd name="T28" fmla="*/ 364 w 377"/>
                <a:gd name="T29" fmla="*/ 71 h 229"/>
                <a:gd name="T30" fmla="*/ 370 w 377"/>
                <a:gd name="T31" fmla="*/ 63 h 229"/>
                <a:gd name="T32" fmla="*/ 333 w 377"/>
                <a:gd name="T33" fmla="*/ 51 h 229"/>
                <a:gd name="T34" fmla="*/ 320 w 377"/>
                <a:gd name="T35" fmla="*/ 40 h 229"/>
                <a:gd name="T36" fmla="*/ 308 w 377"/>
                <a:gd name="T37" fmla="*/ 35 h 229"/>
                <a:gd name="T38" fmla="*/ 243 w 377"/>
                <a:gd name="T39" fmla="*/ 36 h 229"/>
                <a:gd name="T40" fmla="*/ 221 w 377"/>
                <a:gd name="T41" fmla="*/ 62 h 229"/>
                <a:gd name="T42" fmla="*/ 163 w 377"/>
                <a:gd name="T43" fmla="*/ 74 h 229"/>
                <a:gd name="T44" fmla="*/ 143 w 377"/>
                <a:gd name="T45" fmla="*/ 73 h 229"/>
                <a:gd name="T46" fmla="*/ 111 w 377"/>
                <a:gd name="T47" fmla="*/ 81 h 229"/>
                <a:gd name="T48" fmla="*/ 71 w 377"/>
                <a:gd name="T49" fmla="*/ 98 h 229"/>
                <a:gd name="T50" fmla="*/ 44 w 377"/>
                <a:gd name="T51" fmla="*/ 96 h 229"/>
                <a:gd name="T52" fmla="*/ 26 w 377"/>
                <a:gd name="T53" fmla="*/ 81 h 229"/>
                <a:gd name="T54" fmla="*/ 5 w 377"/>
                <a:gd name="T55" fmla="*/ 73 h 229"/>
                <a:gd name="T56" fmla="*/ 0 w 377"/>
                <a:gd name="T57" fmla="*/ 78 h 229"/>
                <a:gd name="T58" fmla="*/ 48 w 377"/>
                <a:gd name="T59" fmla="*/ 114 h 229"/>
                <a:gd name="T60" fmla="*/ 94 w 377"/>
                <a:gd name="T61" fmla="*/ 107 h 229"/>
                <a:gd name="T62" fmla="*/ 143 w 377"/>
                <a:gd name="T63" fmla="*/ 111 h 229"/>
                <a:gd name="T64" fmla="*/ 162 w 377"/>
                <a:gd name="T65" fmla="*/ 100 h 229"/>
                <a:gd name="T66" fmla="*/ 191 w 377"/>
                <a:gd name="T67" fmla="*/ 82 h 229"/>
                <a:gd name="T68" fmla="*/ 208 w 377"/>
                <a:gd name="T69" fmla="*/ 82 h 229"/>
                <a:gd name="T70" fmla="*/ 251 w 377"/>
                <a:gd name="T71" fmla="*/ 67 h 229"/>
                <a:gd name="T72" fmla="*/ 261 w 377"/>
                <a:gd name="T73" fmla="*/ 73 h 229"/>
                <a:gd name="T74" fmla="*/ 267 w 377"/>
                <a:gd name="T75" fmla="*/ 55 h 229"/>
                <a:gd name="T76" fmla="*/ 283 w 377"/>
                <a:gd name="T77" fmla="*/ 25 h 229"/>
                <a:gd name="T78" fmla="*/ 265 w 377"/>
                <a:gd name="T79" fmla="*/ 14 h 229"/>
                <a:gd name="T80" fmla="*/ 252 w 377"/>
                <a:gd name="T8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7" h="229">
                  <a:moveTo>
                    <a:pt x="308" y="35"/>
                  </a:moveTo>
                  <a:cubicBezTo>
                    <a:pt x="308" y="35"/>
                    <a:pt x="308" y="35"/>
                    <a:pt x="308" y="35"/>
                  </a:cubicBezTo>
                  <a:cubicBezTo>
                    <a:pt x="297" y="35"/>
                    <a:pt x="288" y="37"/>
                    <a:pt x="284" y="48"/>
                  </a:cubicBezTo>
                  <a:cubicBezTo>
                    <a:pt x="281" y="54"/>
                    <a:pt x="278" y="58"/>
                    <a:pt x="275" y="63"/>
                  </a:cubicBezTo>
                  <a:cubicBezTo>
                    <a:pt x="275" y="64"/>
                    <a:pt x="275" y="64"/>
                    <a:pt x="275" y="65"/>
                  </a:cubicBezTo>
                  <a:cubicBezTo>
                    <a:pt x="278" y="77"/>
                    <a:pt x="273" y="79"/>
                    <a:pt x="261" y="82"/>
                  </a:cubicBezTo>
                  <a:cubicBezTo>
                    <a:pt x="262" y="86"/>
                    <a:pt x="264" y="90"/>
                    <a:pt x="266" y="94"/>
                  </a:cubicBezTo>
                  <a:cubicBezTo>
                    <a:pt x="266" y="97"/>
                    <a:pt x="267" y="100"/>
                    <a:pt x="267" y="102"/>
                  </a:cubicBezTo>
                  <a:cubicBezTo>
                    <a:pt x="267" y="112"/>
                    <a:pt x="267" y="121"/>
                    <a:pt x="279" y="123"/>
                  </a:cubicBezTo>
                  <a:cubicBezTo>
                    <a:pt x="281" y="124"/>
                    <a:pt x="284" y="126"/>
                    <a:pt x="286" y="128"/>
                  </a:cubicBezTo>
                  <a:cubicBezTo>
                    <a:pt x="291" y="136"/>
                    <a:pt x="297" y="144"/>
                    <a:pt x="301" y="153"/>
                  </a:cubicBezTo>
                  <a:cubicBezTo>
                    <a:pt x="309" y="171"/>
                    <a:pt x="309" y="172"/>
                    <a:pt x="292" y="182"/>
                  </a:cubicBezTo>
                  <a:cubicBezTo>
                    <a:pt x="281" y="189"/>
                    <a:pt x="275" y="198"/>
                    <a:pt x="272" y="211"/>
                  </a:cubicBezTo>
                  <a:cubicBezTo>
                    <a:pt x="271" y="216"/>
                    <a:pt x="271" y="222"/>
                    <a:pt x="269" y="229"/>
                  </a:cubicBezTo>
                  <a:cubicBezTo>
                    <a:pt x="285" y="226"/>
                    <a:pt x="296" y="220"/>
                    <a:pt x="303" y="208"/>
                  </a:cubicBezTo>
                  <a:cubicBezTo>
                    <a:pt x="305" y="205"/>
                    <a:pt x="307" y="201"/>
                    <a:pt x="310" y="199"/>
                  </a:cubicBezTo>
                  <a:cubicBezTo>
                    <a:pt x="311" y="198"/>
                    <a:pt x="312" y="197"/>
                    <a:pt x="313" y="196"/>
                  </a:cubicBezTo>
                  <a:cubicBezTo>
                    <a:pt x="312" y="190"/>
                    <a:pt x="312" y="184"/>
                    <a:pt x="315" y="182"/>
                  </a:cubicBezTo>
                  <a:cubicBezTo>
                    <a:pt x="318" y="180"/>
                    <a:pt x="321" y="179"/>
                    <a:pt x="326" y="179"/>
                  </a:cubicBezTo>
                  <a:cubicBezTo>
                    <a:pt x="329" y="179"/>
                    <a:pt x="333" y="180"/>
                    <a:pt x="336" y="180"/>
                  </a:cubicBezTo>
                  <a:cubicBezTo>
                    <a:pt x="346" y="181"/>
                    <a:pt x="355" y="183"/>
                    <a:pt x="364" y="184"/>
                  </a:cubicBezTo>
                  <a:cubicBezTo>
                    <a:pt x="364" y="184"/>
                    <a:pt x="364" y="184"/>
                    <a:pt x="365" y="184"/>
                  </a:cubicBezTo>
                  <a:cubicBezTo>
                    <a:pt x="367" y="184"/>
                    <a:pt x="372" y="182"/>
                    <a:pt x="373" y="181"/>
                  </a:cubicBezTo>
                  <a:cubicBezTo>
                    <a:pt x="374" y="178"/>
                    <a:pt x="372" y="173"/>
                    <a:pt x="370" y="170"/>
                  </a:cubicBezTo>
                  <a:cubicBezTo>
                    <a:pt x="362" y="158"/>
                    <a:pt x="349" y="157"/>
                    <a:pt x="336" y="154"/>
                  </a:cubicBezTo>
                  <a:cubicBezTo>
                    <a:pt x="326" y="151"/>
                    <a:pt x="315" y="149"/>
                    <a:pt x="305" y="144"/>
                  </a:cubicBezTo>
                  <a:cubicBezTo>
                    <a:pt x="297" y="139"/>
                    <a:pt x="290" y="133"/>
                    <a:pt x="291" y="121"/>
                  </a:cubicBezTo>
                  <a:cubicBezTo>
                    <a:pt x="292" y="111"/>
                    <a:pt x="294" y="101"/>
                    <a:pt x="306" y="97"/>
                  </a:cubicBezTo>
                  <a:cubicBezTo>
                    <a:pt x="319" y="93"/>
                    <a:pt x="330" y="86"/>
                    <a:pt x="343" y="81"/>
                  </a:cubicBezTo>
                  <a:cubicBezTo>
                    <a:pt x="350" y="78"/>
                    <a:pt x="357" y="75"/>
                    <a:pt x="364" y="71"/>
                  </a:cubicBezTo>
                  <a:cubicBezTo>
                    <a:pt x="368" y="69"/>
                    <a:pt x="373" y="68"/>
                    <a:pt x="377" y="66"/>
                  </a:cubicBezTo>
                  <a:cubicBezTo>
                    <a:pt x="375" y="65"/>
                    <a:pt x="372" y="64"/>
                    <a:pt x="370" y="63"/>
                  </a:cubicBezTo>
                  <a:cubicBezTo>
                    <a:pt x="363" y="60"/>
                    <a:pt x="356" y="58"/>
                    <a:pt x="350" y="55"/>
                  </a:cubicBezTo>
                  <a:cubicBezTo>
                    <a:pt x="344" y="53"/>
                    <a:pt x="338" y="52"/>
                    <a:pt x="333" y="51"/>
                  </a:cubicBezTo>
                  <a:cubicBezTo>
                    <a:pt x="330" y="50"/>
                    <a:pt x="328" y="49"/>
                    <a:pt x="327" y="46"/>
                  </a:cubicBezTo>
                  <a:cubicBezTo>
                    <a:pt x="326" y="44"/>
                    <a:pt x="323" y="41"/>
                    <a:pt x="320" y="40"/>
                  </a:cubicBezTo>
                  <a:cubicBezTo>
                    <a:pt x="317" y="38"/>
                    <a:pt x="314" y="37"/>
                    <a:pt x="311" y="36"/>
                  </a:cubicBezTo>
                  <a:cubicBezTo>
                    <a:pt x="310" y="35"/>
                    <a:pt x="309" y="35"/>
                    <a:pt x="308" y="35"/>
                  </a:cubicBezTo>
                  <a:moveTo>
                    <a:pt x="252" y="0"/>
                  </a:moveTo>
                  <a:cubicBezTo>
                    <a:pt x="248" y="12"/>
                    <a:pt x="243" y="24"/>
                    <a:pt x="243" y="36"/>
                  </a:cubicBezTo>
                  <a:cubicBezTo>
                    <a:pt x="243" y="50"/>
                    <a:pt x="237" y="55"/>
                    <a:pt x="228" y="60"/>
                  </a:cubicBezTo>
                  <a:cubicBezTo>
                    <a:pt x="226" y="61"/>
                    <a:pt x="223" y="62"/>
                    <a:pt x="221" y="62"/>
                  </a:cubicBezTo>
                  <a:cubicBezTo>
                    <a:pt x="210" y="65"/>
                    <a:pt x="199" y="67"/>
                    <a:pt x="188" y="70"/>
                  </a:cubicBezTo>
                  <a:cubicBezTo>
                    <a:pt x="180" y="73"/>
                    <a:pt x="171" y="74"/>
                    <a:pt x="163" y="74"/>
                  </a:cubicBezTo>
                  <a:cubicBezTo>
                    <a:pt x="158" y="74"/>
                    <a:pt x="152" y="74"/>
                    <a:pt x="146" y="73"/>
                  </a:cubicBezTo>
                  <a:cubicBezTo>
                    <a:pt x="145" y="73"/>
                    <a:pt x="144" y="73"/>
                    <a:pt x="143" y="73"/>
                  </a:cubicBezTo>
                  <a:cubicBezTo>
                    <a:pt x="133" y="73"/>
                    <a:pt x="124" y="76"/>
                    <a:pt x="114" y="77"/>
                  </a:cubicBezTo>
                  <a:cubicBezTo>
                    <a:pt x="113" y="78"/>
                    <a:pt x="112" y="80"/>
                    <a:pt x="111" y="81"/>
                  </a:cubicBezTo>
                  <a:cubicBezTo>
                    <a:pt x="107" y="84"/>
                    <a:pt x="103" y="88"/>
                    <a:pt x="99" y="89"/>
                  </a:cubicBezTo>
                  <a:cubicBezTo>
                    <a:pt x="90" y="93"/>
                    <a:pt x="80" y="95"/>
                    <a:pt x="71" y="98"/>
                  </a:cubicBezTo>
                  <a:cubicBezTo>
                    <a:pt x="66" y="100"/>
                    <a:pt x="62" y="101"/>
                    <a:pt x="58" y="101"/>
                  </a:cubicBezTo>
                  <a:cubicBezTo>
                    <a:pt x="53" y="101"/>
                    <a:pt x="48" y="100"/>
                    <a:pt x="44" y="96"/>
                  </a:cubicBezTo>
                  <a:cubicBezTo>
                    <a:pt x="38" y="92"/>
                    <a:pt x="35" y="87"/>
                    <a:pt x="34" y="80"/>
                  </a:cubicBezTo>
                  <a:cubicBezTo>
                    <a:pt x="31" y="81"/>
                    <a:pt x="29" y="81"/>
                    <a:pt x="26" y="81"/>
                  </a:cubicBezTo>
                  <a:cubicBezTo>
                    <a:pt x="25" y="81"/>
                    <a:pt x="23" y="81"/>
                    <a:pt x="21" y="81"/>
                  </a:cubicBezTo>
                  <a:cubicBezTo>
                    <a:pt x="15" y="80"/>
                    <a:pt x="9" y="77"/>
                    <a:pt x="5" y="73"/>
                  </a:cubicBezTo>
                  <a:cubicBezTo>
                    <a:pt x="5" y="73"/>
                    <a:pt x="5" y="73"/>
                    <a:pt x="5" y="72"/>
                  </a:cubicBezTo>
                  <a:cubicBezTo>
                    <a:pt x="3" y="74"/>
                    <a:pt x="2" y="76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0" y="89"/>
                    <a:pt x="36" y="101"/>
                    <a:pt x="48" y="114"/>
                  </a:cubicBezTo>
                  <a:cubicBezTo>
                    <a:pt x="50" y="113"/>
                    <a:pt x="52" y="113"/>
                    <a:pt x="54" y="113"/>
                  </a:cubicBezTo>
                  <a:cubicBezTo>
                    <a:pt x="67" y="109"/>
                    <a:pt x="80" y="107"/>
                    <a:pt x="94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110" y="107"/>
                    <a:pt x="127" y="110"/>
                    <a:pt x="143" y="111"/>
                  </a:cubicBezTo>
                  <a:cubicBezTo>
                    <a:pt x="144" y="111"/>
                    <a:pt x="145" y="111"/>
                    <a:pt x="146" y="111"/>
                  </a:cubicBezTo>
                  <a:cubicBezTo>
                    <a:pt x="153" y="111"/>
                    <a:pt x="158" y="108"/>
                    <a:pt x="162" y="100"/>
                  </a:cubicBezTo>
                  <a:cubicBezTo>
                    <a:pt x="168" y="88"/>
                    <a:pt x="177" y="82"/>
                    <a:pt x="186" y="82"/>
                  </a:cubicBezTo>
                  <a:cubicBezTo>
                    <a:pt x="188" y="82"/>
                    <a:pt x="189" y="82"/>
                    <a:pt x="191" y="82"/>
                  </a:cubicBezTo>
                  <a:cubicBezTo>
                    <a:pt x="194" y="83"/>
                    <a:pt x="197" y="83"/>
                    <a:pt x="200" y="83"/>
                  </a:cubicBezTo>
                  <a:cubicBezTo>
                    <a:pt x="203" y="83"/>
                    <a:pt x="206" y="83"/>
                    <a:pt x="208" y="82"/>
                  </a:cubicBezTo>
                  <a:cubicBezTo>
                    <a:pt x="219" y="79"/>
                    <a:pt x="230" y="74"/>
                    <a:pt x="241" y="70"/>
                  </a:cubicBezTo>
                  <a:cubicBezTo>
                    <a:pt x="245" y="68"/>
                    <a:pt x="248" y="67"/>
                    <a:pt x="251" y="67"/>
                  </a:cubicBezTo>
                  <a:cubicBezTo>
                    <a:pt x="255" y="67"/>
                    <a:pt x="257" y="70"/>
                    <a:pt x="259" y="76"/>
                  </a:cubicBezTo>
                  <a:cubicBezTo>
                    <a:pt x="259" y="75"/>
                    <a:pt x="260" y="74"/>
                    <a:pt x="261" y="73"/>
                  </a:cubicBezTo>
                  <a:cubicBezTo>
                    <a:pt x="262" y="73"/>
                    <a:pt x="262" y="71"/>
                    <a:pt x="262" y="70"/>
                  </a:cubicBezTo>
                  <a:cubicBezTo>
                    <a:pt x="260" y="64"/>
                    <a:pt x="263" y="59"/>
                    <a:pt x="267" y="55"/>
                  </a:cubicBezTo>
                  <a:cubicBezTo>
                    <a:pt x="273" y="49"/>
                    <a:pt x="276" y="42"/>
                    <a:pt x="279" y="34"/>
                  </a:cubicBezTo>
                  <a:cubicBezTo>
                    <a:pt x="280" y="31"/>
                    <a:pt x="282" y="28"/>
                    <a:pt x="283" y="25"/>
                  </a:cubicBezTo>
                  <a:cubicBezTo>
                    <a:pt x="282" y="24"/>
                    <a:pt x="281" y="24"/>
                    <a:pt x="280" y="24"/>
                  </a:cubicBezTo>
                  <a:cubicBezTo>
                    <a:pt x="277" y="17"/>
                    <a:pt x="271" y="16"/>
                    <a:pt x="265" y="14"/>
                  </a:cubicBezTo>
                  <a:cubicBezTo>
                    <a:pt x="263" y="13"/>
                    <a:pt x="261" y="10"/>
                    <a:pt x="260" y="8"/>
                  </a:cubicBezTo>
                  <a:cubicBezTo>
                    <a:pt x="258" y="4"/>
                    <a:pt x="256" y="1"/>
                    <a:pt x="25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1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747205" y="2060600"/>
              <a:ext cx="515938" cy="247650"/>
            </a:xfrm>
            <a:custGeom>
              <a:avLst/>
              <a:gdLst>
                <a:gd name="T0" fmla="*/ 32 w 453"/>
                <a:gd name="T1" fmla="*/ 185 h 217"/>
                <a:gd name="T2" fmla="*/ 28 w 453"/>
                <a:gd name="T3" fmla="*/ 186 h 217"/>
                <a:gd name="T4" fmla="*/ 0 w 453"/>
                <a:gd name="T5" fmla="*/ 207 h 217"/>
                <a:gd name="T6" fmla="*/ 0 w 453"/>
                <a:gd name="T7" fmla="*/ 208 h 217"/>
                <a:gd name="T8" fmla="*/ 16 w 453"/>
                <a:gd name="T9" fmla="*/ 216 h 217"/>
                <a:gd name="T10" fmla="*/ 21 w 453"/>
                <a:gd name="T11" fmla="*/ 216 h 217"/>
                <a:gd name="T12" fmla="*/ 29 w 453"/>
                <a:gd name="T13" fmla="*/ 215 h 217"/>
                <a:gd name="T14" fmla="*/ 28 w 453"/>
                <a:gd name="T15" fmla="*/ 204 h 217"/>
                <a:gd name="T16" fmla="*/ 32 w 453"/>
                <a:gd name="T17" fmla="*/ 185 h 217"/>
                <a:gd name="T18" fmla="*/ 350 w 453"/>
                <a:gd name="T19" fmla="*/ 0 h 217"/>
                <a:gd name="T20" fmla="*/ 342 w 453"/>
                <a:gd name="T21" fmla="*/ 10 h 217"/>
                <a:gd name="T22" fmla="*/ 330 w 453"/>
                <a:gd name="T23" fmla="*/ 16 h 217"/>
                <a:gd name="T24" fmla="*/ 322 w 453"/>
                <a:gd name="T25" fmla="*/ 14 h 217"/>
                <a:gd name="T26" fmla="*/ 318 w 453"/>
                <a:gd name="T27" fmla="*/ 12 h 217"/>
                <a:gd name="T28" fmla="*/ 312 w 453"/>
                <a:gd name="T29" fmla="*/ 18 h 217"/>
                <a:gd name="T30" fmla="*/ 287 w 453"/>
                <a:gd name="T31" fmla="*/ 47 h 217"/>
                <a:gd name="T32" fmla="*/ 280 w 453"/>
                <a:gd name="T33" fmla="*/ 58 h 217"/>
                <a:gd name="T34" fmla="*/ 279 w 453"/>
                <a:gd name="T35" fmla="*/ 75 h 217"/>
                <a:gd name="T36" fmla="*/ 282 w 453"/>
                <a:gd name="T37" fmla="*/ 105 h 217"/>
                <a:gd name="T38" fmla="*/ 271 w 453"/>
                <a:gd name="T39" fmla="*/ 96 h 217"/>
                <a:gd name="T40" fmla="*/ 271 w 453"/>
                <a:gd name="T41" fmla="*/ 97 h 217"/>
                <a:gd name="T42" fmla="*/ 265 w 453"/>
                <a:gd name="T43" fmla="*/ 112 h 217"/>
                <a:gd name="T44" fmla="*/ 253 w 453"/>
                <a:gd name="T45" fmla="*/ 129 h 217"/>
                <a:gd name="T46" fmla="*/ 248 w 453"/>
                <a:gd name="T47" fmla="*/ 132 h 217"/>
                <a:gd name="T48" fmla="*/ 247 w 453"/>
                <a:gd name="T49" fmla="*/ 135 h 217"/>
                <a:gd name="T50" fmla="*/ 255 w 453"/>
                <a:gd name="T51" fmla="*/ 143 h 217"/>
                <a:gd name="T52" fmla="*/ 260 w 453"/>
                <a:gd name="T53" fmla="*/ 149 h 217"/>
                <a:gd name="T54" fmla="*/ 275 w 453"/>
                <a:gd name="T55" fmla="*/ 159 h 217"/>
                <a:gd name="T56" fmla="*/ 278 w 453"/>
                <a:gd name="T57" fmla="*/ 160 h 217"/>
                <a:gd name="T58" fmla="*/ 274 w 453"/>
                <a:gd name="T59" fmla="*/ 169 h 217"/>
                <a:gd name="T60" fmla="*/ 262 w 453"/>
                <a:gd name="T61" fmla="*/ 190 h 217"/>
                <a:gd name="T62" fmla="*/ 257 w 453"/>
                <a:gd name="T63" fmla="*/ 205 h 217"/>
                <a:gd name="T64" fmla="*/ 256 w 453"/>
                <a:gd name="T65" fmla="*/ 208 h 217"/>
                <a:gd name="T66" fmla="*/ 254 w 453"/>
                <a:gd name="T67" fmla="*/ 211 h 217"/>
                <a:gd name="T68" fmla="*/ 255 w 453"/>
                <a:gd name="T69" fmla="*/ 214 h 217"/>
                <a:gd name="T70" fmla="*/ 256 w 453"/>
                <a:gd name="T71" fmla="*/ 217 h 217"/>
                <a:gd name="T72" fmla="*/ 270 w 453"/>
                <a:gd name="T73" fmla="*/ 200 h 217"/>
                <a:gd name="T74" fmla="*/ 270 w 453"/>
                <a:gd name="T75" fmla="*/ 198 h 217"/>
                <a:gd name="T76" fmla="*/ 279 w 453"/>
                <a:gd name="T77" fmla="*/ 183 h 217"/>
                <a:gd name="T78" fmla="*/ 303 w 453"/>
                <a:gd name="T79" fmla="*/ 170 h 217"/>
                <a:gd name="T80" fmla="*/ 303 w 453"/>
                <a:gd name="T81" fmla="*/ 170 h 217"/>
                <a:gd name="T82" fmla="*/ 306 w 453"/>
                <a:gd name="T83" fmla="*/ 171 h 217"/>
                <a:gd name="T84" fmla="*/ 315 w 453"/>
                <a:gd name="T85" fmla="*/ 175 h 217"/>
                <a:gd name="T86" fmla="*/ 322 w 453"/>
                <a:gd name="T87" fmla="*/ 181 h 217"/>
                <a:gd name="T88" fmla="*/ 328 w 453"/>
                <a:gd name="T89" fmla="*/ 186 h 217"/>
                <a:gd name="T90" fmla="*/ 345 w 453"/>
                <a:gd name="T91" fmla="*/ 190 h 217"/>
                <a:gd name="T92" fmla="*/ 365 w 453"/>
                <a:gd name="T93" fmla="*/ 198 h 217"/>
                <a:gd name="T94" fmla="*/ 372 w 453"/>
                <a:gd name="T95" fmla="*/ 201 h 217"/>
                <a:gd name="T96" fmla="*/ 395 w 453"/>
                <a:gd name="T97" fmla="*/ 188 h 217"/>
                <a:gd name="T98" fmla="*/ 444 w 453"/>
                <a:gd name="T99" fmla="*/ 147 h 217"/>
                <a:gd name="T100" fmla="*/ 452 w 453"/>
                <a:gd name="T101" fmla="*/ 132 h 217"/>
                <a:gd name="T102" fmla="*/ 436 w 453"/>
                <a:gd name="T103" fmla="*/ 120 h 217"/>
                <a:gd name="T104" fmla="*/ 378 w 453"/>
                <a:gd name="T105" fmla="*/ 116 h 217"/>
                <a:gd name="T106" fmla="*/ 344 w 453"/>
                <a:gd name="T107" fmla="*/ 113 h 217"/>
                <a:gd name="T108" fmla="*/ 318 w 453"/>
                <a:gd name="T109" fmla="*/ 112 h 217"/>
                <a:gd name="T110" fmla="*/ 298 w 453"/>
                <a:gd name="T111" fmla="*/ 107 h 217"/>
                <a:gd name="T112" fmla="*/ 297 w 453"/>
                <a:gd name="T113" fmla="*/ 91 h 217"/>
                <a:gd name="T114" fmla="*/ 310 w 453"/>
                <a:gd name="T115" fmla="*/ 79 h 217"/>
                <a:gd name="T116" fmla="*/ 332 w 453"/>
                <a:gd name="T117" fmla="*/ 52 h 217"/>
                <a:gd name="T118" fmla="*/ 351 w 453"/>
                <a:gd name="T119" fmla="*/ 0 h 217"/>
                <a:gd name="T120" fmla="*/ 350 w 453"/>
                <a:gd name="T1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3" h="217">
                  <a:moveTo>
                    <a:pt x="32" y="185"/>
                  </a:moveTo>
                  <a:cubicBezTo>
                    <a:pt x="30" y="185"/>
                    <a:pt x="28" y="185"/>
                    <a:pt x="28" y="186"/>
                  </a:cubicBezTo>
                  <a:cubicBezTo>
                    <a:pt x="19" y="193"/>
                    <a:pt x="8" y="198"/>
                    <a:pt x="0" y="207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4" y="212"/>
                    <a:pt x="10" y="215"/>
                    <a:pt x="16" y="216"/>
                  </a:cubicBezTo>
                  <a:cubicBezTo>
                    <a:pt x="18" y="216"/>
                    <a:pt x="20" y="216"/>
                    <a:pt x="21" y="216"/>
                  </a:cubicBezTo>
                  <a:cubicBezTo>
                    <a:pt x="24" y="216"/>
                    <a:pt x="26" y="216"/>
                    <a:pt x="29" y="215"/>
                  </a:cubicBezTo>
                  <a:cubicBezTo>
                    <a:pt x="28" y="212"/>
                    <a:pt x="28" y="208"/>
                    <a:pt x="28" y="204"/>
                  </a:cubicBezTo>
                  <a:cubicBezTo>
                    <a:pt x="29" y="198"/>
                    <a:pt x="31" y="192"/>
                    <a:pt x="32" y="185"/>
                  </a:cubicBezTo>
                  <a:moveTo>
                    <a:pt x="350" y="0"/>
                  </a:moveTo>
                  <a:cubicBezTo>
                    <a:pt x="348" y="4"/>
                    <a:pt x="345" y="7"/>
                    <a:pt x="342" y="10"/>
                  </a:cubicBezTo>
                  <a:cubicBezTo>
                    <a:pt x="338" y="14"/>
                    <a:pt x="334" y="16"/>
                    <a:pt x="330" y="16"/>
                  </a:cubicBezTo>
                  <a:cubicBezTo>
                    <a:pt x="327" y="16"/>
                    <a:pt x="325" y="15"/>
                    <a:pt x="322" y="14"/>
                  </a:cubicBezTo>
                  <a:cubicBezTo>
                    <a:pt x="320" y="13"/>
                    <a:pt x="319" y="12"/>
                    <a:pt x="318" y="12"/>
                  </a:cubicBezTo>
                  <a:cubicBezTo>
                    <a:pt x="315" y="12"/>
                    <a:pt x="314" y="14"/>
                    <a:pt x="312" y="18"/>
                  </a:cubicBezTo>
                  <a:cubicBezTo>
                    <a:pt x="306" y="30"/>
                    <a:pt x="300" y="42"/>
                    <a:pt x="287" y="47"/>
                  </a:cubicBezTo>
                  <a:cubicBezTo>
                    <a:pt x="282" y="50"/>
                    <a:pt x="280" y="52"/>
                    <a:pt x="280" y="58"/>
                  </a:cubicBezTo>
                  <a:cubicBezTo>
                    <a:pt x="280" y="64"/>
                    <a:pt x="280" y="69"/>
                    <a:pt x="279" y="75"/>
                  </a:cubicBezTo>
                  <a:cubicBezTo>
                    <a:pt x="280" y="85"/>
                    <a:pt x="281" y="93"/>
                    <a:pt x="282" y="105"/>
                  </a:cubicBezTo>
                  <a:cubicBezTo>
                    <a:pt x="277" y="102"/>
                    <a:pt x="273" y="99"/>
                    <a:pt x="271" y="96"/>
                  </a:cubicBezTo>
                  <a:cubicBezTo>
                    <a:pt x="271" y="96"/>
                    <a:pt x="271" y="96"/>
                    <a:pt x="271" y="97"/>
                  </a:cubicBezTo>
                  <a:cubicBezTo>
                    <a:pt x="268" y="102"/>
                    <a:pt x="266" y="107"/>
                    <a:pt x="265" y="112"/>
                  </a:cubicBezTo>
                  <a:cubicBezTo>
                    <a:pt x="263" y="120"/>
                    <a:pt x="260" y="126"/>
                    <a:pt x="253" y="129"/>
                  </a:cubicBezTo>
                  <a:cubicBezTo>
                    <a:pt x="251" y="129"/>
                    <a:pt x="249" y="130"/>
                    <a:pt x="248" y="132"/>
                  </a:cubicBezTo>
                  <a:cubicBezTo>
                    <a:pt x="248" y="133"/>
                    <a:pt x="248" y="134"/>
                    <a:pt x="247" y="135"/>
                  </a:cubicBezTo>
                  <a:cubicBezTo>
                    <a:pt x="251" y="136"/>
                    <a:pt x="253" y="139"/>
                    <a:pt x="255" y="143"/>
                  </a:cubicBezTo>
                  <a:cubicBezTo>
                    <a:pt x="256" y="145"/>
                    <a:pt x="258" y="148"/>
                    <a:pt x="260" y="149"/>
                  </a:cubicBezTo>
                  <a:cubicBezTo>
                    <a:pt x="266" y="151"/>
                    <a:pt x="272" y="152"/>
                    <a:pt x="275" y="159"/>
                  </a:cubicBezTo>
                  <a:cubicBezTo>
                    <a:pt x="276" y="159"/>
                    <a:pt x="277" y="159"/>
                    <a:pt x="278" y="160"/>
                  </a:cubicBezTo>
                  <a:cubicBezTo>
                    <a:pt x="277" y="163"/>
                    <a:pt x="275" y="166"/>
                    <a:pt x="274" y="169"/>
                  </a:cubicBezTo>
                  <a:cubicBezTo>
                    <a:pt x="271" y="177"/>
                    <a:pt x="268" y="184"/>
                    <a:pt x="262" y="190"/>
                  </a:cubicBezTo>
                  <a:cubicBezTo>
                    <a:pt x="258" y="194"/>
                    <a:pt x="255" y="199"/>
                    <a:pt x="257" y="205"/>
                  </a:cubicBezTo>
                  <a:cubicBezTo>
                    <a:pt x="257" y="206"/>
                    <a:pt x="257" y="208"/>
                    <a:pt x="256" y="208"/>
                  </a:cubicBezTo>
                  <a:cubicBezTo>
                    <a:pt x="255" y="209"/>
                    <a:pt x="254" y="210"/>
                    <a:pt x="254" y="211"/>
                  </a:cubicBezTo>
                  <a:cubicBezTo>
                    <a:pt x="254" y="212"/>
                    <a:pt x="255" y="213"/>
                    <a:pt x="255" y="214"/>
                  </a:cubicBezTo>
                  <a:cubicBezTo>
                    <a:pt x="255" y="215"/>
                    <a:pt x="256" y="216"/>
                    <a:pt x="256" y="217"/>
                  </a:cubicBezTo>
                  <a:cubicBezTo>
                    <a:pt x="268" y="214"/>
                    <a:pt x="273" y="212"/>
                    <a:pt x="270" y="200"/>
                  </a:cubicBezTo>
                  <a:cubicBezTo>
                    <a:pt x="270" y="199"/>
                    <a:pt x="270" y="199"/>
                    <a:pt x="270" y="198"/>
                  </a:cubicBezTo>
                  <a:cubicBezTo>
                    <a:pt x="273" y="193"/>
                    <a:pt x="276" y="189"/>
                    <a:pt x="279" y="183"/>
                  </a:cubicBezTo>
                  <a:cubicBezTo>
                    <a:pt x="283" y="172"/>
                    <a:pt x="292" y="170"/>
                    <a:pt x="303" y="170"/>
                  </a:cubicBezTo>
                  <a:cubicBezTo>
                    <a:pt x="303" y="170"/>
                    <a:pt x="303" y="170"/>
                    <a:pt x="303" y="170"/>
                  </a:cubicBezTo>
                  <a:cubicBezTo>
                    <a:pt x="304" y="170"/>
                    <a:pt x="305" y="170"/>
                    <a:pt x="306" y="171"/>
                  </a:cubicBezTo>
                  <a:cubicBezTo>
                    <a:pt x="309" y="172"/>
                    <a:pt x="312" y="173"/>
                    <a:pt x="315" y="175"/>
                  </a:cubicBezTo>
                  <a:cubicBezTo>
                    <a:pt x="318" y="176"/>
                    <a:pt x="321" y="179"/>
                    <a:pt x="322" y="181"/>
                  </a:cubicBezTo>
                  <a:cubicBezTo>
                    <a:pt x="323" y="184"/>
                    <a:pt x="325" y="185"/>
                    <a:pt x="328" y="186"/>
                  </a:cubicBezTo>
                  <a:cubicBezTo>
                    <a:pt x="333" y="187"/>
                    <a:pt x="339" y="188"/>
                    <a:pt x="345" y="190"/>
                  </a:cubicBezTo>
                  <a:cubicBezTo>
                    <a:pt x="351" y="193"/>
                    <a:pt x="358" y="195"/>
                    <a:pt x="365" y="198"/>
                  </a:cubicBezTo>
                  <a:cubicBezTo>
                    <a:pt x="367" y="199"/>
                    <a:pt x="370" y="200"/>
                    <a:pt x="372" y="201"/>
                  </a:cubicBezTo>
                  <a:cubicBezTo>
                    <a:pt x="380" y="197"/>
                    <a:pt x="388" y="193"/>
                    <a:pt x="395" y="188"/>
                  </a:cubicBezTo>
                  <a:cubicBezTo>
                    <a:pt x="412" y="176"/>
                    <a:pt x="428" y="162"/>
                    <a:pt x="444" y="147"/>
                  </a:cubicBezTo>
                  <a:cubicBezTo>
                    <a:pt x="448" y="143"/>
                    <a:pt x="453" y="135"/>
                    <a:pt x="452" y="132"/>
                  </a:cubicBezTo>
                  <a:cubicBezTo>
                    <a:pt x="449" y="127"/>
                    <a:pt x="442" y="121"/>
                    <a:pt x="436" y="120"/>
                  </a:cubicBezTo>
                  <a:cubicBezTo>
                    <a:pt x="417" y="118"/>
                    <a:pt x="397" y="118"/>
                    <a:pt x="378" y="116"/>
                  </a:cubicBezTo>
                  <a:cubicBezTo>
                    <a:pt x="367" y="115"/>
                    <a:pt x="355" y="114"/>
                    <a:pt x="344" y="113"/>
                  </a:cubicBezTo>
                  <a:cubicBezTo>
                    <a:pt x="335" y="112"/>
                    <a:pt x="326" y="112"/>
                    <a:pt x="318" y="112"/>
                  </a:cubicBezTo>
                  <a:cubicBezTo>
                    <a:pt x="311" y="111"/>
                    <a:pt x="303" y="110"/>
                    <a:pt x="298" y="107"/>
                  </a:cubicBezTo>
                  <a:cubicBezTo>
                    <a:pt x="295" y="105"/>
                    <a:pt x="295" y="96"/>
                    <a:pt x="297" y="91"/>
                  </a:cubicBezTo>
                  <a:cubicBezTo>
                    <a:pt x="299" y="86"/>
                    <a:pt x="306" y="83"/>
                    <a:pt x="310" y="79"/>
                  </a:cubicBezTo>
                  <a:cubicBezTo>
                    <a:pt x="318" y="70"/>
                    <a:pt x="328" y="62"/>
                    <a:pt x="332" y="52"/>
                  </a:cubicBezTo>
                  <a:cubicBezTo>
                    <a:pt x="340" y="35"/>
                    <a:pt x="345" y="18"/>
                    <a:pt x="351" y="0"/>
                  </a:cubicBezTo>
                  <a:cubicBezTo>
                    <a:pt x="351" y="0"/>
                    <a:pt x="351" y="0"/>
                    <a:pt x="35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461455" y="2522563"/>
              <a:ext cx="112713" cy="61913"/>
            </a:xfrm>
            <a:custGeom>
              <a:avLst/>
              <a:gdLst>
                <a:gd name="T0" fmla="*/ 77 w 98"/>
                <a:gd name="T1" fmla="*/ 21 h 54"/>
                <a:gd name="T2" fmla="*/ 74 w 98"/>
                <a:gd name="T3" fmla="*/ 22 h 54"/>
                <a:gd name="T4" fmla="*/ 54 w 98"/>
                <a:gd name="T5" fmla="*/ 30 h 54"/>
                <a:gd name="T6" fmla="*/ 90 w 98"/>
                <a:gd name="T7" fmla="*/ 54 h 54"/>
                <a:gd name="T8" fmla="*/ 82 w 98"/>
                <a:gd name="T9" fmla="*/ 23 h 54"/>
                <a:gd name="T10" fmla="*/ 77 w 98"/>
                <a:gd name="T11" fmla="*/ 21 h 54"/>
                <a:gd name="T12" fmla="*/ 2 w 98"/>
                <a:gd name="T13" fmla="*/ 0 h 54"/>
                <a:gd name="T14" fmla="*/ 0 w 98"/>
                <a:gd name="T15" fmla="*/ 11 h 54"/>
                <a:gd name="T16" fmla="*/ 3 w 98"/>
                <a:gd name="T17" fmla="*/ 11 h 54"/>
                <a:gd name="T18" fmla="*/ 3 w 98"/>
                <a:gd name="T19" fmla="*/ 11 h 54"/>
                <a:gd name="T20" fmla="*/ 2 w 98"/>
                <a:gd name="T21" fmla="*/ 0 h 54"/>
                <a:gd name="T22" fmla="*/ 15 w 98"/>
                <a:gd name="T23" fmla="*/ 0 h 54"/>
                <a:gd name="T24" fmla="*/ 22 w 98"/>
                <a:gd name="T25" fmla="*/ 15 h 54"/>
                <a:gd name="T26" fmla="*/ 25 w 98"/>
                <a:gd name="T27" fmla="*/ 16 h 54"/>
                <a:gd name="T28" fmla="*/ 31 w 98"/>
                <a:gd name="T29" fmla="*/ 1 h 54"/>
                <a:gd name="T30" fmla="*/ 15 w 98"/>
                <a:gd name="T3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54">
                  <a:moveTo>
                    <a:pt x="77" y="21"/>
                  </a:moveTo>
                  <a:cubicBezTo>
                    <a:pt x="76" y="21"/>
                    <a:pt x="75" y="22"/>
                    <a:pt x="74" y="22"/>
                  </a:cubicBezTo>
                  <a:cubicBezTo>
                    <a:pt x="67" y="24"/>
                    <a:pt x="61" y="26"/>
                    <a:pt x="54" y="30"/>
                  </a:cubicBezTo>
                  <a:cubicBezTo>
                    <a:pt x="67" y="37"/>
                    <a:pt x="79" y="45"/>
                    <a:pt x="90" y="54"/>
                  </a:cubicBezTo>
                  <a:cubicBezTo>
                    <a:pt x="98" y="43"/>
                    <a:pt x="95" y="30"/>
                    <a:pt x="82" y="23"/>
                  </a:cubicBezTo>
                  <a:cubicBezTo>
                    <a:pt x="81" y="22"/>
                    <a:pt x="79" y="21"/>
                    <a:pt x="77" y="21"/>
                  </a:cubicBezTo>
                  <a:moveTo>
                    <a:pt x="2" y="0"/>
                  </a:moveTo>
                  <a:cubicBezTo>
                    <a:pt x="1" y="4"/>
                    <a:pt x="0" y="8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7"/>
                    <a:pt x="4" y="3"/>
                    <a:pt x="2" y="0"/>
                  </a:cubicBezTo>
                  <a:moveTo>
                    <a:pt x="15" y="0"/>
                  </a:moveTo>
                  <a:cubicBezTo>
                    <a:pt x="18" y="6"/>
                    <a:pt x="19" y="10"/>
                    <a:pt x="22" y="15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7" y="10"/>
                    <a:pt x="29" y="6"/>
                    <a:pt x="31" y="1"/>
                  </a:cubicBezTo>
                  <a:cubicBezTo>
                    <a:pt x="26" y="1"/>
                    <a:pt x="22" y="0"/>
                    <a:pt x="15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464630" y="2292375"/>
              <a:ext cx="282575" cy="322263"/>
            </a:xfrm>
            <a:custGeom>
              <a:avLst/>
              <a:gdLst>
                <a:gd name="T0" fmla="*/ 84 w 248"/>
                <a:gd name="T1" fmla="*/ 77 h 283"/>
                <a:gd name="T2" fmla="*/ 78 w 248"/>
                <a:gd name="T3" fmla="*/ 73 h 283"/>
                <a:gd name="T4" fmla="*/ 81 w 248"/>
                <a:gd name="T5" fmla="*/ 72 h 283"/>
                <a:gd name="T6" fmla="*/ 80 w 248"/>
                <a:gd name="T7" fmla="*/ 59 h 283"/>
                <a:gd name="T8" fmla="*/ 91 w 248"/>
                <a:gd name="T9" fmla="*/ 52 h 283"/>
                <a:gd name="T10" fmla="*/ 94 w 248"/>
                <a:gd name="T11" fmla="*/ 53 h 283"/>
                <a:gd name="T12" fmla="*/ 104 w 248"/>
                <a:gd name="T13" fmla="*/ 67 h 283"/>
                <a:gd name="T14" fmla="*/ 101 w 248"/>
                <a:gd name="T15" fmla="*/ 70 h 283"/>
                <a:gd name="T16" fmla="*/ 88 w 248"/>
                <a:gd name="T17" fmla="*/ 76 h 283"/>
                <a:gd name="T18" fmla="*/ 84 w 248"/>
                <a:gd name="T19" fmla="*/ 77 h 283"/>
                <a:gd name="T20" fmla="*/ 178 w 248"/>
                <a:gd name="T21" fmla="*/ 0 h 283"/>
                <a:gd name="T22" fmla="*/ 124 w 248"/>
                <a:gd name="T23" fmla="*/ 10 h 283"/>
                <a:gd name="T24" fmla="*/ 19 w 248"/>
                <a:gd name="T25" fmla="*/ 118 h 283"/>
                <a:gd name="T26" fmla="*/ 0 w 248"/>
                <a:gd name="T27" fmla="*/ 202 h 283"/>
                <a:gd name="T28" fmla="*/ 1 w 248"/>
                <a:gd name="T29" fmla="*/ 213 h 283"/>
                <a:gd name="T30" fmla="*/ 1 w 248"/>
                <a:gd name="T31" fmla="*/ 213 h 283"/>
                <a:gd name="T32" fmla="*/ 20 w 248"/>
                <a:gd name="T33" fmla="*/ 217 h 283"/>
                <a:gd name="T34" fmla="*/ 13 w 248"/>
                <a:gd name="T35" fmla="*/ 202 h 283"/>
                <a:gd name="T36" fmla="*/ 29 w 248"/>
                <a:gd name="T37" fmla="*/ 203 h 283"/>
                <a:gd name="T38" fmla="*/ 23 w 248"/>
                <a:gd name="T39" fmla="*/ 218 h 283"/>
                <a:gd name="T40" fmla="*/ 52 w 248"/>
                <a:gd name="T41" fmla="*/ 232 h 283"/>
                <a:gd name="T42" fmla="*/ 72 w 248"/>
                <a:gd name="T43" fmla="*/ 224 h 283"/>
                <a:gd name="T44" fmla="*/ 75 w 248"/>
                <a:gd name="T45" fmla="*/ 223 h 283"/>
                <a:gd name="T46" fmla="*/ 80 w 248"/>
                <a:gd name="T47" fmla="*/ 225 h 283"/>
                <a:gd name="T48" fmla="*/ 88 w 248"/>
                <a:gd name="T49" fmla="*/ 256 h 283"/>
                <a:gd name="T50" fmla="*/ 127 w 248"/>
                <a:gd name="T51" fmla="*/ 283 h 283"/>
                <a:gd name="T52" fmla="*/ 159 w 248"/>
                <a:gd name="T53" fmla="*/ 273 h 283"/>
                <a:gd name="T54" fmla="*/ 181 w 248"/>
                <a:gd name="T55" fmla="*/ 275 h 283"/>
                <a:gd name="T56" fmla="*/ 186 w 248"/>
                <a:gd name="T57" fmla="*/ 275 h 283"/>
                <a:gd name="T58" fmla="*/ 230 w 248"/>
                <a:gd name="T59" fmla="*/ 264 h 283"/>
                <a:gd name="T60" fmla="*/ 248 w 248"/>
                <a:gd name="T61" fmla="*/ 252 h 283"/>
                <a:gd name="T62" fmla="*/ 244 w 248"/>
                <a:gd name="T63" fmla="*/ 245 h 283"/>
                <a:gd name="T64" fmla="*/ 223 w 248"/>
                <a:gd name="T65" fmla="*/ 217 h 283"/>
                <a:gd name="T66" fmla="*/ 201 w 248"/>
                <a:gd name="T67" fmla="*/ 194 h 283"/>
                <a:gd name="T68" fmla="*/ 194 w 248"/>
                <a:gd name="T69" fmla="*/ 180 h 283"/>
                <a:gd name="T70" fmla="*/ 176 w 248"/>
                <a:gd name="T71" fmla="*/ 126 h 283"/>
                <a:gd name="T72" fmla="*/ 178 w 248"/>
                <a:gd name="T73" fmla="*/ 101 h 283"/>
                <a:gd name="T74" fmla="*/ 180 w 248"/>
                <a:gd name="T75" fmla="*/ 56 h 283"/>
                <a:gd name="T76" fmla="*/ 179 w 248"/>
                <a:gd name="T77" fmla="*/ 46 h 283"/>
                <a:gd name="T78" fmla="*/ 179 w 248"/>
                <a:gd name="T79" fmla="*/ 46 h 283"/>
                <a:gd name="T80" fmla="*/ 179 w 248"/>
                <a:gd name="T81" fmla="*/ 46 h 283"/>
                <a:gd name="T82" fmla="*/ 178 w 248"/>
                <a:gd name="T83" fmla="*/ 14 h 283"/>
                <a:gd name="T84" fmla="*/ 178 w 248"/>
                <a:gd name="T85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8" h="283">
                  <a:moveTo>
                    <a:pt x="84" y="77"/>
                  </a:moveTo>
                  <a:cubicBezTo>
                    <a:pt x="82" y="77"/>
                    <a:pt x="80" y="76"/>
                    <a:pt x="78" y="73"/>
                  </a:cubicBezTo>
                  <a:cubicBezTo>
                    <a:pt x="79" y="73"/>
                    <a:pt x="80" y="72"/>
                    <a:pt x="81" y="72"/>
                  </a:cubicBezTo>
                  <a:cubicBezTo>
                    <a:pt x="75" y="68"/>
                    <a:pt x="78" y="63"/>
                    <a:pt x="80" y="59"/>
                  </a:cubicBezTo>
                  <a:cubicBezTo>
                    <a:pt x="81" y="55"/>
                    <a:pt x="86" y="52"/>
                    <a:pt x="91" y="52"/>
                  </a:cubicBezTo>
                  <a:cubicBezTo>
                    <a:pt x="92" y="52"/>
                    <a:pt x="93" y="52"/>
                    <a:pt x="94" y="53"/>
                  </a:cubicBezTo>
                  <a:cubicBezTo>
                    <a:pt x="98" y="54"/>
                    <a:pt x="105" y="63"/>
                    <a:pt x="104" y="67"/>
                  </a:cubicBezTo>
                  <a:cubicBezTo>
                    <a:pt x="104" y="68"/>
                    <a:pt x="102" y="70"/>
                    <a:pt x="101" y="70"/>
                  </a:cubicBezTo>
                  <a:cubicBezTo>
                    <a:pt x="96" y="73"/>
                    <a:pt x="92" y="75"/>
                    <a:pt x="88" y="76"/>
                  </a:cubicBezTo>
                  <a:cubicBezTo>
                    <a:pt x="87" y="77"/>
                    <a:pt x="86" y="77"/>
                    <a:pt x="84" y="77"/>
                  </a:cubicBezTo>
                  <a:moveTo>
                    <a:pt x="178" y="0"/>
                  </a:moveTo>
                  <a:cubicBezTo>
                    <a:pt x="160" y="2"/>
                    <a:pt x="142" y="7"/>
                    <a:pt x="124" y="10"/>
                  </a:cubicBezTo>
                  <a:cubicBezTo>
                    <a:pt x="62" y="22"/>
                    <a:pt x="40" y="69"/>
                    <a:pt x="19" y="118"/>
                  </a:cubicBezTo>
                  <a:cubicBezTo>
                    <a:pt x="9" y="143"/>
                    <a:pt x="6" y="172"/>
                    <a:pt x="0" y="202"/>
                  </a:cubicBezTo>
                  <a:cubicBezTo>
                    <a:pt x="2" y="205"/>
                    <a:pt x="2" y="209"/>
                    <a:pt x="1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7" y="214"/>
                    <a:pt x="13" y="215"/>
                    <a:pt x="20" y="217"/>
                  </a:cubicBezTo>
                  <a:cubicBezTo>
                    <a:pt x="17" y="212"/>
                    <a:pt x="16" y="208"/>
                    <a:pt x="13" y="202"/>
                  </a:cubicBezTo>
                  <a:cubicBezTo>
                    <a:pt x="20" y="202"/>
                    <a:pt x="24" y="203"/>
                    <a:pt x="29" y="203"/>
                  </a:cubicBezTo>
                  <a:cubicBezTo>
                    <a:pt x="27" y="208"/>
                    <a:pt x="25" y="212"/>
                    <a:pt x="23" y="218"/>
                  </a:cubicBezTo>
                  <a:cubicBezTo>
                    <a:pt x="33" y="222"/>
                    <a:pt x="43" y="226"/>
                    <a:pt x="52" y="232"/>
                  </a:cubicBezTo>
                  <a:cubicBezTo>
                    <a:pt x="59" y="228"/>
                    <a:pt x="65" y="226"/>
                    <a:pt x="72" y="224"/>
                  </a:cubicBezTo>
                  <a:cubicBezTo>
                    <a:pt x="73" y="224"/>
                    <a:pt x="74" y="223"/>
                    <a:pt x="75" y="223"/>
                  </a:cubicBezTo>
                  <a:cubicBezTo>
                    <a:pt x="77" y="223"/>
                    <a:pt x="79" y="224"/>
                    <a:pt x="80" y="225"/>
                  </a:cubicBezTo>
                  <a:cubicBezTo>
                    <a:pt x="93" y="232"/>
                    <a:pt x="96" y="245"/>
                    <a:pt x="88" y="256"/>
                  </a:cubicBezTo>
                  <a:cubicBezTo>
                    <a:pt x="101" y="265"/>
                    <a:pt x="113" y="275"/>
                    <a:pt x="127" y="283"/>
                  </a:cubicBezTo>
                  <a:cubicBezTo>
                    <a:pt x="144" y="275"/>
                    <a:pt x="150" y="273"/>
                    <a:pt x="159" y="273"/>
                  </a:cubicBezTo>
                  <a:cubicBezTo>
                    <a:pt x="164" y="273"/>
                    <a:pt x="171" y="274"/>
                    <a:pt x="181" y="275"/>
                  </a:cubicBezTo>
                  <a:cubicBezTo>
                    <a:pt x="183" y="275"/>
                    <a:pt x="184" y="275"/>
                    <a:pt x="186" y="275"/>
                  </a:cubicBezTo>
                  <a:cubicBezTo>
                    <a:pt x="201" y="275"/>
                    <a:pt x="216" y="270"/>
                    <a:pt x="230" y="264"/>
                  </a:cubicBezTo>
                  <a:cubicBezTo>
                    <a:pt x="236" y="261"/>
                    <a:pt x="242" y="257"/>
                    <a:pt x="248" y="252"/>
                  </a:cubicBezTo>
                  <a:cubicBezTo>
                    <a:pt x="247" y="249"/>
                    <a:pt x="245" y="247"/>
                    <a:pt x="244" y="245"/>
                  </a:cubicBezTo>
                  <a:cubicBezTo>
                    <a:pt x="238" y="235"/>
                    <a:pt x="231" y="226"/>
                    <a:pt x="223" y="217"/>
                  </a:cubicBezTo>
                  <a:cubicBezTo>
                    <a:pt x="216" y="209"/>
                    <a:pt x="208" y="202"/>
                    <a:pt x="201" y="194"/>
                  </a:cubicBezTo>
                  <a:cubicBezTo>
                    <a:pt x="198" y="190"/>
                    <a:pt x="196" y="185"/>
                    <a:pt x="194" y="180"/>
                  </a:cubicBezTo>
                  <a:cubicBezTo>
                    <a:pt x="186" y="163"/>
                    <a:pt x="180" y="145"/>
                    <a:pt x="176" y="126"/>
                  </a:cubicBezTo>
                  <a:cubicBezTo>
                    <a:pt x="175" y="117"/>
                    <a:pt x="174" y="110"/>
                    <a:pt x="178" y="101"/>
                  </a:cubicBezTo>
                  <a:cubicBezTo>
                    <a:pt x="184" y="87"/>
                    <a:pt x="182" y="71"/>
                    <a:pt x="180" y="56"/>
                  </a:cubicBezTo>
                  <a:cubicBezTo>
                    <a:pt x="180" y="53"/>
                    <a:pt x="180" y="49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9" y="35"/>
                    <a:pt x="179" y="24"/>
                    <a:pt x="178" y="14"/>
                  </a:cubicBezTo>
                  <a:cubicBezTo>
                    <a:pt x="178" y="9"/>
                    <a:pt x="178" y="5"/>
                    <a:pt x="178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663067" y="2290788"/>
              <a:ext cx="198438" cy="288925"/>
            </a:xfrm>
            <a:custGeom>
              <a:avLst/>
              <a:gdLst>
                <a:gd name="T0" fmla="*/ 5 w 175"/>
                <a:gd name="T1" fmla="*/ 47 h 253"/>
                <a:gd name="T2" fmla="*/ 6 w 175"/>
                <a:gd name="T3" fmla="*/ 57 h 253"/>
                <a:gd name="T4" fmla="*/ 4 w 175"/>
                <a:gd name="T5" fmla="*/ 102 h 253"/>
                <a:gd name="T6" fmla="*/ 2 w 175"/>
                <a:gd name="T7" fmla="*/ 127 h 253"/>
                <a:gd name="T8" fmla="*/ 20 w 175"/>
                <a:gd name="T9" fmla="*/ 181 h 253"/>
                <a:gd name="T10" fmla="*/ 27 w 175"/>
                <a:gd name="T11" fmla="*/ 195 h 253"/>
                <a:gd name="T12" fmla="*/ 49 w 175"/>
                <a:gd name="T13" fmla="*/ 218 h 253"/>
                <a:gd name="T14" fmla="*/ 70 w 175"/>
                <a:gd name="T15" fmla="*/ 246 h 253"/>
                <a:gd name="T16" fmla="*/ 74 w 175"/>
                <a:gd name="T17" fmla="*/ 253 h 253"/>
                <a:gd name="T18" fmla="*/ 91 w 175"/>
                <a:gd name="T19" fmla="*/ 239 h 253"/>
                <a:gd name="T20" fmla="*/ 117 w 175"/>
                <a:gd name="T21" fmla="*/ 47 h 253"/>
                <a:gd name="T22" fmla="*/ 88 w 175"/>
                <a:gd name="T23" fmla="*/ 59 h 253"/>
                <a:gd name="T24" fmla="*/ 81 w 175"/>
                <a:gd name="T25" fmla="*/ 61 h 253"/>
                <a:gd name="T26" fmla="*/ 64 w 175"/>
                <a:gd name="T27" fmla="*/ 59 h 253"/>
                <a:gd name="T28" fmla="*/ 23 w 175"/>
                <a:gd name="T29" fmla="*/ 50 h 253"/>
                <a:gd name="T30" fmla="*/ 5 w 175"/>
                <a:gd name="T31" fmla="*/ 47 h 253"/>
                <a:gd name="T32" fmla="*/ 20 w 175"/>
                <a:gd name="T33" fmla="*/ 0 h 253"/>
                <a:gd name="T34" fmla="*/ 4 w 175"/>
                <a:gd name="T35" fmla="*/ 1 h 253"/>
                <a:gd name="T36" fmla="*/ 4 w 175"/>
                <a:gd name="T37" fmla="*/ 15 h 253"/>
                <a:gd name="T38" fmla="*/ 5 w 175"/>
                <a:gd name="T39" fmla="*/ 47 h 253"/>
                <a:gd name="T40" fmla="*/ 11 w 175"/>
                <a:gd name="T41" fmla="*/ 46 h 253"/>
                <a:gd name="T42" fmla="*/ 11 w 175"/>
                <a:gd name="T43" fmla="*/ 46 h 253"/>
                <a:gd name="T44" fmla="*/ 14 w 175"/>
                <a:gd name="T45" fmla="*/ 46 h 253"/>
                <a:gd name="T46" fmla="*/ 69 w 175"/>
                <a:gd name="T47" fmla="*/ 12 h 253"/>
                <a:gd name="T48" fmla="*/ 61 w 175"/>
                <a:gd name="T49" fmla="*/ 8 h 253"/>
                <a:gd name="T50" fmla="*/ 20 w 175"/>
                <a:gd name="T5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5" h="253">
                  <a:moveTo>
                    <a:pt x="5" y="47"/>
                  </a:moveTo>
                  <a:cubicBezTo>
                    <a:pt x="6" y="50"/>
                    <a:pt x="6" y="54"/>
                    <a:pt x="6" y="57"/>
                  </a:cubicBezTo>
                  <a:cubicBezTo>
                    <a:pt x="8" y="72"/>
                    <a:pt x="10" y="88"/>
                    <a:pt x="4" y="102"/>
                  </a:cubicBezTo>
                  <a:cubicBezTo>
                    <a:pt x="0" y="111"/>
                    <a:pt x="1" y="118"/>
                    <a:pt x="2" y="127"/>
                  </a:cubicBezTo>
                  <a:cubicBezTo>
                    <a:pt x="6" y="146"/>
                    <a:pt x="12" y="164"/>
                    <a:pt x="20" y="181"/>
                  </a:cubicBezTo>
                  <a:cubicBezTo>
                    <a:pt x="22" y="186"/>
                    <a:pt x="24" y="191"/>
                    <a:pt x="27" y="195"/>
                  </a:cubicBezTo>
                  <a:cubicBezTo>
                    <a:pt x="34" y="203"/>
                    <a:pt x="42" y="210"/>
                    <a:pt x="49" y="218"/>
                  </a:cubicBezTo>
                  <a:cubicBezTo>
                    <a:pt x="57" y="227"/>
                    <a:pt x="64" y="236"/>
                    <a:pt x="70" y="246"/>
                  </a:cubicBezTo>
                  <a:cubicBezTo>
                    <a:pt x="71" y="248"/>
                    <a:pt x="73" y="250"/>
                    <a:pt x="74" y="253"/>
                  </a:cubicBezTo>
                  <a:cubicBezTo>
                    <a:pt x="80" y="248"/>
                    <a:pt x="85" y="243"/>
                    <a:pt x="91" y="239"/>
                  </a:cubicBezTo>
                  <a:cubicBezTo>
                    <a:pt x="147" y="198"/>
                    <a:pt x="175" y="109"/>
                    <a:pt x="117" y="47"/>
                  </a:cubicBezTo>
                  <a:cubicBezTo>
                    <a:pt x="107" y="50"/>
                    <a:pt x="97" y="53"/>
                    <a:pt x="88" y="59"/>
                  </a:cubicBezTo>
                  <a:cubicBezTo>
                    <a:pt x="87" y="61"/>
                    <a:pt x="84" y="61"/>
                    <a:pt x="81" y="61"/>
                  </a:cubicBezTo>
                  <a:cubicBezTo>
                    <a:pt x="76" y="61"/>
                    <a:pt x="69" y="60"/>
                    <a:pt x="64" y="59"/>
                  </a:cubicBezTo>
                  <a:cubicBezTo>
                    <a:pt x="50" y="56"/>
                    <a:pt x="37" y="52"/>
                    <a:pt x="23" y="50"/>
                  </a:cubicBezTo>
                  <a:cubicBezTo>
                    <a:pt x="17" y="49"/>
                    <a:pt x="11" y="49"/>
                    <a:pt x="5" y="47"/>
                  </a:cubicBezTo>
                  <a:moveTo>
                    <a:pt x="20" y="0"/>
                  </a:moveTo>
                  <a:cubicBezTo>
                    <a:pt x="15" y="0"/>
                    <a:pt x="9" y="0"/>
                    <a:pt x="4" y="1"/>
                  </a:cubicBezTo>
                  <a:cubicBezTo>
                    <a:pt x="4" y="6"/>
                    <a:pt x="4" y="10"/>
                    <a:pt x="4" y="15"/>
                  </a:cubicBezTo>
                  <a:cubicBezTo>
                    <a:pt x="5" y="25"/>
                    <a:pt x="5" y="36"/>
                    <a:pt x="5" y="47"/>
                  </a:cubicBezTo>
                  <a:cubicBezTo>
                    <a:pt x="7" y="46"/>
                    <a:pt x="9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3" y="46"/>
                    <a:pt x="14" y="46"/>
                  </a:cubicBezTo>
                  <a:cubicBezTo>
                    <a:pt x="39" y="46"/>
                    <a:pt x="56" y="32"/>
                    <a:pt x="69" y="12"/>
                  </a:cubicBezTo>
                  <a:cubicBezTo>
                    <a:pt x="66" y="11"/>
                    <a:pt x="63" y="9"/>
                    <a:pt x="61" y="8"/>
                  </a:cubicBezTo>
                  <a:cubicBezTo>
                    <a:pt x="47" y="2"/>
                    <a:pt x="34" y="0"/>
                    <a:pt x="2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5" name="出自【趣你的PPT】(微信:qunideppt)：最优质的PPT资源库"/>
            <p:cNvSpPr/>
            <p:nvPr/>
          </p:nvSpPr>
          <p:spPr bwMode="auto">
            <a:xfrm>
              <a:off x="9550355" y="2351113"/>
              <a:ext cx="33338" cy="28575"/>
            </a:xfrm>
            <a:custGeom>
              <a:avLst/>
              <a:gdLst>
                <a:gd name="T0" fmla="*/ 16 w 30"/>
                <a:gd name="T1" fmla="*/ 0 h 25"/>
                <a:gd name="T2" fmla="*/ 5 w 30"/>
                <a:gd name="T3" fmla="*/ 7 h 25"/>
                <a:gd name="T4" fmla="*/ 6 w 30"/>
                <a:gd name="T5" fmla="*/ 20 h 25"/>
                <a:gd name="T6" fmla="*/ 3 w 30"/>
                <a:gd name="T7" fmla="*/ 21 h 25"/>
                <a:gd name="T8" fmla="*/ 9 w 30"/>
                <a:gd name="T9" fmla="*/ 25 h 25"/>
                <a:gd name="T10" fmla="*/ 13 w 30"/>
                <a:gd name="T11" fmla="*/ 24 h 25"/>
                <a:gd name="T12" fmla="*/ 26 w 30"/>
                <a:gd name="T13" fmla="*/ 18 h 25"/>
                <a:gd name="T14" fmla="*/ 29 w 30"/>
                <a:gd name="T15" fmla="*/ 15 h 25"/>
                <a:gd name="T16" fmla="*/ 19 w 30"/>
                <a:gd name="T17" fmla="*/ 1 h 25"/>
                <a:gd name="T18" fmla="*/ 16 w 30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5">
                  <a:moveTo>
                    <a:pt x="16" y="0"/>
                  </a:moveTo>
                  <a:cubicBezTo>
                    <a:pt x="11" y="0"/>
                    <a:pt x="6" y="3"/>
                    <a:pt x="5" y="7"/>
                  </a:cubicBezTo>
                  <a:cubicBezTo>
                    <a:pt x="3" y="11"/>
                    <a:pt x="0" y="16"/>
                    <a:pt x="6" y="20"/>
                  </a:cubicBezTo>
                  <a:cubicBezTo>
                    <a:pt x="5" y="20"/>
                    <a:pt x="4" y="21"/>
                    <a:pt x="3" y="21"/>
                  </a:cubicBezTo>
                  <a:cubicBezTo>
                    <a:pt x="5" y="24"/>
                    <a:pt x="7" y="25"/>
                    <a:pt x="9" y="25"/>
                  </a:cubicBezTo>
                  <a:cubicBezTo>
                    <a:pt x="11" y="25"/>
                    <a:pt x="12" y="25"/>
                    <a:pt x="13" y="24"/>
                  </a:cubicBezTo>
                  <a:cubicBezTo>
                    <a:pt x="17" y="23"/>
                    <a:pt x="21" y="21"/>
                    <a:pt x="26" y="18"/>
                  </a:cubicBezTo>
                  <a:cubicBezTo>
                    <a:pt x="27" y="18"/>
                    <a:pt x="29" y="16"/>
                    <a:pt x="29" y="15"/>
                  </a:cubicBezTo>
                  <a:cubicBezTo>
                    <a:pt x="30" y="11"/>
                    <a:pt x="23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6" name="出自【趣你的PPT】(微信:qunideppt)：最优质的PPT资源库"/>
            <p:cNvSpPr/>
            <p:nvPr/>
          </p:nvSpPr>
          <p:spPr bwMode="auto">
            <a:xfrm>
              <a:off x="9667830" y="23447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7" name="出自【趣你的PPT】(微信:qunideppt)：最优质的PPT资源库"/>
            <p:cNvSpPr/>
            <p:nvPr/>
          </p:nvSpPr>
          <p:spPr bwMode="auto">
            <a:xfrm>
              <a:off x="9667830" y="2305075"/>
              <a:ext cx="128588" cy="55563"/>
            </a:xfrm>
            <a:custGeom>
              <a:avLst/>
              <a:gdLst>
                <a:gd name="T0" fmla="*/ 64 w 112"/>
                <a:gd name="T1" fmla="*/ 0 h 49"/>
                <a:gd name="T2" fmla="*/ 9 w 112"/>
                <a:gd name="T3" fmla="*/ 34 h 49"/>
                <a:gd name="T4" fmla="*/ 6 w 112"/>
                <a:gd name="T5" fmla="*/ 34 h 49"/>
                <a:gd name="T6" fmla="*/ 6 w 112"/>
                <a:gd name="T7" fmla="*/ 34 h 49"/>
                <a:gd name="T8" fmla="*/ 0 w 112"/>
                <a:gd name="T9" fmla="*/ 35 h 49"/>
                <a:gd name="T10" fmla="*/ 0 w 112"/>
                <a:gd name="T11" fmla="*/ 35 h 49"/>
                <a:gd name="T12" fmla="*/ 18 w 112"/>
                <a:gd name="T13" fmla="*/ 38 h 49"/>
                <a:gd name="T14" fmla="*/ 59 w 112"/>
                <a:gd name="T15" fmla="*/ 47 h 49"/>
                <a:gd name="T16" fmla="*/ 76 w 112"/>
                <a:gd name="T17" fmla="*/ 49 h 49"/>
                <a:gd name="T18" fmla="*/ 83 w 112"/>
                <a:gd name="T19" fmla="*/ 47 h 49"/>
                <a:gd name="T20" fmla="*/ 112 w 112"/>
                <a:gd name="T21" fmla="*/ 35 h 49"/>
                <a:gd name="T22" fmla="*/ 64 w 112"/>
                <a:gd name="T2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49">
                  <a:moveTo>
                    <a:pt x="64" y="0"/>
                  </a:moveTo>
                  <a:cubicBezTo>
                    <a:pt x="51" y="20"/>
                    <a:pt x="34" y="34"/>
                    <a:pt x="9" y="34"/>
                  </a:cubicBezTo>
                  <a:cubicBezTo>
                    <a:pt x="8" y="34"/>
                    <a:pt x="7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2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7"/>
                    <a:pt x="12" y="37"/>
                    <a:pt x="18" y="38"/>
                  </a:cubicBezTo>
                  <a:cubicBezTo>
                    <a:pt x="32" y="40"/>
                    <a:pt x="45" y="44"/>
                    <a:pt x="59" y="47"/>
                  </a:cubicBezTo>
                  <a:cubicBezTo>
                    <a:pt x="64" y="48"/>
                    <a:pt x="71" y="49"/>
                    <a:pt x="76" y="49"/>
                  </a:cubicBezTo>
                  <a:cubicBezTo>
                    <a:pt x="79" y="49"/>
                    <a:pt x="82" y="49"/>
                    <a:pt x="83" y="47"/>
                  </a:cubicBezTo>
                  <a:cubicBezTo>
                    <a:pt x="92" y="41"/>
                    <a:pt x="102" y="38"/>
                    <a:pt x="112" y="35"/>
                  </a:cubicBezTo>
                  <a:cubicBezTo>
                    <a:pt x="100" y="22"/>
                    <a:pt x="84" y="10"/>
                    <a:pt x="6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69" name="出自【趣你的PPT】(微信:qunideppt)：最优质的PPT资源库"/>
            <p:cNvSpPr/>
            <p:nvPr/>
          </p:nvSpPr>
          <p:spPr bwMode="auto">
            <a:xfrm>
              <a:off x="9677355" y="2692425"/>
              <a:ext cx="53975" cy="69850"/>
            </a:xfrm>
            <a:custGeom>
              <a:avLst/>
              <a:gdLst>
                <a:gd name="T0" fmla="*/ 23 w 48"/>
                <a:gd name="T1" fmla="*/ 0 h 61"/>
                <a:gd name="T2" fmla="*/ 17 w 48"/>
                <a:gd name="T3" fmla="*/ 1 h 61"/>
                <a:gd name="T4" fmla="*/ 16 w 48"/>
                <a:gd name="T5" fmla="*/ 3 h 61"/>
                <a:gd name="T6" fmla="*/ 0 w 48"/>
                <a:gd name="T7" fmla="*/ 60 h 61"/>
                <a:gd name="T8" fmla="*/ 4 w 48"/>
                <a:gd name="T9" fmla="*/ 61 h 61"/>
                <a:gd name="T10" fmla="*/ 9 w 48"/>
                <a:gd name="T11" fmla="*/ 61 h 61"/>
                <a:gd name="T12" fmla="*/ 45 w 48"/>
                <a:gd name="T13" fmla="*/ 29 h 61"/>
                <a:gd name="T14" fmla="*/ 28 w 48"/>
                <a:gd name="T15" fmla="*/ 0 h 61"/>
                <a:gd name="T16" fmla="*/ 23 w 48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61">
                  <a:moveTo>
                    <a:pt x="23" y="0"/>
                  </a:moveTo>
                  <a:cubicBezTo>
                    <a:pt x="21" y="0"/>
                    <a:pt x="19" y="0"/>
                    <a:pt x="17" y="1"/>
                  </a:cubicBezTo>
                  <a:cubicBezTo>
                    <a:pt x="17" y="1"/>
                    <a:pt x="16" y="2"/>
                    <a:pt x="16" y="3"/>
                  </a:cubicBezTo>
                  <a:cubicBezTo>
                    <a:pt x="10" y="22"/>
                    <a:pt x="6" y="41"/>
                    <a:pt x="0" y="60"/>
                  </a:cubicBezTo>
                  <a:cubicBezTo>
                    <a:pt x="1" y="60"/>
                    <a:pt x="3" y="61"/>
                    <a:pt x="4" y="61"/>
                  </a:cubicBezTo>
                  <a:cubicBezTo>
                    <a:pt x="6" y="61"/>
                    <a:pt x="8" y="61"/>
                    <a:pt x="9" y="61"/>
                  </a:cubicBezTo>
                  <a:cubicBezTo>
                    <a:pt x="31" y="61"/>
                    <a:pt x="48" y="49"/>
                    <a:pt x="45" y="29"/>
                  </a:cubicBezTo>
                  <a:cubicBezTo>
                    <a:pt x="44" y="17"/>
                    <a:pt x="32" y="7"/>
                    <a:pt x="28" y="0"/>
                  </a:cubicBezTo>
                  <a:cubicBezTo>
                    <a:pt x="26" y="0"/>
                    <a:pt x="25" y="0"/>
                    <a:pt x="23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70" name="出自【趣你的PPT】(微信:qunideppt)：最优质的PPT资源库"/>
            <p:cNvSpPr/>
            <p:nvPr/>
          </p:nvSpPr>
          <p:spPr bwMode="auto">
            <a:xfrm>
              <a:off x="9651955" y="2694013"/>
              <a:ext cx="44450" cy="66675"/>
            </a:xfrm>
            <a:custGeom>
              <a:avLst/>
              <a:gdLst>
                <a:gd name="T0" fmla="*/ 39 w 39"/>
                <a:gd name="T1" fmla="*/ 0 h 59"/>
                <a:gd name="T2" fmla="*/ 1 w 39"/>
                <a:gd name="T3" fmla="*/ 30 h 59"/>
                <a:gd name="T4" fmla="*/ 22 w 39"/>
                <a:gd name="T5" fmla="*/ 59 h 59"/>
                <a:gd name="T6" fmla="*/ 38 w 39"/>
                <a:gd name="T7" fmla="*/ 2 h 59"/>
                <a:gd name="T8" fmla="*/ 39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39" y="0"/>
                  </a:moveTo>
                  <a:cubicBezTo>
                    <a:pt x="18" y="2"/>
                    <a:pt x="0" y="17"/>
                    <a:pt x="1" y="30"/>
                  </a:cubicBezTo>
                  <a:cubicBezTo>
                    <a:pt x="2" y="43"/>
                    <a:pt x="7" y="56"/>
                    <a:pt x="22" y="59"/>
                  </a:cubicBezTo>
                  <a:cubicBezTo>
                    <a:pt x="28" y="40"/>
                    <a:pt x="32" y="21"/>
                    <a:pt x="38" y="2"/>
                  </a:cubicBezTo>
                  <a:cubicBezTo>
                    <a:pt x="38" y="1"/>
                    <a:pt x="39" y="0"/>
                    <a:pt x="39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71" name="出自【趣你的PPT】(微信:qunideppt)：最优质的PPT资源库"/>
            <p:cNvSpPr/>
            <p:nvPr/>
          </p:nvSpPr>
          <p:spPr bwMode="auto">
            <a:xfrm>
              <a:off x="9431292" y="2867050"/>
              <a:ext cx="55563" cy="57150"/>
            </a:xfrm>
            <a:custGeom>
              <a:avLst/>
              <a:gdLst>
                <a:gd name="T0" fmla="*/ 20 w 48"/>
                <a:gd name="T1" fmla="*/ 0 h 50"/>
                <a:gd name="T2" fmla="*/ 2 w 48"/>
                <a:gd name="T3" fmla="*/ 27 h 50"/>
                <a:gd name="T4" fmla="*/ 27 w 48"/>
                <a:gd name="T5" fmla="*/ 50 h 50"/>
                <a:gd name="T6" fmla="*/ 28 w 48"/>
                <a:gd name="T7" fmla="*/ 50 h 50"/>
                <a:gd name="T8" fmla="*/ 45 w 48"/>
                <a:gd name="T9" fmla="*/ 33 h 50"/>
                <a:gd name="T10" fmla="*/ 20 w 48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0">
                  <a:moveTo>
                    <a:pt x="20" y="0"/>
                  </a:moveTo>
                  <a:cubicBezTo>
                    <a:pt x="11" y="13"/>
                    <a:pt x="2" y="20"/>
                    <a:pt x="2" y="27"/>
                  </a:cubicBezTo>
                  <a:cubicBezTo>
                    <a:pt x="0" y="43"/>
                    <a:pt x="12" y="49"/>
                    <a:pt x="27" y="50"/>
                  </a:cubicBezTo>
                  <a:cubicBezTo>
                    <a:pt x="27" y="50"/>
                    <a:pt x="28" y="50"/>
                    <a:pt x="28" y="50"/>
                  </a:cubicBezTo>
                  <a:cubicBezTo>
                    <a:pt x="40" y="50"/>
                    <a:pt x="48" y="43"/>
                    <a:pt x="45" y="33"/>
                  </a:cubicBezTo>
                  <a:cubicBezTo>
                    <a:pt x="42" y="22"/>
                    <a:pt x="31" y="14"/>
                    <a:pt x="20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72" name="出自【趣你的PPT】(微信:qunideppt)：最优质的PPT资源库"/>
            <p:cNvSpPr/>
            <p:nvPr/>
          </p:nvSpPr>
          <p:spPr bwMode="auto">
            <a:xfrm>
              <a:off x="9985330" y="2351113"/>
              <a:ext cx="25400" cy="30163"/>
            </a:xfrm>
            <a:custGeom>
              <a:avLst/>
              <a:gdLst>
                <a:gd name="T0" fmla="*/ 17 w 22"/>
                <a:gd name="T1" fmla="*/ 0 h 27"/>
                <a:gd name="T2" fmla="*/ 2 w 22"/>
                <a:gd name="T3" fmla="*/ 15 h 27"/>
                <a:gd name="T4" fmla="*/ 10 w 22"/>
                <a:gd name="T5" fmla="*/ 27 h 27"/>
                <a:gd name="T6" fmla="*/ 10 w 22"/>
                <a:gd name="T7" fmla="*/ 27 h 27"/>
                <a:gd name="T8" fmla="*/ 20 w 22"/>
                <a:gd name="T9" fmla="*/ 22 h 27"/>
                <a:gd name="T10" fmla="*/ 19 w 22"/>
                <a:gd name="T11" fmla="*/ 22 h 27"/>
                <a:gd name="T12" fmla="*/ 10 w 22"/>
                <a:gd name="T13" fmla="*/ 18 h 27"/>
                <a:gd name="T14" fmla="*/ 22 w 22"/>
                <a:gd name="T15" fmla="*/ 10 h 27"/>
                <a:gd name="T16" fmla="*/ 17 w 22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7">
                  <a:moveTo>
                    <a:pt x="17" y="0"/>
                  </a:moveTo>
                  <a:cubicBezTo>
                    <a:pt x="10" y="7"/>
                    <a:pt x="4" y="10"/>
                    <a:pt x="2" y="15"/>
                  </a:cubicBezTo>
                  <a:cubicBezTo>
                    <a:pt x="0" y="18"/>
                    <a:pt x="8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6"/>
                    <a:pt x="17" y="24"/>
                    <a:pt x="20" y="22"/>
                  </a:cubicBezTo>
                  <a:cubicBezTo>
                    <a:pt x="20" y="22"/>
                    <a:pt x="20" y="22"/>
                    <a:pt x="19" y="22"/>
                  </a:cubicBezTo>
                  <a:cubicBezTo>
                    <a:pt x="17" y="22"/>
                    <a:pt x="15" y="20"/>
                    <a:pt x="10" y="18"/>
                  </a:cubicBezTo>
                  <a:cubicBezTo>
                    <a:pt x="14" y="15"/>
                    <a:pt x="18" y="13"/>
                    <a:pt x="22" y="10"/>
                  </a:cubicBezTo>
                  <a:cubicBezTo>
                    <a:pt x="21" y="7"/>
                    <a:pt x="19" y="4"/>
                    <a:pt x="17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73" name="出自【趣你的PPT】(微信:qunideppt)：最优质的PPT资源库"/>
            <p:cNvSpPr/>
            <p:nvPr/>
          </p:nvSpPr>
          <p:spPr bwMode="auto">
            <a:xfrm>
              <a:off x="9998030" y="2362225"/>
              <a:ext cx="15875" cy="12700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8 h 12"/>
                <a:gd name="T4" fmla="*/ 9 w 15"/>
                <a:gd name="T5" fmla="*/ 12 h 12"/>
                <a:gd name="T6" fmla="*/ 10 w 15"/>
                <a:gd name="T7" fmla="*/ 12 h 12"/>
                <a:gd name="T8" fmla="*/ 14 w 15"/>
                <a:gd name="T9" fmla="*/ 7 h 12"/>
                <a:gd name="T10" fmla="*/ 12 w 15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8" y="3"/>
                    <a:pt x="4" y="5"/>
                    <a:pt x="0" y="8"/>
                  </a:cubicBezTo>
                  <a:cubicBezTo>
                    <a:pt x="5" y="10"/>
                    <a:pt x="7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2" y="10"/>
                    <a:pt x="13" y="8"/>
                    <a:pt x="14" y="7"/>
                  </a:cubicBezTo>
                  <a:cubicBezTo>
                    <a:pt x="15" y="5"/>
                    <a:pt x="14" y="3"/>
                    <a:pt x="12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74" name="出自【趣你的PPT】(微信:qunideppt)：最优质的PPT资源库"/>
            <p:cNvSpPr/>
            <p:nvPr/>
          </p:nvSpPr>
          <p:spPr bwMode="auto">
            <a:xfrm>
              <a:off x="9874205" y="2860700"/>
              <a:ext cx="23813" cy="26988"/>
            </a:xfrm>
            <a:custGeom>
              <a:avLst/>
              <a:gdLst>
                <a:gd name="T0" fmla="*/ 14 w 21"/>
                <a:gd name="T1" fmla="*/ 0 h 23"/>
                <a:gd name="T2" fmla="*/ 0 w 21"/>
                <a:gd name="T3" fmla="*/ 14 h 23"/>
                <a:gd name="T4" fmla="*/ 8 w 21"/>
                <a:gd name="T5" fmla="*/ 23 h 23"/>
                <a:gd name="T6" fmla="*/ 21 w 21"/>
                <a:gd name="T7" fmla="*/ 8 h 23"/>
                <a:gd name="T8" fmla="*/ 14 w 2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14" y="0"/>
                  </a:moveTo>
                  <a:cubicBezTo>
                    <a:pt x="10" y="5"/>
                    <a:pt x="4" y="9"/>
                    <a:pt x="0" y="14"/>
                  </a:cubicBezTo>
                  <a:cubicBezTo>
                    <a:pt x="0" y="14"/>
                    <a:pt x="5" y="20"/>
                    <a:pt x="8" y="23"/>
                  </a:cubicBezTo>
                  <a:cubicBezTo>
                    <a:pt x="12" y="18"/>
                    <a:pt x="17" y="13"/>
                    <a:pt x="21" y="8"/>
                  </a:cubicBezTo>
                  <a:cubicBezTo>
                    <a:pt x="19" y="6"/>
                    <a:pt x="17" y="3"/>
                    <a:pt x="14" y="0"/>
                  </a:cubicBezTo>
                </a:path>
              </a:pathLst>
            </a:custGeom>
            <a:solidFill>
              <a:srgbClr val="327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3342E"/>
                </a:solidFill>
              </a:endParaRPr>
            </a:p>
          </p:txBody>
        </p:sp>
        <p:sp>
          <p:nvSpPr>
            <p:cNvPr id="12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9840527" y="1980802"/>
              <a:ext cx="536156" cy="398456"/>
            </a:xfrm>
            <a:custGeom>
              <a:avLst/>
              <a:gdLst>
                <a:gd name="T0" fmla="*/ 0 w 807"/>
                <a:gd name="T1" fmla="*/ 597 h 598"/>
                <a:gd name="T2" fmla="*/ 89 w 807"/>
                <a:gd name="T3" fmla="*/ 0 h 598"/>
                <a:gd name="T4" fmla="*/ 716 w 807"/>
                <a:gd name="T5" fmla="*/ 0 h 598"/>
                <a:gd name="T6" fmla="*/ 806 w 807"/>
                <a:gd name="T7" fmla="*/ 597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598">
                  <a:moveTo>
                    <a:pt x="0" y="597"/>
                  </a:moveTo>
                  <a:lnTo>
                    <a:pt x="89" y="0"/>
                  </a:lnTo>
                  <a:lnTo>
                    <a:pt x="716" y="0"/>
                  </a:lnTo>
                  <a:lnTo>
                    <a:pt x="806" y="597"/>
                  </a:ln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13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9840527" y="2376326"/>
              <a:ext cx="536156" cy="222666"/>
            </a:xfrm>
            <a:custGeom>
              <a:avLst/>
              <a:gdLst>
                <a:gd name="T0" fmla="*/ 239 w 807"/>
                <a:gd name="T1" fmla="*/ 0 h 337"/>
                <a:gd name="T2" fmla="*/ 239 w 807"/>
                <a:gd name="T3" fmla="*/ 0 h 337"/>
                <a:gd name="T4" fmla="*/ 403 w 807"/>
                <a:gd name="T5" fmla="*/ 172 h 337"/>
                <a:gd name="T6" fmla="*/ 567 w 807"/>
                <a:gd name="T7" fmla="*/ 0 h 337"/>
                <a:gd name="T8" fmla="*/ 806 w 807"/>
                <a:gd name="T9" fmla="*/ 0 h 337"/>
                <a:gd name="T10" fmla="*/ 806 w 807"/>
                <a:gd name="T11" fmla="*/ 336 h 337"/>
                <a:gd name="T12" fmla="*/ 0 w 807"/>
                <a:gd name="T13" fmla="*/ 336 h 337"/>
                <a:gd name="T14" fmla="*/ 0 w 807"/>
                <a:gd name="T15" fmla="*/ 0 h 337"/>
                <a:gd name="T16" fmla="*/ 239 w 807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337">
                  <a:moveTo>
                    <a:pt x="239" y="0"/>
                  </a:moveTo>
                  <a:lnTo>
                    <a:pt x="239" y="0"/>
                  </a:lnTo>
                  <a:cubicBezTo>
                    <a:pt x="239" y="97"/>
                    <a:pt x="313" y="172"/>
                    <a:pt x="403" y="172"/>
                  </a:cubicBezTo>
                  <a:cubicBezTo>
                    <a:pt x="493" y="172"/>
                    <a:pt x="567" y="97"/>
                    <a:pt x="567" y="0"/>
                  </a:cubicBezTo>
                  <a:cubicBezTo>
                    <a:pt x="806" y="0"/>
                    <a:pt x="806" y="0"/>
                    <a:pt x="806" y="0"/>
                  </a:cubicBezTo>
                  <a:cubicBezTo>
                    <a:pt x="806" y="336"/>
                    <a:pt x="806" y="336"/>
                    <a:pt x="806" y="336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39" y="0"/>
                  </a:lnTo>
                </a:path>
              </a:pathLst>
            </a:cu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14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9910842" y="2276711"/>
              <a:ext cx="398456" cy="2931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15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9931351" y="2177098"/>
              <a:ext cx="357437" cy="2931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  <p:sp>
          <p:nvSpPr>
            <p:cNvPr id="16" name="出自【趣你的PPT】(微信:qunideppt)：最优质的PPT资源库"/>
            <p:cNvSpPr>
              <a:spLocks noChangeShapeType="1"/>
            </p:cNvSpPr>
            <p:nvPr/>
          </p:nvSpPr>
          <p:spPr bwMode="auto">
            <a:xfrm>
              <a:off x="9948929" y="2077484"/>
              <a:ext cx="316421" cy="2931"/>
            </a:xfrm>
            <a:prstGeom prst="line">
              <a:avLst/>
            </a:prstGeom>
            <a:noFill/>
            <a:ln w="34290" cap="flat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Montserrat Light" charset="0"/>
              </a:endParaRPr>
            </a:p>
          </p:txBody>
        </p:sp>
      </p:grpSp>
      <p:sp>
        <p:nvSpPr>
          <p:cNvPr id="35" name="出自【趣你的PPT】(微信:qunideppt)：最优质的PPT资源库"/>
          <p:cNvSpPr txBox="1"/>
          <p:nvPr/>
        </p:nvSpPr>
        <p:spPr>
          <a:xfrm>
            <a:off x="8942496" y="2966682"/>
            <a:ext cx="2338080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出自【趣你的PPT】(微信:qunideppt)：最优质的PPT资源库"/>
          <p:cNvSpPr txBox="1"/>
          <p:nvPr/>
        </p:nvSpPr>
        <p:spPr>
          <a:xfrm>
            <a:off x="8944537" y="3252587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出自【趣你的PPT】(微信:qunideppt)：最优质的PPT资源库"/>
          <p:cNvSpPr txBox="1"/>
          <p:nvPr/>
        </p:nvSpPr>
        <p:spPr>
          <a:xfrm>
            <a:off x="8942496" y="5522165"/>
            <a:ext cx="2338080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出自【趣你的PPT】(微信:qunideppt)：最优质的PPT资源库"/>
          <p:cNvSpPr txBox="1"/>
          <p:nvPr/>
        </p:nvSpPr>
        <p:spPr>
          <a:xfrm>
            <a:off x="8944537" y="5808070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出自【趣你的PPT】(微信:qunideppt)：最优质的PPT资源库"/>
          <p:cNvSpPr txBox="1"/>
          <p:nvPr/>
        </p:nvSpPr>
        <p:spPr>
          <a:xfrm>
            <a:off x="6422923" y="5522165"/>
            <a:ext cx="2338080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出自【趣你的PPT】(微信:qunideppt)：最优质的PPT资源库"/>
          <p:cNvSpPr txBox="1"/>
          <p:nvPr/>
        </p:nvSpPr>
        <p:spPr>
          <a:xfrm>
            <a:off x="6424964" y="5808070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99" name="图片 29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" t="2586" r="614" b="22166"/>
          <a:stretch>
            <a:fillRect/>
          </a:stretch>
        </p:blipFill>
        <p:spPr>
          <a:xfrm>
            <a:off x="769014" y="2026413"/>
            <a:ext cx="4894938" cy="2885853"/>
          </a:xfrm>
          <a:custGeom>
            <a:avLst/>
            <a:gdLst>
              <a:gd name="connsiteX0" fmla="*/ 0 w 4894938"/>
              <a:gd name="connsiteY0" fmla="*/ 0 h 2885853"/>
              <a:gd name="connsiteX1" fmla="*/ 4894938 w 4894938"/>
              <a:gd name="connsiteY1" fmla="*/ 0 h 2885853"/>
              <a:gd name="connsiteX2" fmla="*/ 4894938 w 4894938"/>
              <a:gd name="connsiteY2" fmla="*/ 2885853 h 2885853"/>
              <a:gd name="connsiteX3" fmla="*/ 0 w 4894938"/>
              <a:gd name="connsiteY3" fmla="*/ 2885853 h 2885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4938" h="2885853">
                <a:moveTo>
                  <a:pt x="0" y="0"/>
                </a:moveTo>
                <a:lnTo>
                  <a:pt x="4894938" y="0"/>
                </a:lnTo>
                <a:lnTo>
                  <a:pt x="4894938" y="2885853"/>
                </a:lnTo>
                <a:lnTo>
                  <a:pt x="0" y="2885853"/>
                </a:lnTo>
                <a:close/>
              </a:path>
            </a:pathLst>
          </a:custGeom>
        </p:spPr>
      </p:pic>
      <p:sp>
        <p:nvSpPr>
          <p:cNvPr id="300" name="文本框 299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2 Rectángulo"/>
          <p:cNvSpPr/>
          <p:nvPr/>
        </p:nvSpPr>
        <p:spPr bwMode="auto">
          <a:xfrm>
            <a:off x="863600" y="1796992"/>
            <a:ext cx="4368814" cy="140592"/>
          </a:xfrm>
          <a:prstGeom prst="rect">
            <a:avLst/>
          </a:prstGeom>
          <a:solidFill>
            <a:srgbClr val="3B8A97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25 Rectángulo"/>
          <p:cNvSpPr/>
          <p:nvPr/>
        </p:nvSpPr>
        <p:spPr bwMode="auto">
          <a:xfrm rot="18954276">
            <a:off x="9697475" y="1524054"/>
            <a:ext cx="2033867" cy="2033764"/>
          </a:xfrm>
          <a:prstGeom prst="rect">
            <a:avLst/>
          </a:prstGeom>
          <a:solidFill>
            <a:srgbClr val="32727C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19 Rectángulo"/>
          <p:cNvSpPr>
            <a:spLocks noChangeAspect="1"/>
          </p:cNvSpPr>
          <p:nvPr/>
        </p:nvSpPr>
        <p:spPr bwMode="auto">
          <a:xfrm rot="10800000" flipH="1">
            <a:off x="10914438" y="126783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ffec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450"/>
            <a:endParaRPr lang="es-MX" sz="3035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34 Rectángulo redondeado"/>
          <p:cNvSpPr/>
          <p:nvPr/>
        </p:nvSpPr>
        <p:spPr bwMode="auto">
          <a:xfrm rot="5400000">
            <a:off x="10923799" y="1300158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20 Rectángulo"/>
          <p:cNvSpPr/>
          <p:nvPr/>
        </p:nvSpPr>
        <p:spPr bwMode="auto">
          <a:xfrm rot="18954276">
            <a:off x="8096359" y="1524054"/>
            <a:ext cx="2033867" cy="2033764"/>
          </a:xfrm>
          <a:prstGeom prst="rect">
            <a:avLst/>
          </a:prstGeom>
          <a:solidFill>
            <a:srgbClr val="3B8A97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19 Rectángulo"/>
          <p:cNvSpPr>
            <a:spLocks noChangeAspect="1"/>
          </p:cNvSpPr>
          <p:nvPr/>
        </p:nvSpPr>
        <p:spPr bwMode="auto">
          <a:xfrm rot="10800000" flipH="1">
            <a:off x="9314229" y="126783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ffec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450"/>
            <a:endParaRPr lang="es-SV" sz="3035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34 Rectángulo redondeado"/>
          <p:cNvSpPr/>
          <p:nvPr/>
        </p:nvSpPr>
        <p:spPr bwMode="auto">
          <a:xfrm rot="5400000">
            <a:off x="9323590" y="1300158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7 Rectángulo"/>
          <p:cNvSpPr/>
          <p:nvPr/>
        </p:nvSpPr>
        <p:spPr bwMode="auto">
          <a:xfrm rot="18954276">
            <a:off x="6495241" y="1524054"/>
            <a:ext cx="2033867" cy="2033764"/>
          </a:xfrm>
          <a:prstGeom prst="rect">
            <a:avLst/>
          </a:prstGeom>
          <a:solidFill>
            <a:srgbClr val="32727C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6 Rectángulo"/>
          <p:cNvSpPr/>
          <p:nvPr/>
        </p:nvSpPr>
        <p:spPr bwMode="auto">
          <a:xfrm rot="18954276">
            <a:off x="4894122" y="1524054"/>
            <a:ext cx="2033867" cy="2033764"/>
          </a:xfrm>
          <a:prstGeom prst="rect">
            <a:avLst/>
          </a:prstGeom>
          <a:solidFill>
            <a:srgbClr val="3B8A97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9 Rectángulo"/>
          <p:cNvSpPr>
            <a:spLocks noChangeAspect="1"/>
          </p:cNvSpPr>
          <p:nvPr/>
        </p:nvSpPr>
        <p:spPr bwMode="auto">
          <a:xfrm rot="10800000" flipH="1">
            <a:off x="6115605" y="126902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ffec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450"/>
            <a:endParaRPr lang="es-SV" sz="3035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34 Rectángulo redondeado"/>
          <p:cNvSpPr/>
          <p:nvPr/>
        </p:nvSpPr>
        <p:spPr bwMode="auto">
          <a:xfrm rot="5400000">
            <a:off x="6124966" y="1302539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19 Rectángulo"/>
          <p:cNvSpPr>
            <a:spLocks noChangeAspect="1"/>
          </p:cNvSpPr>
          <p:nvPr/>
        </p:nvSpPr>
        <p:spPr bwMode="auto">
          <a:xfrm rot="10800000" flipH="1">
            <a:off x="7713455" y="1267830"/>
            <a:ext cx="912784" cy="3438545"/>
          </a:xfrm>
          <a:custGeom>
            <a:avLst/>
            <a:gdLst/>
            <a:ahLst/>
            <a:cxnLst/>
            <a:rect l="l" t="t" r="r" b="b"/>
            <a:pathLst>
              <a:path w="1825687" h="6877886">
                <a:moveTo>
                  <a:pt x="142971" y="6877845"/>
                </a:moveTo>
                <a:cubicBezTo>
                  <a:pt x="210090" y="6879026"/>
                  <a:pt x="296201" y="6855052"/>
                  <a:pt x="399893" y="6770503"/>
                </a:cubicBezTo>
                <a:cubicBezTo>
                  <a:pt x="607278" y="6601405"/>
                  <a:pt x="1565131" y="5656843"/>
                  <a:pt x="1568151" y="5532170"/>
                </a:cubicBezTo>
                <a:cubicBezTo>
                  <a:pt x="1570653" y="5428935"/>
                  <a:pt x="1568941" y="5086367"/>
                  <a:pt x="1568261" y="4801734"/>
                </a:cubicBezTo>
                <a:lnTo>
                  <a:pt x="1569466" y="4801734"/>
                </a:lnTo>
                <a:lnTo>
                  <a:pt x="1569466" y="1814977"/>
                </a:lnTo>
                <a:lnTo>
                  <a:pt x="1571212" y="1814977"/>
                </a:lnTo>
                <a:cubicBezTo>
                  <a:pt x="1572253" y="1625221"/>
                  <a:pt x="1570102" y="1257626"/>
                  <a:pt x="1570058" y="1009784"/>
                </a:cubicBezTo>
                <a:lnTo>
                  <a:pt x="1782647" y="1009784"/>
                </a:lnTo>
                <a:cubicBezTo>
                  <a:pt x="1795103" y="1009784"/>
                  <a:pt x="1806311" y="1003951"/>
                  <a:pt x="1813843" y="994409"/>
                </a:cubicBezTo>
                <a:lnTo>
                  <a:pt x="1814111" y="994409"/>
                </a:lnTo>
                <a:lnTo>
                  <a:pt x="1814999" y="993446"/>
                </a:lnTo>
                <a:lnTo>
                  <a:pt x="1825687" y="966162"/>
                </a:lnTo>
                <a:cubicBezTo>
                  <a:pt x="1825706" y="962870"/>
                  <a:pt x="1825324" y="959573"/>
                  <a:pt x="1824531" y="956352"/>
                </a:cubicBezTo>
                <a:cubicBezTo>
                  <a:pt x="1824495" y="954962"/>
                  <a:pt x="1824247" y="953618"/>
                  <a:pt x="1823817" y="952330"/>
                </a:cubicBezTo>
                <a:cubicBezTo>
                  <a:pt x="1823840" y="950821"/>
                  <a:pt x="1823377" y="949477"/>
                  <a:pt x="1822654" y="948246"/>
                </a:cubicBezTo>
                <a:cubicBezTo>
                  <a:pt x="1819731" y="938516"/>
                  <a:pt x="1813779" y="930307"/>
                  <a:pt x="1805640" y="925474"/>
                </a:cubicBezTo>
                <a:lnTo>
                  <a:pt x="969068" y="11980"/>
                </a:lnTo>
                <a:cubicBezTo>
                  <a:pt x="961764" y="4008"/>
                  <a:pt x="952186" y="13"/>
                  <a:pt x="942603" y="0"/>
                </a:cubicBezTo>
                <a:cubicBezTo>
                  <a:pt x="933020" y="-14"/>
                  <a:pt x="923432" y="3957"/>
                  <a:pt x="916112" y="11911"/>
                </a:cubicBezTo>
                <a:lnTo>
                  <a:pt x="72665" y="928434"/>
                </a:lnTo>
                <a:cubicBezTo>
                  <a:pt x="67024" y="932825"/>
                  <a:pt x="62836" y="939050"/>
                  <a:pt x="60274" y="946173"/>
                </a:cubicBezTo>
                <a:cubicBezTo>
                  <a:pt x="59733" y="947104"/>
                  <a:pt x="59374" y="948117"/>
                  <a:pt x="59392" y="949268"/>
                </a:cubicBezTo>
                <a:cubicBezTo>
                  <a:pt x="58184" y="952618"/>
                  <a:pt x="57527" y="956209"/>
                  <a:pt x="57474" y="959939"/>
                </a:cubicBezTo>
                <a:cubicBezTo>
                  <a:pt x="57063" y="960952"/>
                  <a:pt x="57044" y="961990"/>
                  <a:pt x="57188" y="963026"/>
                </a:cubicBezTo>
                <a:cubicBezTo>
                  <a:pt x="57174" y="963166"/>
                  <a:pt x="57162" y="963306"/>
                  <a:pt x="57149" y="963445"/>
                </a:cubicBezTo>
                <a:cubicBezTo>
                  <a:pt x="57149" y="989037"/>
                  <a:pt x="76194" y="1009784"/>
                  <a:pt x="99690" y="1009784"/>
                </a:cubicBezTo>
                <a:lnTo>
                  <a:pt x="312735" y="1009784"/>
                </a:lnTo>
                <a:cubicBezTo>
                  <a:pt x="312735" y="1009875"/>
                  <a:pt x="312735" y="1009965"/>
                  <a:pt x="312734" y="1010057"/>
                </a:cubicBezTo>
                <a:lnTo>
                  <a:pt x="324571" y="1010057"/>
                </a:lnTo>
                <a:lnTo>
                  <a:pt x="324571" y="1786399"/>
                </a:lnTo>
                <a:lnTo>
                  <a:pt x="322854" y="1786399"/>
                </a:lnTo>
                <a:lnTo>
                  <a:pt x="322854" y="4801734"/>
                </a:lnTo>
                <a:lnTo>
                  <a:pt x="322508" y="4801734"/>
                </a:lnTo>
                <a:lnTo>
                  <a:pt x="322508" y="6509734"/>
                </a:lnTo>
                <a:lnTo>
                  <a:pt x="98345" y="6736028"/>
                </a:lnTo>
                <a:lnTo>
                  <a:pt x="9548" y="6824825"/>
                </a:lnTo>
                <a:lnTo>
                  <a:pt x="9596" y="6824832"/>
                </a:lnTo>
                <a:lnTo>
                  <a:pt x="0" y="6834253"/>
                </a:lnTo>
                <a:cubicBezTo>
                  <a:pt x="27725" y="6850327"/>
                  <a:pt x="75853" y="6876664"/>
                  <a:pt x="142971" y="6877845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ffectLst/>
        </p:spPr>
        <p:txBody>
          <a:bodyPr vert="horz" wrap="square"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 defTabSz="1187450"/>
            <a:endParaRPr lang="es-SV" sz="3035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34 Rectángulo redondeado"/>
          <p:cNvSpPr/>
          <p:nvPr/>
        </p:nvSpPr>
        <p:spPr bwMode="auto">
          <a:xfrm rot="5400000">
            <a:off x="7722816" y="1301349"/>
            <a:ext cx="154663" cy="151918"/>
          </a:xfrm>
          <a:custGeom>
            <a:avLst/>
            <a:gdLst/>
            <a:ahLst/>
            <a:cxnLst/>
            <a:rect l="l" t="t" r="r" b="b"/>
            <a:pathLst>
              <a:path w="1699458" h="1682246">
                <a:moveTo>
                  <a:pt x="1326352" y="0"/>
                </a:moveTo>
                <a:lnTo>
                  <a:pt x="1699458" y="0"/>
                </a:lnTo>
                <a:lnTo>
                  <a:pt x="17212" y="1682246"/>
                </a:lnTo>
                <a:cubicBezTo>
                  <a:pt x="5314" y="1616074"/>
                  <a:pt x="0" y="1548019"/>
                  <a:pt x="0" y="1478723"/>
                </a:cubicBezTo>
                <a:lnTo>
                  <a:pt x="0" y="1326353"/>
                </a:lnTo>
                <a:cubicBezTo>
                  <a:pt x="0" y="593828"/>
                  <a:pt x="593828" y="0"/>
                  <a:pt x="1326352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7450"/>
            <a:endParaRPr lang="es-SV" sz="1035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9003493" y="2316070"/>
            <a:ext cx="233456" cy="339439"/>
          </a:xfrm>
          <a:custGeom>
            <a:avLst/>
            <a:gdLst>
              <a:gd name="T0" fmla="*/ 934 w 2198"/>
              <a:gd name="T1" fmla="*/ 2932 h 3195"/>
              <a:gd name="T2" fmla="*/ 1014 w 2198"/>
              <a:gd name="T3" fmla="*/ 2988 h 3195"/>
              <a:gd name="T4" fmla="*/ 1127 w 2198"/>
              <a:gd name="T5" fmla="*/ 2995 h 3195"/>
              <a:gd name="T6" fmla="*/ 1215 w 2198"/>
              <a:gd name="T7" fmla="*/ 2979 h 3195"/>
              <a:gd name="T8" fmla="*/ 1278 w 2198"/>
              <a:gd name="T9" fmla="*/ 2915 h 3195"/>
              <a:gd name="T10" fmla="*/ 1420 w 2198"/>
              <a:gd name="T11" fmla="*/ 2506 h 3195"/>
              <a:gd name="T12" fmla="*/ 816 w 2198"/>
              <a:gd name="T13" fmla="*/ 2631 h 3195"/>
              <a:gd name="T14" fmla="*/ 862 w 2198"/>
              <a:gd name="T15" fmla="*/ 2775 h 3195"/>
              <a:gd name="T16" fmla="*/ 1394 w 2198"/>
              <a:gd name="T17" fmla="*/ 2594 h 3195"/>
              <a:gd name="T18" fmla="*/ 734 w 2198"/>
              <a:gd name="T19" fmla="*/ 2362 h 3195"/>
              <a:gd name="T20" fmla="*/ 1469 w 2198"/>
              <a:gd name="T21" fmla="*/ 2350 h 3195"/>
              <a:gd name="T22" fmla="*/ 1026 w 2198"/>
              <a:gd name="T23" fmla="*/ 203 h 3195"/>
              <a:gd name="T24" fmla="*/ 749 w 2198"/>
              <a:gd name="T25" fmla="*/ 271 h 3195"/>
              <a:gd name="T26" fmla="*/ 514 w 2198"/>
              <a:gd name="T27" fmla="*/ 417 h 3195"/>
              <a:gd name="T28" fmla="*/ 335 w 2198"/>
              <a:gd name="T29" fmla="*/ 625 h 3195"/>
              <a:gd name="T30" fmla="*/ 226 w 2198"/>
              <a:gd name="T31" fmla="*/ 882 h 3195"/>
              <a:gd name="T32" fmla="*/ 202 w 2198"/>
              <a:gd name="T33" fmla="*/ 1150 h 3195"/>
              <a:gd name="T34" fmla="*/ 261 w 2198"/>
              <a:gd name="T35" fmla="*/ 1368 h 3195"/>
              <a:gd name="T36" fmla="*/ 369 w 2198"/>
              <a:gd name="T37" fmla="*/ 1600 h 3195"/>
              <a:gd name="T38" fmla="*/ 524 w 2198"/>
              <a:gd name="T39" fmla="*/ 1882 h 3195"/>
              <a:gd name="T40" fmla="*/ 1619 w 2198"/>
              <a:gd name="T41" fmla="*/ 1989 h 3195"/>
              <a:gd name="T42" fmla="*/ 1798 w 2198"/>
              <a:gd name="T43" fmla="*/ 1658 h 3195"/>
              <a:gd name="T44" fmla="*/ 1915 w 2198"/>
              <a:gd name="T45" fmla="*/ 1425 h 3195"/>
              <a:gd name="T46" fmla="*/ 1987 w 2198"/>
              <a:gd name="T47" fmla="*/ 1202 h 3195"/>
              <a:gd name="T48" fmla="*/ 1986 w 2198"/>
              <a:gd name="T49" fmla="*/ 953 h 3195"/>
              <a:gd name="T50" fmla="*/ 1898 w 2198"/>
              <a:gd name="T51" fmla="*/ 685 h 3195"/>
              <a:gd name="T52" fmla="*/ 1735 w 2198"/>
              <a:gd name="T53" fmla="*/ 464 h 3195"/>
              <a:gd name="T54" fmla="*/ 1512 w 2198"/>
              <a:gd name="T55" fmla="*/ 300 h 3195"/>
              <a:gd name="T56" fmla="*/ 1245 w 2198"/>
              <a:gd name="T57" fmla="*/ 211 h 3195"/>
              <a:gd name="T58" fmla="*/ 1181 w 2198"/>
              <a:gd name="T59" fmla="*/ 3 h 3195"/>
              <a:gd name="T60" fmla="*/ 1491 w 2198"/>
              <a:gd name="T61" fmla="*/ 72 h 3195"/>
              <a:gd name="T62" fmla="*/ 1761 w 2198"/>
              <a:gd name="T63" fmla="*/ 221 h 3195"/>
              <a:gd name="T64" fmla="*/ 1977 w 2198"/>
              <a:gd name="T65" fmla="*/ 437 h 3195"/>
              <a:gd name="T66" fmla="*/ 2126 w 2198"/>
              <a:gd name="T67" fmla="*/ 707 h 3195"/>
              <a:gd name="T68" fmla="*/ 2195 w 2198"/>
              <a:gd name="T69" fmla="*/ 1016 h 3195"/>
              <a:gd name="T70" fmla="*/ 2170 w 2198"/>
              <a:gd name="T71" fmla="*/ 1300 h 3195"/>
              <a:gd name="T72" fmla="*/ 2066 w 2198"/>
              <a:gd name="T73" fmla="*/ 1574 h 3195"/>
              <a:gd name="T74" fmla="*/ 1923 w 2198"/>
              <a:gd name="T75" fmla="*/ 1846 h 3195"/>
              <a:gd name="T76" fmla="*/ 1779 w 2198"/>
              <a:gd name="T77" fmla="*/ 2112 h 3195"/>
              <a:gd name="T78" fmla="*/ 1673 w 2198"/>
              <a:gd name="T79" fmla="*/ 2370 h 3195"/>
              <a:gd name="T80" fmla="*/ 1597 w 2198"/>
              <a:gd name="T81" fmla="*/ 2611 h 3195"/>
              <a:gd name="T82" fmla="*/ 1536 w 2198"/>
              <a:gd name="T83" fmla="*/ 2815 h 3195"/>
              <a:gd name="T84" fmla="*/ 1472 w 2198"/>
              <a:gd name="T85" fmla="*/ 2977 h 3195"/>
              <a:gd name="T86" fmla="*/ 1390 w 2198"/>
              <a:gd name="T87" fmla="*/ 3096 h 3195"/>
              <a:gd name="T88" fmla="*/ 1271 w 2198"/>
              <a:gd name="T89" fmla="*/ 3170 h 3195"/>
              <a:gd name="T90" fmla="*/ 1099 w 2198"/>
              <a:gd name="T91" fmla="*/ 3195 h 3195"/>
              <a:gd name="T92" fmla="*/ 924 w 2198"/>
              <a:gd name="T93" fmla="*/ 3168 h 3195"/>
              <a:gd name="T94" fmla="*/ 803 w 2198"/>
              <a:gd name="T95" fmla="*/ 3088 h 3195"/>
              <a:gd name="T96" fmla="*/ 719 w 2198"/>
              <a:gd name="T97" fmla="*/ 2958 h 3195"/>
              <a:gd name="T98" fmla="*/ 653 w 2198"/>
              <a:gd name="T99" fmla="*/ 2782 h 3195"/>
              <a:gd name="T100" fmla="*/ 588 w 2198"/>
              <a:gd name="T101" fmla="*/ 2562 h 3195"/>
              <a:gd name="T102" fmla="*/ 503 w 2198"/>
              <a:gd name="T103" fmla="*/ 2302 h 3195"/>
              <a:gd name="T104" fmla="*/ 377 w 2198"/>
              <a:gd name="T105" fmla="*/ 2030 h 3195"/>
              <a:gd name="T106" fmla="*/ 221 w 2198"/>
              <a:gd name="T107" fmla="*/ 1746 h 3195"/>
              <a:gd name="T108" fmla="*/ 81 w 2198"/>
              <a:gd name="T109" fmla="*/ 1457 h 3195"/>
              <a:gd name="T110" fmla="*/ 4 w 2198"/>
              <a:gd name="T111" fmla="*/ 1169 h 3195"/>
              <a:gd name="T112" fmla="*/ 27 w 2198"/>
              <a:gd name="T113" fmla="*/ 858 h 3195"/>
              <a:gd name="T114" fmla="*/ 137 w 2198"/>
              <a:gd name="T115" fmla="*/ 566 h 3195"/>
              <a:gd name="T116" fmla="*/ 322 w 2198"/>
              <a:gd name="T117" fmla="*/ 322 h 3195"/>
              <a:gd name="T118" fmla="*/ 567 w 2198"/>
              <a:gd name="T119" fmla="*/ 137 h 3195"/>
              <a:gd name="T120" fmla="*/ 858 w 2198"/>
              <a:gd name="T121" fmla="*/ 27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98" h="3195">
                <a:moveTo>
                  <a:pt x="1323" y="2818"/>
                </a:moveTo>
                <a:lnTo>
                  <a:pt x="899" y="2871"/>
                </a:lnTo>
                <a:lnTo>
                  <a:pt x="917" y="2904"/>
                </a:lnTo>
                <a:lnTo>
                  <a:pt x="934" y="2932"/>
                </a:lnTo>
                <a:lnTo>
                  <a:pt x="951" y="2953"/>
                </a:lnTo>
                <a:lnTo>
                  <a:pt x="971" y="2970"/>
                </a:lnTo>
                <a:lnTo>
                  <a:pt x="991" y="2981"/>
                </a:lnTo>
                <a:lnTo>
                  <a:pt x="1014" y="2988"/>
                </a:lnTo>
                <a:lnTo>
                  <a:pt x="1039" y="2993"/>
                </a:lnTo>
                <a:lnTo>
                  <a:pt x="1067" y="2995"/>
                </a:lnTo>
                <a:lnTo>
                  <a:pt x="1099" y="2995"/>
                </a:lnTo>
                <a:lnTo>
                  <a:pt x="1127" y="2995"/>
                </a:lnTo>
                <a:lnTo>
                  <a:pt x="1153" y="2994"/>
                </a:lnTo>
                <a:lnTo>
                  <a:pt x="1175" y="2991"/>
                </a:lnTo>
                <a:lnTo>
                  <a:pt x="1196" y="2986"/>
                </a:lnTo>
                <a:lnTo>
                  <a:pt x="1215" y="2979"/>
                </a:lnTo>
                <a:lnTo>
                  <a:pt x="1232" y="2969"/>
                </a:lnTo>
                <a:lnTo>
                  <a:pt x="1249" y="2954"/>
                </a:lnTo>
                <a:lnTo>
                  <a:pt x="1264" y="2937"/>
                </a:lnTo>
                <a:lnTo>
                  <a:pt x="1278" y="2915"/>
                </a:lnTo>
                <a:lnTo>
                  <a:pt x="1294" y="2888"/>
                </a:lnTo>
                <a:lnTo>
                  <a:pt x="1308" y="2855"/>
                </a:lnTo>
                <a:lnTo>
                  <a:pt x="1323" y="2818"/>
                </a:lnTo>
                <a:close/>
                <a:moveTo>
                  <a:pt x="1420" y="2506"/>
                </a:moveTo>
                <a:lnTo>
                  <a:pt x="802" y="2583"/>
                </a:lnTo>
                <a:lnTo>
                  <a:pt x="802" y="2585"/>
                </a:lnTo>
                <a:lnTo>
                  <a:pt x="803" y="2587"/>
                </a:lnTo>
                <a:lnTo>
                  <a:pt x="816" y="2631"/>
                </a:lnTo>
                <a:lnTo>
                  <a:pt x="829" y="2672"/>
                </a:lnTo>
                <a:lnTo>
                  <a:pt x="841" y="2709"/>
                </a:lnTo>
                <a:lnTo>
                  <a:pt x="852" y="2743"/>
                </a:lnTo>
                <a:lnTo>
                  <a:pt x="862" y="2775"/>
                </a:lnTo>
                <a:lnTo>
                  <a:pt x="1358" y="2713"/>
                </a:lnTo>
                <a:lnTo>
                  <a:pt x="1369" y="2677"/>
                </a:lnTo>
                <a:lnTo>
                  <a:pt x="1381" y="2637"/>
                </a:lnTo>
                <a:lnTo>
                  <a:pt x="1394" y="2594"/>
                </a:lnTo>
                <a:lnTo>
                  <a:pt x="1407" y="2551"/>
                </a:lnTo>
                <a:lnTo>
                  <a:pt x="1420" y="2506"/>
                </a:lnTo>
                <a:close/>
                <a:moveTo>
                  <a:pt x="711" y="2297"/>
                </a:moveTo>
                <a:lnTo>
                  <a:pt x="734" y="2362"/>
                </a:lnTo>
                <a:lnTo>
                  <a:pt x="754" y="2425"/>
                </a:lnTo>
                <a:lnTo>
                  <a:pt x="772" y="2487"/>
                </a:lnTo>
                <a:lnTo>
                  <a:pt x="1452" y="2402"/>
                </a:lnTo>
                <a:lnTo>
                  <a:pt x="1469" y="2350"/>
                </a:lnTo>
                <a:lnTo>
                  <a:pt x="1488" y="2297"/>
                </a:lnTo>
                <a:lnTo>
                  <a:pt x="711" y="2297"/>
                </a:lnTo>
                <a:close/>
                <a:moveTo>
                  <a:pt x="1099" y="200"/>
                </a:moveTo>
                <a:lnTo>
                  <a:pt x="1026" y="203"/>
                </a:lnTo>
                <a:lnTo>
                  <a:pt x="953" y="211"/>
                </a:lnTo>
                <a:lnTo>
                  <a:pt x="883" y="226"/>
                </a:lnTo>
                <a:lnTo>
                  <a:pt x="815" y="246"/>
                </a:lnTo>
                <a:lnTo>
                  <a:pt x="749" y="271"/>
                </a:lnTo>
                <a:lnTo>
                  <a:pt x="686" y="300"/>
                </a:lnTo>
                <a:lnTo>
                  <a:pt x="625" y="335"/>
                </a:lnTo>
                <a:lnTo>
                  <a:pt x="568" y="374"/>
                </a:lnTo>
                <a:lnTo>
                  <a:pt x="514" y="417"/>
                </a:lnTo>
                <a:lnTo>
                  <a:pt x="464" y="464"/>
                </a:lnTo>
                <a:lnTo>
                  <a:pt x="417" y="514"/>
                </a:lnTo>
                <a:lnTo>
                  <a:pt x="374" y="568"/>
                </a:lnTo>
                <a:lnTo>
                  <a:pt x="335" y="625"/>
                </a:lnTo>
                <a:lnTo>
                  <a:pt x="300" y="685"/>
                </a:lnTo>
                <a:lnTo>
                  <a:pt x="271" y="749"/>
                </a:lnTo>
                <a:lnTo>
                  <a:pt x="246" y="815"/>
                </a:lnTo>
                <a:lnTo>
                  <a:pt x="226" y="882"/>
                </a:lnTo>
                <a:lnTo>
                  <a:pt x="212" y="953"/>
                </a:lnTo>
                <a:lnTo>
                  <a:pt x="203" y="1024"/>
                </a:lnTo>
                <a:lnTo>
                  <a:pt x="200" y="1099"/>
                </a:lnTo>
                <a:lnTo>
                  <a:pt x="202" y="1150"/>
                </a:lnTo>
                <a:lnTo>
                  <a:pt x="210" y="1203"/>
                </a:lnTo>
                <a:lnTo>
                  <a:pt x="223" y="1257"/>
                </a:lnTo>
                <a:lnTo>
                  <a:pt x="240" y="1312"/>
                </a:lnTo>
                <a:lnTo>
                  <a:pt x="261" y="1368"/>
                </a:lnTo>
                <a:lnTo>
                  <a:pt x="284" y="1426"/>
                </a:lnTo>
                <a:lnTo>
                  <a:pt x="310" y="1484"/>
                </a:lnTo>
                <a:lnTo>
                  <a:pt x="338" y="1541"/>
                </a:lnTo>
                <a:lnTo>
                  <a:pt x="369" y="1600"/>
                </a:lnTo>
                <a:lnTo>
                  <a:pt x="401" y="1658"/>
                </a:lnTo>
                <a:lnTo>
                  <a:pt x="432" y="1718"/>
                </a:lnTo>
                <a:lnTo>
                  <a:pt x="465" y="1776"/>
                </a:lnTo>
                <a:lnTo>
                  <a:pt x="524" y="1882"/>
                </a:lnTo>
                <a:lnTo>
                  <a:pt x="580" y="1989"/>
                </a:lnTo>
                <a:lnTo>
                  <a:pt x="634" y="2097"/>
                </a:lnTo>
                <a:lnTo>
                  <a:pt x="1566" y="2097"/>
                </a:lnTo>
                <a:lnTo>
                  <a:pt x="1619" y="1989"/>
                </a:lnTo>
                <a:lnTo>
                  <a:pt x="1675" y="1882"/>
                </a:lnTo>
                <a:lnTo>
                  <a:pt x="1733" y="1777"/>
                </a:lnTo>
                <a:lnTo>
                  <a:pt x="1766" y="1718"/>
                </a:lnTo>
                <a:lnTo>
                  <a:pt x="1798" y="1658"/>
                </a:lnTo>
                <a:lnTo>
                  <a:pt x="1829" y="1600"/>
                </a:lnTo>
                <a:lnTo>
                  <a:pt x="1860" y="1541"/>
                </a:lnTo>
                <a:lnTo>
                  <a:pt x="1888" y="1483"/>
                </a:lnTo>
                <a:lnTo>
                  <a:pt x="1915" y="1425"/>
                </a:lnTo>
                <a:lnTo>
                  <a:pt x="1938" y="1367"/>
                </a:lnTo>
                <a:lnTo>
                  <a:pt x="1959" y="1311"/>
                </a:lnTo>
                <a:lnTo>
                  <a:pt x="1975" y="1256"/>
                </a:lnTo>
                <a:lnTo>
                  <a:pt x="1987" y="1202"/>
                </a:lnTo>
                <a:lnTo>
                  <a:pt x="1996" y="1150"/>
                </a:lnTo>
                <a:lnTo>
                  <a:pt x="1999" y="1099"/>
                </a:lnTo>
                <a:lnTo>
                  <a:pt x="1996" y="1024"/>
                </a:lnTo>
                <a:lnTo>
                  <a:pt x="1986" y="953"/>
                </a:lnTo>
                <a:lnTo>
                  <a:pt x="1972" y="882"/>
                </a:lnTo>
                <a:lnTo>
                  <a:pt x="1953" y="815"/>
                </a:lnTo>
                <a:lnTo>
                  <a:pt x="1927" y="749"/>
                </a:lnTo>
                <a:lnTo>
                  <a:pt x="1898" y="685"/>
                </a:lnTo>
                <a:lnTo>
                  <a:pt x="1864" y="625"/>
                </a:lnTo>
                <a:lnTo>
                  <a:pt x="1825" y="568"/>
                </a:lnTo>
                <a:lnTo>
                  <a:pt x="1781" y="514"/>
                </a:lnTo>
                <a:lnTo>
                  <a:pt x="1735" y="464"/>
                </a:lnTo>
                <a:lnTo>
                  <a:pt x="1684" y="417"/>
                </a:lnTo>
                <a:lnTo>
                  <a:pt x="1630" y="374"/>
                </a:lnTo>
                <a:lnTo>
                  <a:pt x="1573" y="335"/>
                </a:lnTo>
                <a:lnTo>
                  <a:pt x="1512" y="300"/>
                </a:lnTo>
                <a:lnTo>
                  <a:pt x="1449" y="271"/>
                </a:lnTo>
                <a:lnTo>
                  <a:pt x="1383" y="246"/>
                </a:lnTo>
                <a:lnTo>
                  <a:pt x="1315" y="226"/>
                </a:lnTo>
                <a:lnTo>
                  <a:pt x="1245" y="211"/>
                </a:lnTo>
                <a:lnTo>
                  <a:pt x="1173" y="203"/>
                </a:lnTo>
                <a:lnTo>
                  <a:pt x="1099" y="200"/>
                </a:lnTo>
                <a:close/>
                <a:moveTo>
                  <a:pt x="1099" y="0"/>
                </a:moveTo>
                <a:lnTo>
                  <a:pt x="1181" y="3"/>
                </a:lnTo>
                <a:lnTo>
                  <a:pt x="1262" y="12"/>
                </a:lnTo>
                <a:lnTo>
                  <a:pt x="1340" y="27"/>
                </a:lnTo>
                <a:lnTo>
                  <a:pt x="1416" y="46"/>
                </a:lnTo>
                <a:lnTo>
                  <a:pt x="1491" y="72"/>
                </a:lnTo>
                <a:lnTo>
                  <a:pt x="1562" y="102"/>
                </a:lnTo>
                <a:lnTo>
                  <a:pt x="1632" y="137"/>
                </a:lnTo>
                <a:lnTo>
                  <a:pt x="1697" y="177"/>
                </a:lnTo>
                <a:lnTo>
                  <a:pt x="1761" y="221"/>
                </a:lnTo>
                <a:lnTo>
                  <a:pt x="1820" y="270"/>
                </a:lnTo>
                <a:lnTo>
                  <a:pt x="1876" y="322"/>
                </a:lnTo>
                <a:lnTo>
                  <a:pt x="1928" y="378"/>
                </a:lnTo>
                <a:lnTo>
                  <a:pt x="1977" y="437"/>
                </a:lnTo>
                <a:lnTo>
                  <a:pt x="2021" y="500"/>
                </a:lnTo>
                <a:lnTo>
                  <a:pt x="2061" y="566"/>
                </a:lnTo>
                <a:lnTo>
                  <a:pt x="2096" y="635"/>
                </a:lnTo>
                <a:lnTo>
                  <a:pt x="2126" y="707"/>
                </a:lnTo>
                <a:lnTo>
                  <a:pt x="2152" y="781"/>
                </a:lnTo>
                <a:lnTo>
                  <a:pt x="2171" y="858"/>
                </a:lnTo>
                <a:lnTo>
                  <a:pt x="2187" y="936"/>
                </a:lnTo>
                <a:lnTo>
                  <a:pt x="2195" y="1016"/>
                </a:lnTo>
                <a:lnTo>
                  <a:pt x="2198" y="1099"/>
                </a:lnTo>
                <a:lnTo>
                  <a:pt x="2195" y="1165"/>
                </a:lnTo>
                <a:lnTo>
                  <a:pt x="2186" y="1233"/>
                </a:lnTo>
                <a:lnTo>
                  <a:pt x="2170" y="1300"/>
                </a:lnTo>
                <a:lnTo>
                  <a:pt x="2150" y="1368"/>
                </a:lnTo>
                <a:lnTo>
                  <a:pt x="2126" y="1437"/>
                </a:lnTo>
                <a:lnTo>
                  <a:pt x="2098" y="1505"/>
                </a:lnTo>
                <a:lnTo>
                  <a:pt x="2066" y="1574"/>
                </a:lnTo>
                <a:lnTo>
                  <a:pt x="2032" y="1642"/>
                </a:lnTo>
                <a:lnTo>
                  <a:pt x="1998" y="1711"/>
                </a:lnTo>
                <a:lnTo>
                  <a:pt x="1961" y="1778"/>
                </a:lnTo>
                <a:lnTo>
                  <a:pt x="1923" y="1846"/>
                </a:lnTo>
                <a:lnTo>
                  <a:pt x="1885" y="1914"/>
                </a:lnTo>
                <a:lnTo>
                  <a:pt x="1848" y="1980"/>
                </a:lnTo>
                <a:lnTo>
                  <a:pt x="1813" y="2047"/>
                </a:lnTo>
                <a:lnTo>
                  <a:pt x="1779" y="2112"/>
                </a:lnTo>
                <a:lnTo>
                  <a:pt x="1748" y="2177"/>
                </a:lnTo>
                <a:lnTo>
                  <a:pt x="1720" y="2241"/>
                </a:lnTo>
                <a:lnTo>
                  <a:pt x="1695" y="2304"/>
                </a:lnTo>
                <a:lnTo>
                  <a:pt x="1673" y="2370"/>
                </a:lnTo>
                <a:lnTo>
                  <a:pt x="1651" y="2434"/>
                </a:lnTo>
                <a:lnTo>
                  <a:pt x="1632" y="2495"/>
                </a:lnTo>
                <a:lnTo>
                  <a:pt x="1614" y="2554"/>
                </a:lnTo>
                <a:lnTo>
                  <a:pt x="1597" y="2611"/>
                </a:lnTo>
                <a:lnTo>
                  <a:pt x="1582" y="2665"/>
                </a:lnTo>
                <a:lnTo>
                  <a:pt x="1566" y="2717"/>
                </a:lnTo>
                <a:lnTo>
                  <a:pt x="1551" y="2768"/>
                </a:lnTo>
                <a:lnTo>
                  <a:pt x="1536" y="2815"/>
                </a:lnTo>
                <a:lnTo>
                  <a:pt x="1521" y="2859"/>
                </a:lnTo>
                <a:lnTo>
                  <a:pt x="1506" y="2901"/>
                </a:lnTo>
                <a:lnTo>
                  <a:pt x="1490" y="2940"/>
                </a:lnTo>
                <a:lnTo>
                  <a:pt x="1472" y="2977"/>
                </a:lnTo>
                <a:lnTo>
                  <a:pt x="1454" y="3012"/>
                </a:lnTo>
                <a:lnTo>
                  <a:pt x="1435" y="3042"/>
                </a:lnTo>
                <a:lnTo>
                  <a:pt x="1413" y="3071"/>
                </a:lnTo>
                <a:lnTo>
                  <a:pt x="1390" y="3096"/>
                </a:lnTo>
                <a:lnTo>
                  <a:pt x="1364" y="3120"/>
                </a:lnTo>
                <a:lnTo>
                  <a:pt x="1336" y="3139"/>
                </a:lnTo>
                <a:lnTo>
                  <a:pt x="1305" y="3157"/>
                </a:lnTo>
                <a:lnTo>
                  <a:pt x="1271" y="3170"/>
                </a:lnTo>
                <a:lnTo>
                  <a:pt x="1233" y="3181"/>
                </a:lnTo>
                <a:lnTo>
                  <a:pt x="1192" y="3189"/>
                </a:lnTo>
                <a:lnTo>
                  <a:pt x="1148" y="3193"/>
                </a:lnTo>
                <a:lnTo>
                  <a:pt x="1099" y="3195"/>
                </a:lnTo>
                <a:lnTo>
                  <a:pt x="1049" y="3193"/>
                </a:lnTo>
                <a:lnTo>
                  <a:pt x="1003" y="3188"/>
                </a:lnTo>
                <a:lnTo>
                  <a:pt x="962" y="3180"/>
                </a:lnTo>
                <a:lnTo>
                  <a:pt x="924" y="3168"/>
                </a:lnTo>
                <a:lnTo>
                  <a:pt x="889" y="3153"/>
                </a:lnTo>
                <a:lnTo>
                  <a:pt x="857" y="3134"/>
                </a:lnTo>
                <a:lnTo>
                  <a:pt x="829" y="3113"/>
                </a:lnTo>
                <a:lnTo>
                  <a:pt x="803" y="3088"/>
                </a:lnTo>
                <a:lnTo>
                  <a:pt x="780" y="3061"/>
                </a:lnTo>
                <a:lnTo>
                  <a:pt x="757" y="3029"/>
                </a:lnTo>
                <a:lnTo>
                  <a:pt x="738" y="2995"/>
                </a:lnTo>
                <a:lnTo>
                  <a:pt x="719" y="2958"/>
                </a:lnTo>
                <a:lnTo>
                  <a:pt x="702" y="2919"/>
                </a:lnTo>
                <a:lnTo>
                  <a:pt x="685" y="2876"/>
                </a:lnTo>
                <a:lnTo>
                  <a:pt x="669" y="2831"/>
                </a:lnTo>
                <a:lnTo>
                  <a:pt x="653" y="2782"/>
                </a:lnTo>
                <a:lnTo>
                  <a:pt x="638" y="2731"/>
                </a:lnTo>
                <a:lnTo>
                  <a:pt x="621" y="2678"/>
                </a:lnTo>
                <a:lnTo>
                  <a:pt x="605" y="2621"/>
                </a:lnTo>
                <a:lnTo>
                  <a:pt x="588" y="2562"/>
                </a:lnTo>
                <a:lnTo>
                  <a:pt x="568" y="2501"/>
                </a:lnTo>
                <a:lnTo>
                  <a:pt x="549" y="2437"/>
                </a:lnTo>
                <a:lnTo>
                  <a:pt x="526" y="2371"/>
                </a:lnTo>
                <a:lnTo>
                  <a:pt x="503" y="2302"/>
                </a:lnTo>
                <a:lnTo>
                  <a:pt x="476" y="2235"/>
                </a:lnTo>
                <a:lnTo>
                  <a:pt x="447" y="2168"/>
                </a:lnTo>
                <a:lnTo>
                  <a:pt x="413" y="2100"/>
                </a:lnTo>
                <a:lnTo>
                  <a:pt x="377" y="2030"/>
                </a:lnTo>
                <a:lnTo>
                  <a:pt x="338" y="1960"/>
                </a:lnTo>
                <a:lnTo>
                  <a:pt x="299" y="1889"/>
                </a:lnTo>
                <a:lnTo>
                  <a:pt x="260" y="1818"/>
                </a:lnTo>
                <a:lnTo>
                  <a:pt x="221" y="1746"/>
                </a:lnTo>
                <a:lnTo>
                  <a:pt x="182" y="1675"/>
                </a:lnTo>
                <a:lnTo>
                  <a:pt x="145" y="1602"/>
                </a:lnTo>
                <a:lnTo>
                  <a:pt x="111" y="1530"/>
                </a:lnTo>
                <a:lnTo>
                  <a:pt x="81" y="1457"/>
                </a:lnTo>
                <a:lnTo>
                  <a:pt x="53" y="1386"/>
                </a:lnTo>
                <a:lnTo>
                  <a:pt x="31" y="1313"/>
                </a:lnTo>
                <a:lnTo>
                  <a:pt x="14" y="1241"/>
                </a:lnTo>
                <a:lnTo>
                  <a:pt x="4" y="1169"/>
                </a:lnTo>
                <a:lnTo>
                  <a:pt x="0" y="1099"/>
                </a:lnTo>
                <a:lnTo>
                  <a:pt x="3" y="1016"/>
                </a:lnTo>
                <a:lnTo>
                  <a:pt x="12" y="936"/>
                </a:lnTo>
                <a:lnTo>
                  <a:pt x="27" y="858"/>
                </a:lnTo>
                <a:lnTo>
                  <a:pt x="47" y="781"/>
                </a:lnTo>
                <a:lnTo>
                  <a:pt x="72" y="707"/>
                </a:lnTo>
                <a:lnTo>
                  <a:pt x="102" y="635"/>
                </a:lnTo>
                <a:lnTo>
                  <a:pt x="137" y="566"/>
                </a:lnTo>
                <a:lnTo>
                  <a:pt x="177" y="500"/>
                </a:lnTo>
                <a:lnTo>
                  <a:pt x="221" y="437"/>
                </a:lnTo>
                <a:lnTo>
                  <a:pt x="270" y="378"/>
                </a:lnTo>
                <a:lnTo>
                  <a:pt x="322" y="322"/>
                </a:lnTo>
                <a:lnTo>
                  <a:pt x="378" y="270"/>
                </a:lnTo>
                <a:lnTo>
                  <a:pt x="437" y="221"/>
                </a:lnTo>
                <a:lnTo>
                  <a:pt x="501" y="177"/>
                </a:lnTo>
                <a:lnTo>
                  <a:pt x="567" y="137"/>
                </a:lnTo>
                <a:lnTo>
                  <a:pt x="636" y="102"/>
                </a:lnTo>
                <a:lnTo>
                  <a:pt x="707" y="72"/>
                </a:lnTo>
                <a:lnTo>
                  <a:pt x="782" y="46"/>
                </a:lnTo>
                <a:lnTo>
                  <a:pt x="858" y="27"/>
                </a:lnTo>
                <a:lnTo>
                  <a:pt x="937" y="12"/>
                </a:lnTo>
                <a:lnTo>
                  <a:pt x="1017" y="3"/>
                </a:lnTo>
                <a:lnTo>
                  <a:pt x="10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1" rIns="121920" bIns="60961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Freeform 7"/>
          <p:cNvSpPr/>
          <p:nvPr/>
        </p:nvSpPr>
        <p:spPr bwMode="auto">
          <a:xfrm>
            <a:off x="9056599" y="2369174"/>
            <a:ext cx="68826" cy="68822"/>
          </a:xfrm>
          <a:custGeom>
            <a:avLst/>
            <a:gdLst>
              <a:gd name="T0" fmla="*/ 599 w 649"/>
              <a:gd name="T1" fmla="*/ 0 h 649"/>
              <a:gd name="T2" fmla="*/ 615 w 649"/>
              <a:gd name="T3" fmla="*/ 2 h 649"/>
              <a:gd name="T4" fmla="*/ 628 w 649"/>
              <a:gd name="T5" fmla="*/ 10 h 649"/>
              <a:gd name="T6" fmla="*/ 639 w 649"/>
              <a:gd name="T7" fmla="*/ 21 h 649"/>
              <a:gd name="T8" fmla="*/ 646 w 649"/>
              <a:gd name="T9" fmla="*/ 34 h 649"/>
              <a:gd name="T10" fmla="*/ 649 w 649"/>
              <a:gd name="T11" fmla="*/ 49 h 649"/>
              <a:gd name="T12" fmla="*/ 646 w 649"/>
              <a:gd name="T13" fmla="*/ 66 h 649"/>
              <a:gd name="T14" fmla="*/ 639 w 649"/>
              <a:gd name="T15" fmla="*/ 80 h 649"/>
              <a:gd name="T16" fmla="*/ 628 w 649"/>
              <a:gd name="T17" fmla="*/ 90 h 649"/>
              <a:gd name="T18" fmla="*/ 615 w 649"/>
              <a:gd name="T19" fmla="*/ 97 h 649"/>
              <a:gd name="T20" fmla="*/ 599 w 649"/>
              <a:gd name="T21" fmla="*/ 100 h 649"/>
              <a:gd name="T22" fmla="*/ 544 w 649"/>
              <a:gd name="T23" fmla="*/ 104 h 649"/>
              <a:gd name="T24" fmla="*/ 492 w 649"/>
              <a:gd name="T25" fmla="*/ 112 h 649"/>
              <a:gd name="T26" fmla="*/ 441 w 649"/>
              <a:gd name="T27" fmla="*/ 126 h 649"/>
              <a:gd name="T28" fmla="*/ 393 w 649"/>
              <a:gd name="T29" fmla="*/ 144 h 649"/>
              <a:gd name="T30" fmla="*/ 347 w 649"/>
              <a:gd name="T31" fmla="*/ 168 h 649"/>
              <a:gd name="T32" fmla="*/ 304 w 649"/>
              <a:gd name="T33" fmla="*/ 196 h 649"/>
              <a:gd name="T34" fmla="*/ 264 w 649"/>
              <a:gd name="T35" fmla="*/ 229 h 649"/>
              <a:gd name="T36" fmla="*/ 229 w 649"/>
              <a:gd name="T37" fmla="*/ 265 h 649"/>
              <a:gd name="T38" fmla="*/ 196 w 649"/>
              <a:gd name="T39" fmla="*/ 305 h 649"/>
              <a:gd name="T40" fmla="*/ 168 w 649"/>
              <a:gd name="T41" fmla="*/ 348 h 649"/>
              <a:gd name="T42" fmla="*/ 144 w 649"/>
              <a:gd name="T43" fmla="*/ 394 h 649"/>
              <a:gd name="T44" fmla="*/ 125 w 649"/>
              <a:gd name="T45" fmla="*/ 442 h 649"/>
              <a:gd name="T46" fmla="*/ 111 w 649"/>
              <a:gd name="T47" fmla="*/ 493 h 649"/>
              <a:gd name="T48" fmla="*/ 103 w 649"/>
              <a:gd name="T49" fmla="*/ 545 h 649"/>
              <a:gd name="T50" fmla="*/ 100 w 649"/>
              <a:gd name="T51" fmla="*/ 600 h 649"/>
              <a:gd name="T52" fmla="*/ 97 w 649"/>
              <a:gd name="T53" fmla="*/ 615 h 649"/>
              <a:gd name="T54" fmla="*/ 90 w 649"/>
              <a:gd name="T55" fmla="*/ 628 h 649"/>
              <a:gd name="T56" fmla="*/ 79 w 649"/>
              <a:gd name="T57" fmla="*/ 640 h 649"/>
              <a:gd name="T58" fmla="*/ 65 w 649"/>
              <a:gd name="T59" fmla="*/ 647 h 649"/>
              <a:gd name="T60" fmla="*/ 50 w 649"/>
              <a:gd name="T61" fmla="*/ 649 h 649"/>
              <a:gd name="T62" fmla="*/ 33 w 649"/>
              <a:gd name="T63" fmla="*/ 647 h 649"/>
              <a:gd name="T64" fmla="*/ 20 w 649"/>
              <a:gd name="T65" fmla="*/ 640 h 649"/>
              <a:gd name="T66" fmla="*/ 9 w 649"/>
              <a:gd name="T67" fmla="*/ 628 h 649"/>
              <a:gd name="T68" fmla="*/ 2 w 649"/>
              <a:gd name="T69" fmla="*/ 615 h 649"/>
              <a:gd name="T70" fmla="*/ 0 w 649"/>
              <a:gd name="T71" fmla="*/ 600 h 649"/>
              <a:gd name="T72" fmla="*/ 3 w 649"/>
              <a:gd name="T73" fmla="*/ 539 h 649"/>
              <a:gd name="T74" fmla="*/ 12 w 649"/>
              <a:gd name="T75" fmla="*/ 478 h 649"/>
              <a:gd name="T76" fmla="*/ 26 w 649"/>
              <a:gd name="T77" fmla="*/ 421 h 649"/>
              <a:gd name="T78" fmla="*/ 47 w 649"/>
              <a:gd name="T79" fmla="*/ 366 h 649"/>
              <a:gd name="T80" fmla="*/ 72 w 649"/>
              <a:gd name="T81" fmla="*/ 314 h 649"/>
              <a:gd name="T82" fmla="*/ 102 w 649"/>
              <a:gd name="T83" fmla="*/ 265 h 649"/>
              <a:gd name="T84" fmla="*/ 137 w 649"/>
              <a:gd name="T85" fmla="*/ 218 h 649"/>
              <a:gd name="T86" fmla="*/ 175 w 649"/>
              <a:gd name="T87" fmla="*/ 176 h 649"/>
              <a:gd name="T88" fmla="*/ 218 w 649"/>
              <a:gd name="T89" fmla="*/ 137 h 649"/>
              <a:gd name="T90" fmla="*/ 264 w 649"/>
              <a:gd name="T91" fmla="*/ 103 h 649"/>
              <a:gd name="T92" fmla="*/ 313 w 649"/>
              <a:gd name="T93" fmla="*/ 73 h 649"/>
              <a:gd name="T94" fmla="*/ 365 w 649"/>
              <a:gd name="T95" fmla="*/ 47 h 649"/>
              <a:gd name="T96" fmla="*/ 421 w 649"/>
              <a:gd name="T97" fmla="*/ 27 h 649"/>
              <a:gd name="T98" fmla="*/ 479 w 649"/>
              <a:gd name="T99" fmla="*/ 13 h 649"/>
              <a:gd name="T100" fmla="*/ 538 w 649"/>
              <a:gd name="T101" fmla="*/ 3 h 649"/>
              <a:gd name="T102" fmla="*/ 599 w 649"/>
              <a:gd name="T103" fmla="*/ 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49" h="649">
                <a:moveTo>
                  <a:pt x="599" y="0"/>
                </a:moveTo>
                <a:lnTo>
                  <a:pt x="615" y="2"/>
                </a:lnTo>
                <a:lnTo>
                  <a:pt x="628" y="10"/>
                </a:lnTo>
                <a:lnTo>
                  <a:pt x="639" y="21"/>
                </a:lnTo>
                <a:lnTo>
                  <a:pt x="646" y="34"/>
                </a:lnTo>
                <a:lnTo>
                  <a:pt x="649" y="49"/>
                </a:lnTo>
                <a:lnTo>
                  <a:pt x="646" y="66"/>
                </a:lnTo>
                <a:lnTo>
                  <a:pt x="639" y="80"/>
                </a:lnTo>
                <a:lnTo>
                  <a:pt x="628" y="90"/>
                </a:lnTo>
                <a:lnTo>
                  <a:pt x="615" y="97"/>
                </a:lnTo>
                <a:lnTo>
                  <a:pt x="599" y="100"/>
                </a:lnTo>
                <a:lnTo>
                  <a:pt x="544" y="104"/>
                </a:lnTo>
                <a:lnTo>
                  <a:pt x="492" y="112"/>
                </a:lnTo>
                <a:lnTo>
                  <a:pt x="441" y="126"/>
                </a:lnTo>
                <a:lnTo>
                  <a:pt x="393" y="144"/>
                </a:lnTo>
                <a:lnTo>
                  <a:pt x="347" y="168"/>
                </a:lnTo>
                <a:lnTo>
                  <a:pt x="304" y="196"/>
                </a:lnTo>
                <a:lnTo>
                  <a:pt x="264" y="229"/>
                </a:lnTo>
                <a:lnTo>
                  <a:pt x="229" y="265"/>
                </a:lnTo>
                <a:lnTo>
                  <a:pt x="196" y="305"/>
                </a:lnTo>
                <a:lnTo>
                  <a:pt x="168" y="348"/>
                </a:lnTo>
                <a:lnTo>
                  <a:pt x="144" y="394"/>
                </a:lnTo>
                <a:lnTo>
                  <a:pt x="125" y="442"/>
                </a:lnTo>
                <a:lnTo>
                  <a:pt x="111" y="493"/>
                </a:lnTo>
                <a:lnTo>
                  <a:pt x="103" y="545"/>
                </a:lnTo>
                <a:lnTo>
                  <a:pt x="100" y="600"/>
                </a:lnTo>
                <a:lnTo>
                  <a:pt x="97" y="615"/>
                </a:lnTo>
                <a:lnTo>
                  <a:pt x="90" y="628"/>
                </a:lnTo>
                <a:lnTo>
                  <a:pt x="79" y="640"/>
                </a:lnTo>
                <a:lnTo>
                  <a:pt x="65" y="647"/>
                </a:lnTo>
                <a:lnTo>
                  <a:pt x="50" y="649"/>
                </a:lnTo>
                <a:lnTo>
                  <a:pt x="33" y="647"/>
                </a:lnTo>
                <a:lnTo>
                  <a:pt x="20" y="640"/>
                </a:lnTo>
                <a:lnTo>
                  <a:pt x="9" y="628"/>
                </a:lnTo>
                <a:lnTo>
                  <a:pt x="2" y="615"/>
                </a:lnTo>
                <a:lnTo>
                  <a:pt x="0" y="600"/>
                </a:lnTo>
                <a:lnTo>
                  <a:pt x="3" y="539"/>
                </a:lnTo>
                <a:lnTo>
                  <a:pt x="12" y="478"/>
                </a:lnTo>
                <a:lnTo>
                  <a:pt x="26" y="421"/>
                </a:lnTo>
                <a:lnTo>
                  <a:pt x="47" y="366"/>
                </a:lnTo>
                <a:lnTo>
                  <a:pt x="72" y="314"/>
                </a:lnTo>
                <a:lnTo>
                  <a:pt x="102" y="265"/>
                </a:lnTo>
                <a:lnTo>
                  <a:pt x="137" y="218"/>
                </a:lnTo>
                <a:lnTo>
                  <a:pt x="175" y="176"/>
                </a:lnTo>
                <a:lnTo>
                  <a:pt x="218" y="137"/>
                </a:lnTo>
                <a:lnTo>
                  <a:pt x="264" y="103"/>
                </a:lnTo>
                <a:lnTo>
                  <a:pt x="313" y="73"/>
                </a:lnTo>
                <a:lnTo>
                  <a:pt x="365" y="47"/>
                </a:lnTo>
                <a:lnTo>
                  <a:pt x="421" y="27"/>
                </a:lnTo>
                <a:lnTo>
                  <a:pt x="479" y="13"/>
                </a:lnTo>
                <a:lnTo>
                  <a:pt x="538" y="3"/>
                </a:lnTo>
                <a:lnTo>
                  <a:pt x="59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1" rIns="121920" bIns="60961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Freeform 12"/>
          <p:cNvSpPr>
            <a:spLocks noChangeAspect="1" noEditPoints="1"/>
          </p:cNvSpPr>
          <p:nvPr/>
        </p:nvSpPr>
        <p:spPr bwMode="auto">
          <a:xfrm>
            <a:off x="7367412" y="2316069"/>
            <a:ext cx="343068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44984" tIns="22455" rIns="44984" bIns="22455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Freeform 17"/>
          <p:cNvSpPr>
            <a:spLocks noEditPoints="1"/>
          </p:cNvSpPr>
          <p:nvPr/>
        </p:nvSpPr>
        <p:spPr bwMode="auto">
          <a:xfrm>
            <a:off x="5731227" y="2316069"/>
            <a:ext cx="343068" cy="339440"/>
          </a:xfrm>
          <a:custGeom>
            <a:avLst/>
            <a:gdLst>
              <a:gd name="T0" fmla="*/ 214 w 3228"/>
              <a:gd name="T1" fmla="*/ 2737 h 3195"/>
              <a:gd name="T2" fmla="*/ 177 w 3228"/>
              <a:gd name="T3" fmla="*/ 2843 h 3195"/>
              <a:gd name="T4" fmla="*/ 220 w 3228"/>
              <a:gd name="T5" fmla="*/ 2956 h 3195"/>
              <a:gd name="T6" fmla="*/ 324 w 3228"/>
              <a:gd name="T7" fmla="*/ 3016 h 3195"/>
              <a:gd name="T8" fmla="*/ 440 w 3228"/>
              <a:gd name="T9" fmla="*/ 2998 h 3195"/>
              <a:gd name="T10" fmla="*/ 1241 w 3228"/>
              <a:gd name="T11" fmla="*/ 2116 h 3195"/>
              <a:gd name="T12" fmla="*/ 1046 w 3228"/>
              <a:gd name="T13" fmla="*/ 1910 h 3195"/>
              <a:gd name="T14" fmla="*/ 1786 w 3228"/>
              <a:gd name="T15" fmla="*/ 226 h 3195"/>
              <a:gd name="T16" fmla="*/ 1508 w 3228"/>
              <a:gd name="T17" fmla="*/ 336 h 3195"/>
              <a:gd name="T18" fmla="*/ 1278 w 3228"/>
              <a:gd name="T19" fmla="*/ 519 h 3195"/>
              <a:gd name="T20" fmla="*/ 1111 w 3228"/>
              <a:gd name="T21" fmla="*/ 759 h 3195"/>
              <a:gd name="T22" fmla="*/ 1021 w 3228"/>
              <a:gd name="T23" fmla="*/ 1044 h 3195"/>
              <a:gd name="T24" fmla="*/ 1021 w 3228"/>
              <a:gd name="T25" fmla="*/ 1353 h 3195"/>
              <a:gd name="T26" fmla="*/ 1111 w 3228"/>
              <a:gd name="T27" fmla="*/ 1637 h 3195"/>
              <a:gd name="T28" fmla="*/ 1278 w 3228"/>
              <a:gd name="T29" fmla="*/ 1878 h 3195"/>
              <a:gd name="T30" fmla="*/ 1508 w 3228"/>
              <a:gd name="T31" fmla="*/ 2061 h 3195"/>
              <a:gd name="T32" fmla="*/ 1786 w 3228"/>
              <a:gd name="T33" fmla="*/ 2170 h 3195"/>
              <a:gd name="T34" fmla="*/ 2097 w 3228"/>
              <a:gd name="T35" fmla="*/ 2194 h 3195"/>
              <a:gd name="T36" fmla="*/ 2393 w 3228"/>
              <a:gd name="T37" fmla="*/ 2125 h 3195"/>
              <a:gd name="T38" fmla="*/ 2649 w 3228"/>
              <a:gd name="T39" fmla="*/ 1977 h 3195"/>
              <a:gd name="T40" fmla="*/ 2849 w 3228"/>
              <a:gd name="T41" fmla="*/ 1764 h 3195"/>
              <a:gd name="T42" fmla="*/ 2980 w 3228"/>
              <a:gd name="T43" fmla="*/ 1499 h 3195"/>
              <a:gd name="T44" fmla="*/ 3026 w 3228"/>
              <a:gd name="T45" fmla="*/ 1198 h 3195"/>
              <a:gd name="T46" fmla="*/ 2980 w 3228"/>
              <a:gd name="T47" fmla="*/ 897 h 3195"/>
              <a:gd name="T48" fmla="*/ 2849 w 3228"/>
              <a:gd name="T49" fmla="*/ 632 h 3195"/>
              <a:gd name="T50" fmla="*/ 2649 w 3228"/>
              <a:gd name="T51" fmla="*/ 419 h 3195"/>
              <a:gd name="T52" fmla="*/ 2393 w 3228"/>
              <a:gd name="T53" fmla="*/ 271 h 3195"/>
              <a:gd name="T54" fmla="*/ 2097 w 3228"/>
              <a:gd name="T55" fmla="*/ 203 h 3195"/>
              <a:gd name="T56" fmla="*/ 2104 w 3228"/>
              <a:gd name="T57" fmla="*/ 3 h 3195"/>
              <a:gd name="T58" fmla="*/ 2432 w 3228"/>
              <a:gd name="T59" fmla="*/ 72 h 3195"/>
              <a:gd name="T60" fmla="*/ 2720 w 3228"/>
              <a:gd name="T61" fmla="*/ 222 h 3195"/>
              <a:gd name="T62" fmla="*/ 2955 w 3228"/>
              <a:gd name="T63" fmla="*/ 440 h 3195"/>
              <a:gd name="T64" fmla="*/ 3125 w 3228"/>
              <a:gd name="T65" fmla="*/ 713 h 3195"/>
              <a:gd name="T66" fmla="*/ 3217 w 3228"/>
              <a:gd name="T67" fmla="*/ 1028 h 3195"/>
              <a:gd name="T68" fmla="*/ 3217 w 3228"/>
              <a:gd name="T69" fmla="*/ 1367 h 3195"/>
              <a:gd name="T70" fmla="*/ 3125 w 3228"/>
              <a:gd name="T71" fmla="*/ 1683 h 3195"/>
              <a:gd name="T72" fmla="*/ 2955 w 3228"/>
              <a:gd name="T73" fmla="*/ 1957 h 3195"/>
              <a:gd name="T74" fmla="*/ 2720 w 3228"/>
              <a:gd name="T75" fmla="*/ 2174 h 3195"/>
              <a:gd name="T76" fmla="*/ 2432 w 3228"/>
              <a:gd name="T77" fmla="*/ 2324 h 3195"/>
              <a:gd name="T78" fmla="*/ 2104 w 3228"/>
              <a:gd name="T79" fmla="*/ 2393 h 3195"/>
              <a:gd name="T80" fmla="*/ 1762 w 3228"/>
              <a:gd name="T81" fmla="*/ 2369 h 3195"/>
              <a:gd name="T82" fmla="*/ 1452 w 3228"/>
              <a:gd name="T83" fmla="*/ 2256 h 3195"/>
              <a:gd name="T84" fmla="*/ 549 w 3228"/>
              <a:gd name="T85" fmla="*/ 3139 h 3195"/>
              <a:gd name="T86" fmla="*/ 398 w 3228"/>
              <a:gd name="T87" fmla="*/ 3193 h 3195"/>
              <a:gd name="T88" fmla="*/ 218 w 3228"/>
              <a:gd name="T89" fmla="*/ 3168 h 3195"/>
              <a:gd name="T90" fmla="*/ 74 w 3228"/>
              <a:gd name="T91" fmla="*/ 3059 h 3195"/>
              <a:gd name="T92" fmla="*/ 3 w 3228"/>
              <a:gd name="T93" fmla="*/ 2891 h 3195"/>
              <a:gd name="T94" fmla="*/ 22 w 3228"/>
              <a:gd name="T95" fmla="*/ 2723 h 3195"/>
              <a:gd name="T96" fmla="*/ 107 w 3228"/>
              <a:gd name="T97" fmla="*/ 2592 h 3195"/>
              <a:gd name="T98" fmla="*/ 881 w 3228"/>
              <a:gd name="T99" fmla="*/ 1609 h 3195"/>
              <a:gd name="T100" fmla="*/ 810 w 3228"/>
              <a:gd name="T101" fmla="*/ 1284 h 3195"/>
              <a:gd name="T102" fmla="*/ 834 w 3228"/>
              <a:gd name="T103" fmla="*/ 947 h 3195"/>
              <a:gd name="T104" fmla="*/ 946 w 3228"/>
              <a:gd name="T105" fmla="*/ 640 h 3195"/>
              <a:gd name="T106" fmla="*/ 1134 w 3228"/>
              <a:gd name="T107" fmla="*/ 380 h 3195"/>
              <a:gd name="T108" fmla="*/ 1384 w 3228"/>
              <a:gd name="T109" fmla="*/ 177 h 3195"/>
              <a:gd name="T110" fmla="*/ 1683 w 3228"/>
              <a:gd name="T111" fmla="*/ 46 h 3195"/>
              <a:gd name="T112" fmla="*/ 2018 w 3228"/>
              <a:gd name="T113" fmla="*/ 0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28" h="3195">
                <a:moveTo>
                  <a:pt x="1046" y="1910"/>
                </a:moveTo>
                <a:lnTo>
                  <a:pt x="232" y="2715"/>
                </a:lnTo>
                <a:lnTo>
                  <a:pt x="232" y="2716"/>
                </a:lnTo>
                <a:lnTo>
                  <a:pt x="214" y="2737"/>
                </a:lnTo>
                <a:lnTo>
                  <a:pt x="199" y="2760"/>
                </a:lnTo>
                <a:lnTo>
                  <a:pt x="188" y="2786"/>
                </a:lnTo>
                <a:lnTo>
                  <a:pt x="181" y="2813"/>
                </a:lnTo>
                <a:lnTo>
                  <a:pt x="177" y="2843"/>
                </a:lnTo>
                <a:lnTo>
                  <a:pt x="181" y="2875"/>
                </a:lnTo>
                <a:lnTo>
                  <a:pt x="189" y="2904"/>
                </a:lnTo>
                <a:lnTo>
                  <a:pt x="202" y="2932"/>
                </a:lnTo>
                <a:lnTo>
                  <a:pt x="220" y="2956"/>
                </a:lnTo>
                <a:lnTo>
                  <a:pt x="241" y="2978"/>
                </a:lnTo>
                <a:lnTo>
                  <a:pt x="266" y="2995"/>
                </a:lnTo>
                <a:lnTo>
                  <a:pt x="294" y="3008"/>
                </a:lnTo>
                <a:lnTo>
                  <a:pt x="324" y="3016"/>
                </a:lnTo>
                <a:lnTo>
                  <a:pt x="356" y="3019"/>
                </a:lnTo>
                <a:lnTo>
                  <a:pt x="386" y="3017"/>
                </a:lnTo>
                <a:lnTo>
                  <a:pt x="414" y="3010"/>
                </a:lnTo>
                <a:lnTo>
                  <a:pt x="440" y="2998"/>
                </a:lnTo>
                <a:lnTo>
                  <a:pt x="463" y="2983"/>
                </a:lnTo>
                <a:lnTo>
                  <a:pt x="484" y="2965"/>
                </a:lnTo>
                <a:lnTo>
                  <a:pt x="1297" y="2160"/>
                </a:lnTo>
                <a:lnTo>
                  <a:pt x="1241" y="2116"/>
                </a:lnTo>
                <a:lnTo>
                  <a:pt x="1188" y="2069"/>
                </a:lnTo>
                <a:lnTo>
                  <a:pt x="1137" y="2019"/>
                </a:lnTo>
                <a:lnTo>
                  <a:pt x="1091" y="1966"/>
                </a:lnTo>
                <a:lnTo>
                  <a:pt x="1046" y="1910"/>
                </a:lnTo>
                <a:close/>
                <a:moveTo>
                  <a:pt x="2018" y="200"/>
                </a:moveTo>
                <a:lnTo>
                  <a:pt x="1939" y="203"/>
                </a:lnTo>
                <a:lnTo>
                  <a:pt x="1861" y="211"/>
                </a:lnTo>
                <a:lnTo>
                  <a:pt x="1786" y="226"/>
                </a:lnTo>
                <a:lnTo>
                  <a:pt x="1714" y="246"/>
                </a:lnTo>
                <a:lnTo>
                  <a:pt x="1643" y="271"/>
                </a:lnTo>
                <a:lnTo>
                  <a:pt x="1574" y="301"/>
                </a:lnTo>
                <a:lnTo>
                  <a:pt x="1508" y="336"/>
                </a:lnTo>
                <a:lnTo>
                  <a:pt x="1447" y="376"/>
                </a:lnTo>
                <a:lnTo>
                  <a:pt x="1387" y="419"/>
                </a:lnTo>
                <a:lnTo>
                  <a:pt x="1331" y="467"/>
                </a:lnTo>
                <a:lnTo>
                  <a:pt x="1278" y="519"/>
                </a:lnTo>
                <a:lnTo>
                  <a:pt x="1231" y="574"/>
                </a:lnTo>
                <a:lnTo>
                  <a:pt x="1187" y="632"/>
                </a:lnTo>
                <a:lnTo>
                  <a:pt x="1146" y="694"/>
                </a:lnTo>
                <a:lnTo>
                  <a:pt x="1111" y="759"/>
                </a:lnTo>
                <a:lnTo>
                  <a:pt x="1081" y="827"/>
                </a:lnTo>
                <a:lnTo>
                  <a:pt x="1055" y="897"/>
                </a:lnTo>
                <a:lnTo>
                  <a:pt x="1036" y="969"/>
                </a:lnTo>
                <a:lnTo>
                  <a:pt x="1021" y="1044"/>
                </a:lnTo>
                <a:lnTo>
                  <a:pt x="1012" y="1120"/>
                </a:lnTo>
                <a:lnTo>
                  <a:pt x="1009" y="1198"/>
                </a:lnTo>
                <a:lnTo>
                  <a:pt x="1012" y="1277"/>
                </a:lnTo>
                <a:lnTo>
                  <a:pt x="1021" y="1353"/>
                </a:lnTo>
                <a:lnTo>
                  <a:pt x="1036" y="1428"/>
                </a:lnTo>
                <a:lnTo>
                  <a:pt x="1055" y="1499"/>
                </a:lnTo>
                <a:lnTo>
                  <a:pt x="1081" y="1570"/>
                </a:lnTo>
                <a:lnTo>
                  <a:pt x="1111" y="1637"/>
                </a:lnTo>
                <a:lnTo>
                  <a:pt x="1146" y="1702"/>
                </a:lnTo>
                <a:lnTo>
                  <a:pt x="1187" y="1764"/>
                </a:lnTo>
                <a:lnTo>
                  <a:pt x="1231" y="1823"/>
                </a:lnTo>
                <a:lnTo>
                  <a:pt x="1278" y="1878"/>
                </a:lnTo>
                <a:lnTo>
                  <a:pt x="1331" y="1930"/>
                </a:lnTo>
                <a:lnTo>
                  <a:pt x="1387" y="1977"/>
                </a:lnTo>
                <a:lnTo>
                  <a:pt x="1447" y="2021"/>
                </a:lnTo>
                <a:lnTo>
                  <a:pt x="1508" y="2061"/>
                </a:lnTo>
                <a:lnTo>
                  <a:pt x="1574" y="2096"/>
                </a:lnTo>
                <a:lnTo>
                  <a:pt x="1643" y="2125"/>
                </a:lnTo>
                <a:lnTo>
                  <a:pt x="1714" y="2151"/>
                </a:lnTo>
                <a:lnTo>
                  <a:pt x="1786" y="2170"/>
                </a:lnTo>
                <a:lnTo>
                  <a:pt x="1861" y="2184"/>
                </a:lnTo>
                <a:lnTo>
                  <a:pt x="1939" y="2194"/>
                </a:lnTo>
                <a:lnTo>
                  <a:pt x="2018" y="2197"/>
                </a:lnTo>
                <a:lnTo>
                  <a:pt x="2097" y="2194"/>
                </a:lnTo>
                <a:lnTo>
                  <a:pt x="2174" y="2184"/>
                </a:lnTo>
                <a:lnTo>
                  <a:pt x="2249" y="2170"/>
                </a:lnTo>
                <a:lnTo>
                  <a:pt x="2323" y="2151"/>
                </a:lnTo>
                <a:lnTo>
                  <a:pt x="2393" y="2125"/>
                </a:lnTo>
                <a:lnTo>
                  <a:pt x="2462" y="2096"/>
                </a:lnTo>
                <a:lnTo>
                  <a:pt x="2527" y="2061"/>
                </a:lnTo>
                <a:lnTo>
                  <a:pt x="2590" y="2021"/>
                </a:lnTo>
                <a:lnTo>
                  <a:pt x="2649" y="1977"/>
                </a:lnTo>
                <a:lnTo>
                  <a:pt x="2704" y="1930"/>
                </a:lnTo>
                <a:lnTo>
                  <a:pt x="2757" y="1878"/>
                </a:lnTo>
                <a:lnTo>
                  <a:pt x="2805" y="1823"/>
                </a:lnTo>
                <a:lnTo>
                  <a:pt x="2849" y="1764"/>
                </a:lnTo>
                <a:lnTo>
                  <a:pt x="2889" y="1702"/>
                </a:lnTo>
                <a:lnTo>
                  <a:pt x="2924" y="1637"/>
                </a:lnTo>
                <a:lnTo>
                  <a:pt x="2955" y="1570"/>
                </a:lnTo>
                <a:lnTo>
                  <a:pt x="2980" y="1499"/>
                </a:lnTo>
                <a:lnTo>
                  <a:pt x="3000" y="1428"/>
                </a:lnTo>
                <a:lnTo>
                  <a:pt x="3015" y="1353"/>
                </a:lnTo>
                <a:lnTo>
                  <a:pt x="3024" y="1277"/>
                </a:lnTo>
                <a:lnTo>
                  <a:pt x="3026" y="1198"/>
                </a:lnTo>
                <a:lnTo>
                  <a:pt x="3024" y="1120"/>
                </a:lnTo>
                <a:lnTo>
                  <a:pt x="3015" y="1044"/>
                </a:lnTo>
                <a:lnTo>
                  <a:pt x="3000" y="969"/>
                </a:lnTo>
                <a:lnTo>
                  <a:pt x="2980" y="897"/>
                </a:lnTo>
                <a:lnTo>
                  <a:pt x="2955" y="827"/>
                </a:lnTo>
                <a:lnTo>
                  <a:pt x="2924" y="759"/>
                </a:lnTo>
                <a:lnTo>
                  <a:pt x="2889" y="694"/>
                </a:lnTo>
                <a:lnTo>
                  <a:pt x="2849" y="632"/>
                </a:lnTo>
                <a:lnTo>
                  <a:pt x="2805" y="574"/>
                </a:lnTo>
                <a:lnTo>
                  <a:pt x="2757" y="519"/>
                </a:lnTo>
                <a:lnTo>
                  <a:pt x="2704" y="467"/>
                </a:lnTo>
                <a:lnTo>
                  <a:pt x="2649" y="419"/>
                </a:lnTo>
                <a:lnTo>
                  <a:pt x="2590" y="376"/>
                </a:lnTo>
                <a:lnTo>
                  <a:pt x="2527" y="336"/>
                </a:lnTo>
                <a:lnTo>
                  <a:pt x="2462" y="301"/>
                </a:lnTo>
                <a:lnTo>
                  <a:pt x="2393" y="271"/>
                </a:lnTo>
                <a:lnTo>
                  <a:pt x="2323" y="246"/>
                </a:lnTo>
                <a:lnTo>
                  <a:pt x="2249" y="226"/>
                </a:lnTo>
                <a:lnTo>
                  <a:pt x="2174" y="211"/>
                </a:lnTo>
                <a:lnTo>
                  <a:pt x="2097" y="203"/>
                </a:lnTo>
                <a:lnTo>
                  <a:pt x="2018" y="200"/>
                </a:lnTo>
                <a:close/>
                <a:moveTo>
                  <a:pt x="2018" y="0"/>
                </a:moveTo>
                <a:lnTo>
                  <a:pt x="2018" y="0"/>
                </a:lnTo>
                <a:lnTo>
                  <a:pt x="2104" y="3"/>
                </a:lnTo>
                <a:lnTo>
                  <a:pt x="2189" y="11"/>
                </a:lnTo>
                <a:lnTo>
                  <a:pt x="2272" y="27"/>
                </a:lnTo>
                <a:lnTo>
                  <a:pt x="2352" y="46"/>
                </a:lnTo>
                <a:lnTo>
                  <a:pt x="2432" y="72"/>
                </a:lnTo>
                <a:lnTo>
                  <a:pt x="2508" y="102"/>
                </a:lnTo>
                <a:lnTo>
                  <a:pt x="2582" y="137"/>
                </a:lnTo>
                <a:lnTo>
                  <a:pt x="2652" y="177"/>
                </a:lnTo>
                <a:lnTo>
                  <a:pt x="2720" y="222"/>
                </a:lnTo>
                <a:lnTo>
                  <a:pt x="2784" y="271"/>
                </a:lnTo>
                <a:lnTo>
                  <a:pt x="2845" y="323"/>
                </a:lnTo>
                <a:lnTo>
                  <a:pt x="2902" y="380"/>
                </a:lnTo>
                <a:lnTo>
                  <a:pt x="2955" y="440"/>
                </a:lnTo>
                <a:lnTo>
                  <a:pt x="3005" y="503"/>
                </a:lnTo>
                <a:lnTo>
                  <a:pt x="3049" y="570"/>
                </a:lnTo>
                <a:lnTo>
                  <a:pt x="3090" y="640"/>
                </a:lnTo>
                <a:lnTo>
                  <a:pt x="3125" y="713"/>
                </a:lnTo>
                <a:lnTo>
                  <a:pt x="3156" y="788"/>
                </a:lnTo>
                <a:lnTo>
                  <a:pt x="3182" y="866"/>
                </a:lnTo>
                <a:lnTo>
                  <a:pt x="3202" y="947"/>
                </a:lnTo>
                <a:lnTo>
                  <a:pt x="3217" y="1028"/>
                </a:lnTo>
                <a:lnTo>
                  <a:pt x="3225" y="1113"/>
                </a:lnTo>
                <a:lnTo>
                  <a:pt x="3228" y="1198"/>
                </a:lnTo>
                <a:lnTo>
                  <a:pt x="3225" y="1284"/>
                </a:lnTo>
                <a:lnTo>
                  <a:pt x="3217" y="1367"/>
                </a:lnTo>
                <a:lnTo>
                  <a:pt x="3202" y="1450"/>
                </a:lnTo>
                <a:lnTo>
                  <a:pt x="3182" y="1530"/>
                </a:lnTo>
                <a:lnTo>
                  <a:pt x="3156" y="1607"/>
                </a:lnTo>
                <a:lnTo>
                  <a:pt x="3125" y="1683"/>
                </a:lnTo>
                <a:lnTo>
                  <a:pt x="3090" y="1756"/>
                </a:lnTo>
                <a:lnTo>
                  <a:pt x="3049" y="1826"/>
                </a:lnTo>
                <a:lnTo>
                  <a:pt x="3005" y="1892"/>
                </a:lnTo>
                <a:lnTo>
                  <a:pt x="2955" y="1957"/>
                </a:lnTo>
                <a:lnTo>
                  <a:pt x="2902" y="2017"/>
                </a:lnTo>
                <a:lnTo>
                  <a:pt x="2845" y="2073"/>
                </a:lnTo>
                <a:lnTo>
                  <a:pt x="2784" y="2126"/>
                </a:lnTo>
                <a:lnTo>
                  <a:pt x="2720" y="2174"/>
                </a:lnTo>
                <a:lnTo>
                  <a:pt x="2652" y="2219"/>
                </a:lnTo>
                <a:lnTo>
                  <a:pt x="2582" y="2259"/>
                </a:lnTo>
                <a:lnTo>
                  <a:pt x="2508" y="2294"/>
                </a:lnTo>
                <a:lnTo>
                  <a:pt x="2432" y="2324"/>
                </a:lnTo>
                <a:lnTo>
                  <a:pt x="2352" y="2350"/>
                </a:lnTo>
                <a:lnTo>
                  <a:pt x="2272" y="2369"/>
                </a:lnTo>
                <a:lnTo>
                  <a:pt x="2189" y="2385"/>
                </a:lnTo>
                <a:lnTo>
                  <a:pt x="2104" y="2393"/>
                </a:lnTo>
                <a:lnTo>
                  <a:pt x="2018" y="2396"/>
                </a:lnTo>
                <a:lnTo>
                  <a:pt x="1930" y="2393"/>
                </a:lnTo>
                <a:lnTo>
                  <a:pt x="1846" y="2384"/>
                </a:lnTo>
                <a:lnTo>
                  <a:pt x="1762" y="2369"/>
                </a:lnTo>
                <a:lnTo>
                  <a:pt x="1681" y="2349"/>
                </a:lnTo>
                <a:lnTo>
                  <a:pt x="1601" y="2323"/>
                </a:lnTo>
                <a:lnTo>
                  <a:pt x="1525" y="2292"/>
                </a:lnTo>
                <a:lnTo>
                  <a:pt x="1452" y="2256"/>
                </a:lnTo>
                <a:lnTo>
                  <a:pt x="610" y="3089"/>
                </a:lnTo>
                <a:lnTo>
                  <a:pt x="610" y="3089"/>
                </a:lnTo>
                <a:lnTo>
                  <a:pt x="581" y="3116"/>
                </a:lnTo>
                <a:lnTo>
                  <a:pt x="549" y="3139"/>
                </a:lnTo>
                <a:lnTo>
                  <a:pt x="514" y="3159"/>
                </a:lnTo>
                <a:lnTo>
                  <a:pt x="478" y="3174"/>
                </a:lnTo>
                <a:lnTo>
                  <a:pt x="438" y="3186"/>
                </a:lnTo>
                <a:lnTo>
                  <a:pt x="398" y="3193"/>
                </a:lnTo>
                <a:lnTo>
                  <a:pt x="356" y="3195"/>
                </a:lnTo>
                <a:lnTo>
                  <a:pt x="307" y="3192"/>
                </a:lnTo>
                <a:lnTo>
                  <a:pt x="262" y="3183"/>
                </a:lnTo>
                <a:lnTo>
                  <a:pt x="218" y="3168"/>
                </a:lnTo>
                <a:lnTo>
                  <a:pt x="176" y="3147"/>
                </a:lnTo>
                <a:lnTo>
                  <a:pt x="138" y="3122"/>
                </a:lnTo>
                <a:lnTo>
                  <a:pt x="104" y="3092"/>
                </a:lnTo>
                <a:lnTo>
                  <a:pt x="74" y="3059"/>
                </a:lnTo>
                <a:lnTo>
                  <a:pt x="48" y="3021"/>
                </a:lnTo>
                <a:lnTo>
                  <a:pt x="28" y="2980"/>
                </a:lnTo>
                <a:lnTo>
                  <a:pt x="12" y="2936"/>
                </a:lnTo>
                <a:lnTo>
                  <a:pt x="3" y="2891"/>
                </a:lnTo>
                <a:lnTo>
                  <a:pt x="0" y="2843"/>
                </a:lnTo>
                <a:lnTo>
                  <a:pt x="2" y="2801"/>
                </a:lnTo>
                <a:lnTo>
                  <a:pt x="9" y="2761"/>
                </a:lnTo>
                <a:lnTo>
                  <a:pt x="22" y="2723"/>
                </a:lnTo>
                <a:lnTo>
                  <a:pt x="37" y="2686"/>
                </a:lnTo>
                <a:lnTo>
                  <a:pt x="57" y="2652"/>
                </a:lnTo>
                <a:lnTo>
                  <a:pt x="80" y="2620"/>
                </a:lnTo>
                <a:lnTo>
                  <a:pt x="107" y="2592"/>
                </a:lnTo>
                <a:lnTo>
                  <a:pt x="106" y="2591"/>
                </a:lnTo>
                <a:lnTo>
                  <a:pt x="948" y="1758"/>
                </a:lnTo>
                <a:lnTo>
                  <a:pt x="912" y="1685"/>
                </a:lnTo>
                <a:lnTo>
                  <a:pt x="881" y="1609"/>
                </a:lnTo>
                <a:lnTo>
                  <a:pt x="854" y="1531"/>
                </a:lnTo>
                <a:lnTo>
                  <a:pt x="835" y="1451"/>
                </a:lnTo>
                <a:lnTo>
                  <a:pt x="819" y="1368"/>
                </a:lnTo>
                <a:lnTo>
                  <a:pt x="810" y="1284"/>
                </a:lnTo>
                <a:lnTo>
                  <a:pt x="807" y="1198"/>
                </a:lnTo>
                <a:lnTo>
                  <a:pt x="810" y="1113"/>
                </a:lnTo>
                <a:lnTo>
                  <a:pt x="819" y="1028"/>
                </a:lnTo>
                <a:lnTo>
                  <a:pt x="834" y="947"/>
                </a:lnTo>
                <a:lnTo>
                  <a:pt x="854" y="866"/>
                </a:lnTo>
                <a:lnTo>
                  <a:pt x="879" y="788"/>
                </a:lnTo>
                <a:lnTo>
                  <a:pt x="910" y="713"/>
                </a:lnTo>
                <a:lnTo>
                  <a:pt x="946" y="640"/>
                </a:lnTo>
                <a:lnTo>
                  <a:pt x="986" y="570"/>
                </a:lnTo>
                <a:lnTo>
                  <a:pt x="1031" y="503"/>
                </a:lnTo>
                <a:lnTo>
                  <a:pt x="1080" y="440"/>
                </a:lnTo>
                <a:lnTo>
                  <a:pt x="1134" y="380"/>
                </a:lnTo>
                <a:lnTo>
                  <a:pt x="1191" y="323"/>
                </a:lnTo>
                <a:lnTo>
                  <a:pt x="1252" y="271"/>
                </a:lnTo>
                <a:lnTo>
                  <a:pt x="1316" y="222"/>
                </a:lnTo>
                <a:lnTo>
                  <a:pt x="1384" y="177"/>
                </a:lnTo>
                <a:lnTo>
                  <a:pt x="1454" y="137"/>
                </a:lnTo>
                <a:lnTo>
                  <a:pt x="1528" y="102"/>
                </a:lnTo>
                <a:lnTo>
                  <a:pt x="1604" y="72"/>
                </a:lnTo>
                <a:lnTo>
                  <a:pt x="1683" y="46"/>
                </a:lnTo>
                <a:lnTo>
                  <a:pt x="1763" y="27"/>
                </a:lnTo>
                <a:lnTo>
                  <a:pt x="1847" y="11"/>
                </a:lnTo>
                <a:lnTo>
                  <a:pt x="1931" y="3"/>
                </a:lnTo>
                <a:lnTo>
                  <a:pt x="201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1" rIns="121920" bIns="60961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Freeform 18"/>
          <p:cNvSpPr/>
          <p:nvPr/>
        </p:nvSpPr>
        <p:spPr bwMode="auto">
          <a:xfrm>
            <a:off x="5870578" y="2369173"/>
            <a:ext cx="80297" cy="79443"/>
          </a:xfrm>
          <a:custGeom>
            <a:avLst/>
            <a:gdLst>
              <a:gd name="T0" fmla="*/ 707 w 757"/>
              <a:gd name="T1" fmla="*/ 0 h 749"/>
              <a:gd name="T2" fmla="*/ 723 w 757"/>
              <a:gd name="T3" fmla="*/ 2 h 749"/>
              <a:gd name="T4" fmla="*/ 736 w 757"/>
              <a:gd name="T5" fmla="*/ 10 h 749"/>
              <a:gd name="T6" fmla="*/ 747 w 757"/>
              <a:gd name="T7" fmla="*/ 21 h 749"/>
              <a:gd name="T8" fmla="*/ 755 w 757"/>
              <a:gd name="T9" fmla="*/ 34 h 749"/>
              <a:gd name="T10" fmla="*/ 757 w 757"/>
              <a:gd name="T11" fmla="*/ 49 h 749"/>
              <a:gd name="T12" fmla="*/ 755 w 757"/>
              <a:gd name="T13" fmla="*/ 66 h 749"/>
              <a:gd name="T14" fmla="*/ 747 w 757"/>
              <a:gd name="T15" fmla="*/ 79 h 749"/>
              <a:gd name="T16" fmla="*/ 736 w 757"/>
              <a:gd name="T17" fmla="*/ 90 h 749"/>
              <a:gd name="T18" fmla="*/ 723 w 757"/>
              <a:gd name="T19" fmla="*/ 97 h 749"/>
              <a:gd name="T20" fmla="*/ 707 w 757"/>
              <a:gd name="T21" fmla="*/ 100 h 749"/>
              <a:gd name="T22" fmla="*/ 645 w 757"/>
              <a:gd name="T23" fmla="*/ 104 h 749"/>
              <a:gd name="T24" fmla="*/ 584 w 757"/>
              <a:gd name="T25" fmla="*/ 112 h 749"/>
              <a:gd name="T26" fmla="*/ 527 w 757"/>
              <a:gd name="T27" fmla="*/ 127 h 749"/>
              <a:gd name="T28" fmla="*/ 471 w 757"/>
              <a:gd name="T29" fmla="*/ 147 h 749"/>
              <a:gd name="T30" fmla="*/ 418 w 757"/>
              <a:gd name="T31" fmla="*/ 172 h 749"/>
              <a:gd name="T32" fmla="*/ 369 w 757"/>
              <a:gd name="T33" fmla="*/ 203 h 749"/>
              <a:gd name="T34" fmla="*/ 321 w 757"/>
              <a:gd name="T35" fmla="*/ 236 h 749"/>
              <a:gd name="T36" fmla="*/ 279 w 757"/>
              <a:gd name="T37" fmla="*/ 275 h 749"/>
              <a:gd name="T38" fmla="*/ 240 w 757"/>
              <a:gd name="T39" fmla="*/ 318 h 749"/>
              <a:gd name="T40" fmla="*/ 205 w 757"/>
              <a:gd name="T41" fmla="*/ 364 h 749"/>
              <a:gd name="T42" fmla="*/ 175 w 757"/>
              <a:gd name="T43" fmla="*/ 414 h 749"/>
              <a:gd name="T44" fmla="*/ 149 w 757"/>
              <a:gd name="T45" fmla="*/ 466 h 749"/>
              <a:gd name="T46" fmla="*/ 128 w 757"/>
              <a:gd name="T47" fmla="*/ 521 h 749"/>
              <a:gd name="T48" fmla="*/ 114 w 757"/>
              <a:gd name="T49" fmla="*/ 578 h 749"/>
              <a:gd name="T50" fmla="*/ 105 w 757"/>
              <a:gd name="T51" fmla="*/ 638 h 749"/>
              <a:gd name="T52" fmla="*/ 101 w 757"/>
              <a:gd name="T53" fmla="*/ 699 h 749"/>
              <a:gd name="T54" fmla="*/ 98 w 757"/>
              <a:gd name="T55" fmla="*/ 715 h 749"/>
              <a:gd name="T56" fmla="*/ 91 w 757"/>
              <a:gd name="T57" fmla="*/ 729 h 749"/>
              <a:gd name="T58" fmla="*/ 81 w 757"/>
              <a:gd name="T59" fmla="*/ 740 h 749"/>
              <a:gd name="T60" fmla="*/ 67 w 757"/>
              <a:gd name="T61" fmla="*/ 746 h 749"/>
              <a:gd name="T62" fmla="*/ 51 w 757"/>
              <a:gd name="T63" fmla="*/ 749 h 749"/>
              <a:gd name="T64" fmla="*/ 35 w 757"/>
              <a:gd name="T65" fmla="*/ 746 h 749"/>
              <a:gd name="T66" fmla="*/ 21 w 757"/>
              <a:gd name="T67" fmla="*/ 740 h 749"/>
              <a:gd name="T68" fmla="*/ 10 w 757"/>
              <a:gd name="T69" fmla="*/ 729 h 749"/>
              <a:gd name="T70" fmla="*/ 2 w 757"/>
              <a:gd name="T71" fmla="*/ 715 h 749"/>
              <a:gd name="T72" fmla="*/ 0 w 757"/>
              <a:gd name="T73" fmla="*/ 699 h 749"/>
              <a:gd name="T74" fmla="*/ 3 w 757"/>
              <a:gd name="T75" fmla="*/ 632 h 749"/>
              <a:gd name="T76" fmla="*/ 13 w 757"/>
              <a:gd name="T77" fmla="*/ 566 h 749"/>
              <a:gd name="T78" fmla="*/ 28 w 757"/>
              <a:gd name="T79" fmla="*/ 503 h 749"/>
              <a:gd name="T80" fmla="*/ 50 w 757"/>
              <a:gd name="T81" fmla="*/ 442 h 749"/>
              <a:gd name="T82" fmla="*/ 77 w 757"/>
              <a:gd name="T83" fmla="*/ 383 h 749"/>
              <a:gd name="T84" fmla="*/ 108 w 757"/>
              <a:gd name="T85" fmla="*/ 328 h 749"/>
              <a:gd name="T86" fmla="*/ 144 w 757"/>
              <a:gd name="T87" fmla="*/ 276 h 749"/>
              <a:gd name="T88" fmla="*/ 185 w 757"/>
              <a:gd name="T89" fmla="*/ 228 h 749"/>
              <a:gd name="T90" fmla="*/ 230 w 757"/>
              <a:gd name="T91" fmla="*/ 183 h 749"/>
              <a:gd name="T92" fmla="*/ 279 w 757"/>
              <a:gd name="T93" fmla="*/ 142 h 749"/>
              <a:gd name="T94" fmla="*/ 332 w 757"/>
              <a:gd name="T95" fmla="*/ 107 h 749"/>
              <a:gd name="T96" fmla="*/ 388 w 757"/>
              <a:gd name="T97" fmla="*/ 75 h 749"/>
              <a:gd name="T98" fmla="*/ 447 w 757"/>
              <a:gd name="T99" fmla="*/ 49 h 749"/>
              <a:gd name="T100" fmla="*/ 508 w 757"/>
              <a:gd name="T101" fmla="*/ 28 h 749"/>
              <a:gd name="T102" fmla="*/ 573 w 757"/>
              <a:gd name="T103" fmla="*/ 13 h 749"/>
              <a:gd name="T104" fmla="*/ 639 w 757"/>
              <a:gd name="T105" fmla="*/ 3 h 749"/>
              <a:gd name="T106" fmla="*/ 707 w 757"/>
              <a:gd name="T107" fmla="*/ 0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7" h="749">
                <a:moveTo>
                  <a:pt x="707" y="0"/>
                </a:moveTo>
                <a:lnTo>
                  <a:pt x="723" y="2"/>
                </a:lnTo>
                <a:lnTo>
                  <a:pt x="736" y="10"/>
                </a:lnTo>
                <a:lnTo>
                  <a:pt x="747" y="21"/>
                </a:lnTo>
                <a:lnTo>
                  <a:pt x="755" y="34"/>
                </a:lnTo>
                <a:lnTo>
                  <a:pt x="757" y="49"/>
                </a:lnTo>
                <a:lnTo>
                  <a:pt x="755" y="66"/>
                </a:lnTo>
                <a:lnTo>
                  <a:pt x="747" y="79"/>
                </a:lnTo>
                <a:lnTo>
                  <a:pt x="736" y="90"/>
                </a:lnTo>
                <a:lnTo>
                  <a:pt x="723" y="97"/>
                </a:lnTo>
                <a:lnTo>
                  <a:pt x="707" y="100"/>
                </a:lnTo>
                <a:lnTo>
                  <a:pt x="645" y="104"/>
                </a:lnTo>
                <a:lnTo>
                  <a:pt x="584" y="112"/>
                </a:lnTo>
                <a:lnTo>
                  <a:pt x="527" y="127"/>
                </a:lnTo>
                <a:lnTo>
                  <a:pt x="471" y="147"/>
                </a:lnTo>
                <a:lnTo>
                  <a:pt x="418" y="172"/>
                </a:lnTo>
                <a:lnTo>
                  <a:pt x="369" y="203"/>
                </a:lnTo>
                <a:lnTo>
                  <a:pt x="321" y="236"/>
                </a:lnTo>
                <a:lnTo>
                  <a:pt x="279" y="275"/>
                </a:lnTo>
                <a:lnTo>
                  <a:pt x="240" y="318"/>
                </a:lnTo>
                <a:lnTo>
                  <a:pt x="205" y="364"/>
                </a:lnTo>
                <a:lnTo>
                  <a:pt x="175" y="414"/>
                </a:lnTo>
                <a:lnTo>
                  <a:pt x="149" y="466"/>
                </a:lnTo>
                <a:lnTo>
                  <a:pt x="128" y="521"/>
                </a:lnTo>
                <a:lnTo>
                  <a:pt x="114" y="578"/>
                </a:lnTo>
                <a:lnTo>
                  <a:pt x="105" y="638"/>
                </a:lnTo>
                <a:lnTo>
                  <a:pt x="101" y="699"/>
                </a:lnTo>
                <a:lnTo>
                  <a:pt x="98" y="715"/>
                </a:lnTo>
                <a:lnTo>
                  <a:pt x="91" y="729"/>
                </a:lnTo>
                <a:lnTo>
                  <a:pt x="81" y="740"/>
                </a:lnTo>
                <a:lnTo>
                  <a:pt x="67" y="746"/>
                </a:lnTo>
                <a:lnTo>
                  <a:pt x="51" y="749"/>
                </a:lnTo>
                <a:lnTo>
                  <a:pt x="35" y="746"/>
                </a:lnTo>
                <a:lnTo>
                  <a:pt x="21" y="740"/>
                </a:lnTo>
                <a:lnTo>
                  <a:pt x="10" y="729"/>
                </a:lnTo>
                <a:lnTo>
                  <a:pt x="2" y="715"/>
                </a:lnTo>
                <a:lnTo>
                  <a:pt x="0" y="699"/>
                </a:lnTo>
                <a:lnTo>
                  <a:pt x="3" y="632"/>
                </a:lnTo>
                <a:lnTo>
                  <a:pt x="13" y="566"/>
                </a:lnTo>
                <a:lnTo>
                  <a:pt x="28" y="503"/>
                </a:lnTo>
                <a:lnTo>
                  <a:pt x="50" y="442"/>
                </a:lnTo>
                <a:lnTo>
                  <a:pt x="77" y="383"/>
                </a:lnTo>
                <a:lnTo>
                  <a:pt x="108" y="328"/>
                </a:lnTo>
                <a:lnTo>
                  <a:pt x="144" y="276"/>
                </a:lnTo>
                <a:lnTo>
                  <a:pt x="185" y="228"/>
                </a:lnTo>
                <a:lnTo>
                  <a:pt x="230" y="183"/>
                </a:lnTo>
                <a:lnTo>
                  <a:pt x="279" y="142"/>
                </a:lnTo>
                <a:lnTo>
                  <a:pt x="332" y="107"/>
                </a:lnTo>
                <a:lnTo>
                  <a:pt x="388" y="75"/>
                </a:lnTo>
                <a:lnTo>
                  <a:pt x="447" y="49"/>
                </a:lnTo>
                <a:lnTo>
                  <a:pt x="508" y="28"/>
                </a:lnTo>
                <a:lnTo>
                  <a:pt x="573" y="13"/>
                </a:lnTo>
                <a:lnTo>
                  <a:pt x="639" y="3"/>
                </a:lnTo>
                <a:lnTo>
                  <a:pt x="70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1" rIns="121920" bIns="60961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Freeform 29"/>
          <p:cNvSpPr>
            <a:spLocks noEditPoints="1"/>
          </p:cNvSpPr>
          <p:nvPr/>
        </p:nvSpPr>
        <p:spPr bwMode="auto">
          <a:xfrm>
            <a:off x="10530168" y="2316069"/>
            <a:ext cx="342857" cy="339440"/>
          </a:xfrm>
          <a:custGeom>
            <a:avLst/>
            <a:gdLst>
              <a:gd name="T0" fmla="*/ 1358 w 3226"/>
              <a:gd name="T1" fmla="*/ 609 h 3195"/>
              <a:gd name="T2" fmla="*/ 1146 w 3226"/>
              <a:gd name="T3" fmla="*/ 711 h 3195"/>
              <a:gd name="T4" fmla="*/ 974 w 3226"/>
              <a:gd name="T5" fmla="*/ 686 h 3195"/>
              <a:gd name="T6" fmla="*/ 725 w 3226"/>
              <a:gd name="T7" fmla="*/ 1048 h 3195"/>
              <a:gd name="T8" fmla="*/ 662 w 3226"/>
              <a:gd name="T9" fmla="*/ 1270 h 3195"/>
              <a:gd name="T10" fmla="*/ 540 w 3226"/>
              <a:gd name="T11" fmla="*/ 1393 h 3195"/>
              <a:gd name="T12" fmla="*/ 567 w 3226"/>
              <a:gd name="T13" fmla="*/ 1815 h 3195"/>
              <a:gd name="T14" fmla="*/ 683 w 3226"/>
              <a:gd name="T15" fmla="*/ 1979 h 3195"/>
              <a:gd name="T16" fmla="*/ 719 w 3226"/>
              <a:gd name="T17" fmla="*/ 2176 h 3195"/>
              <a:gd name="T18" fmla="*/ 1001 w 3226"/>
              <a:gd name="T19" fmla="*/ 2494 h 3195"/>
              <a:gd name="T20" fmla="*/ 1174 w 3226"/>
              <a:gd name="T21" fmla="*/ 2495 h 3195"/>
              <a:gd name="T22" fmla="*/ 1378 w 3226"/>
              <a:gd name="T23" fmla="*/ 2609 h 3195"/>
              <a:gd name="T24" fmla="*/ 1813 w 3226"/>
              <a:gd name="T25" fmla="*/ 2690 h 3195"/>
              <a:gd name="T26" fmla="*/ 1916 w 3226"/>
              <a:gd name="T27" fmla="*/ 2552 h 3195"/>
              <a:gd name="T28" fmla="*/ 2140 w 3226"/>
              <a:gd name="T29" fmla="*/ 2475 h 3195"/>
              <a:gd name="T30" fmla="*/ 2708 w 3226"/>
              <a:gd name="T31" fmla="*/ 2490 h 3195"/>
              <a:gd name="T32" fmla="*/ 2502 w 3226"/>
              <a:gd name="T33" fmla="*/ 2089 h 3195"/>
              <a:gd name="T34" fmla="*/ 2592 w 3226"/>
              <a:gd name="T35" fmla="*/ 1872 h 3195"/>
              <a:gd name="T36" fmla="*/ 3024 w 3226"/>
              <a:gd name="T37" fmla="*/ 1733 h 3195"/>
              <a:gd name="T38" fmla="*/ 2612 w 3226"/>
              <a:gd name="T39" fmla="*/ 1345 h 3195"/>
              <a:gd name="T40" fmla="*/ 2509 w 3226"/>
              <a:gd name="T41" fmla="*/ 1135 h 3195"/>
              <a:gd name="T42" fmla="*/ 2534 w 3226"/>
              <a:gd name="T43" fmla="*/ 965 h 3195"/>
              <a:gd name="T44" fmla="*/ 2170 w 3226"/>
              <a:gd name="T45" fmla="*/ 718 h 3195"/>
              <a:gd name="T46" fmla="*/ 1944 w 3226"/>
              <a:gd name="T47" fmla="*/ 656 h 3195"/>
              <a:gd name="T48" fmla="*/ 1820 w 3226"/>
              <a:gd name="T49" fmla="*/ 535 h 3195"/>
              <a:gd name="T50" fmla="*/ 1812 w 3226"/>
              <a:gd name="T51" fmla="*/ 9 h 3195"/>
              <a:gd name="T52" fmla="*/ 1940 w 3226"/>
              <a:gd name="T53" fmla="*/ 131 h 3195"/>
              <a:gd name="T54" fmla="*/ 2428 w 3226"/>
              <a:gd name="T55" fmla="*/ 332 h 3195"/>
              <a:gd name="T56" fmla="*/ 2605 w 3226"/>
              <a:gd name="T57" fmla="*/ 335 h 3195"/>
              <a:gd name="T58" fmla="*/ 2900 w 3226"/>
              <a:gd name="T59" fmla="*/ 641 h 3195"/>
              <a:gd name="T60" fmla="*/ 2876 w 3226"/>
              <a:gd name="T61" fmla="*/ 816 h 3195"/>
              <a:gd name="T62" fmla="*/ 3122 w 3226"/>
              <a:gd name="T63" fmla="*/ 1287 h 3195"/>
              <a:gd name="T64" fmla="*/ 3224 w 3226"/>
              <a:gd name="T65" fmla="*/ 1431 h 3195"/>
              <a:gd name="T66" fmla="*/ 3190 w 3226"/>
              <a:gd name="T67" fmla="*/ 1848 h 3195"/>
              <a:gd name="T68" fmla="*/ 2755 w 3226"/>
              <a:gd name="T69" fmla="*/ 1990 h 3195"/>
              <a:gd name="T70" fmla="*/ 2908 w 3226"/>
              <a:gd name="T71" fmla="*/ 2465 h 3195"/>
              <a:gd name="T72" fmla="*/ 2851 w 3226"/>
              <a:gd name="T73" fmla="*/ 2632 h 3195"/>
              <a:gd name="T74" fmla="*/ 2514 w 3226"/>
              <a:gd name="T75" fmla="*/ 2882 h 3195"/>
              <a:gd name="T76" fmla="*/ 2077 w 3226"/>
              <a:gd name="T77" fmla="*/ 2703 h 3195"/>
              <a:gd name="T78" fmla="*/ 1890 w 3226"/>
              <a:gd name="T79" fmla="*/ 3139 h 3195"/>
              <a:gd name="T80" fmla="*/ 1476 w 3226"/>
              <a:gd name="T81" fmla="*/ 3195 h 3195"/>
              <a:gd name="T82" fmla="*/ 1317 w 3226"/>
              <a:gd name="T83" fmla="*/ 3118 h 3195"/>
              <a:gd name="T84" fmla="*/ 1087 w 3226"/>
              <a:gd name="T85" fmla="*/ 2675 h 3195"/>
              <a:gd name="T86" fmla="*/ 682 w 3226"/>
              <a:gd name="T87" fmla="*/ 2880 h 3195"/>
              <a:gd name="T88" fmla="*/ 355 w 3226"/>
              <a:gd name="T89" fmla="*/ 2607 h 3195"/>
              <a:gd name="T90" fmla="*/ 324 w 3226"/>
              <a:gd name="T91" fmla="*/ 2436 h 3195"/>
              <a:gd name="T92" fmla="*/ 162 w 3226"/>
              <a:gd name="T93" fmla="*/ 1929 h 3195"/>
              <a:gd name="T94" fmla="*/ 22 w 3226"/>
              <a:gd name="T95" fmla="*/ 1822 h 3195"/>
              <a:gd name="T96" fmla="*/ 9 w 3226"/>
              <a:gd name="T97" fmla="*/ 1401 h 3195"/>
              <a:gd name="T98" fmla="*/ 132 w 3226"/>
              <a:gd name="T99" fmla="*/ 1275 h 3195"/>
              <a:gd name="T100" fmla="*/ 335 w 3226"/>
              <a:gd name="T101" fmla="*/ 788 h 3195"/>
              <a:gd name="T102" fmla="*/ 339 w 3226"/>
              <a:gd name="T103" fmla="*/ 614 h 3195"/>
              <a:gd name="T104" fmla="*/ 651 w 3226"/>
              <a:gd name="T105" fmla="*/ 323 h 3195"/>
              <a:gd name="T106" fmla="*/ 824 w 3226"/>
              <a:gd name="T107" fmla="*/ 346 h 3195"/>
              <a:gd name="T108" fmla="*/ 1300 w 3226"/>
              <a:gd name="T109" fmla="*/ 102 h 3195"/>
              <a:gd name="T110" fmla="*/ 1445 w 3226"/>
              <a:gd name="T111" fmla="*/ 2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6" h="3195">
                <a:moveTo>
                  <a:pt x="1476" y="200"/>
                </a:moveTo>
                <a:lnTo>
                  <a:pt x="1414" y="506"/>
                </a:lnTo>
                <a:lnTo>
                  <a:pt x="1405" y="535"/>
                </a:lnTo>
                <a:lnTo>
                  <a:pt x="1394" y="562"/>
                </a:lnTo>
                <a:lnTo>
                  <a:pt x="1378" y="586"/>
                </a:lnTo>
                <a:lnTo>
                  <a:pt x="1358" y="609"/>
                </a:lnTo>
                <a:lnTo>
                  <a:pt x="1335" y="628"/>
                </a:lnTo>
                <a:lnTo>
                  <a:pt x="1311" y="643"/>
                </a:lnTo>
                <a:lnTo>
                  <a:pt x="1283" y="656"/>
                </a:lnTo>
                <a:lnTo>
                  <a:pt x="1227" y="676"/>
                </a:lnTo>
                <a:lnTo>
                  <a:pt x="1174" y="701"/>
                </a:lnTo>
                <a:lnTo>
                  <a:pt x="1146" y="711"/>
                </a:lnTo>
                <a:lnTo>
                  <a:pt x="1117" y="718"/>
                </a:lnTo>
                <a:lnTo>
                  <a:pt x="1087" y="720"/>
                </a:lnTo>
                <a:lnTo>
                  <a:pt x="1057" y="718"/>
                </a:lnTo>
                <a:lnTo>
                  <a:pt x="1028" y="711"/>
                </a:lnTo>
                <a:lnTo>
                  <a:pt x="1001" y="701"/>
                </a:lnTo>
                <a:lnTo>
                  <a:pt x="974" y="686"/>
                </a:lnTo>
                <a:lnTo>
                  <a:pt x="711" y="513"/>
                </a:lnTo>
                <a:lnTo>
                  <a:pt x="518" y="705"/>
                </a:lnTo>
                <a:lnTo>
                  <a:pt x="693" y="965"/>
                </a:lnTo>
                <a:lnTo>
                  <a:pt x="708" y="992"/>
                </a:lnTo>
                <a:lnTo>
                  <a:pt x="719" y="1019"/>
                </a:lnTo>
                <a:lnTo>
                  <a:pt x="725" y="1048"/>
                </a:lnTo>
                <a:lnTo>
                  <a:pt x="727" y="1077"/>
                </a:lnTo>
                <a:lnTo>
                  <a:pt x="725" y="1106"/>
                </a:lnTo>
                <a:lnTo>
                  <a:pt x="718" y="1135"/>
                </a:lnTo>
                <a:lnTo>
                  <a:pt x="706" y="1163"/>
                </a:lnTo>
                <a:lnTo>
                  <a:pt x="683" y="1216"/>
                </a:lnTo>
                <a:lnTo>
                  <a:pt x="662" y="1270"/>
                </a:lnTo>
                <a:lnTo>
                  <a:pt x="650" y="1298"/>
                </a:lnTo>
                <a:lnTo>
                  <a:pt x="634" y="1323"/>
                </a:lnTo>
                <a:lnTo>
                  <a:pt x="615" y="1345"/>
                </a:lnTo>
                <a:lnTo>
                  <a:pt x="592" y="1364"/>
                </a:lnTo>
                <a:lnTo>
                  <a:pt x="567" y="1381"/>
                </a:lnTo>
                <a:lnTo>
                  <a:pt x="540" y="1393"/>
                </a:lnTo>
                <a:lnTo>
                  <a:pt x="511" y="1401"/>
                </a:lnTo>
                <a:lnTo>
                  <a:pt x="202" y="1461"/>
                </a:lnTo>
                <a:lnTo>
                  <a:pt x="202" y="1733"/>
                </a:lnTo>
                <a:lnTo>
                  <a:pt x="511" y="1794"/>
                </a:lnTo>
                <a:lnTo>
                  <a:pt x="540" y="1802"/>
                </a:lnTo>
                <a:lnTo>
                  <a:pt x="567" y="1815"/>
                </a:lnTo>
                <a:lnTo>
                  <a:pt x="593" y="1831"/>
                </a:lnTo>
                <a:lnTo>
                  <a:pt x="615" y="1850"/>
                </a:lnTo>
                <a:lnTo>
                  <a:pt x="634" y="1872"/>
                </a:lnTo>
                <a:lnTo>
                  <a:pt x="650" y="1897"/>
                </a:lnTo>
                <a:lnTo>
                  <a:pt x="662" y="1925"/>
                </a:lnTo>
                <a:lnTo>
                  <a:pt x="683" y="1979"/>
                </a:lnTo>
                <a:lnTo>
                  <a:pt x="707" y="2032"/>
                </a:lnTo>
                <a:lnTo>
                  <a:pt x="718" y="2060"/>
                </a:lnTo>
                <a:lnTo>
                  <a:pt x="725" y="2089"/>
                </a:lnTo>
                <a:lnTo>
                  <a:pt x="727" y="2118"/>
                </a:lnTo>
                <a:lnTo>
                  <a:pt x="725" y="2148"/>
                </a:lnTo>
                <a:lnTo>
                  <a:pt x="719" y="2176"/>
                </a:lnTo>
                <a:lnTo>
                  <a:pt x="708" y="2204"/>
                </a:lnTo>
                <a:lnTo>
                  <a:pt x="693" y="2230"/>
                </a:lnTo>
                <a:lnTo>
                  <a:pt x="518" y="2490"/>
                </a:lnTo>
                <a:lnTo>
                  <a:pt x="713" y="2682"/>
                </a:lnTo>
                <a:lnTo>
                  <a:pt x="974" y="2509"/>
                </a:lnTo>
                <a:lnTo>
                  <a:pt x="1001" y="2494"/>
                </a:lnTo>
                <a:lnTo>
                  <a:pt x="1028" y="2484"/>
                </a:lnTo>
                <a:lnTo>
                  <a:pt x="1057" y="2478"/>
                </a:lnTo>
                <a:lnTo>
                  <a:pt x="1087" y="2475"/>
                </a:lnTo>
                <a:lnTo>
                  <a:pt x="1117" y="2478"/>
                </a:lnTo>
                <a:lnTo>
                  <a:pt x="1146" y="2485"/>
                </a:lnTo>
                <a:lnTo>
                  <a:pt x="1174" y="2495"/>
                </a:lnTo>
                <a:lnTo>
                  <a:pt x="1228" y="2519"/>
                </a:lnTo>
                <a:lnTo>
                  <a:pt x="1283" y="2540"/>
                </a:lnTo>
                <a:lnTo>
                  <a:pt x="1311" y="2552"/>
                </a:lnTo>
                <a:lnTo>
                  <a:pt x="1336" y="2567"/>
                </a:lnTo>
                <a:lnTo>
                  <a:pt x="1359" y="2587"/>
                </a:lnTo>
                <a:lnTo>
                  <a:pt x="1378" y="2609"/>
                </a:lnTo>
                <a:lnTo>
                  <a:pt x="1394" y="2634"/>
                </a:lnTo>
                <a:lnTo>
                  <a:pt x="1406" y="2660"/>
                </a:lnTo>
                <a:lnTo>
                  <a:pt x="1415" y="2690"/>
                </a:lnTo>
                <a:lnTo>
                  <a:pt x="1476" y="2995"/>
                </a:lnTo>
                <a:lnTo>
                  <a:pt x="1750" y="2995"/>
                </a:lnTo>
                <a:lnTo>
                  <a:pt x="1813" y="2690"/>
                </a:lnTo>
                <a:lnTo>
                  <a:pt x="1821" y="2660"/>
                </a:lnTo>
                <a:lnTo>
                  <a:pt x="1832" y="2634"/>
                </a:lnTo>
                <a:lnTo>
                  <a:pt x="1849" y="2609"/>
                </a:lnTo>
                <a:lnTo>
                  <a:pt x="1868" y="2587"/>
                </a:lnTo>
                <a:lnTo>
                  <a:pt x="1891" y="2567"/>
                </a:lnTo>
                <a:lnTo>
                  <a:pt x="1916" y="2552"/>
                </a:lnTo>
                <a:lnTo>
                  <a:pt x="1944" y="2540"/>
                </a:lnTo>
                <a:lnTo>
                  <a:pt x="1998" y="2519"/>
                </a:lnTo>
                <a:lnTo>
                  <a:pt x="2052" y="2495"/>
                </a:lnTo>
                <a:lnTo>
                  <a:pt x="2081" y="2485"/>
                </a:lnTo>
                <a:lnTo>
                  <a:pt x="2110" y="2478"/>
                </a:lnTo>
                <a:lnTo>
                  <a:pt x="2140" y="2475"/>
                </a:lnTo>
                <a:lnTo>
                  <a:pt x="2170" y="2478"/>
                </a:lnTo>
                <a:lnTo>
                  <a:pt x="2198" y="2484"/>
                </a:lnTo>
                <a:lnTo>
                  <a:pt x="2226" y="2494"/>
                </a:lnTo>
                <a:lnTo>
                  <a:pt x="2252" y="2509"/>
                </a:lnTo>
                <a:lnTo>
                  <a:pt x="2514" y="2682"/>
                </a:lnTo>
                <a:lnTo>
                  <a:pt x="2708" y="2490"/>
                </a:lnTo>
                <a:lnTo>
                  <a:pt x="2534" y="2230"/>
                </a:lnTo>
                <a:lnTo>
                  <a:pt x="2518" y="2204"/>
                </a:lnTo>
                <a:lnTo>
                  <a:pt x="2508" y="2176"/>
                </a:lnTo>
                <a:lnTo>
                  <a:pt x="2502" y="2148"/>
                </a:lnTo>
                <a:lnTo>
                  <a:pt x="2500" y="2118"/>
                </a:lnTo>
                <a:lnTo>
                  <a:pt x="2502" y="2089"/>
                </a:lnTo>
                <a:lnTo>
                  <a:pt x="2509" y="2060"/>
                </a:lnTo>
                <a:lnTo>
                  <a:pt x="2520" y="2032"/>
                </a:lnTo>
                <a:lnTo>
                  <a:pt x="2544" y="1979"/>
                </a:lnTo>
                <a:lnTo>
                  <a:pt x="2565" y="1925"/>
                </a:lnTo>
                <a:lnTo>
                  <a:pt x="2577" y="1897"/>
                </a:lnTo>
                <a:lnTo>
                  <a:pt x="2592" y="1872"/>
                </a:lnTo>
                <a:lnTo>
                  <a:pt x="2612" y="1849"/>
                </a:lnTo>
                <a:lnTo>
                  <a:pt x="2635" y="1831"/>
                </a:lnTo>
                <a:lnTo>
                  <a:pt x="2659" y="1815"/>
                </a:lnTo>
                <a:lnTo>
                  <a:pt x="2686" y="1802"/>
                </a:lnTo>
                <a:lnTo>
                  <a:pt x="2716" y="1794"/>
                </a:lnTo>
                <a:lnTo>
                  <a:pt x="3024" y="1733"/>
                </a:lnTo>
                <a:lnTo>
                  <a:pt x="3024" y="1461"/>
                </a:lnTo>
                <a:lnTo>
                  <a:pt x="2716" y="1400"/>
                </a:lnTo>
                <a:lnTo>
                  <a:pt x="2686" y="1392"/>
                </a:lnTo>
                <a:lnTo>
                  <a:pt x="2659" y="1381"/>
                </a:lnTo>
                <a:lnTo>
                  <a:pt x="2635" y="1364"/>
                </a:lnTo>
                <a:lnTo>
                  <a:pt x="2612" y="1345"/>
                </a:lnTo>
                <a:lnTo>
                  <a:pt x="2592" y="1323"/>
                </a:lnTo>
                <a:lnTo>
                  <a:pt x="2577" y="1298"/>
                </a:lnTo>
                <a:lnTo>
                  <a:pt x="2564" y="1270"/>
                </a:lnTo>
                <a:lnTo>
                  <a:pt x="2544" y="1215"/>
                </a:lnTo>
                <a:lnTo>
                  <a:pt x="2520" y="1163"/>
                </a:lnTo>
                <a:lnTo>
                  <a:pt x="2509" y="1135"/>
                </a:lnTo>
                <a:lnTo>
                  <a:pt x="2502" y="1106"/>
                </a:lnTo>
                <a:lnTo>
                  <a:pt x="2500" y="1077"/>
                </a:lnTo>
                <a:lnTo>
                  <a:pt x="2502" y="1048"/>
                </a:lnTo>
                <a:lnTo>
                  <a:pt x="2508" y="1019"/>
                </a:lnTo>
                <a:lnTo>
                  <a:pt x="2519" y="992"/>
                </a:lnTo>
                <a:lnTo>
                  <a:pt x="2534" y="965"/>
                </a:lnTo>
                <a:lnTo>
                  <a:pt x="2708" y="705"/>
                </a:lnTo>
                <a:lnTo>
                  <a:pt x="2514" y="513"/>
                </a:lnTo>
                <a:lnTo>
                  <a:pt x="2252" y="686"/>
                </a:lnTo>
                <a:lnTo>
                  <a:pt x="2225" y="701"/>
                </a:lnTo>
                <a:lnTo>
                  <a:pt x="2197" y="711"/>
                </a:lnTo>
                <a:lnTo>
                  <a:pt x="2170" y="718"/>
                </a:lnTo>
                <a:lnTo>
                  <a:pt x="2140" y="720"/>
                </a:lnTo>
                <a:lnTo>
                  <a:pt x="2110" y="718"/>
                </a:lnTo>
                <a:lnTo>
                  <a:pt x="2081" y="711"/>
                </a:lnTo>
                <a:lnTo>
                  <a:pt x="2052" y="700"/>
                </a:lnTo>
                <a:lnTo>
                  <a:pt x="1998" y="676"/>
                </a:lnTo>
                <a:lnTo>
                  <a:pt x="1944" y="656"/>
                </a:lnTo>
                <a:lnTo>
                  <a:pt x="1916" y="643"/>
                </a:lnTo>
                <a:lnTo>
                  <a:pt x="1890" y="628"/>
                </a:lnTo>
                <a:lnTo>
                  <a:pt x="1868" y="609"/>
                </a:lnTo>
                <a:lnTo>
                  <a:pt x="1849" y="586"/>
                </a:lnTo>
                <a:lnTo>
                  <a:pt x="1832" y="562"/>
                </a:lnTo>
                <a:lnTo>
                  <a:pt x="1820" y="535"/>
                </a:lnTo>
                <a:lnTo>
                  <a:pt x="1813" y="506"/>
                </a:lnTo>
                <a:lnTo>
                  <a:pt x="1750" y="200"/>
                </a:lnTo>
                <a:lnTo>
                  <a:pt x="1476" y="200"/>
                </a:lnTo>
                <a:close/>
                <a:moveTo>
                  <a:pt x="1750" y="0"/>
                </a:moveTo>
                <a:lnTo>
                  <a:pt x="1782" y="2"/>
                </a:lnTo>
                <a:lnTo>
                  <a:pt x="1812" y="9"/>
                </a:lnTo>
                <a:lnTo>
                  <a:pt x="1840" y="20"/>
                </a:lnTo>
                <a:lnTo>
                  <a:pt x="1866" y="36"/>
                </a:lnTo>
                <a:lnTo>
                  <a:pt x="1889" y="55"/>
                </a:lnTo>
                <a:lnTo>
                  <a:pt x="1910" y="78"/>
                </a:lnTo>
                <a:lnTo>
                  <a:pt x="1927" y="102"/>
                </a:lnTo>
                <a:lnTo>
                  <a:pt x="1940" y="131"/>
                </a:lnTo>
                <a:lnTo>
                  <a:pt x="1948" y="160"/>
                </a:lnTo>
                <a:lnTo>
                  <a:pt x="2010" y="467"/>
                </a:lnTo>
                <a:lnTo>
                  <a:pt x="2076" y="491"/>
                </a:lnTo>
                <a:lnTo>
                  <a:pt x="2140" y="520"/>
                </a:lnTo>
                <a:lnTo>
                  <a:pt x="2403" y="346"/>
                </a:lnTo>
                <a:lnTo>
                  <a:pt x="2428" y="332"/>
                </a:lnTo>
                <a:lnTo>
                  <a:pt x="2456" y="322"/>
                </a:lnTo>
                <a:lnTo>
                  <a:pt x="2485" y="316"/>
                </a:lnTo>
                <a:lnTo>
                  <a:pt x="2514" y="314"/>
                </a:lnTo>
                <a:lnTo>
                  <a:pt x="2546" y="316"/>
                </a:lnTo>
                <a:lnTo>
                  <a:pt x="2576" y="323"/>
                </a:lnTo>
                <a:lnTo>
                  <a:pt x="2605" y="335"/>
                </a:lnTo>
                <a:lnTo>
                  <a:pt x="2633" y="351"/>
                </a:lnTo>
                <a:lnTo>
                  <a:pt x="2657" y="372"/>
                </a:lnTo>
                <a:lnTo>
                  <a:pt x="2851" y="564"/>
                </a:lnTo>
                <a:lnTo>
                  <a:pt x="2872" y="588"/>
                </a:lnTo>
                <a:lnTo>
                  <a:pt x="2887" y="614"/>
                </a:lnTo>
                <a:lnTo>
                  <a:pt x="2900" y="641"/>
                </a:lnTo>
                <a:lnTo>
                  <a:pt x="2907" y="671"/>
                </a:lnTo>
                <a:lnTo>
                  <a:pt x="2910" y="701"/>
                </a:lnTo>
                <a:lnTo>
                  <a:pt x="2908" y="730"/>
                </a:lnTo>
                <a:lnTo>
                  <a:pt x="2903" y="760"/>
                </a:lnTo>
                <a:lnTo>
                  <a:pt x="2891" y="788"/>
                </a:lnTo>
                <a:lnTo>
                  <a:pt x="2876" y="816"/>
                </a:lnTo>
                <a:lnTo>
                  <a:pt x="2702" y="1076"/>
                </a:lnTo>
                <a:lnTo>
                  <a:pt x="2730" y="1140"/>
                </a:lnTo>
                <a:lnTo>
                  <a:pt x="2755" y="1205"/>
                </a:lnTo>
                <a:lnTo>
                  <a:pt x="3065" y="1265"/>
                </a:lnTo>
                <a:lnTo>
                  <a:pt x="3094" y="1275"/>
                </a:lnTo>
                <a:lnTo>
                  <a:pt x="3122" y="1287"/>
                </a:lnTo>
                <a:lnTo>
                  <a:pt x="3148" y="1304"/>
                </a:lnTo>
                <a:lnTo>
                  <a:pt x="3171" y="1324"/>
                </a:lnTo>
                <a:lnTo>
                  <a:pt x="3190" y="1347"/>
                </a:lnTo>
                <a:lnTo>
                  <a:pt x="3206" y="1373"/>
                </a:lnTo>
                <a:lnTo>
                  <a:pt x="3217" y="1401"/>
                </a:lnTo>
                <a:lnTo>
                  <a:pt x="3224" y="1431"/>
                </a:lnTo>
                <a:lnTo>
                  <a:pt x="3226" y="1461"/>
                </a:lnTo>
                <a:lnTo>
                  <a:pt x="3226" y="1733"/>
                </a:lnTo>
                <a:lnTo>
                  <a:pt x="3224" y="1765"/>
                </a:lnTo>
                <a:lnTo>
                  <a:pt x="3217" y="1794"/>
                </a:lnTo>
                <a:lnTo>
                  <a:pt x="3206" y="1822"/>
                </a:lnTo>
                <a:lnTo>
                  <a:pt x="3190" y="1848"/>
                </a:lnTo>
                <a:lnTo>
                  <a:pt x="3171" y="1871"/>
                </a:lnTo>
                <a:lnTo>
                  <a:pt x="3148" y="1891"/>
                </a:lnTo>
                <a:lnTo>
                  <a:pt x="3122" y="1908"/>
                </a:lnTo>
                <a:lnTo>
                  <a:pt x="3094" y="1921"/>
                </a:lnTo>
                <a:lnTo>
                  <a:pt x="3065" y="1929"/>
                </a:lnTo>
                <a:lnTo>
                  <a:pt x="2755" y="1990"/>
                </a:lnTo>
                <a:lnTo>
                  <a:pt x="2730" y="2056"/>
                </a:lnTo>
                <a:lnTo>
                  <a:pt x="2702" y="2119"/>
                </a:lnTo>
                <a:lnTo>
                  <a:pt x="2876" y="2379"/>
                </a:lnTo>
                <a:lnTo>
                  <a:pt x="2891" y="2406"/>
                </a:lnTo>
                <a:lnTo>
                  <a:pt x="2903" y="2436"/>
                </a:lnTo>
                <a:lnTo>
                  <a:pt x="2908" y="2465"/>
                </a:lnTo>
                <a:lnTo>
                  <a:pt x="2910" y="2495"/>
                </a:lnTo>
                <a:lnTo>
                  <a:pt x="2907" y="2524"/>
                </a:lnTo>
                <a:lnTo>
                  <a:pt x="2900" y="2554"/>
                </a:lnTo>
                <a:lnTo>
                  <a:pt x="2887" y="2582"/>
                </a:lnTo>
                <a:lnTo>
                  <a:pt x="2872" y="2607"/>
                </a:lnTo>
                <a:lnTo>
                  <a:pt x="2851" y="2632"/>
                </a:lnTo>
                <a:lnTo>
                  <a:pt x="2657" y="2824"/>
                </a:lnTo>
                <a:lnTo>
                  <a:pt x="2633" y="2844"/>
                </a:lnTo>
                <a:lnTo>
                  <a:pt x="2605" y="2860"/>
                </a:lnTo>
                <a:lnTo>
                  <a:pt x="2576" y="2873"/>
                </a:lnTo>
                <a:lnTo>
                  <a:pt x="2546" y="2880"/>
                </a:lnTo>
                <a:lnTo>
                  <a:pt x="2514" y="2882"/>
                </a:lnTo>
                <a:lnTo>
                  <a:pt x="2485" y="2880"/>
                </a:lnTo>
                <a:lnTo>
                  <a:pt x="2457" y="2874"/>
                </a:lnTo>
                <a:lnTo>
                  <a:pt x="2429" y="2864"/>
                </a:lnTo>
                <a:lnTo>
                  <a:pt x="2403" y="2848"/>
                </a:lnTo>
                <a:lnTo>
                  <a:pt x="2140" y="2675"/>
                </a:lnTo>
                <a:lnTo>
                  <a:pt x="2077" y="2703"/>
                </a:lnTo>
                <a:lnTo>
                  <a:pt x="2010" y="2729"/>
                </a:lnTo>
                <a:lnTo>
                  <a:pt x="1948" y="3034"/>
                </a:lnTo>
                <a:lnTo>
                  <a:pt x="1940" y="3065"/>
                </a:lnTo>
                <a:lnTo>
                  <a:pt x="1927" y="3092"/>
                </a:lnTo>
                <a:lnTo>
                  <a:pt x="1910" y="3118"/>
                </a:lnTo>
                <a:lnTo>
                  <a:pt x="1890" y="3139"/>
                </a:lnTo>
                <a:lnTo>
                  <a:pt x="1866" y="3159"/>
                </a:lnTo>
                <a:lnTo>
                  <a:pt x="1841" y="3174"/>
                </a:lnTo>
                <a:lnTo>
                  <a:pt x="1812" y="3185"/>
                </a:lnTo>
                <a:lnTo>
                  <a:pt x="1782" y="3192"/>
                </a:lnTo>
                <a:lnTo>
                  <a:pt x="1750" y="3195"/>
                </a:lnTo>
                <a:lnTo>
                  <a:pt x="1476" y="3195"/>
                </a:lnTo>
                <a:lnTo>
                  <a:pt x="1445" y="3192"/>
                </a:lnTo>
                <a:lnTo>
                  <a:pt x="1415" y="3185"/>
                </a:lnTo>
                <a:lnTo>
                  <a:pt x="1386" y="3174"/>
                </a:lnTo>
                <a:lnTo>
                  <a:pt x="1360" y="3159"/>
                </a:lnTo>
                <a:lnTo>
                  <a:pt x="1337" y="3140"/>
                </a:lnTo>
                <a:lnTo>
                  <a:pt x="1317" y="3118"/>
                </a:lnTo>
                <a:lnTo>
                  <a:pt x="1300" y="3092"/>
                </a:lnTo>
                <a:lnTo>
                  <a:pt x="1287" y="3065"/>
                </a:lnTo>
                <a:lnTo>
                  <a:pt x="1279" y="3034"/>
                </a:lnTo>
                <a:lnTo>
                  <a:pt x="1217" y="2729"/>
                </a:lnTo>
                <a:lnTo>
                  <a:pt x="1151" y="2703"/>
                </a:lnTo>
                <a:lnTo>
                  <a:pt x="1087" y="2675"/>
                </a:lnTo>
                <a:lnTo>
                  <a:pt x="824" y="2848"/>
                </a:lnTo>
                <a:lnTo>
                  <a:pt x="798" y="2864"/>
                </a:lnTo>
                <a:lnTo>
                  <a:pt x="770" y="2874"/>
                </a:lnTo>
                <a:lnTo>
                  <a:pt x="741" y="2880"/>
                </a:lnTo>
                <a:lnTo>
                  <a:pt x="713" y="2882"/>
                </a:lnTo>
                <a:lnTo>
                  <a:pt x="682" y="2880"/>
                </a:lnTo>
                <a:lnTo>
                  <a:pt x="651" y="2873"/>
                </a:lnTo>
                <a:lnTo>
                  <a:pt x="622" y="2860"/>
                </a:lnTo>
                <a:lnTo>
                  <a:pt x="595" y="2844"/>
                </a:lnTo>
                <a:lnTo>
                  <a:pt x="570" y="2824"/>
                </a:lnTo>
                <a:lnTo>
                  <a:pt x="375" y="2632"/>
                </a:lnTo>
                <a:lnTo>
                  <a:pt x="355" y="2607"/>
                </a:lnTo>
                <a:lnTo>
                  <a:pt x="339" y="2582"/>
                </a:lnTo>
                <a:lnTo>
                  <a:pt x="327" y="2554"/>
                </a:lnTo>
                <a:lnTo>
                  <a:pt x="320" y="2524"/>
                </a:lnTo>
                <a:lnTo>
                  <a:pt x="317" y="2495"/>
                </a:lnTo>
                <a:lnTo>
                  <a:pt x="319" y="2465"/>
                </a:lnTo>
                <a:lnTo>
                  <a:pt x="324" y="2436"/>
                </a:lnTo>
                <a:lnTo>
                  <a:pt x="335" y="2406"/>
                </a:lnTo>
                <a:lnTo>
                  <a:pt x="351" y="2379"/>
                </a:lnTo>
                <a:lnTo>
                  <a:pt x="526" y="2119"/>
                </a:lnTo>
                <a:lnTo>
                  <a:pt x="497" y="2056"/>
                </a:lnTo>
                <a:lnTo>
                  <a:pt x="471" y="1990"/>
                </a:lnTo>
                <a:lnTo>
                  <a:pt x="162" y="1929"/>
                </a:lnTo>
                <a:lnTo>
                  <a:pt x="132" y="1921"/>
                </a:lnTo>
                <a:lnTo>
                  <a:pt x="104" y="1908"/>
                </a:lnTo>
                <a:lnTo>
                  <a:pt x="78" y="1891"/>
                </a:lnTo>
                <a:lnTo>
                  <a:pt x="56" y="1871"/>
                </a:lnTo>
                <a:lnTo>
                  <a:pt x="37" y="1848"/>
                </a:lnTo>
                <a:lnTo>
                  <a:pt x="22" y="1822"/>
                </a:lnTo>
                <a:lnTo>
                  <a:pt x="9" y="1794"/>
                </a:lnTo>
                <a:lnTo>
                  <a:pt x="2" y="1765"/>
                </a:lnTo>
                <a:lnTo>
                  <a:pt x="0" y="1733"/>
                </a:lnTo>
                <a:lnTo>
                  <a:pt x="0" y="1461"/>
                </a:lnTo>
                <a:lnTo>
                  <a:pt x="2" y="1431"/>
                </a:lnTo>
                <a:lnTo>
                  <a:pt x="9" y="1401"/>
                </a:lnTo>
                <a:lnTo>
                  <a:pt x="22" y="1373"/>
                </a:lnTo>
                <a:lnTo>
                  <a:pt x="37" y="1347"/>
                </a:lnTo>
                <a:lnTo>
                  <a:pt x="56" y="1324"/>
                </a:lnTo>
                <a:lnTo>
                  <a:pt x="78" y="1304"/>
                </a:lnTo>
                <a:lnTo>
                  <a:pt x="104" y="1287"/>
                </a:lnTo>
                <a:lnTo>
                  <a:pt x="132" y="1275"/>
                </a:lnTo>
                <a:lnTo>
                  <a:pt x="162" y="1265"/>
                </a:lnTo>
                <a:lnTo>
                  <a:pt x="471" y="1205"/>
                </a:lnTo>
                <a:lnTo>
                  <a:pt x="497" y="1140"/>
                </a:lnTo>
                <a:lnTo>
                  <a:pt x="526" y="1076"/>
                </a:lnTo>
                <a:lnTo>
                  <a:pt x="351" y="816"/>
                </a:lnTo>
                <a:lnTo>
                  <a:pt x="335" y="788"/>
                </a:lnTo>
                <a:lnTo>
                  <a:pt x="324" y="760"/>
                </a:lnTo>
                <a:lnTo>
                  <a:pt x="319" y="730"/>
                </a:lnTo>
                <a:lnTo>
                  <a:pt x="317" y="701"/>
                </a:lnTo>
                <a:lnTo>
                  <a:pt x="320" y="671"/>
                </a:lnTo>
                <a:lnTo>
                  <a:pt x="327" y="641"/>
                </a:lnTo>
                <a:lnTo>
                  <a:pt x="339" y="614"/>
                </a:lnTo>
                <a:lnTo>
                  <a:pt x="355" y="588"/>
                </a:lnTo>
                <a:lnTo>
                  <a:pt x="375" y="564"/>
                </a:lnTo>
                <a:lnTo>
                  <a:pt x="570" y="372"/>
                </a:lnTo>
                <a:lnTo>
                  <a:pt x="595" y="351"/>
                </a:lnTo>
                <a:lnTo>
                  <a:pt x="622" y="335"/>
                </a:lnTo>
                <a:lnTo>
                  <a:pt x="651" y="323"/>
                </a:lnTo>
                <a:lnTo>
                  <a:pt x="682" y="316"/>
                </a:lnTo>
                <a:lnTo>
                  <a:pt x="713" y="314"/>
                </a:lnTo>
                <a:lnTo>
                  <a:pt x="741" y="316"/>
                </a:lnTo>
                <a:lnTo>
                  <a:pt x="770" y="322"/>
                </a:lnTo>
                <a:lnTo>
                  <a:pt x="798" y="332"/>
                </a:lnTo>
                <a:lnTo>
                  <a:pt x="824" y="346"/>
                </a:lnTo>
                <a:lnTo>
                  <a:pt x="1087" y="520"/>
                </a:lnTo>
                <a:lnTo>
                  <a:pt x="1151" y="492"/>
                </a:lnTo>
                <a:lnTo>
                  <a:pt x="1217" y="467"/>
                </a:lnTo>
                <a:lnTo>
                  <a:pt x="1279" y="160"/>
                </a:lnTo>
                <a:lnTo>
                  <a:pt x="1287" y="131"/>
                </a:lnTo>
                <a:lnTo>
                  <a:pt x="1300" y="102"/>
                </a:lnTo>
                <a:lnTo>
                  <a:pt x="1317" y="78"/>
                </a:lnTo>
                <a:lnTo>
                  <a:pt x="1337" y="55"/>
                </a:lnTo>
                <a:lnTo>
                  <a:pt x="1360" y="36"/>
                </a:lnTo>
                <a:lnTo>
                  <a:pt x="1386" y="20"/>
                </a:lnTo>
                <a:lnTo>
                  <a:pt x="1415" y="9"/>
                </a:lnTo>
                <a:lnTo>
                  <a:pt x="1445" y="2"/>
                </a:lnTo>
                <a:lnTo>
                  <a:pt x="1476" y="0"/>
                </a:lnTo>
                <a:lnTo>
                  <a:pt x="175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1" rIns="121920" bIns="60961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Freeform 30"/>
          <p:cNvSpPr>
            <a:spLocks noEditPoints="1"/>
          </p:cNvSpPr>
          <p:nvPr/>
        </p:nvSpPr>
        <p:spPr bwMode="auto">
          <a:xfrm>
            <a:off x="10626610" y="2411444"/>
            <a:ext cx="149973" cy="148478"/>
          </a:xfrm>
          <a:custGeom>
            <a:avLst/>
            <a:gdLst>
              <a:gd name="T0" fmla="*/ 582 w 1412"/>
              <a:gd name="T1" fmla="*/ 100 h 1398"/>
              <a:gd name="T2" fmla="*/ 412 w 1412"/>
              <a:gd name="T3" fmla="*/ 161 h 1398"/>
              <a:gd name="T4" fmla="*/ 270 w 1412"/>
              <a:gd name="T5" fmla="*/ 266 h 1398"/>
              <a:gd name="T6" fmla="*/ 163 w 1412"/>
              <a:gd name="T7" fmla="*/ 407 h 1398"/>
              <a:gd name="T8" fmla="*/ 101 w 1412"/>
              <a:gd name="T9" fmla="*/ 576 h 1398"/>
              <a:gd name="T10" fmla="*/ 92 w 1412"/>
              <a:gd name="T11" fmla="*/ 762 h 1398"/>
              <a:gd name="T12" fmla="*/ 138 w 1412"/>
              <a:gd name="T13" fmla="*/ 936 h 1398"/>
              <a:gd name="T14" fmla="*/ 229 w 1412"/>
              <a:gd name="T15" fmla="*/ 1087 h 1398"/>
              <a:gd name="T16" fmla="*/ 361 w 1412"/>
              <a:gd name="T17" fmla="*/ 1206 h 1398"/>
              <a:gd name="T18" fmla="*/ 523 w 1412"/>
              <a:gd name="T19" fmla="*/ 1282 h 1398"/>
              <a:gd name="T20" fmla="*/ 707 w 1412"/>
              <a:gd name="T21" fmla="*/ 1310 h 1398"/>
              <a:gd name="T22" fmla="*/ 890 w 1412"/>
              <a:gd name="T23" fmla="*/ 1282 h 1398"/>
              <a:gd name="T24" fmla="*/ 1051 w 1412"/>
              <a:gd name="T25" fmla="*/ 1206 h 1398"/>
              <a:gd name="T26" fmla="*/ 1183 w 1412"/>
              <a:gd name="T27" fmla="*/ 1087 h 1398"/>
              <a:gd name="T28" fmla="*/ 1275 w 1412"/>
              <a:gd name="T29" fmla="*/ 936 h 1398"/>
              <a:gd name="T30" fmla="*/ 1320 w 1412"/>
              <a:gd name="T31" fmla="*/ 762 h 1398"/>
              <a:gd name="T32" fmla="*/ 1311 w 1412"/>
              <a:gd name="T33" fmla="*/ 576 h 1398"/>
              <a:gd name="T34" fmla="*/ 1249 w 1412"/>
              <a:gd name="T35" fmla="*/ 407 h 1398"/>
              <a:gd name="T36" fmla="*/ 1143 w 1412"/>
              <a:gd name="T37" fmla="*/ 266 h 1398"/>
              <a:gd name="T38" fmla="*/ 1001 w 1412"/>
              <a:gd name="T39" fmla="*/ 161 h 1398"/>
              <a:gd name="T40" fmla="*/ 830 w 1412"/>
              <a:gd name="T41" fmla="*/ 100 h 1398"/>
              <a:gd name="T42" fmla="*/ 707 w 1412"/>
              <a:gd name="T43" fmla="*/ 0 h 1398"/>
              <a:gd name="T44" fmla="*/ 905 w 1412"/>
              <a:gd name="T45" fmla="*/ 27 h 1398"/>
              <a:gd name="T46" fmla="*/ 1081 w 1412"/>
              <a:gd name="T47" fmla="*/ 106 h 1398"/>
              <a:gd name="T48" fmla="*/ 1227 w 1412"/>
              <a:gd name="T49" fmla="*/ 227 h 1398"/>
              <a:gd name="T50" fmla="*/ 1336 w 1412"/>
              <a:gd name="T51" fmla="*/ 383 h 1398"/>
              <a:gd name="T52" fmla="*/ 1399 w 1412"/>
              <a:gd name="T53" fmla="*/ 565 h 1398"/>
              <a:gd name="T54" fmla="*/ 1409 w 1412"/>
              <a:gd name="T55" fmla="*/ 766 h 1398"/>
              <a:gd name="T56" fmla="*/ 1363 w 1412"/>
              <a:gd name="T57" fmla="*/ 956 h 1398"/>
              <a:gd name="T58" fmla="*/ 1268 w 1412"/>
              <a:gd name="T59" fmla="*/ 1121 h 1398"/>
              <a:gd name="T60" fmla="*/ 1134 w 1412"/>
              <a:gd name="T61" fmla="*/ 1255 h 1398"/>
              <a:gd name="T62" fmla="*/ 966 w 1412"/>
              <a:gd name="T63" fmla="*/ 1349 h 1398"/>
              <a:gd name="T64" fmla="*/ 775 w 1412"/>
              <a:gd name="T65" fmla="*/ 1395 h 1398"/>
              <a:gd name="T66" fmla="*/ 573 w 1412"/>
              <a:gd name="T67" fmla="*/ 1384 h 1398"/>
              <a:gd name="T68" fmla="*/ 388 w 1412"/>
              <a:gd name="T69" fmla="*/ 1322 h 1398"/>
              <a:gd name="T70" fmla="*/ 230 w 1412"/>
              <a:gd name="T71" fmla="*/ 1215 h 1398"/>
              <a:gd name="T72" fmla="*/ 108 w 1412"/>
              <a:gd name="T73" fmla="*/ 1069 h 1398"/>
              <a:gd name="T74" fmla="*/ 28 w 1412"/>
              <a:gd name="T75" fmla="*/ 895 h 1398"/>
              <a:gd name="T76" fmla="*/ 0 w 1412"/>
              <a:gd name="T77" fmla="*/ 699 h 1398"/>
              <a:gd name="T78" fmla="*/ 28 w 1412"/>
              <a:gd name="T79" fmla="*/ 502 h 1398"/>
              <a:gd name="T80" fmla="*/ 108 w 1412"/>
              <a:gd name="T81" fmla="*/ 328 h 1398"/>
              <a:gd name="T82" fmla="*/ 230 w 1412"/>
              <a:gd name="T83" fmla="*/ 183 h 1398"/>
              <a:gd name="T84" fmla="*/ 388 w 1412"/>
              <a:gd name="T85" fmla="*/ 74 h 1398"/>
              <a:gd name="T86" fmla="*/ 573 w 1412"/>
              <a:gd name="T87" fmla="*/ 12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2" h="1398">
                <a:moveTo>
                  <a:pt x="707" y="87"/>
                </a:moveTo>
                <a:lnTo>
                  <a:pt x="643" y="90"/>
                </a:lnTo>
                <a:lnTo>
                  <a:pt x="582" y="100"/>
                </a:lnTo>
                <a:lnTo>
                  <a:pt x="523" y="114"/>
                </a:lnTo>
                <a:lnTo>
                  <a:pt x="465" y="135"/>
                </a:lnTo>
                <a:lnTo>
                  <a:pt x="412" y="161"/>
                </a:lnTo>
                <a:lnTo>
                  <a:pt x="361" y="192"/>
                </a:lnTo>
                <a:lnTo>
                  <a:pt x="314" y="226"/>
                </a:lnTo>
                <a:lnTo>
                  <a:pt x="270" y="266"/>
                </a:lnTo>
                <a:lnTo>
                  <a:pt x="229" y="309"/>
                </a:lnTo>
                <a:lnTo>
                  <a:pt x="194" y="357"/>
                </a:lnTo>
                <a:lnTo>
                  <a:pt x="163" y="407"/>
                </a:lnTo>
                <a:lnTo>
                  <a:pt x="138" y="460"/>
                </a:lnTo>
                <a:lnTo>
                  <a:pt x="116" y="516"/>
                </a:lnTo>
                <a:lnTo>
                  <a:pt x="101" y="576"/>
                </a:lnTo>
                <a:lnTo>
                  <a:pt x="92" y="636"/>
                </a:lnTo>
                <a:lnTo>
                  <a:pt x="88" y="699"/>
                </a:lnTo>
                <a:lnTo>
                  <a:pt x="92" y="762"/>
                </a:lnTo>
                <a:lnTo>
                  <a:pt x="101" y="822"/>
                </a:lnTo>
                <a:lnTo>
                  <a:pt x="116" y="881"/>
                </a:lnTo>
                <a:lnTo>
                  <a:pt x="138" y="936"/>
                </a:lnTo>
                <a:lnTo>
                  <a:pt x="163" y="990"/>
                </a:lnTo>
                <a:lnTo>
                  <a:pt x="194" y="1040"/>
                </a:lnTo>
                <a:lnTo>
                  <a:pt x="229" y="1087"/>
                </a:lnTo>
                <a:lnTo>
                  <a:pt x="270" y="1131"/>
                </a:lnTo>
                <a:lnTo>
                  <a:pt x="314" y="1170"/>
                </a:lnTo>
                <a:lnTo>
                  <a:pt x="361" y="1206"/>
                </a:lnTo>
                <a:lnTo>
                  <a:pt x="412" y="1236"/>
                </a:lnTo>
                <a:lnTo>
                  <a:pt x="465" y="1262"/>
                </a:lnTo>
                <a:lnTo>
                  <a:pt x="523" y="1282"/>
                </a:lnTo>
                <a:lnTo>
                  <a:pt x="582" y="1298"/>
                </a:lnTo>
                <a:lnTo>
                  <a:pt x="643" y="1307"/>
                </a:lnTo>
                <a:lnTo>
                  <a:pt x="707" y="1310"/>
                </a:lnTo>
                <a:lnTo>
                  <a:pt x="770" y="1307"/>
                </a:lnTo>
                <a:lnTo>
                  <a:pt x="830" y="1298"/>
                </a:lnTo>
                <a:lnTo>
                  <a:pt x="890" y="1282"/>
                </a:lnTo>
                <a:lnTo>
                  <a:pt x="947" y="1262"/>
                </a:lnTo>
                <a:lnTo>
                  <a:pt x="1001" y="1236"/>
                </a:lnTo>
                <a:lnTo>
                  <a:pt x="1051" y="1206"/>
                </a:lnTo>
                <a:lnTo>
                  <a:pt x="1099" y="1170"/>
                </a:lnTo>
                <a:lnTo>
                  <a:pt x="1143" y="1131"/>
                </a:lnTo>
                <a:lnTo>
                  <a:pt x="1183" y="1087"/>
                </a:lnTo>
                <a:lnTo>
                  <a:pt x="1218" y="1040"/>
                </a:lnTo>
                <a:lnTo>
                  <a:pt x="1249" y="990"/>
                </a:lnTo>
                <a:lnTo>
                  <a:pt x="1275" y="936"/>
                </a:lnTo>
                <a:lnTo>
                  <a:pt x="1296" y="881"/>
                </a:lnTo>
                <a:lnTo>
                  <a:pt x="1311" y="822"/>
                </a:lnTo>
                <a:lnTo>
                  <a:pt x="1320" y="762"/>
                </a:lnTo>
                <a:lnTo>
                  <a:pt x="1323" y="699"/>
                </a:lnTo>
                <a:lnTo>
                  <a:pt x="1320" y="636"/>
                </a:lnTo>
                <a:lnTo>
                  <a:pt x="1311" y="576"/>
                </a:lnTo>
                <a:lnTo>
                  <a:pt x="1296" y="516"/>
                </a:lnTo>
                <a:lnTo>
                  <a:pt x="1275" y="460"/>
                </a:lnTo>
                <a:lnTo>
                  <a:pt x="1249" y="407"/>
                </a:lnTo>
                <a:lnTo>
                  <a:pt x="1218" y="357"/>
                </a:lnTo>
                <a:lnTo>
                  <a:pt x="1183" y="309"/>
                </a:lnTo>
                <a:lnTo>
                  <a:pt x="1143" y="266"/>
                </a:lnTo>
                <a:lnTo>
                  <a:pt x="1099" y="226"/>
                </a:lnTo>
                <a:lnTo>
                  <a:pt x="1051" y="192"/>
                </a:lnTo>
                <a:lnTo>
                  <a:pt x="1001" y="161"/>
                </a:lnTo>
                <a:lnTo>
                  <a:pt x="947" y="135"/>
                </a:lnTo>
                <a:lnTo>
                  <a:pt x="890" y="114"/>
                </a:lnTo>
                <a:lnTo>
                  <a:pt x="830" y="100"/>
                </a:lnTo>
                <a:lnTo>
                  <a:pt x="770" y="90"/>
                </a:lnTo>
                <a:lnTo>
                  <a:pt x="707" y="87"/>
                </a:lnTo>
                <a:close/>
                <a:moveTo>
                  <a:pt x="707" y="0"/>
                </a:moveTo>
                <a:lnTo>
                  <a:pt x="775" y="3"/>
                </a:lnTo>
                <a:lnTo>
                  <a:pt x="841" y="12"/>
                </a:lnTo>
                <a:lnTo>
                  <a:pt x="905" y="27"/>
                </a:lnTo>
                <a:lnTo>
                  <a:pt x="966" y="49"/>
                </a:lnTo>
                <a:lnTo>
                  <a:pt x="1024" y="74"/>
                </a:lnTo>
                <a:lnTo>
                  <a:pt x="1081" y="106"/>
                </a:lnTo>
                <a:lnTo>
                  <a:pt x="1134" y="142"/>
                </a:lnTo>
                <a:lnTo>
                  <a:pt x="1182" y="183"/>
                </a:lnTo>
                <a:lnTo>
                  <a:pt x="1227" y="227"/>
                </a:lnTo>
                <a:lnTo>
                  <a:pt x="1268" y="275"/>
                </a:lnTo>
                <a:lnTo>
                  <a:pt x="1305" y="328"/>
                </a:lnTo>
                <a:lnTo>
                  <a:pt x="1336" y="383"/>
                </a:lnTo>
                <a:lnTo>
                  <a:pt x="1363" y="442"/>
                </a:lnTo>
                <a:lnTo>
                  <a:pt x="1383" y="502"/>
                </a:lnTo>
                <a:lnTo>
                  <a:pt x="1399" y="565"/>
                </a:lnTo>
                <a:lnTo>
                  <a:pt x="1409" y="632"/>
                </a:lnTo>
                <a:lnTo>
                  <a:pt x="1412" y="699"/>
                </a:lnTo>
                <a:lnTo>
                  <a:pt x="1409" y="766"/>
                </a:lnTo>
                <a:lnTo>
                  <a:pt x="1399" y="831"/>
                </a:lnTo>
                <a:lnTo>
                  <a:pt x="1383" y="895"/>
                </a:lnTo>
                <a:lnTo>
                  <a:pt x="1363" y="956"/>
                </a:lnTo>
                <a:lnTo>
                  <a:pt x="1336" y="1014"/>
                </a:lnTo>
                <a:lnTo>
                  <a:pt x="1305" y="1069"/>
                </a:lnTo>
                <a:lnTo>
                  <a:pt x="1268" y="1121"/>
                </a:lnTo>
                <a:lnTo>
                  <a:pt x="1227" y="1170"/>
                </a:lnTo>
                <a:lnTo>
                  <a:pt x="1182" y="1215"/>
                </a:lnTo>
                <a:lnTo>
                  <a:pt x="1134" y="1255"/>
                </a:lnTo>
                <a:lnTo>
                  <a:pt x="1081" y="1291"/>
                </a:lnTo>
                <a:lnTo>
                  <a:pt x="1024" y="1322"/>
                </a:lnTo>
                <a:lnTo>
                  <a:pt x="966" y="1349"/>
                </a:lnTo>
                <a:lnTo>
                  <a:pt x="905" y="1369"/>
                </a:lnTo>
                <a:lnTo>
                  <a:pt x="841" y="1384"/>
                </a:lnTo>
                <a:lnTo>
                  <a:pt x="775" y="1395"/>
                </a:lnTo>
                <a:lnTo>
                  <a:pt x="707" y="1398"/>
                </a:lnTo>
                <a:lnTo>
                  <a:pt x="639" y="1395"/>
                </a:lnTo>
                <a:lnTo>
                  <a:pt x="573" y="1384"/>
                </a:lnTo>
                <a:lnTo>
                  <a:pt x="508" y="1369"/>
                </a:lnTo>
                <a:lnTo>
                  <a:pt x="447" y="1349"/>
                </a:lnTo>
                <a:lnTo>
                  <a:pt x="388" y="1322"/>
                </a:lnTo>
                <a:lnTo>
                  <a:pt x="331" y="1291"/>
                </a:lnTo>
                <a:lnTo>
                  <a:pt x="279" y="1255"/>
                </a:lnTo>
                <a:lnTo>
                  <a:pt x="230" y="1215"/>
                </a:lnTo>
                <a:lnTo>
                  <a:pt x="185" y="1170"/>
                </a:lnTo>
                <a:lnTo>
                  <a:pt x="145" y="1121"/>
                </a:lnTo>
                <a:lnTo>
                  <a:pt x="108" y="1069"/>
                </a:lnTo>
                <a:lnTo>
                  <a:pt x="77" y="1014"/>
                </a:lnTo>
                <a:lnTo>
                  <a:pt x="50" y="956"/>
                </a:lnTo>
                <a:lnTo>
                  <a:pt x="28" y="895"/>
                </a:lnTo>
                <a:lnTo>
                  <a:pt x="13" y="831"/>
                </a:lnTo>
                <a:lnTo>
                  <a:pt x="3" y="766"/>
                </a:lnTo>
                <a:lnTo>
                  <a:pt x="0" y="699"/>
                </a:lnTo>
                <a:lnTo>
                  <a:pt x="3" y="632"/>
                </a:lnTo>
                <a:lnTo>
                  <a:pt x="13" y="565"/>
                </a:lnTo>
                <a:lnTo>
                  <a:pt x="28" y="502"/>
                </a:lnTo>
                <a:lnTo>
                  <a:pt x="50" y="442"/>
                </a:lnTo>
                <a:lnTo>
                  <a:pt x="77" y="383"/>
                </a:lnTo>
                <a:lnTo>
                  <a:pt x="108" y="328"/>
                </a:lnTo>
                <a:lnTo>
                  <a:pt x="145" y="275"/>
                </a:lnTo>
                <a:lnTo>
                  <a:pt x="185" y="227"/>
                </a:lnTo>
                <a:lnTo>
                  <a:pt x="230" y="183"/>
                </a:lnTo>
                <a:lnTo>
                  <a:pt x="279" y="142"/>
                </a:lnTo>
                <a:lnTo>
                  <a:pt x="331" y="106"/>
                </a:lnTo>
                <a:lnTo>
                  <a:pt x="388" y="74"/>
                </a:lnTo>
                <a:lnTo>
                  <a:pt x="447" y="49"/>
                </a:lnTo>
                <a:lnTo>
                  <a:pt x="508" y="27"/>
                </a:lnTo>
                <a:lnTo>
                  <a:pt x="573" y="12"/>
                </a:lnTo>
                <a:lnTo>
                  <a:pt x="639" y="3"/>
                </a:lnTo>
                <a:lnTo>
                  <a:pt x="70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1" rIns="121920" bIns="60961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Freeform 31"/>
          <p:cNvSpPr>
            <a:spLocks noEditPoints="1"/>
          </p:cNvSpPr>
          <p:nvPr/>
        </p:nvSpPr>
        <p:spPr bwMode="auto">
          <a:xfrm>
            <a:off x="10658899" y="2443306"/>
            <a:ext cx="85608" cy="84966"/>
          </a:xfrm>
          <a:custGeom>
            <a:avLst/>
            <a:gdLst>
              <a:gd name="T0" fmla="*/ 361 w 806"/>
              <a:gd name="T1" fmla="*/ 103 h 800"/>
              <a:gd name="T2" fmla="*/ 285 w 806"/>
              <a:gd name="T3" fmla="*/ 123 h 800"/>
              <a:gd name="T4" fmla="*/ 217 w 806"/>
              <a:gd name="T5" fmla="*/ 162 h 800"/>
              <a:gd name="T6" fmla="*/ 162 w 806"/>
              <a:gd name="T7" fmla="*/ 216 h 800"/>
              <a:gd name="T8" fmla="*/ 123 w 806"/>
              <a:gd name="T9" fmla="*/ 283 h 800"/>
              <a:gd name="T10" fmla="*/ 103 w 806"/>
              <a:gd name="T11" fmla="*/ 359 h 800"/>
              <a:gd name="T12" fmla="*/ 103 w 806"/>
              <a:gd name="T13" fmla="*/ 440 h 800"/>
              <a:gd name="T14" fmla="*/ 123 w 806"/>
              <a:gd name="T15" fmla="*/ 517 h 800"/>
              <a:gd name="T16" fmla="*/ 162 w 806"/>
              <a:gd name="T17" fmla="*/ 583 h 800"/>
              <a:gd name="T18" fmla="*/ 217 w 806"/>
              <a:gd name="T19" fmla="*/ 637 h 800"/>
              <a:gd name="T20" fmla="*/ 285 w 806"/>
              <a:gd name="T21" fmla="*/ 676 h 800"/>
              <a:gd name="T22" fmla="*/ 361 w 806"/>
              <a:gd name="T23" fmla="*/ 696 h 800"/>
              <a:gd name="T24" fmla="*/ 443 w 806"/>
              <a:gd name="T25" fmla="*/ 696 h 800"/>
              <a:gd name="T26" fmla="*/ 520 w 806"/>
              <a:gd name="T27" fmla="*/ 676 h 800"/>
              <a:gd name="T28" fmla="*/ 587 w 806"/>
              <a:gd name="T29" fmla="*/ 637 h 800"/>
              <a:gd name="T30" fmla="*/ 642 w 806"/>
              <a:gd name="T31" fmla="*/ 583 h 800"/>
              <a:gd name="T32" fmla="*/ 681 w 806"/>
              <a:gd name="T33" fmla="*/ 517 h 800"/>
              <a:gd name="T34" fmla="*/ 702 w 806"/>
              <a:gd name="T35" fmla="*/ 440 h 800"/>
              <a:gd name="T36" fmla="*/ 702 w 806"/>
              <a:gd name="T37" fmla="*/ 359 h 800"/>
              <a:gd name="T38" fmla="*/ 681 w 806"/>
              <a:gd name="T39" fmla="*/ 283 h 800"/>
              <a:gd name="T40" fmla="*/ 642 w 806"/>
              <a:gd name="T41" fmla="*/ 216 h 800"/>
              <a:gd name="T42" fmla="*/ 587 w 806"/>
              <a:gd name="T43" fmla="*/ 162 h 800"/>
              <a:gd name="T44" fmla="*/ 520 w 806"/>
              <a:gd name="T45" fmla="*/ 123 h 800"/>
              <a:gd name="T46" fmla="*/ 443 w 806"/>
              <a:gd name="T47" fmla="*/ 103 h 800"/>
              <a:gd name="T48" fmla="*/ 403 w 806"/>
              <a:gd name="T49" fmla="*/ 0 h 800"/>
              <a:gd name="T50" fmla="*/ 502 w 806"/>
              <a:gd name="T51" fmla="*/ 12 h 800"/>
              <a:gd name="T52" fmla="*/ 591 w 806"/>
              <a:gd name="T53" fmla="*/ 47 h 800"/>
              <a:gd name="T54" fmla="*/ 670 w 806"/>
              <a:gd name="T55" fmla="*/ 101 h 800"/>
              <a:gd name="T56" fmla="*/ 734 w 806"/>
              <a:gd name="T57" fmla="*/ 171 h 800"/>
              <a:gd name="T58" fmla="*/ 778 w 806"/>
              <a:gd name="T59" fmla="*/ 255 h 800"/>
              <a:gd name="T60" fmla="*/ 803 w 806"/>
              <a:gd name="T61" fmla="*/ 349 h 800"/>
              <a:gd name="T62" fmla="*/ 803 w 806"/>
              <a:gd name="T63" fmla="*/ 450 h 800"/>
              <a:gd name="T64" fmla="*/ 778 w 806"/>
              <a:gd name="T65" fmla="*/ 544 h 800"/>
              <a:gd name="T66" fmla="*/ 734 w 806"/>
              <a:gd name="T67" fmla="*/ 628 h 800"/>
              <a:gd name="T68" fmla="*/ 670 w 806"/>
              <a:gd name="T69" fmla="*/ 698 h 800"/>
              <a:gd name="T70" fmla="*/ 591 w 806"/>
              <a:gd name="T71" fmla="*/ 753 h 800"/>
              <a:gd name="T72" fmla="*/ 502 w 806"/>
              <a:gd name="T73" fmla="*/ 787 h 800"/>
              <a:gd name="T74" fmla="*/ 403 w 806"/>
              <a:gd name="T75" fmla="*/ 800 h 800"/>
              <a:gd name="T76" fmla="*/ 303 w 806"/>
              <a:gd name="T77" fmla="*/ 787 h 800"/>
              <a:gd name="T78" fmla="*/ 213 w 806"/>
              <a:gd name="T79" fmla="*/ 753 h 800"/>
              <a:gd name="T80" fmla="*/ 135 w 806"/>
              <a:gd name="T81" fmla="*/ 698 h 800"/>
              <a:gd name="T82" fmla="*/ 72 w 806"/>
              <a:gd name="T83" fmla="*/ 628 h 800"/>
              <a:gd name="T84" fmla="*/ 26 w 806"/>
              <a:gd name="T85" fmla="*/ 544 h 800"/>
              <a:gd name="T86" fmla="*/ 3 w 806"/>
              <a:gd name="T87" fmla="*/ 450 h 800"/>
              <a:gd name="T88" fmla="*/ 3 w 806"/>
              <a:gd name="T89" fmla="*/ 349 h 800"/>
              <a:gd name="T90" fmla="*/ 26 w 806"/>
              <a:gd name="T91" fmla="*/ 255 h 800"/>
              <a:gd name="T92" fmla="*/ 72 w 806"/>
              <a:gd name="T93" fmla="*/ 171 h 800"/>
              <a:gd name="T94" fmla="*/ 135 w 806"/>
              <a:gd name="T95" fmla="*/ 101 h 800"/>
              <a:gd name="T96" fmla="*/ 213 w 806"/>
              <a:gd name="T97" fmla="*/ 47 h 800"/>
              <a:gd name="T98" fmla="*/ 303 w 806"/>
              <a:gd name="T99" fmla="*/ 12 h 800"/>
              <a:gd name="T100" fmla="*/ 403 w 806"/>
              <a:gd name="T101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06" h="800">
                <a:moveTo>
                  <a:pt x="403" y="100"/>
                </a:moveTo>
                <a:lnTo>
                  <a:pt x="361" y="103"/>
                </a:lnTo>
                <a:lnTo>
                  <a:pt x="322" y="110"/>
                </a:lnTo>
                <a:lnTo>
                  <a:pt x="285" y="123"/>
                </a:lnTo>
                <a:lnTo>
                  <a:pt x="250" y="141"/>
                </a:lnTo>
                <a:lnTo>
                  <a:pt x="217" y="162"/>
                </a:lnTo>
                <a:lnTo>
                  <a:pt x="188" y="188"/>
                </a:lnTo>
                <a:lnTo>
                  <a:pt x="162" y="216"/>
                </a:lnTo>
                <a:lnTo>
                  <a:pt x="141" y="248"/>
                </a:lnTo>
                <a:lnTo>
                  <a:pt x="123" y="283"/>
                </a:lnTo>
                <a:lnTo>
                  <a:pt x="110" y="321"/>
                </a:lnTo>
                <a:lnTo>
                  <a:pt x="103" y="359"/>
                </a:lnTo>
                <a:lnTo>
                  <a:pt x="100" y="400"/>
                </a:lnTo>
                <a:lnTo>
                  <a:pt x="103" y="440"/>
                </a:lnTo>
                <a:lnTo>
                  <a:pt x="110" y="479"/>
                </a:lnTo>
                <a:lnTo>
                  <a:pt x="123" y="517"/>
                </a:lnTo>
                <a:lnTo>
                  <a:pt x="141" y="550"/>
                </a:lnTo>
                <a:lnTo>
                  <a:pt x="162" y="583"/>
                </a:lnTo>
                <a:lnTo>
                  <a:pt x="188" y="612"/>
                </a:lnTo>
                <a:lnTo>
                  <a:pt x="217" y="637"/>
                </a:lnTo>
                <a:lnTo>
                  <a:pt x="250" y="659"/>
                </a:lnTo>
                <a:lnTo>
                  <a:pt x="285" y="676"/>
                </a:lnTo>
                <a:lnTo>
                  <a:pt x="322" y="688"/>
                </a:lnTo>
                <a:lnTo>
                  <a:pt x="361" y="696"/>
                </a:lnTo>
                <a:lnTo>
                  <a:pt x="403" y="699"/>
                </a:lnTo>
                <a:lnTo>
                  <a:pt x="443" y="696"/>
                </a:lnTo>
                <a:lnTo>
                  <a:pt x="483" y="688"/>
                </a:lnTo>
                <a:lnTo>
                  <a:pt x="520" y="676"/>
                </a:lnTo>
                <a:lnTo>
                  <a:pt x="555" y="659"/>
                </a:lnTo>
                <a:lnTo>
                  <a:pt x="587" y="637"/>
                </a:lnTo>
                <a:lnTo>
                  <a:pt x="616" y="612"/>
                </a:lnTo>
                <a:lnTo>
                  <a:pt x="642" y="583"/>
                </a:lnTo>
                <a:lnTo>
                  <a:pt x="664" y="550"/>
                </a:lnTo>
                <a:lnTo>
                  <a:pt x="681" y="517"/>
                </a:lnTo>
                <a:lnTo>
                  <a:pt x="694" y="479"/>
                </a:lnTo>
                <a:lnTo>
                  <a:pt x="702" y="440"/>
                </a:lnTo>
                <a:lnTo>
                  <a:pt x="705" y="400"/>
                </a:lnTo>
                <a:lnTo>
                  <a:pt x="702" y="359"/>
                </a:lnTo>
                <a:lnTo>
                  <a:pt x="694" y="321"/>
                </a:lnTo>
                <a:lnTo>
                  <a:pt x="681" y="283"/>
                </a:lnTo>
                <a:lnTo>
                  <a:pt x="664" y="248"/>
                </a:lnTo>
                <a:lnTo>
                  <a:pt x="642" y="216"/>
                </a:lnTo>
                <a:lnTo>
                  <a:pt x="616" y="188"/>
                </a:lnTo>
                <a:lnTo>
                  <a:pt x="587" y="162"/>
                </a:lnTo>
                <a:lnTo>
                  <a:pt x="555" y="141"/>
                </a:lnTo>
                <a:lnTo>
                  <a:pt x="520" y="123"/>
                </a:lnTo>
                <a:lnTo>
                  <a:pt x="483" y="110"/>
                </a:lnTo>
                <a:lnTo>
                  <a:pt x="443" y="103"/>
                </a:lnTo>
                <a:lnTo>
                  <a:pt x="403" y="100"/>
                </a:lnTo>
                <a:close/>
                <a:moveTo>
                  <a:pt x="403" y="0"/>
                </a:moveTo>
                <a:lnTo>
                  <a:pt x="453" y="3"/>
                </a:lnTo>
                <a:lnTo>
                  <a:pt x="502" y="12"/>
                </a:lnTo>
                <a:lnTo>
                  <a:pt x="548" y="26"/>
                </a:lnTo>
                <a:lnTo>
                  <a:pt x="591" y="47"/>
                </a:lnTo>
                <a:lnTo>
                  <a:pt x="633" y="71"/>
                </a:lnTo>
                <a:lnTo>
                  <a:pt x="670" y="101"/>
                </a:lnTo>
                <a:lnTo>
                  <a:pt x="704" y="134"/>
                </a:lnTo>
                <a:lnTo>
                  <a:pt x="734" y="171"/>
                </a:lnTo>
                <a:lnTo>
                  <a:pt x="758" y="211"/>
                </a:lnTo>
                <a:lnTo>
                  <a:pt x="778" y="255"/>
                </a:lnTo>
                <a:lnTo>
                  <a:pt x="794" y="301"/>
                </a:lnTo>
                <a:lnTo>
                  <a:pt x="803" y="349"/>
                </a:lnTo>
                <a:lnTo>
                  <a:pt x="806" y="400"/>
                </a:lnTo>
                <a:lnTo>
                  <a:pt x="803" y="450"/>
                </a:lnTo>
                <a:lnTo>
                  <a:pt x="794" y="498"/>
                </a:lnTo>
                <a:lnTo>
                  <a:pt x="778" y="544"/>
                </a:lnTo>
                <a:lnTo>
                  <a:pt x="758" y="587"/>
                </a:lnTo>
                <a:lnTo>
                  <a:pt x="734" y="628"/>
                </a:lnTo>
                <a:lnTo>
                  <a:pt x="704" y="665"/>
                </a:lnTo>
                <a:lnTo>
                  <a:pt x="670" y="698"/>
                </a:lnTo>
                <a:lnTo>
                  <a:pt x="633" y="727"/>
                </a:lnTo>
                <a:lnTo>
                  <a:pt x="591" y="753"/>
                </a:lnTo>
                <a:lnTo>
                  <a:pt x="548" y="772"/>
                </a:lnTo>
                <a:lnTo>
                  <a:pt x="502" y="787"/>
                </a:lnTo>
                <a:lnTo>
                  <a:pt x="453" y="796"/>
                </a:lnTo>
                <a:lnTo>
                  <a:pt x="403" y="800"/>
                </a:lnTo>
                <a:lnTo>
                  <a:pt x="352" y="796"/>
                </a:lnTo>
                <a:lnTo>
                  <a:pt x="303" y="787"/>
                </a:lnTo>
                <a:lnTo>
                  <a:pt x="256" y="772"/>
                </a:lnTo>
                <a:lnTo>
                  <a:pt x="213" y="753"/>
                </a:lnTo>
                <a:lnTo>
                  <a:pt x="172" y="727"/>
                </a:lnTo>
                <a:lnTo>
                  <a:pt x="135" y="698"/>
                </a:lnTo>
                <a:lnTo>
                  <a:pt x="101" y="665"/>
                </a:lnTo>
                <a:lnTo>
                  <a:pt x="72" y="628"/>
                </a:lnTo>
                <a:lnTo>
                  <a:pt x="46" y="587"/>
                </a:lnTo>
                <a:lnTo>
                  <a:pt x="26" y="544"/>
                </a:lnTo>
                <a:lnTo>
                  <a:pt x="12" y="498"/>
                </a:lnTo>
                <a:lnTo>
                  <a:pt x="3" y="450"/>
                </a:lnTo>
                <a:lnTo>
                  <a:pt x="0" y="400"/>
                </a:lnTo>
                <a:lnTo>
                  <a:pt x="3" y="349"/>
                </a:lnTo>
                <a:lnTo>
                  <a:pt x="12" y="301"/>
                </a:lnTo>
                <a:lnTo>
                  <a:pt x="26" y="255"/>
                </a:lnTo>
                <a:lnTo>
                  <a:pt x="46" y="211"/>
                </a:lnTo>
                <a:lnTo>
                  <a:pt x="72" y="171"/>
                </a:lnTo>
                <a:lnTo>
                  <a:pt x="101" y="134"/>
                </a:lnTo>
                <a:lnTo>
                  <a:pt x="135" y="101"/>
                </a:lnTo>
                <a:lnTo>
                  <a:pt x="172" y="71"/>
                </a:lnTo>
                <a:lnTo>
                  <a:pt x="213" y="47"/>
                </a:lnTo>
                <a:lnTo>
                  <a:pt x="256" y="26"/>
                </a:lnTo>
                <a:lnTo>
                  <a:pt x="303" y="12"/>
                </a:lnTo>
                <a:lnTo>
                  <a:pt x="352" y="3"/>
                </a:lnTo>
                <a:lnTo>
                  <a:pt x="40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1" rIns="121920" bIns="60961" numCol="1" anchor="t" anchorCtr="0" compatLnSpc="1"/>
          <a:lstStyle/>
          <a:p>
            <a:pPr defTabSz="1187450"/>
            <a:endParaRPr lang="es-ES" sz="1035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4 Elipse"/>
          <p:cNvSpPr>
            <a:spLocks noChangeAspect="1"/>
          </p:cNvSpPr>
          <p:nvPr/>
        </p:nvSpPr>
        <p:spPr bwMode="auto">
          <a:xfrm>
            <a:off x="6333221" y="4887706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32727C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68910">
              <a:defRPr/>
            </a:pPr>
            <a:r>
              <a:rPr lang="es-MX" sz="2000" b="1" kern="0" dirty="0">
                <a:solidFill>
                  <a:srgbClr val="3272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s-SV" sz="2000" b="1" kern="0" dirty="0">
              <a:solidFill>
                <a:srgbClr val="32727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4 Elipse"/>
          <p:cNvSpPr>
            <a:spLocks noChangeAspect="1"/>
          </p:cNvSpPr>
          <p:nvPr/>
        </p:nvSpPr>
        <p:spPr bwMode="auto">
          <a:xfrm>
            <a:off x="7933430" y="4887706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3B8A97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68910">
              <a:defRPr/>
            </a:pPr>
            <a:r>
              <a:rPr lang="es-MX" sz="2000" b="1" kern="0" dirty="0">
                <a:solidFill>
                  <a:srgbClr val="3272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s-SV" sz="2000" b="1" kern="0" dirty="0">
              <a:solidFill>
                <a:srgbClr val="32727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4 Elipse"/>
          <p:cNvSpPr>
            <a:spLocks noChangeAspect="1"/>
          </p:cNvSpPr>
          <p:nvPr/>
        </p:nvSpPr>
        <p:spPr bwMode="auto">
          <a:xfrm>
            <a:off x="9533639" y="4887706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32727C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68910">
              <a:defRPr/>
            </a:pPr>
            <a:r>
              <a:rPr lang="es-MX" sz="2000" b="1" kern="0" dirty="0">
                <a:solidFill>
                  <a:srgbClr val="3272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s-SV" sz="2000" b="1" kern="0" dirty="0">
              <a:solidFill>
                <a:srgbClr val="32727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4 Elipse"/>
          <p:cNvSpPr>
            <a:spLocks noChangeAspect="1"/>
          </p:cNvSpPr>
          <p:nvPr/>
        </p:nvSpPr>
        <p:spPr bwMode="auto">
          <a:xfrm>
            <a:off x="11133848" y="4887706"/>
            <a:ext cx="473963" cy="473916"/>
          </a:xfrm>
          <a:prstGeom prst="ellipse">
            <a:avLst/>
          </a:prstGeom>
          <a:noFill/>
          <a:ln w="38100" cap="flat" cmpd="sng" algn="ctr">
            <a:solidFill>
              <a:srgbClr val="3B8A97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68910">
              <a:defRPr/>
            </a:pPr>
            <a:r>
              <a:rPr lang="es-MX" sz="2000" b="1" kern="0" dirty="0">
                <a:solidFill>
                  <a:srgbClr val="3272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s-SV" sz="2000" b="1" kern="0" dirty="0">
              <a:solidFill>
                <a:srgbClr val="32727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出自【趣你的PPT】(微信:qunideppt)：最优质的PPT资源库"/>
          <p:cNvSpPr txBox="1"/>
          <p:nvPr/>
        </p:nvSpPr>
        <p:spPr>
          <a:xfrm>
            <a:off x="863600" y="199348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20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出自【趣你的PPT】(微信:qunideppt)：最优质的PPT资源库"/>
          <p:cNvSpPr/>
          <p:nvPr/>
        </p:nvSpPr>
        <p:spPr bwMode="auto">
          <a:xfrm>
            <a:off x="1057626" y="3395867"/>
            <a:ext cx="83156" cy="164947"/>
          </a:xfrm>
          <a:custGeom>
            <a:avLst/>
            <a:gdLst>
              <a:gd name="T0" fmla="*/ 0 w 61"/>
              <a:gd name="T1" fmla="*/ 18 h 121"/>
              <a:gd name="T2" fmla="*/ 22 w 61"/>
              <a:gd name="T3" fmla="*/ 18 h 121"/>
              <a:gd name="T4" fmla="*/ 22 w 61"/>
              <a:gd name="T5" fmla="*/ 121 h 121"/>
              <a:gd name="T6" fmla="*/ 40 w 61"/>
              <a:gd name="T7" fmla="*/ 121 h 121"/>
              <a:gd name="T8" fmla="*/ 40 w 61"/>
              <a:gd name="T9" fmla="*/ 18 h 121"/>
              <a:gd name="T10" fmla="*/ 61 w 61"/>
              <a:gd name="T11" fmla="*/ 18 h 121"/>
              <a:gd name="T12" fmla="*/ 61 w 61"/>
              <a:gd name="T13" fmla="*/ 0 h 121"/>
              <a:gd name="T14" fmla="*/ 0 w 61"/>
              <a:gd name="T15" fmla="*/ 0 h 121"/>
              <a:gd name="T16" fmla="*/ 0 w 61"/>
              <a:gd name="T17" fmla="*/ 1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21">
                <a:moveTo>
                  <a:pt x="0" y="18"/>
                </a:moveTo>
                <a:lnTo>
                  <a:pt x="22" y="18"/>
                </a:lnTo>
                <a:lnTo>
                  <a:pt x="22" y="121"/>
                </a:lnTo>
                <a:lnTo>
                  <a:pt x="40" y="121"/>
                </a:lnTo>
                <a:lnTo>
                  <a:pt x="40" y="18"/>
                </a:lnTo>
                <a:lnTo>
                  <a:pt x="61" y="18"/>
                </a:lnTo>
                <a:lnTo>
                  <a:pt x="61" y="0"/>
                </a:lnTo>
                <a:lnTo>
                  <a:pt x="0" y="0"/>
                </a:lnTo>
                <a:lnTo>
                  <a:pt x="0" y="1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52" name="出自【趣你的PPT】(微信:qunideppt)：最优质的PPT资源库"/>
          <p:cNvSpPr/>
          <p:nvPr/>
        </p:nvSpPr>
        <p:spPr bwMode="auto">
          <a:xfrm>
            <a:off x="1217120" y="3207746"/>
            <a:ext cx="21811" cy="94060"/>
          </a:xfrm>
          <a:custGeom>
            <a:avLst/>
            <a:gdLst>
              <a:gd name="T0" fmla="*/ 3 w 6"/>
              <a:gd name="T1" fmla="*/ 26 h 26"/>
              <a:gd name="T2" fmla="*/ 5 w 6"/>
              <a:gd name="T3" fmla="*/ 25 h 26"/>
              <a:gd name="T4" fmla="*/ 6 w 6"/>
              <a:gd name="T5" fmla="*/ 23 h 26"/>
              <a:gd name="T6" fmla="*/ 6 w 6"/>
              <a:gd name="T7" fmla="*/ 3 h 26"/>
              <a:gd name="T8" fmla="*/ 5 w 6"/>
              <a:gd name="T9" fmla="*/ 1 h 26"/>
              <a:gd name="T10" fmla="*/ 3 w 6"/>
              <a:gd name="T11" fmla="*/ 0 h 26"/>
              <a:gd name="T12" fmla="*/ 0 w 6"/>
              <a:gd name="T13" fmla="*/ 1 h 26"/>
              <a:gd name="T14" fmla="*/ 0 w 6"/>
              <a:gd name="T15" fmla="*/ 3 h 26"/>
              <a:gd name="T16" fmla="*/ 0 w 6"/>
              <a:gd name="T17" fmla="*/ 23 h 26"/>
              <a:gd name="T18" fmla="*/ 0 w 6"/>
              <a:gd name="T19" fmla="*/ 25 h 26"/>
              <a:gd name="T20" fmla="*/ 3 w 6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" h="26">
                <a:moveTo>
                  <a:pt x="3" y="26"/>
                </a:moveTo>
                <a:cubicBezTo>
                  <a:pt x="4" y="26"/>
                  <a:pt x="5" y="26"/>
                  <a:pt x="5" y="25"/>
                </a:cubicBezTo>
                <a:cubicBezTo>
                  <a:pt x="6" y="25"/>
                  <a:pt x="6" y="24"/>
                  <a:pt x="6" y="23"/>
                </a:cubicBezTo>
                <a:cubicBezTo>
                  <a:pt x="6" y="3"/>
                  <a:pt x="6" y="3"/>
                  <a:pt x="6" y="3"/>
                </a:cubicBezTo>
                <a:cubicBezTo>
                  <a:pt x="6" y="2"/>
                  <a:pt x="6" y="1"/>
                  <a:pt x="5" y="1"/>
                </a:cubicBezTo>
                <a:cubicBezTo>
                  <a:pt x="5" y="0"/>
                  <a:pt x="4" y="0"/>
                  <a:pt x="3" y="0"/>
                </a:cubicBez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4"/>
                  <a:pt x="0" y="25"/>
                  <a:pt x="0" y="25"/>
                </a:cubicBezTo>
                <a:cubicBezTo>
                  <a:pt x="1" y="26"/>
                  <a:pt x="2" y="26"/>
                  <a:pt x="3" y="26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53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241658" y="3395867"/>
            <a:ext cx="68160" cy="164947"/>
          </a:xfrm>
          <a:custGeom>
            <a:avLst/>
            <a:gdLst>
              <a:gd name="T0" fmla="*/ 13 w 19"/>
              <a:gd name="T1" fmla="*/ 12 h 46"/>
              <a:gd name="T2" fmla="*/ 9 w 19"/>
              <a:gd name="T3" fmla="*/ 12 h 46"/>
              <a:gd name="T4" fmla="*/ 6 w 19"/>
              <a:gd name="T5" fmla="*/ 15 h 46"/>
              <a:gd name="T6" fmla="*/ 6 w 19"/>
              <a:gd name="T7" fmla="*/ 0 h 46"/>
              <a:gd name="T8" fmla="*/ 0 w 19"/>
              <a:gd name="T9" fmla="*/ 0 h 46"/>
              <a:gd name="T10" fmla="*/ 0 w 19"/>
              <a:gd name="T11" fmla="*/ 46 h 46"/>
              <a:gd name="T12" fmla="*/ 6 w 19"/>
              <a:gd name="T13" fmla="*/ 46 h 46"/>
              <a:gd name="T14" fmla="*/ 6 w 19"/>
              <a:gd name="T15" fmla="*/ 43 h 46"/>
              <a:gd name="T16" fmla="*/ 9 w 19"/>
              <a:gd name="T17" fmla="*/ 45 h 46"/>
              <a:gd name="T18" fmla="*/ 13 w 19"/>
              <a:gd name="T19" fmla="*/ 46 h 46"/>
              <a:gd name="T20" fmla="*/ 18 w 19"/>
              <a:gd name="T21" fmla="*/ 44 h 46"/>
              <a:gd name="T22" fmla="*/ 19 w 19"/>
              <a:gd name="T23" fmla="*/ 39 h 46"/>
              <a:gd name="T24" fmla="*/ 19 w 19"/>
              <a:gd name="T25" fmla="*/ 20 h 46"/>
              <a:gd name="T26" fmla="*/ 17 w 19"/>
              <a:gd name="T27" fmla="*/ 14 h 46"/>
              <a:gd name="T28" fmla="*/ 13 w 19"/>
              <a:gd name="T29" fmla="*/ 12 h 46"/>
              <a:gd name="T30" fmla="*/ 12 w 19"/>
              <a:gd name="T31" fmla="*/ 38 h 46"/>
              <a:gd name="T32" fmla="*/ 12 w 19"/>
              <a:gd name="T33" fmla="*/ 40 h 46"/>
              <a:gd name="T34" fmla="*/ 10 w 19"/>
              <a:gd name="T35" fmla="*/ 41 h 46"/>
              <a:gd name="T36" fmla="*/ 8 w 19"/>
              <a:gd name="T37" fmla="*/ 41 h 46"/>
              <a:gd name="T38" fmla="*/ 6 w 19"/>
              <a:gd name="T39" fmla="*/ 39 h 46"/>
              <a:gd name="T40" fmla="*/ 6 w 19"/>
              <a:gd name="T41" fmla="*/ 18 h 46"/>
              <a:gd name="T42" fmla="*/ 8 w 19"/>
              <a:gd name="T43" fmla="*/ 17 h 46"/>
              <a:gd name="T44" fmla="*/ 9 w 19"/>
              <a:gd name="T45" fmla="*/ 17 h 46"/>
              <a:gd name="T46" fmla="*/ 11 w 19"/>
              <a:gd name="T47" fmla="*/ 18 h 46"/>
              <a:gd name="T48" fmla="*/ 12 w 19"/>
              <a:gd name="T49" fmla="*/ 20 h 46"/>
              <a:gd name="T50" fmla="*/ 12 w 19"/>
              <a:gd name="T51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" h="46">
                <a:moveTo>
                  <a:pt x="13" y="12"/>
                </a:moveTo>
                <a:cubicBezTo>
                  <a:pt x="11" y="12"/>
                  <a:pt x="10" y="12"/>
                  <a:pt x="9" y="12"/>
                </a:cubicBezTo>
                <a:cubicBezTo>
                  <a:pt x="8" y="13"/>
                  <a:pt x="7" y="14"/>
                  <a:pt x="6" y="15"/>
                </a:cubicBezTo>
                <a:cubicBezTo>
                  <a:pt x="6" y="0"/>
                  <a:pt x="6" y="0"/>
                  <a:pt x="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"/>
                  <a:pt x="0" y="46"/>
                  <a:pt x="0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6" y="43"/>
                  <a:pt x="6" y="43"/>
                  <a:pt x="6" y="43"/>
                </a:cubicBezTo>
                <a:cubicBezTo>
                  <a:pt x="7" y="44"/>
                  <a:pt x="8" y="45"/>
                  <a:pt x="9" y="45"/>
                </a:cubicBezTo>
                <a:cubicBezTo>
                  <a:pt x="10" y="46"/>
                  <a:pt x="12" y="46"/>
                  <a:pt x="13" y="46"/>
                </a:cubicBezTo>
                <a:cubicBezTo>
                  <a:pt x="15" y="46"/>
                  <a:pt x="16" y="46"/>
                  <a:pt x="18" y="44"/>
                </a:cubicBezTo>
                <a:cubicBezTo>
                  <a:pt x="19" y="43"/>
                  <a:pt x="19" y="41"/>
                  <a:pt x="19" y="39"/>
                </a:cubicBezTo>
                <a:cubicBezTo>
                  <a:pt x="19" y="20"/>
                  <a:pt x="19" y="20"/>
                  <a:pt x="19" y="20"/>
                </a:cubicBezTo>
                <a:cubicBezTo>
                  <a:pt x="19" y="17"/>
                  <a:pt x="19" y="15"/>
                  <a:pt x="17" y="14"/>
                </a:cubicBezTo>
                <a:cubicBezTo>
                  <a:pt x="16" y="12"/>
                  <a:pt x="15" y="12"/>
                  <a:pt x="13" y="12"/>
                </a:cubicBezTo>
                <a:close/>
                <a:moveTo>
                  <a:pt x="12" y="38"/>
                </a:moveTo>
                <a:cubicBezTo>
                  <a:pt x="12" y="39"/>
                  <a:pt x="12" y="40"/>
                  <a:pt x="12" y="40"/>
                </a:cubicBezTo>
                <a:cubicBezTo>
                  <a:pt x="11" y="41"/>
                  <a:pt x="11" y="41"/>
                  <a:pt x="10" y="41"/>
                </a:cubicBezTo>
                <a:cubicBezTo>
                  <a:pt x="9" y="41"/>
                  <a:pt x="9" y="41"/>
                  <a:pt x="8" y="41"/>
                </a:cubicBezTo>
                <a:cubicBezTo>
                  <a:pt x="8" y="40"/>
                  <a:pt x="7" y="40"/>
                  <a:pt x="6" y="39"/>
                </a:cubicBezTo>
                <a:cubicBezTo>
                  <a:pt x="6" y="18"/>
                  <a:pt x="6" y="18"/>
                  <a:pt x="6" y="18"/>
                </a:cubicBezTo>
                <a:cubicBezTo>
                  <a:pt x="7" y="18"/>
                  <a:pt x="7" y="17"/>
                  <a:pt x="8" y="17"/>
                </a:cubicBezTo>
                <a:cubicBezTo>
                  <a:pt x="8" y="17"/>
                  <a:pt x="9" y="17"/>
                  <a:pt x="9" y="17"/>
                </a:cubicBezTo>
                <a:cubicBezTo>
                  <a:pt x="10" y="17"/>
                  <a:pt x="11" y="17"/>
                  <a:pt x="11" y="18"/>
                </a:cubicBezTo>
                <a:cubicBezTo>
                  <a:pt x="12" y="18"/>
                  <a:pt x="12" y="19"/>
                  <a:pt x="12" y="20"/>
                </a:cubicBezTo>
                <a:lnTo>
                  <a:pt x="12" y="38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54" name="出自【趣你的PPT】(微信:qunideppt)：最优质的PPT资源库"/>
          <p:cNvSpPr/>
          <p:nvPr/>
        </p:nvSpPr>
        <p:spPr bwMode="auto">
          <a:xfrm>
            <a:off x="1151687" y="3439490"/>
            <a:ext cx="72250" cy="121324"/>
          </a:xfrm>
          <a:custGeom>
            <a:avLst/>
            <a:gdLst>
              <a:gd name="T0" fmla="*/ 13 w 20"/>
              <a:gd name="T1" fmla="*/ 26 h 34"/>
              <a:gd name="T2" fmla="*/ 11 w 20"/>
              <a:gd name="T3" fmla="*/ 27 h 34"/>
              <a:gd name="T4" fmla="*/ 9 w 20"/>
              <a:gd name="T5" fmla="*/ 28 h 34"/>
              <a:gd name="T6" fmla="*/ 7 w 20"/>
              <a:gd name="T7" fmla="*/ 28 h 34"/>
              <a:gd name="T8" fmla="*/ 7 w 20"/>
              <a:gd name="T9" fmla="*/ 26 h 34"/>
              <a:gd name="T10" fmla="*/ 7 w 20"/>
              <a:gd name="T11" fmla="*/ 0 h 34"/>
              <a:gd name="T12" fmla="*/ 0 w 20"/>
              <a:gd name="T13" fmla="*/ 0 h 34"/>
              <a:gd name="T14" fmla="*/ 0 w 20"/>
              <a:gd name="T15" fmla="*/ 28 h 34"/>
              <a:gd name="T16" fmla="*/ 1 w 20"/>
              <a:gd name="T17" fmla="*/ 33 h 34"/>
              <a:gd name="T18" fmla="*/ 5 w 20"/>
              <a:gd name="T19" fmla="*/ 34 h 34"/>
              <a:gd name="T20" fmla="*/ 9 w 20"/>
              <a:gd name="T21" fmla="*/ 33 h 34"/>
              <a:gd name="T22" fmla="*/ 13 w 20"/>
              <a:gd name="T23" fmla="*/ 30 h 34"/>
              <a:gd name="T24" fmla="*/ 13 w 20"/>
              <a:gd name="T25" fmla="*/ 34 h 34"/>
              <a:gd name="T26" fmla="*/ 20 w 20"/>
              <a:gd name="T27" fmla="*/ 34 h 34"/>
              <a:gd name="T28" fmla="*/ 20 w 20"/>
              <a:gd name="T29" fmla="*/ 0 h 34"/>
              <a:gd name="T30" fmla="*/ 13 w 20"/>
              <a:gd name="T31" fmla="*/ 0 h 34"/>
              <a:gd name="T32" fmla="*/ 13 w 20"/>
              <a:gd name="T33" fmla="*/ 2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4">
                <a:moveTo>
                  <a:pt x="13" y="26"/>
                </a:moveTo>
                <a:cubicBezTo>
                  <a:pt x="12" y="26"/>
                  <a:pt x="11" y="27"/>
                  <a:pt x="11" y="27"/>
                </a:cubicBezTo>
                <a:cubicBezTo>
                  <a:pt x="10" y="28"/>
                  <a:pt x="9" y="28"/>
                  <a:pt x="9" y="28"/>
                </a:cubicBezTo>
                <a:cubicBezTo>
                  <a:pt x="8" y="28"/>
                  <a:pt x="8" y="28"/>
                  <a:pt x="7" y="28"/>
                </a:cubicBezTo>
                <a:cubicBezTo>
                  <a:pt x="7" y="27"/>
                  <a:pt x="7" y="27"/>
                  <a:pt x="7" y="26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2"/>
                  <a:pt x="1" y="33"/>
                </a:cubicBezTo>
                <a:cubicBezTo>
                  <a:pt x="2" y="34"/>
                  <a:pt x="3" y="34"/>
                  <a:pt x="5" y="34"/>
                </a:cubicBezTo>
                <a:cubicBezTo>
                  <a:pt x="6" y="34"/>
                  <a:pt x="8" y="34"/>
                  <a:pt x="9" y="33"/>
                </a:cubicBezTo>
                <a:cubicBezTo>
                  <a:pt x="10" y="32"/>
                  <a:pt x="12" y="31"/>
                  <a:pt x="13" y="30"/>
                </a:cubicBezTo>
                <a:cubicBezTo>
                  <a:pt x="13" y="34"/>
                  <a:pt x="13" y="34"/>
                  <a:pt x="13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0"/>
                  <a:pt x="20" y="0"/>
                  <a:pt x="20" y="0"/>
                </a:cubicBezTo>
                <a:cubicBezTo>
                  <a:pt x="13" y="0"/>
                  <a:pt x="13" y="0"/>
                  <a:pt x="13" y="0"/>
                </a:cubicBezTo>
                <a:lnTo>
                  <a:pt x="13" y="2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5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835425" y="2996450"/>
            <a:ext cx="781113" cy="781112"/>
          </a:xfrm>
          <a:custGeom>
            <a:avLst/>
            <a:gdLst>
              <a:gd name="T0" fmla="*/ 108 w 217"/>
              <a:gd name="T1" fmla="*/ 0 h 217"/>
              <a:gd name="T2" fmla="*/ 0 w 217"/>
              <a:gd name="T3" fmla="*/ 108 h 217"/>
              <a:gd name="T4" fmla="*/ 108 w 217"/>
              <a:gd name="T5" fmla="*/ 217 h 217"/>
              <a:gd name="T6" fmla="*/ 217 w 217"/>
              <a:gd name="T7" fmla="*/ 108 h 217"/>
              <a:gd name="T8" fmla="*/ 108 w 217"/>
              <a:gd name="T9" fmla="*/ 0 h 217"/>
              <a:gd name="T10" fmla="*/ 126 w 217"/>
              <a:gd name="T11" fmla="*/ 53 h 217"/>
              <a:gd name="T12" fmla="*/ 134 w 217"/>
              <a:gd name="T13" fmla="*/ 53 h 217"/>
              <a:gd name="T14" fmla="*/ 134 w 217"/>
              <a:gd name="T15" fmla="*/ 82 h 217"/>
              <a:gd name="T16" fmla="*/ 134 w 217"/>
              <a:gd name="T17" fmla="*/ 84 h 217"/>
              <a:gd name="T18" fmla="*/ 136 w 217"/>
              <a:gd name="T19" fmla="*/ 84 h 217"/>
              <a:gd name="T20" fmla="*/ 138 w 217"/>
              <a:gd name="T21" fmla="*/ 84 h 217"/>
              <a:gd name="T22" fmla="*/ 140 w 217"/>
              <a:gd name="T23" fmla="*/ 82 h 217"/>
              <a:gd name="T24" fmla="*/ 140 w 217"/>
              <a:gd name="T25" fmla="*/ 53 h 217"/>
              <a:gd name="T26" fmla="*/ 148 w 217"/>
              <a:gd name="T27" fmla="*/ 53 h 217"/>
              <a:gd name="T28" fmla="*/ 148 w 217"/>
              <a:gd name="T29" fmla="*/ 91 h 217"/>
              <a:gd name="T30" fmla="*/ 140 w 217"/>
              <a:gd name="T31" fmla="*/ 91 h 217"/>
              <a:gd name="T32" fmla="*/ 140 w 217"/>
              <a:gd name="T33" fmla="*/ 86 h 217"/>
              <a:gd name="T34" fmla="*/ 136 w 217"/>
              <a:gd name="T35" fmla="*/ 90 h 217"/>
              <a:gd name="T36" fmla="*/ 131 w 217"/>
              <a:gd name="T37" fmla="*/ 91 h 217"/>
              <a:gd name="T38" fmla="*/ 127 w 217"/>
              <a:gd name="T39" fmla="*/ 89 h 217"/>
              <a:gd name="T40" fmla="*/ 126 w 217"/>
              <a:gd name="T41" fmla="*/ 84 h 217"/>
              <a:gd name="T42" fmla="*/ 126 w 217"/>
              <a:gd name="T43" fmla="*/ 53 h 217"/>
              <a:gd name="T44" fmla="*/ 98 w 217"/>
              <a:gd name="T45" fmla="*/ 62 h 217"/>
              <a:gd name="T46" fmla="*/ 101 w 217"/>
              <a:gd name="T47" fmla="*/ 55 h 217"/>
              <a:gd name="T48" fmla="*/ 109 w 217"/>
              <a:gd name="T49" fmla="*/ 52 h 217"/>
              <a:gd name="T50" fmla="*/ 117 w 217"/>
              <a:gd name="T51" fmla="*/ 55 h 217"/>
              <a:gd name="T52" fmla="*/ 120 w 217"/>
              <a:gd name="T53" fmla="*/ 62 h 217"/>
              <a:gd name="T54" fmla="*/ 120 w 217"/>
              <a:gd name="T55" fmla="*/ 81 h 217"/>
              <a:gd name="T56" fmla="*/ 117 w 217"/>
              <a:gd name="T57" fmla="*/ 89 h 217"/>
              <a:gd name="T58" fmla="*/ 109 w 217"/>
              <a:gd name="T59" fmla="*/ 91 h 217"/>
              <a:gd name="T60" fmla="*/ 101 w 217"/>
              <a:gd name="T61" fmla="*/ 89 h 217"/>
              <a:gd name="T62" fmla="*/ 98 w 217"/>
              <a:gd name="T63" fmla="*/ 81 h 217"/>
              <a:gd name="T64" fmla="*/ 98 w 217"/>
              <a:gd name="T65" fmla="*/ 62 h 217"/>
              <a:gd name="T66" fmla="*/ 77 w 217"/>
              <a:gd name="T67" fmla="*/ 40 h 217"/>
              <a:gd name="T68" fmla="*/ 83 w 217"/>
              <a:gd name="T69" fmla="*/ 60 h 217"/>
              <a:gd name="T70" fmla="*/ 83 w 217"/>
              <a:gd name="T71" fmla="*/ 60 h 217"/>
              <a:gd name="T72" fmla="*/ 88 w 217"/>
              <a:gd name="T73" fmla="*/ 40 h 217"/>
              <a:gd name="T74" fmla="*/ 97 w 217"/>
              <a:gd name="T75" fmla="*/ 40 h 217"/>
              <a:gd name="T76" fmla="*/ 87 w 217"/>
              <a:gd name="T77" fmla="*/ 70 h 217"/>
              <a:gd name="T78" fmla="*/ 87 w 217"/>
              <a:gd name="T79" fmla="*/ 91 h 217"/>
              <a:gd name="T80" fmla="*/ 79 w 217"/>
              <a:gd name="T81" fmla="*/ 91 h 217"/>
              <a:gd name="T82" fmla="*/ 79 w 217"/>
              <a:gd name="T83" fmla="*/ 71 h 217"/>
              <a:gd name="T84" fmla="*/ 68 w 217"/>
              <a:gd name="T85" fmla="*/ 40 h 217"/>
              <a:gd name="T86" fmla="*/ 77 w 217"/>
              <a:gd name="T87" fmla="*/ 40 h 217"/>
              <a:gd name="T88" fmla="*/ 177 w 217"/>
              <a:gd name="T89" fmla="*/ 146 h 217"/>
              <a:gd name="T90" fmla="*/ 152 w 217"/>
              <a:gd name="T91" fmla="*/ 171 h 217"/>
              <a:gd name="T92" fmla="*/ 68 w 217"/>
              <a:gd name="T93" fmla="*/ 171 h 217"/>
              <a:gd name="T94" fmla="*/ 43 w 217"/>
              <a:gd name="T95" fmla="*/ 146 h 217"/>
              <a:gd name="T96" fmla="*/ 43 w 217"/>
              <a:gd name="T97" fmla="*/ 127 h 217"/>
              <a:gd name="T98" fmla="*/ 68 w 217"/>
              <a:gd name="T99" fmla="*/ 102 h 217"/>
              <a:gd name="T100" fmla="*/ 152 w 217"/>
              <a:gd name="T101" fmla="*/ 102 h 217"/>
              <a:gd name="T102" fmla="*/ 177 w 217"/>
              <a:gd name="T103" fmla="*/ 127 h 217"/>
              <a:gd name="T104" fmla="*/ 177 w 217"/>
              <a:gd name="T105" fmla="*/ 146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7" h="217">
                <a:moveTo>
                  <a:pt x="108" y="0"/>
                </a:moveTo>
                <a:cubicBezTo>
                  <a:pt x="48" y="0"/>
                  <a:pt x="0" y="48"/>
                  <a:pt x="0" y="108"/>
                </a:cubicBezTo>
                <a:cubicBezTo>
                  <a:pt x="0" y="169"/>
                  <a:pt x="48" y="217"/>
                  <a:pt x="108" y="217"/>
                </a:cubicBezTo>
                <a:cubicBezTo>
                  <a:pt x="169" y="217"/>
                  <a:pt x="217" y="169"/>
                  <a:pt x="217" y="108"/>
                </a:cubicBezTo>
                <a:cubicBezTo>
                  <a:pt x="217" y="48"/>
                  <a:pt x="169" y="0"/>
                  <a:pt x="108" y="0"/>
                </a:cubicBezTo>
                <a:close/>
                <a:moveTo>
                  <a:pt x="126" y="53"/>
                </a:moveTo>
                <a:cubicBezTo>
                  <a:pt x="134" y="53"/>
                  <a:pt x="134" y="53"/>
                  <a:pt x="134" y="53"/>
                </a:cubicBezTo>
                <a:cubicBezTo>
                  <a:pt x="134" y="82"/>
                  <a:pt x="134" y="82"/>
                  <a:pt x="134" y="82"/>
                </a:cubicBezTo>
                <a:cubicBezTo>
                  <a:pt x="134" y="83"/>
                  <a:pt x="134" y="83"/>
                  <a:pt x="134" y="84"/>
                </a:cubicBezTo>
                <a:cubicBezTo>
                  <a:pt x="134" y="84"/>
                  <a:pt x="135" y="84"/>
                  <a:pt x="136" y="84"/>
                </a:cubicBezTo>
                <a:cubicBezTo>
                  <a:pt x="136" y="84"/>
                  <a:pt x="137" y="84"/>
                  <a:pt x="138" y="84"/>
                </a:cubicBezTo>
                <a:cubicBezTo>
                  <a:pt x="139" y="83"/>
                  <a:pt x="139" y="82"/>
                  <a:pt x="140" y="82"/>
                </a:cubicBezTo>
                <a:cubicBezTo>
                  <a:pt x="140" y="53"/>
                  <a:pt x="140" y="53"/>
                  <a:pt x="140" y="53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40" y="91"/>
                  <a:pt x="140" y="91"/>
                  <a:pt x="140" y="91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39" y="88"/>
                  <a:pt x="137" y="89"/>
                  <a:pt x="136" y="90"/>
                </a:cubicBezTo>
                <a:cubicBezTo>
                  <a:pt x="134" y="91"/>
                  <a:pt x="133" y="91"/>
                  <a:pt x="131" y="91"/>
                </a:cubicBezTo>
                <a:cubicBezTo>
                  <a:pt x="130" y="91"/>
                  <a:pt x="128" y="91"/>
                  <a:pt x="127" y="89"/>
                </a:cubicBezTo>
                <a:cubicBezTo>
                  <a:pt x="126" y="88"/>
                  <a:pt x="126" y="87"/>
                  <a:pt x="126" y="84"/>
                </a:cubicBezTo>
                <a:lnTo>
                  <a:pt x="126" y="53"/>
                </a:lnTo>
                <a:close/>
                <a:moveTo>
                  <a:pt x="98" y="62"/>
                </a:moveTo>
                <a:cubicBezTo>
                  <a:pt x="98" y="59"/>
                  <a:pt x="99" y="57"/>
                  <a:pt x="101" y="55"/>
                </a:cubicBezTo>
                <a:cubicBezTo>
                  <a:pt x="103" y="53"/>
                  <a:pt x="106" y="52"/>
                  <a:pt x="109" y="52"/>
                </a:cubicBezTo>
                <a:cubicBezTo>
                  <a:pt x="112" y="52"/>
                  <a:pt x="115" y="53"/>
                  <a:pt x="117" y="55"/>
                </a:cubicBezTo>
                <a:cubicBezTo>
                  <a:pt x="119" y="57"/>
                  <a:pt x="120" y="59"/>
                  <a:pt x="120" y="62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0" y="84"/>
                  <a:pt x="119" y="87"/>
                  <a:pt x="117" y="89"/>
                </a:cubicBezTo>
                <a:cubicBezTo>
                  <a:pt x="115" y="91"/>
                  <a:pt x="112" y="91"/>
                  <a:pt x="109" y="91"/>
                </a:cubicBezTo>
                <a:cubicBezTo>
                  <a:pt x="105" y="91"/>
                  <a:pt x="103" y="91"/>
                  <a:pt x="101" y="89"/>
                </a:cubicBezTo>
                <a:cubicBezTo>
                  <a:pt x="99" y="87"/>
                  <a:pt x="98" y="84"/>
                  <a:pt x="98" y="81"/>
                </a:cubicBezTo>
                <a:lnTo>
                  <a:pt x="98" y="62"/>
                </a:lnTo>
                <a:close/>
                <a:moveTo>
                  <a:pt x="77" y="40"/>
                </a:moveTo>
                <a:cubicBezTo>
                  <a:pt x="83" y="60"/>
                  <a:pt x="83" y="60"/>
                  <a:pt x="83" y="60"/>
                </a:cubicBezTo>
                <a:cubicBezTo>
                  <a:pt x="83" y="60"/>
                  <a:pt x="83" y="60"/>
                  <a:pt x="83" y="60"/>
                </a:cubicBezTo>
                <a:cubicBezTo>
                  <a:pt x="88" y="40"/>
                  <a:pt x="88" y="40"/>
                  <a:pt x="88" y="40"/>
                </a:cubicBezTo>
                <a:cubicBezTo>
                  <a:pt x="97" y="40"/>
                  <a:pt x="97" y="40"/>
                  <a:pt x="97" y="4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91"/>
                  <a:pt x="87" y="91"/>
                  <a:pt x="87" y="91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71"/>
                  <a:pt x="79" y="71"/>
                  <a:pt x="79" y="71"/>
                </a:cubicBezTo>
                <a:cubicBezTo>
                  <a:pt x="68" y="40"/>
                  <a:pt x="68" y="40"/>
                  <a:pt x="68" y="40"/>
                </a:cubicBezTo>
                <a:lnTo>
                  <a:pt x="77" y="40"/>
                </a:lnTo>
                <a:close/>
                <a:moveTo>
                  <a:pt x="177" y="146"/>
                </a:moveTo>
                <a:cubicBezTo>
                  <a:pt x="177" y="160"/>
                  <a:pt x="166" y="171"/>
                  <a:pt x="152" y="171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54" y="171"/>
                  <a:pt x="43" y="160"/>
                  <a:pt x="43" y="146"/>
                </a:cubicBezTo>
                <a:cubicBezTo>
                  <a:pt x="43" y="127"/>
                  <a:pt x="43" y="127"/>
                  <a:pt x="43" y="127"/>
                </a:cubicBezTo>
                <a:cubicBezTo>
                  <a:pt x="43" y="113"/>
                  <a:pt x="54" y="102"/>
                  <a:pt x="68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6" y="102"/>
                  <a:pt x="177" y="113"/>
                  <a:pt x="177" y="127"/>
                </a:cubicBezTo>
                <a:lnTo>
                  <a:pt x="177" y="146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5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324813" y="3435400"/>
            <a:ext cx="72250" cy="129503"/>
          </a:xfrm>
          <a:custGeom>
            <a:avLst/>
            <a:gdLst>
              <a:gd name="T0" fmla="*/ 10 w 20"/>
              <a:gd name="T1" fmla="*/ 0 h 36"/>
              <a:gd name="T2" fmla="*/ 3 w 20"/>
              <a:gd name="T3" fmla="*/ 3 h 36"/>
              <a:gd name="T4" fmla="*/ 0 w 20"/>
              <a:gd name="T5" fmla="*/ 10 h 36"/>
              <a:gd name="T6" fmla="*/ 0 w 20"/>
              <a:gd name="T7" fmla="*/ 25 h 36"/>
              <a:gd name="T8" fmla="*/ 2 w 20"/>
              <a:gd name="T9" fmla="*/ 33 h 36"/>
              <a:gd name="T10" fmla="*/ 9 w 20"/>
              <a:gd name="T11" fmla="*/ 36 h 36"/>
              <a:gd name="T12" fmla="*/ 17 w 20"/>
              <a:gd name="T13" fmla="*/ 33 h 36"/>
              <a:gd name="T14" fmla="*/ 20 w 20"/>
              <a:gd name="T15" fmla="*/ 25 h 36"/>
              <a:gd name="T16" fmla="*/ 20 w 20"/>
              <a:gd name="T17" fmla="*/ 23 h 36"/>
              <a:gd name="T18" fmla="*/ 13 w 20"/>
              <a:gd name="T19" fmla="*/ 23 h 36"/>
              <a:gd name="T20" fmla="*/ 13 w 20"/>
              <a:gd name="T21" fmla="*/ 25 h 36"/>
              <a:gd name="T22" fmla="*/ 12 w 20"/>
              <a:gd name="T23" fmla="*/ 29 h 36"/>
              <a:gd name="T24" fmla="*/ 10 w 20"/>
              <a:gd name="T25" fmla="*/ 30 h 36"/>
              <a:gd name="T26" fmla="*/ 7 w 20"/>
              <a:gd name="T27" fmla="*/ 29 h 36"/>
              <a:gd name="T28" fmla="*/ 7 w 20"/>
              <a:gd name="T29" fmla="*/ 25 h 36"/>
              <a:gd name="T30" fmla="*/ 7 w 20"/>
              <a:gd name="T31" fmla="*/ 19 h 36"/>
              <a:gd name="T32" fmla="*/ 20 w 20"/>
              <a:gd name="T33" fmla="*/ 19 h 36"/>
              <a:gd name="T34" fmla="*/ 20 w 20"/>
              <a:gd name="T35" fmla="*/ 10 h 36"/>
              <a:gd name="T36" fmla="*/ 17 w 20"/>
              <a:gd name="T37" fmla="*/ 3 h 36"/>
              <a:gd name="T38" fmla="*/ 10 w 20"/>
              <a:gd name="T39" fmla="*/ 0 h 36"/>
              <a:gd name="T40" fmla="*/ 13 w 20"/>
              <a:gd name="T41" fmla="*/ 13 h 36"/>
              <a:gd name="T42" fmla="*/ 7 w 20"/>
              <a:gd name="T43" fmla="*/ 13 h 36"/>
              <a:gd name="T44" fmla="*/ 7 w 20"/>
              <a:gd name="T45" fmla="*/ 10 h 36"/>
              <a:gd name="T46" fmla="*/ 7 w 20"/>
              <a:gd name="T47" fmla="*/ 7 h 36"/>
              <a:gd name="T48" fmla="*/ 10 w 20"/>
              <a:gd name="T49" fmla="*/ 6 h 36"/>
              <a:gd name="T50" fmla="*/ 12 w 20"/>
              <a:gd name="T51" fmla="*/ 7 h 36"/>
              <a:gd name="T52" fmla="*/ 13 w 20"/>
              <a:gd name="T53" fmla="*/ 10 h 36"/>
              <a:gd name="T54" fmla="*/ 13 w 20"/>
              <a:gd name="T55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" h="36">
                <a:moveTo>
                  <a:pt x="10" y="0"/>
                </a:moveTo>
                <a:cubicBezTo>
                  <a:pt x="7" y="0"/>
                  <a:pt x="4" y="1"/>
                  <a:pt x="3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8"/>
                  <a:pt x="1" y="31"/>
                  <a:pt x="2" y="33"/>
                </a:cubicBezTo>
                <a:cubicBezTo>
                  <a:pt x="4" y="35"/>
                  <a:pt x="6" y="36"/>
                  <a:pt x="9" y="36"/>
                </a:cubicBezTo>
                <a:cubicBezTo>
                  <a:pt x="13" y="36"/>
                  <a:pt x="15" y="35"/>
                  <a:pt x="17" y="33"/>
                </a:cubicBezTo>
                <a:cubicBezTo>
                  <a:pt x="19" y="31"/>
                  <a:pt x="20" y="29"/>
                  <a:pt x="20" y="25"/>
                </a:cubicBezTo>
                <a:cubicBezTo>
                  <a:pt x="20" y="23"/>
                  <a:pt x="20" y="23"/>
                  <a:pt x="20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7"/>
                  <a:pt x="12" y="28"/>
                  <a:pt x="12" y="29"/>
                </a:cubicBezTo>
                <a:cubicBezTo>
                  <a:pt x="11" y="29"/>
                  <a:pt x="11" y="30"/>
                  <a:pt x="10" y="30"/>
                </a:cubicBezTo>
                <a:cubicBezTo>
                  <a:pt x="8" y="30"/>
                  <a:pt x="8" y="29"/>
                  <a:pt x="7" y="29"/>
                </a:cubicBezTo>
                <a:cubicBezTo>
                  <a:pt x="7" y="28"/>
                  <a:pt x="7" y="27"/>
                  <a:pt x="7" y="25"/>
                </a:cubicBezTo>
                <a:cubicBezTo>
                  <a:pt x="7" y="19"/>
                  <a:pt x="7" y="19"/>
                  <a:pt x="7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7"/>
                  <a:pt x="19" y="4"/>
                  <a:pt x="17" y="3"/>
                </a:cubicBezTo>
                <a:cubicBezTo>
                  <a:pt x="15" y="1"/>
                  <a:pt x="13" y="0"/>
                  <a:pt x="10" y="0"/>
                </a:cubicBezTo>
                <a:close/>
                <a:moveTo>
                  <a:pt x="13" y="13"/>
                </a:moveTo>
                <a:cubicBezTo>
                  <a:pt x="7" y="13"/>
                  <a:pt x="7" y="13"/>
                  <a:pt x="7" y="13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9"/>
                  <a:pt x="7" y="8"/>
                  <a:pt x="7" y="7"/>
                </a:cubicBezTo>
                <a:cubicBezTo>
                  <a:pt x="8" y="6"/>
                  <a:pt x="9" y="6"/>
                  <a:pt x="10" y="6"/>
                </a:cubicBezTo>
                <a:cubicBezTo>
                  <a:pt x="11" y="6"/>
                  <a:pt x="11" y="6"/>
                  <a:pt x="12" y="7"/>
                </a:cubicBezTo>
                <a:cubicBezTo>
                  <a:pt x="12" y="8"/>
                  <a:pt x="13" y="9"/>
                  <a:pt x="13" y="10"/>
                </a:cubicBezTo>
                <a:lnTo>
                  <a:pt x="13" y="13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0" name="出自【趣你的PPT】(微信:qunideppt)：最优质的PPT资源库"/>
          <p:cNvSpPr/>
          <p:nvPr/>
        </p:nvSpPr>
        <p:spPr bwMode="auto">
          <a:xfrm>
            <a:off x="3900114" y="2978047"/>
            <a:ext cx="822009" cy="817919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1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2376974" y="2949420"/>
            <a:ext cx="875173" cy="87517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62" name="出自【趣你的PPT】(微信:qunideppt)：最优质的PPT资源库"/>
          <p:cNvSpPr txBox="1"/>
          <p:nvPr/>
        </p:nvSpPr>
        <p:spPr>
          <a:xfrm>
            <a:off x="2063055" y="3956606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出自【趣你的PPT】(微信:qunideppt)：最优质的PPT资源库"/>
          <p:cNvSpPr txBox="1"/>
          <p:nvPr/>
        </p:nvSpPr>
        <p:spPr>
          <a:xfrm>
            <a:off x="3624708" y="3956606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出自【趣你的PPT】(微信:qunideppt)：最优质的PPT资源库"/>
          <p:cNvSpPr/>
          <p:nvPr/>
        </p:nvSpPr>
        <p:spPr>
          <a:xfrm>
            <a:off x="835425" y="5057314"/>
            <a:ext cx="4550813" cy="5162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点击此出编辑文本内容，以表达您的项目详细资料，建议您在展示时采用微软雅黑字体。</a:t>
            </a:r>
            <a:endParaRPr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出自【趣你的PPT】(微信:qunideppt)：最优质的PPT资源库"/>
          <p:cNvSpPr txBox="1"/>
          <p:nvPr/>
        </p:nvSpPr>
        <p:spPr>
          <a:xfrm>
            <a:off x="835425" y="4675950"/>
            <a:ext cx="2071315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出自【趣你的PPT】(微信:qunideppt)：最优质的PPT资源库"/>
          <p:cNvSpPr txBox="1"/>
          <p:nvPr/>
        </p:nvSpPr>
        <p:spPr>
          <a:xfrm>
            <a:off x="480447" y="3956606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/>
          <p:cNvSpPr txBox="1"/>
          <p:nvPr/>
        </p:nvSpPr>
        <p:spPr>
          <a:xfrm>
            <a:off x="3333328" y="4390864"/>
            <a:ext cx="400627" cy="61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9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900" b="1" kern="0" dirty="0">
              <a:solidFill>
                <a:sysClr val="window" lastClr="FFFF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889168" y="1174313"/>
            <a:ext cx="400627" cy="61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9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900" b="1" kern="0" dirty="0">
              <a:solidFill>
                <a:sysClr val="window" lastClr="FFFF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365384" y="4400315"/>
            <a:ext cx="400627" cy="61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9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endParaRPr lang="zh-CN" altLang="en-US" sz="2900" b="1" kern="0" dirty="0">
              <a:solidFill>
                <a:sysClr val="window" lastClr="FFFF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任意多边形: 形状 46"/>
          <p:cNvSpPr/>
          <p:nvPr/>
        </p:nvSpPr>
        <p:spPr>
          <a:xfrm>
            <a:off x="5445406" y="1865419"/>
            <a:ext cx="1232245" cy="1232245"/>
          </a:xfrm>
          <a:custGeom>
            <a:avLst/>
            <a:gdLst>
              <a:gd name="connsiteX0" fmla="*/ 646795 w 1296144"/>
              <a:gd name="connsiteY0" fmla="*/ 172684 h 1296144"/>
              <a:gd name="connsiteX1" fmla="*/ 174242 w 1296144"/>
              <a:gd name="connsiteY1" fmla="*/ 645237 h 1296144"/>
              <a:gd name="connsiteX2" fmla="*/ 646795 w 1296144"/>
              <a:gd name="connsiteY2" fmla="*/ 1117790 h 1296144"/>
              <a:gd name="connsiteX3" fmla="*/ 1119348 w 1296144"/>
              <a:gd name="connsiteY3" fmla="*/ 645237 h 1296144"/>
              <a:gd name="connsiteX4" fmla="*/ 646795 w 1296144"/>
              <a:gd name="connsiteY4" fmla="*/ 172684 h 1296144"/>
              <a:gd name="connsiteX5" fmla="*/ 648072 w 1296144"/>
              <a:gd name="connsiteY5" fmla="*/ 0 h 1296144"/>
              <a:gd name="connsiteX6" fmla="*/ 1296144 w 1296144"/>
              <a:gd name="connsiteY6" fmla="*/ 648072 h 1296144"/>
              <a:gd name="connsiteX7" fmla="*/ 648072 w 1296144"/>
              <a:gd name="connsiteY7" fmla="*/ 1296144 h 1296144"/>
              <a:gd name="connsiteX8" fmla="*/ 0 w 1296144"/>
              <a:gd name="connsiteY8" fmla="*/ 648072 h 1296144"/>
              <a:gd name="connsiteX9" fmla="*/ 648072 w 1296144"/>
              <a:gd name="connsiteY9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6144" h="1296144">
                <a:moveTo>
                  <a:pt x="646795" y="172684"/>
                </a:moveTo>
                <a:cubicBezTo>
                  <a:pt x="385811" y="172684"/>
                  <a:pt x="174242" y="384253"/>
                  <a:pt x="174242" y="645237"/>
                </a:cubicBezTo>
                <a:cubicBezTo>
                  <a:pt x="174242" y="906221"/>
                  <a:pt x="385811" y="1117790"/>
                  <a:pt x="646795" y="1117790"/>
                </a:cubicBezTo>
                <a:cubicBezTo>
                  <a:pt x="907779" y="1117790"/>
                  <a:pt x="1119348" y="906221"/>
                  <a:pt x="1119348" y="645237"/>
                </a:cubicBezTo>
                <a:cubicBezTo>
                  <a:pt x="1119348" y="384253"/>
                  <a:pt x="907779" y="172684"/>
                  <a:pt x="646795" y="172684"/>
                </a:cubicBezTo>
                <a:close/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1005992"/>
                  <a:pt x="1005992" y="1296144"/>
                  <a:pt x="648072" y="1296144"/>
                </a:cubicBez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546877" y="1966890"/>
            <a:ext cx="1026871" cy="1026871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049309" y="3097665"/>
            <a:ext cx="69674" cy="3739157"/>
          </a:xfrm>
          <a:prstGeom prst="rect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211026" y="1885442"/>
            <a:ext cx="43465" cy="238019"/>
          </a:xfrm>
          <a:prstGeom prst="rect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878163" y="1306749"/>
            <a:ext cx="410748" cy="410748"/>
          </a:xfrm>
          <a:prstGeom prst="ellipse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任意多边形: 形状 85"/>
          <p:cNvSpPr/>
          <p:nvPr/>
        </p:nvSpPr>
        <p:spPr>
          <a:xfrm>
            <a:off x="6951483" y="4120771"/>
            <a:ext cx="1232245" cy="1232245"/>
          </a:xfrm>
          <a:custGeom>
            <a:avLst/>
            <a:gdLst>
              <a:gd name="connsiteX0" fmla="*/ 646795 w 1296144"/>
              <a:gd name="connsiteY0" fmla="*/ 172684 h 1296144"/>
              <a:gd name="connsiteX1" fmla="*/ 174242 w 1296144"/>
              <a:gd name="connsiteY1" fmla="*/ 645237 h 1296144"/>
              <a:gd name="connsiteX2" fmla="*/ 646795 w 1296144"/>
              <a:gd name="connsiteY2" fmla="*/ 1117790 h 1296144"/>
              <a:gd name="connsiteX3" fmla="*/ 1119348 w 1296144"/>
              <a:gd name="connsiteY3" fmla="*/ 645237 h 1296144"/>
              <a:gd name="connsiteX4" fmla="*/ 646795 w 1296144"/>
              <a:gd name="connsiteY4" fmla="*/ 172684 h 1296144"/>
              <a:gd name="connsiteX5" fmla="*/ 648072 w 1296144"/>
              <a:gd name="connsiteY5" fmla="*/ 0 h 1296144"/>
              <a:gd name="connsiteX6" fmla="*/ 1296144 w 1296144"/>
              <a:gd name="connsiteY6" fmla="*/ 648072 h 1296144"/>
              <a:gd name="connsiteX7" fmla="*/ 648072 w 1296144"/>
              <a:gd name="connsiteY7" fmla="*/ 1296144 h 1296144"/>
              <a:gd name="connsiteX8" fmla="*/ 0 w 1296144"/>
              <a:gd name="connsiteY8" fmla="*/ 648072 h 1296144"/>
              <a:gd name="connsiteX9" fmla="*/ 648072 w 1296144"/>
              <a:gd name="connsiteY9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6144" h="1296144">
                <a:moveTo>
                  <a:pt x="646795" y="172684"/>
                </a:moveTo>
                <a:cubicBezTo>
                  <a:pt x="385811" y="172684"/>
                  <a:pt x="174242" y="384253"/>
                  <a:pt x="174242" y="645237"/>
                </a:cubicBezTo>
                <a:cubicBezTo>
                  <a:pt x="174242" y="906221"/>
                  <a:pt x="385811" y="1117790"/>
                  <a:pt x="646795" y="1117790"/>
                </a:cubicBezTo>
                <a:cubicBezTo>
                  <a:pt x="907779" y="1117790"/>
                  <a:pt x="1119348" y="906221"/>
                  <a:pt x="1119348" y="645237"/>
                </a:cubicBezTo>
                <a:cubicBezTo>
                  <a:pt x="1119348" y="384253"/>
                  <a:pt x="907779" y="172684"/>
                  <a:pt x="646795" y="172684"/>
                </a:cubicBezTo>
                <a:close/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1005992"/>
                  <a:pt x="1005992" y="1296144"/>
                  <a:pt x="648072" y="1296144"/>
                </a:cubicBez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7052954" y="4222243"/>
            <a:ext cx="1026871" cy="1026871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7729228" y="2646225"/>
            <a:ext cx="410748" cy="410748"/>
          </a:xfrm>
          <a:prstGeom prst="ellipse">
            <a:avLst/>
          </a:pr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8349397" y="4519677"/>
            <a:ext cx="410748" cy="410748"/>
          </a:xfrm>
          <a:prstGeom prst="ellipse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 rot="16200000">
            <a:off x="8268660" y="4627774"/>
            <a:ext cx="43465" cy="238019"/>
          </a:xfrm>
          <a:prstGeom prst="rect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任意多边形: 形状 84"/>
          <p:cNvSpPr/>
          <p:nvPr/>
        </p:nvSpPr>
        <p:spPr>
          <a:xfrm>
            <a:off x="6507722" y="2807582"/>
            <a:ext cx="1232245" cy="1232245"/>
          </a:xfrm>
          <a:custGeom>
            <a:avLst/>
            <a:gdLst>
              <a:gd name="connsiteX0" fmla="*/ 646795 w 1296144"/>
              <a:gd name="connsiteY0" fmla="*/ 172684 h 1296144"/>
              <a:gd name="connsiteX1" fmla="*/ 174242 w 1296144"/>
              <a:gd name="connsiteY1" fmla="*/ 645237 h 1296144"/>
              <a:gd name="connsiteX2" fmla="*/ 646795 w 1296144"/>
              <a:gd name="connsiteY2" fmla="*/ 1117790 h 1296144"/>
              <a:gd name="connsiteX3" fmla="*/ 1119348 w 1296144"/>
              <a:gd name="connsiteY3" fmla="*/ 645237 h 1296144"/>
              <a:gd name="connsiteX4" fmla="*/ 646795 w 1296144"/>
              <a:gd name="connsiteY4" fmla="*/ 172684 h 1296144"/>
              <a:gd name="connsiteX5" fmla="*/ 648072 w 1296144"/>
              <a:gd name="connsiteY5" fmla="*/ 0 h 1296144"/>
              <a:gd name="connsiteX6" fmla="*/ 1296144 w 1296144"/>
              <a:gd name="connsiteY6" fmla="*/ 648072 h 1296144"/>
              <a:gd name="connsiteX7" fmla="*/ 648072 w 1296144"/>
              <a:gd name="connsiteY7" fmla="*/ 1296144 h 1296144"/>
              <a:gd name="connsiteX8" fmla="*/ 0 w 1296144"/>
              <a:gd name="connsiteY8" fmla="*/ 648072 h 1296144"/>
              <a:gd name="connsiteX9" fmla="*/ 648072 w 1296144"/>
              <a:gd name="connsiteY9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6144" h="1296144">
                <a:moveTo>
                  <a:pt x="646795" y="172684"/>
                </a:moveTo>
                <a:cubicBezTo>
                  <a:pt x="385811" y="172684"/>
                  <a:pt x="174242" y="384253"/>
                  <a:pt x="174242" y="645237"/>
                </a:cubicBezTo>
                <a:cubicBezTo>
                  <a:pt x="174242" y="906221"/>
                  <a:pt x="385811" y="1117790"/>
                  <a:pt x="646795" y="1117790"/>
                </a:cubicBezTo>
                <a:cubicBezTo>
                  <a:pt x="907779" y="1117790"/>
                  <a:pt x="1119348" y="906221"/>
                  <a:pt x="1119348" y="645237"/>
                </a:cubicBezTo>
                <a:cubicBezTo>
                  <a:pt x="1119348" y="384253"/>
                  <a:pt x="907779" y="172684"/>
                  <a:pt x="646795" y="172684"/>
                </a:cubicBezTo>
                <a:close/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1005992"/>
                  <a:pt x="1005992" y="1296144"/>
                  <a:pt x="648072" y="1296144"/>
                </a:cubicBez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6609193" y="2909053"/>
            <a:ext cx="1026871" cy="1026871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 rot="3600000">
            <a:off x="7680691" y="2873233"/>
            <a:ext cx="43465" cy="238019"/>
          </a:xfrm>
          <a:prstGeom prst="rect">
            <a:avLst/>
          </a:pr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507723" y="3423705"/>
            <a:ext cx="77659" cy="3446129"/>
          </a:xfrm>
          <a:prstGeom prst="rect">
            <a:avLst/>
          </a:pr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951483" y="4768517"/>
            <a:ext cx="77659" cy="2068305"/>
          </a:xfrm>
          <a:prstGeom prst="rect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任意多边形: 形状 83"/>
          <p:cNvSpPr/>
          <p:nvPr/>
        </p:nvSpPr>
        <p:spPr>
          <a:xfrm>
            <a:off x="4418536" y="2807582"/>
            <a:ext cx="1232245" cy="1232245"/>
          </a:xfrm>
          <a:custGeom>
            <a:avLst/>
            <a:gdLst>
              <a:gd name="connsiteX0" fmla="*/ 646795 w 1296144"/>
              <a:gd name="connsiteY0" fmla="*/ 172684 h 1296144"/>
              <a:gd name="connsiteX1" fmla="*/ 174242 w 1296144"/>
              <a:gd name="connsiteY1" fmla="*/ 645237 h 1296144"/>
              <a:gd name="connsiteX2" fmla="*/ 646795 w 1296144"/>
              <a:gd name="connsiteY2" fmla="*/ 1117790 h 1296144"/>
              <a:gd name="connsiteX3" fmla="*/ 1119348 w 1296144"/>
              <a:gd name="connsiteY3" fmla="*/ 645237 h 1296144"/>
              <a:gd name="connsiteX4" fmla="*/ 646795 w 1296144"/>
              <a:gd name="connsiteY4" fmla="*/ 172684 h 1296144"/>
              <a:gd name="connsiteX5" fmla="*/ 648072 w 1296144"/>
              <a:gd name="connsiteY5" fmla="*/ 0 h 1296144"/>
              <a:gd name="connsiteX6" fmla="*/ 1296144 w 1296144"/>
              <a:gd name="connsiteY6" fmla="*/ 648072 h 1296144"/>
              <a:gd name="connsiteX7" fmla="*/ 648072 w 1296144"/>
              <a:gd name="connsiteY7" fmla="*/ 1296144 h 1296144"/>
              <a:gd name="connsiteX8" fmla="*/ 0 w 1296144"/>
              <a:gd name="connsiteY8" fmla="*/ 648072 h 1296144"/>
              <a:gd name="connsiteX9" fmla="*/ 648072 w 1296144"/>
              <a:gd name="connsiteY9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6144" h="1296144">
                <a:moveTo>
                  <a:pt x="646795" y="172684"/>
                </a:moveTo>
                <a:cubicBezTo>
                  <a:pt x="385811" y="172684"/>
                  <a:pt x="174242" y="384253"/>
                  <a:pt x="174242" y="645237"/>
                </a:cubicBezTo>
                <a:cubicBezTo>
                  <a:pt x="174242" y="906221"/>
                  <a:pt x="385811" y="1117790"/>
                  <a:pt x="646795" y="1117790"/>
                </a:cubicBezTo>
                <a:cubicBezTo>
                  <a:pt x="907779" y="1117790"/>
                  <a:pt x="1119348" y="906221"/>
                  <a:pt x="1119348" y="645237"/>
                </a:cubicBezTo>
                <a:cubicBezTo>
                  <a:pt x="1119348" y="384253"/>
                  <a:pt x="907779" y="172684"/>
                  <a:pt x="646795" y="172684"/>
                </a:cubicBezTo>
                <a:close/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1005992"/>
                  <a:pt x="1005992" y="1296144"/>
                  <a:pt x="648072" y="1296144"/>
                </a:cubicBez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4520007" y="2909053"/>
            <a:ext cx="1026871" cy="1026871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任意多边形: 形状 86"/>
          <p:cNvSpPr/>
          <p:nvPr/>
        </p:nvSpPr>
        <p:spPr>
          <a:xfrm>
            <a:off x="3901453" y="4120771"/>
            <a:ext cx="1232245" cy="1232245"/>
          </a:xfrm>
          <a:custGeom>
            <a:avLst/>
            <a:gdLst>
              <a:gd name="connsiteX0" fmla="*/ 646795 w 1296144"/>
              <a:gd name="connsiteY0" fmla="*/ 172684 h 1296144"/>
              <a:gd name="connsiteX1" fmla="*/ 174242 w 1296144"/>
              <a:gd name="connsiteY1" fmla="*/ 645237 h 1296144"/>
              <a:gd name="connsiteX2" fmla="*/ 646795 w 1296144"/>
              <a:gd name="connsiteY2" fmla="*/ 1117790 h 1296144"/>
              <a:gd name="connsiteX3" fmla="*/ 1119348 w 1296144"/>
              <a:gd name="connsiteY3" fmla="*/ 645237 h 1296144"/>
              <a:gd name="connsiteX4" fmla="*/ 646795 w 1296144"/>
              <a:gd name="connsiteY4" fmla="*/ 172684 h 1296144"/>
              <a:gd name="connsiteX5" fmla="*/ 648072 w 1296144"/>
              <a:gd name="connsiteY5" fmla="*/ 0 h 1296144"/>
              <a:gd name="connsiteX6" fmla="*/ 1296144 w 1296144"/>
              <a:gd name="connsiteY6" fmla="*/ 648072 h 1296144"/>
              <a:gd name="connsiteX7" fmla="*/ 648072 w 1296144"/>
              <a:gd name="connsiteY7" fmla="*/ 1296144 h 1296144"/>
              <a:gd name="connsiteX8" fmla="*/ 0 w 1296144"/>
              <a:gd name="connsiteY8" fmla="*/ 648072 h 1296144"/>
              <a:gd name="connsiteX9" fmla="*/ 648072 w 1296144"/>
              <a:gd name="connsiteY9" fmla="*/ 0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6144" h="1296144">
                <a:moveTo>
                  <a:pt x="646795" y="172684"/>
                </a:moveTo>
                <a:cubicBezTo>
                  <a:pt x="385811" y="172684"/>
                  <a:pt x="174242" y="384253"/>
                  <a:pt x="174242" y="645237"/>
                </a:cubicBezTo>
                <a:cubicBezTo>
                  <a:pt x="174242" y="906221"/>
                  <a:pt x="385811" y="1117790"/>
                  <a:pt x="646795" y="1117790"/>
                </a:cubicBezTo>
                <a:cubicBezTo>
                  <a:pt x="907779" y="1117790"/>
                  <a:pt x="1119348" y="906221"/>
                  <a:pt x="1119348" y="645237"/>
                </a:cubicBezTo>
                <a:cubicBezTo>
                  <a:pt x="1119348" y="384253"/>
                  <a:pt x="907779" y="172684"/>
                  <a:pt x="646795" y="172684"/>
                </a:cubicBezTo>
                <a:close/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1005992"/>
                  <a:pt x="1005992" y="1296144"/>
                  <a:pt x="648072" y="1296144"/>
                </a:cubicBezTo>
                <a:cubicBezTo>
                  <a:pt x="290152" y="1296144"/>
                  <a:pt x="0" y="1005992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002924" y="4222243"/>
            <a:ext cx="1026871" cy="1026871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570050" y="3390691"/>
            <a:ext cx="77659" cy="3446129"/>
          </a:xfrm>
          <a:prstGeom prst="rect">
            <a:avLst/>
          </a:pr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054822" y="4768794"/>
            <a:ext cx="77659" cy="2068305"/>
          </a:xfrm>
          <a:prstGeom prst="rect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 rot="18000000" flipV="1">
            <a:off x="4448524" y="2900330"/>
            <a:ext cx="43465" cy="238019"/>
          </a:xfrm>
          <a:prstGeom prst="rect">
            <a:avLst/>
          </a:pr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 rot="16200000">
            <a:off x="3783893" y="4627774"/>
            <a:ext cx="43465" cy="238019"/>
          </a:xfrm>
          <a:prstGeom prst="rect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4007787" y="2659821"/>
            <a:ext cx="410748" cy="410748"/>
          </a:xfrm>
          <a:prstGeom prst="ellipse">
            <a:avLst/>
          </a:prstGeom>
          <a:solidFill>
            <a:srgbClr val="32727C"/>
          </a:solidFill>
          <a:ln w="25400" cap="flat" cmpd="sng" algn="ctr">
            <a:solidFill>
              <a:srgbClr val="32727C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323207" y="4519677"/>
            <a:ext cx="410748" cy="410748"/>
          </a:xfrm>
          <a:prstGeom prst="ellipse">
            <a:avLst/>
          </a:prstGeom>
          <a:solidFill>
            <a:srgbClr val="3B8A9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9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 Placeholder 2"/>
          <p:cNvSpPr txBox="1"/>
          <p:nvPr/>
        </p:nvSpPr>
        <p:spPr>
          <a:xfrm>
            <a:off x="8784522" y="495797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9" name="TextBox 104"/>
          <p:cNvSpPr txBox="1"/>
          <p:nvPr/>
        </p:nvSpPr>
        <p:spPr>
          <a:xfrm>
            <a:off x="8859990" y="5297251"/>
            <a:ext cx="23583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Text Placeholder 2"/>
          <p:cNvSpPr txBox="1"/>
          <p:nvPr/>
        </p:nvSpPr>
        <p:spPr>
          <a:xfrm>
            <a:off x="8253682" y="283018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TextBox 104"/>
          <p:cNvSpPr txBox="1"/>
          <p:nvPr/>
        </p:nvSpPr>
        <p:spPr>
          <a:xfrm>
            <a:off x="8329150" y="3169460"/>
            <a:ext cx="23583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2" name="出自【趣你的PPT】(微信:qunideppt)：最优质的PPT资源库"/>
          <p:cNvSpPr txBox="1"/>
          <p:nvPr/>
        </p:nvSpPr>
        <p:spPr>
          <a:xfrm>
            <a:off x="3208796" y="1274154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出自【趣你的PPT】(微信:qunideppt)：最优质的PPT资源库"/>
          <p:cNvSpPr txBox="1"/>
          <p:nvPr/>
        </p:nvSpPr>
        <p:spPr>
          <a:xfrm>
            <a:off x="3671980" y="1560059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出自【趣你的PPT】(微信:qunideppt)：最优质的PPT资源库"/>
          <p:cNvSpPr txBox="1"/>
          <p:nvPr/>
        </p:nvSpPr>
        <p:spPr>
          <a:xfrm>
            <a:off x="1370992" y="2883554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出自【趣你的PPT】(微信:qunideppt)：最优质的PPT资源库"/>
          <p:cNvSpPr txBox="1"/>
          <p:nvPr/>
        </p:nvSpPr>
        <p:spPr>
          <a:xfrm>
            <a:off x="1834176" y="3169459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出自【趣你的PPT】(微信:qunideppt)：最优质的PPT资源库"/>
          <p:cNvSpPr txBox="1"/>
          <p:nvPr/>
        </p:nvSpPr>
        <p:spPr>
          <a:xfrm>
            <a:off x="732126" y="4956588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出自【趣你的PPT】(微信:qunideppt)：最优质的PPT资源库"/>
          <p:cNvSpPr txBox="1"/>
          <p:nvPr/>
        </p:nvSpPr>
        <p:spPr>
          <a:xfrm>
            <a:off x="1195310" y="5242493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62896" y="2720504"/>
            <a:ext cx="886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62896" y="3551501"/>
            <a:ext cx="8866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en-US" altLang="zh-CN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23086" y="4099344"/>
            <a:ext cx="5145828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33678" y="1704841"/>
            <a:ext cx="2324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6"/>
          <p:cNvSpPr>
            <a:spLocks noEditPoints="1"/>
          </p:cNvSpPr>
          <p:nvPr/>
        </p:nvSpPr>
        <p:spPr bwMode="auto">
          <a:xfrm>
            <a:off x="7629543" y="3072999"/>
            <a:ext cx="434961" cy="430627"/>
          </a:xfrm>
          <a:custGeom>
            <a:avLst/>
            <a:gdLst>
              <a:gd name="T0" fmla="*/ 1358 w 3226"/>
              <a:gd name="T1" fmla="*/ 609 h 3195"/>
              <a:gd name="T2" fmla="*/ 1146 w 3226"/>
              <a:gd name="T3" fmla="*/ 711 h 3195"/>
              <a:gd name="T4" fmla="*/ 974 w 3226"/>
              <a:gd name="T5" fmla="*/ 686 h 3195"/>
              <a:gd name="T6" fmla="*/ 725 w 3226"/>
              <a:gd name="T7" fmla="*/ 1048 h 3195"/>
              <a:gd name="T8" fmla="*/ 662 w 3226"/>
              <a:gd name="T9" fmla="*/ 1270 h 3195"/>
              <a:gd name="T10" fmla="*/ 540 w 3226"/>
              <a:gd name="T11" fmla="*/ 1393 h 3195"/>
              <a:gd name="T12" fmla="*/ 567 w 3226"/>
              <a:gd name="T13" fmla="*/ 1815 h 3195"/>
              <a:gd name="T14" fmla="*/ 683 w 3226"/>
              <a:gd name="T15" fmla="*/ 1979 h 3195"/>
              <a:gd name="T16" fmla="*/ 719 w 3226"/>
              <a:gd name="T17" fmla="*/ 2176 h 3195"/>
              <a:gd name="T18" fmla="*/ 1001 w 3226"/>
              <a:gd name="T19" fmla="*/ 2494 h 3195"/>
              <a:gd name="T20" fmla="*/ 1174 w 3226"/>
              <a:gd name="T21" fmla="*/ 2495 h 3195"/>
              <a:gd name="T22" fmla="*/ 1378 w 3226"/>
              <a:gd name="T23" fmla="*/ 2609 h 3195"/>
              <a:gd name="T24" fmla="*/ 1813 w 3226"/>
              <a:gd name="T25" fmla="*/ 2690 h 3195"/>
              <a:gd name="T26" fmla="*/ 1916 w 3226"/>
              <a:gd name="T27" fmla="*/ 2552 h 3195"/>
              <a:gd name="T28" fmla="*/ 2140 w 3226"/>
              <a:gd name="T29" fmla="*/ 2475 h 3195"/>
              <a:gd name="T30" fmla="*/ 2708 w 3226"/>
              <a:gd name="T31" fmla="*/ 2490 h 3195"/>
              <a:gd name="T32" fmla="*/ 2502 w 3226"/>
              <a:gd name="T33" fmla="*/ 2089 h 3195"/>
              <a:gd name="T34" fmla="*/ 2592 w 3226"/>
              <a:gd name="T35" fmla="*/ 1872 h 3195"/>
              <a:gd name="T36" fmla="*/ 3024 w 3226"/>
              <a:gd name="T37" fmla="*/ 1733 h 3195"/>
              <a:gd name="T38" fmla="*/ 2612 w 3226"/>
              <a:gd name="T39" fmla="*/ 1345 h 3195"/>
              <a:gd name="T40" fmla="*/ 2509 w 3226"/>
              <a:gd name="T41" fmla="*/ 1135 h 3195"/>
              <a:gd name="T42" fmla="*/ 2534 w 3226"/>
              <a:gd name="T43" fmla="*/ 965 h 3195"/>
              <a:gd name="T44" fmla="*/ 2170 w 3226"/>
              <a:gd name="T45" fmla="*/ 718 h 3195"/>
              <a:gd name="T46" fmla="*/ 1944 w 3226"/>
              <a:gd name="T47" fmla="*/ 656 h 3195"/>
              <a:gd name="T48" fmla="*/ 1820 w 3226"/>
              <a:gd name="T49" fmla="*/ 535 h 3195"/>
              <a:gd name="T50" fmla="*/ 1812 w 3226"/>
              <a:gd name="T51" fmla="*/ 9 h 3195"/>
              <a:gd name="T52" fmla="*/ 1940 w 3226"/>
              <a:gd name="T53" fmla="*/ 131 h 3195"/>
              <a:gd name="T54" fmla="*/ 2428 w 3226"/>
              <a:gd name="T55" fmla="*/ 332 h 3195"/>
              <a:gd name="T56" fmla="*/ 2605 w 3226"/>
              <a:gd name="T57" fmla="*/ 335 h 3195"/>
              <a:gd name="T58" fmla="*/ 2900 w 3226"/>
              <a:gd name="T59" fmla="*/ 641 h 3195"/>
              <a:gd name="T60" fmla="*/ 2876 w 3226"/>
              <a:gd name="T61" fmla="*/ 816 h 3195"/>
              <a:gd name="T62" fmla="*/ 3122 w 3226"/>
              <a:gd name="T63" fmla="*/ 1287 h 3195"/>
              <a:gd name="T64" fmla="*/ 3224 w 3226"/>
              <a:gd name="T65" fmla="*/ 1431 h 3195"/>
              <a:gd name="T66" fmla="*/ 3190 w 3226"/>
              <a:gd name="T67" fmla="*/ 1848 h 3195"/>
              <a:gd name="T68" fmla="*/ 2755 w 3226"/>
              <a:gd name="T69" fmla="*/ 1990 h 3195"/>
              <a:gd name="T70" fmla="*/ 2908 w 3226"/>
              <a:gd name="T71" fmla="*/ 2465 h 3195"/>
              <a:gd name="T72" fmla="*/ 2851 w 3226"/>
              <a:gd name="T73" fmla="*/ 2632 h 3195"/>
              <a:gd name="T74" fmla="*/ 2514 w 3226"/>
              <a:gd name="T75" fmla="*/ 2882 h 3195"/>
              <a:gd name="T76" fmla="*/ 2077 w 3226"/>
              <a:gd name="T77" fmla="*/ 2703 h 3195"/>
              <a:gd name="T78" fmla="*/ 1890 w 3226"/>
              <a:gd name="T79" fmla="*/ 3139 h 3195"/>
              <a:gd name="T80" fmla="*/ 1476 w 3226"/>
              <a:gd name="T81" fmla="*/ 3195 h 3195"/>
              <a:gd name="T82" fmla="*/ 1317 w 3226"/>
              <a:gd name="T83" fmla="*/ 3118 h 3195"/>
              <a:gd name="T84" fmla="*/ 1087 w 3226"/>
              <a:gd name="T85" fmla="*/ 2675 h 3195"/>
              <a:gd name="T86" fmla="*/ 682 w 3226"/>
              <a:gd name="T87" fmla="*/ 2880 h 3195"/>
              <a:gd name="T88" fmla="*/ 355 w 3226"/>
              <a:gd name="T89" fmla="*/ 2607 h 3195"/>
              <a:gd name="T90" fmla="*/ 324 w 3226"/>
              <a:gd name="T91" fmla="*/ 2436 h 3195"/>
              <a:gd name="T92" fmla="*/ 162 w 3226"/>
              <a:gd name="T93" fmla="*/ 1929 h 3195"/>
              <a:gd name="T94" fmla="*/ 22 w 3226"/>
              <a:gd name="T95" fmla="*/ 1822 h 3195"/>
              <a:gd name="T96" fmla="*/ 9 w 3226"/>
              <a:gd name="T97" fmla="*/ 1401 h 3195"/>
              <a:gd name="T98" fmla="*/ 132 w 3226"/>
              <a:gd name="T99" fmla="*/ 1275 h 3195"/>
              <a:gd name="T100" fmla="*/ 335 w 3226"/>
              <a:gd name="T101" fmla="*/ 788 h 3195"/>
              <a:gd name="T102" fmla="*/ 339 w 3226"/>
              <a:gd name="T103" fmla="*/ 614 h 3195"/>
              <a:gd name="T104" fmla="*/ 651 w 3226"/>
              <a:gd name="T105" fmla="*/ 323 h 3195"/>
              <a:gd name="T106" fmla="*/ 824 w 3226"/>
              <a:gd name="T107" fmla="*/ 346 h 3195"/>
              <a:gd name="T108" fmla="*/ 1300 w 3226"/>
              <a:gd name="T109" fmla="*/ 102 h 3195"/>
              <a:gd name="T110" fmla="*/ 1445 w 3226"/>
              <a:gd name="T111" fmla="*/ 2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6" h="3195">
                <a:moveTo>
                  <a:pt x="1476" y="200"/>
                </a:moveTo>
                <a:lnTo>
                  <a:pt x="1414" y="506"/>
                </a:lnTo>
                <a:lnTo>
                  <a:pt x="1405" y="535"/>
                </a:lnTo>
                <a:lnTo>
                  <a:pt x="1394" y="562"/>
                </a:lnTo>
                <a:lnTo>
                  <a:pt x="1378" y="586"/>
                </a:lnTo>
                <a:lnTo>
                  <a:pt x="1358" y="609"/>
                </a:lnTo>
                <a:lnTo>
                  <a:pt x="1335" y="628"/>
                </a:lnTo>
                <a:lnTo>
                  <a:pt x="1311" y="643"/>
                </a:lnTo>
                <a:lnTo>
                  <a:pt x="1283" y="656"/>
                </a:lnTo>
                <a:lnTo>
                  <a:pt x="1227" y="676"/>
                </a:lnTo>
                <a:lnTo>
                  <a:pt x="1174" y="701"/>
                </a:lnTo>
                <a:lnTo>
                  <a:pt x="1146" y="711"/>
                </a:lnTo>
                <a:lnTo>
                  <a:pt x="1117" y="718"/>
                </a:lnTo>
                <a:lnTo>
                  <a:pt x="1087" y="720"/>
                </a:lnTo>
                <a:lnTo>
                  <a:pt x="1057" y="718"/>
                </a:lnTo>
                <a:lnTo>
                  <a:pt x="1028" y="711"/>
                </a:lnTo>
                <a:lnTo>
                  <a:pt x="1001" y="701"/>
                </a:lnTo>
                <a:lnTo>
                  <a:pt x="974" y="686"/>
                </a:lnTo>
                <a:lnTo>
                  <a:pt x="711" y="513"/>
                </a:lnTo>
                <a:lnTo>
                  <a:pt x="518" y="705"/>
                </a:lnTo>
                <a:lnTo>
                  <a:pt x="693" y="965"/>
                </a:lnTo>
                <a:lnTo>
                  <a:pt x="708" y="992"/>
                </a:lnTo>
                <a:lnTo>
                  <a:pt x="719" y="1019"/>
                </a:lnTo>
                <a:lnTo>
                  <a:pt x="725" y="1048"/>
                </a:lnTo>
                <a:lnTo>
                  <a:pt x="727" y="1077"/>
                </a:lnTo>
                <a:lnTo>
                  <a:pt x="725" y="1106"/>
                </a:lnTo>
                <a:lnTo>
                  <a:pt x="718" y="1135"/>
                </a:lnTo>
                <a:lnTo>
                  <a:pt x="706" y="1163"/>
                </a:lnTo>
                <a:lnTo>
                  <a:pt x="683" y="1216"/>
                </a:lnTo>
                <a:lnTo>
                  <a:pt x="662" y="1270"/>
                </a:lnTo>
                <a:lnTo>
                  <a:pt x="650" y="1298"/>
                </a:lnTo>
                <a:lnTo>
                  <a:pt x="634" y="1323"/>
                </a:lnTo>
                <a:lnTo>
                  <a:pt x="615" y="1345"/>
                </a:lnTo>
                <a:lnTo>
                  <a:pt x="592" y="1364"/>
                </a:lnTo>
                <a:lnTo>
                  <a:pt x="567" y="1381"/>
                </a:lnTo>
                <a:lnTo>
                  <a:pt x="540" y="1393"/>
                </a:lnTo>
                <a:lnTo>
                  <a:pt x="511" y="1401"/>
                </a:lnTo>
                <a:lnTo>
                  <a:pt x="202" y="1461"/>
                </a:lnTo>
                <a:lnTo>
                  <a:pt x="202" y="1733"/>
                </a:lnTo>
                <a:lnTo>
                  <a:pt x="511" y="1794"/>
                </a:lnTo>
                <a:lnTo>
                  <a:pt x="540" y="1802"/>
                </a:lnTo>
                <a:lnTo>
                  <a:pt x="567" y="1815"/>
                </a:lnTo>
                <a:lnTo>
                  <a:pt x="593" y="1831"/>
                </a:lnTo>
                <a:lnTo>
                  <a:pt x="615" y="1850"/>
                </a:lnTo>
                <a:lnTo>
                  <a:pt x="634" y="1872"/>
                </a:lnTo>
                <a:lnTo>
                  <a:pt x="650" y="1897"/>
                </a:lnTo>
                <a:lnTo>
                  <a:pt x="662" y="1925"/>
                </a:lnTo>
                <a:lnTo>
                  <a:pt x="683" y="1979"/>
                </a:lnTo>
                <a:lnTo>
                  <a:pt x="707" y="2032"/>
                </a:lnTo>
                <a:lnTo>
                  <a:pt x="718" y="2060"/>
                </a:lnTo>
                <a:lnTo>
                  <a:pt x="725" y="2089"/>
                </a:lnTo>
                <a:lnTo>
                  <a:pt x="727" y="2118"/>
                </a:lnTo>
                <a:lnTo>
                  <a:pt x="725" y="2148"/>
                </a:lnTo>
                <a:lnTo>
                  <a:pt x="719" y="2176"/>
                </a:lnTo>
                <a:lnTo>
                  <a:pt x="708" y="2204"/>
                </a:lnTo>
                <a:lnTo>
                  <a:pt x="693" y="2230"/>
                </a:lnTo>
                <a:lnTo>
                  <a:pt x="518" y="2490"/>
                </a:lnTo>
                <a:lnTo>
                  <a:pt x="713" y="2682"/>
                </a:lnTo>
                <a:lnTo>
                  <a:pt x="974" y="2509"/>
                </a:lnTo>
                <a:lnTo>
                  <a:pt x="1001" y="2494"/>
                </a:lnTo>
                <a:lnTo>
                  <a:pt x="1028" y="2484"/>
                </a:lnTo>
                <a:lnTo>
                  <a:pt x="1057" y="2478"/>
                </a:lnTo>
                <a:lnTo>
                  <a:pt x="1087" y="2475"/>
                </a:lnTo>
                <a:lnTo>
                  <a:pt x="1117" y="2478"/>
                </a:lnTo>
                <a:lnTo>
                  <a:pt x="1146" y="2485"/>
                </a:lnTo>
                <a:lnTo>
                  <a:pt x="1174" y="2495"/>
                </a:lnTo>
                <a:lnTo>
                  <a:pt x="1228" y="2519"/>
                </a:lnTo>
                <a:lnTo>
                  <a:pt x="1283" y="2540"/>
                </a:lnTo>
                <a:lnTo>
                  <a:pt x="1311" y="2552"/>
                </a:lnTo>
                <a:lnTo>
                  <a:pt x="1336" y="2567"/>
                </a:lnTo>
                <a:lnTo>
                  <a:pt x="1359" y="2587"/>
                </a:lnTo>
                <a:lnTo>
                  <a:pt x="1378" y="2609"/>
                </a:lnTo>
                <a:lnTo>
                  <a:pt x="1394" y="2634"/>
                </a:lnTo>
                <a:lnTo>
                  <a:pt x="1406" y="2660"/>
                </a:lnTo>
                <a:lnTo>
                  <a:pt x="1415" y="2690"/>
                </a:lnTo>
                <a:lnTo>
                  <a:pt x="1476" y="2995"/>
                </a:lnTo>
                <a:lnTo>
                  <a:pt x="1750" y="2995"/>
                </a:lnTo>
                <a:lnTo>
                  <a:pt x="1813" y="2690"/>
                </a:lnTo>
                <a:lnTo>
                  <a:pt x="1821" y="2660"/>
                </a:lnTo>
                <a:lnTo>
                  <a:pt x="1832" y="2634"/>
                </a:lnTo>
                <a:lnTo>
                  <a:pt x="1849" y="2609"/>
                </a:lnTo>
                <a:lnTo>
                  <a:pt x="1868" y="2587"/>
                </a:lnTo>
                <a:lnTo>
                  <a:pt x="1891" y="2567"/>
                </a:lnTo>
                <a:lnTo>
                  <a:pt x="1916" y="2552"/>
                </a:lnTo>
                <a:lnTo>
                  <a:pt x="1944" y="2540"/>
                </a:lnTo>
                <a:lnTo>
                  <a:pt x="1998" y="2519"/>
                </a:lnTo>
                <a:lnTo>
                  <a:pt x="2052" y="2495"/>
                </a:lnTo>
                <a:lnTo>
                  <a:pt x="2081" y="2485"/>
                </a:lnTo>
                <a:lnTo>
                  <a:pt x="2110" y="2478"/>
                </a:lnTo>
                <a:lnTo>
                  <a:pt x="2140" y="2475"/>
                </a:lnTo>
                <a:lnTo>
                  <a:pt x="2170" y="2478"/>
                </a:lnTo>
                <a:lnTo>
                  <a:pt x="2198" y="2484"/>
                </a:lnTo>
                <a:lnTo>
                  <a:pt x="2226" y="2494"/>
                </a:lnTo>
                <a:lnTo>
                  <a:pt x="2252" y="2509"/>
                </a:lnTo>
                <a:lnTo>
                  <a:pt x="2514" y="2682"/>
                </a:lnTo>
                <a:lnTo>
                  <a:pt x="2708" y="2490"/>
                </a:lnTo>
                <a:lnTo>
                  <a:pt x="2534" y="2230"/>
                </a:lnTo>
                <a:lnTo>
                  <a:pt x="2518" y="2204"/>
                </a:lnTo>
                <a:lnTo>
                  <a:pt x="2508" y="2176"/>
                </a:lnTo>
                <a:lnTo>
                  <a:pt x="2502" y="2148"/>
                </a:lnTo>
                <a:lnTo>
                  <a:pt x="2500" y="2118"/>
                </a:lnTo>
                <a:lnTo>
                  <a:pt x="2502" y="2089"/>
                </a:lnTo>
                <a:lnTo>
                  <a:pt x="2509" y="2060"/>
                </a:lnTo>
                <a:lnTo>
                  <a:pt x="2520" y="2032"/>
                </a:lnTo>
                <a:lnTo>
                  <a:pt x="2544" y="1979"/>
                </a:lnTo>
                <a:lnTo>
                  <a:pt x="2565" y="1925"/>
                </a:lnTo>
                <a:lnTo>
                  <a:pt x="2577" y="1897"/>
                </a:lnTo>
                <a:lnTo>
                  <a:pt x="2592" y="1872"/>
                </a:lnTo>
                <a:lnTo>
                  <a:pt x="2612" y="1849"/>
                </a:lnTo>
                <a:lnTo>
                  <a:pt x="2635" y="1831"/>
                </a:lnTo>
                <a:lnTo>
                  <a:pt x="2659" y="1815"/>
                </a:lnTo>
                <a:lnTo>
                  <a:pt x="2686" y="1802"/>
                </a:lnTo>
                <a:lnTo>
                  <a:pt x="2716" y="1794"/>
                </a:lnTo>
                <a:lnTo>
                  <a:pt x="3024" y="1733"/>
                </a:lnTo>
                <a:lnTo>
                  <a:pt x="3024" y="1461"/>
                </a:lnTo>
                <a:lnTo>
                  <a:pt x="2716" y="1400"/>
                </a:lnTo>
                <a:lnTo>
                  <a:pt x="2686" y="1392"/>
                </a:lnTo>
                <a:lnTo>
                  <a:pt x="2659" y="1381"/>
                </a:lnTo>
                <a:lnTo>
                  <a:pt x="2635" y="1364"/>
                </a:lnTo>
                <a:lnTo>
                  <a:pt x="2612" y="1345"/>
                </a:lnTo>
                <a:lnTo>
                  <a:pt x="2592" y="1323"/>
                </a:lnTo>
                <a:lnTo>
                  <a:pt x="2577" y="1298"/>
                </a:lnTo>
                <a:lnTo>
                  <a:pt x="2564" y="1270"/>
                </a:lnTo>
                <a:lnTo>
                  <a:pt x="2544" y="1215"/>
                </a:lnTo>
                <a:lnTo>
                  <a:pt x="2520" y="1163"/>
                </a:lnTo>
                <a:lnTo>
                  <a:pt x="2509" y="1135"/>
                </a:lnTo>
                <a:lnTo>
                  <a:pt x="2502" y="1106"/>
                </a:lnTo>
                <a:lnTo>
                  <a:pt x="2500" y="1077"/>
                </a:lnTo>
                <a:lnTo>
                  <a:pt x="2502" y="1048"/>
                </a:lnTo>
                <a:lnTo>
                  <a:pt x="2508" y="1019"/>
                </a:lnTo>
                <a:lnTo>
                  <a:pt x="2519" y="992"/>
                </a:lnTo>
                <a:lnTo>
                  <a:pt x="2534" y="965"/>
                </a:lnTo>
                <a:lnTo>
                  <a:pt x="2708" y="705"/>
                </a:lnTo>
                <a:lnTo>
                  <a:pt x="2514" y="513"/>
                </a:lnTo>
                <a:lnTo>
                  <a:pt x="2252" y="686"/>
                </a:lnTo>
                <a:lnTo>
                  <a:pt x="2225" y="701"/>
                </a:lnTo>
                <a:lnTo>
                  <a:pt x="2197" y="711"/>
                </a:lnTo>
                <a:lnTo>
                  <a:pt x="2170" y="718"/>
                </a:lnTo>
                <a:lnTo>
                  <a:pt x="2140" y="720"/>
                </a:lnTo>
                <a:lnTo>
                  <a:pt x="2110" y="718"/>
                </a:lnTo>
                <a:lnTo>
                  <a:pt x="2081" y="711"/>
                </a:lnTo>
                <a:lnTo>
                  <a:pt x="2052" y="700"/>
                </a:lnTo>
                <a:lnTo>
                  <a:pt x="1998" y="676"/>
                </a:lnTo>
                <a:lnTo>
                  <a:pt x="1944" y="656"/>
                </a:lnTo>
                <a:lnTo>
                  <a:pt x="1916" y="643"/>
                </a:lnTo>
                <a:lnTo>
                  <a:pt x="1890" y="628"/>
                </a:lnTo>
                <a:lnTo>
                  <a:pt x="1868" y="609"/>
                </a:lnTo>
                <a:lnTo>
                  <a:pt x="1849" y="586"/>
                </a:lnTo>
                <a:lnTo>
                  <a:pt x="1832" y="562"/>
                </a:lnTo>
                <a:lnTo>
                  <a:pt x="1820" y="535"/>
                </a:lnTo>
                <a:lnTo>
                  <a:pt x="1813" y="506"/>
                </a:lnTo>
                <a:lnTo>
                  <a:pt x="1750" y="200"/>
                </a:lnTo>
                <a:lnTo>
                  <a:pt x="1476" y="200"/>
                </a:lnTo>
                <a:close/>
                <a:moveTo>
                  <a:pt x="1750" y="0"/>
                </a:moveTo>
                <a:lnTo>
                  <a:pt x="1782" y="2"/>
                </a:lnTo>
                <a:lnTo>
                  <a:pt x="1812" y="9"/>
                </a:lnTo>
                <a:lnTo>
                  <a:pt x="1840" y="20"/>
                </a:lnTo>
                <a:lnTo>
                  <a:pt x="1866" y="36"/>
                </a:lnTo>
                <a:lnTo>
                  <a:pt x="1889" y="55"/>
                </a:lnTo>
                <a:lnTo>
                  <a:pt x="1910" y="78"/>
                </a:lnTo>
                <a:lnTo>
                  <a:pt x="1927" y="102"/>
                </a:lnTo>
                <a:lnTo>
                  <a:pt x="1940" y="131"/>
                </a:lnTo>
                <a:lnTo>
                  <a:pt x="1948" y="160"/>
                </a:lnTo>
                <a:lnTo>
                  <a:pt x="2010" y="467"/>
                </a:lnTo>
                <a:lnTo>
                  <a:pt x="2076" y="491"/>
                </a:lnTo>
                <a:lnTo>
                  <a:pt x="2140" y="520"/>
                </a:lnTo>
                <a:lnTo>
                  <a:pt x="2403" y="346"/>
                </a:lnTo>
                <a:lnTo>
                  <a:pt x="2428" y="332"/>
                </a:lnTo>
                <a:lnTo>
                  <a:pt x="2456" y="322"/>
                </a:lnTo>
                <a:lnTo>
                  <a:pt x="2485" y="316"/>
                </a:lnTo>
                <a:lnTo>
                  <a:pt x="2514" y="314"/>
                </a:lnTo>
                <a:lnTo>
                  <a:pt x="2546" y="316"/>
                </a:lnTo>
                <a:lnTo>
                  <a:pt x="2576" y="323"/>
                </a:lnTo>
                <a:lnTo>
                  <a:pt x="2605" y="335"/>
                </a:lnTo>
                <a:lnTo>
                  <a:pt x="2633" y="351"/>
                </a:lnTo>
                <a:lnTo>
                  <a:pt x="2657" y="372"/>
                </a:lnTo>
                <a:lnTo>
                  <a:pt x="2851" y="564"/>
                </a:lnTo>
                <a:lnTo>
                  <a:pt x="2872" y="588"/>
                </a:lnTo>
                <a:lnTo>
                  <a:pt x="2887" y="614"/>
                </a:lnTo>
                <a:lnTo>
                  <a:pt x="2900" y="641"/>
                </a:lnTo>
                <a:lnTo>
                  <a:pt x="2907" y="671"/>
                </a:lnTo>
                <a:lnTo>
                  <a:pt x="2910" y="701"/>
                </a:lnTo>
                <a:lnTo>
                  <a:pt x="2908" y="730"/>
                </a:lnTo>
                <a:lnTo>
                  <a:pt x="2903" y="760"/>
                </a:lnTo>
                <a:lnTo>
                  <a:pt x="2891" y="788"/>
                </a:lnTo>
                <a:lnTo>
                  <a:pt x="2876" y="816"/>
                </a:lnTo>
                <a:lnTo>
                  <a:pt x="2702" y="1076"/>
                </a:lnTo>
                <a:lnTo>
                  <a:pt x="2730" y="1140"/>
                </a:lnTo>
                <a:lnTo>
                  <a:pt x="2755" y="1205"/>
                </a:lnTo>
                <a:lnTo>
                  <a:pt x="3065" y="1265"/>
                </a:lnTo>
                <a:lnTo>
                  <a:pt x="3094" y="1275"/>
                </a:lnTo>
                <a:lnTo>
                  <a:pt x="3122" y="1287"/>
                </a:lnTo>
                <a:lnTo>
                  <a:pt x="3148" y="1304"/>
                </a:lnTo>
                <a:lnTo>
                  <a:pt x="3171" y="1324"/>
                </a:lnTo>
                <a:lnTo>
                  <a:pt x="3190" y="1347"/>
                </a:lnTo>
                <a:lnTo>
                  <a:pt x="3206" y="1373"/>
                </a:lnTo>
                <a:lnTo>
                  <a:pt x="3217" y="1401"/>
                </a:lnTo>
                <a:lnTo>
                  <a:pt x="3224" y="1431"/>
                </a:lnTo>
                <a:lnTo>
                  <a:pt x="3226" y="1461"/>
                </a:lnTo>
                <a:lnTo>
                  <a:pt x="3226" y="1733"/>
                </a:lnTo>
                <a:lnTo>
                  <a:pt x="3224" y="1765"/>
                </a:lnTo>
                <a:lnTo>
                  <a:pt x="3217" y="1794"/>
                </a:lnTo>
                <a:lnTo>
                  <a:pt x="3206" y="1822"/>
                </a:lnTo>
                <a:lnTo>
                  <a:pt x="3190" y="1848"/>
                </a:lnTo>
                <a:lnTo>
                  <a:pt x="3171" y="1871"/>
                </a:lnTo>
                <a:lnTo>
                  <a:pt x="3148" y="1891"/>
                </a:lnTo>
                <a:lnTo>
                  <a:pt x="3122" y="1908"/>
                </a:lnTo>
                <a:lnTo>
                  <a:pt x="3094" y="1921"/>
                </a:lnTo>
                <a:lnTo>
                  <a:pt x="3065" y="1929"/>
                </a:lnTo>
                <a:lnTo>
                  <a:pt x="2755" y="1990"/>
                </a:lnTo>
                <a:lnTo>
                  <a:pt x="2730" y="2056"/>
                </a:lnTo>
                <a:lnTo>
                  <a:pt x="2702" y="2119"/>
                </a:lnTo>
                <a:lnTo>
                  <a:pt x="2876" y="2379"/>
                </a:lnTo>
                <a:lnTo>
                  <a:pt x="2891" y="2406"/>
                </a:lnTo>
                <a:lnTo>
                  <a:pt x="2903" y="2436"/>
                </a:lnTo>
                <a:lnTo>
                  <a:pt x="2908" y="2465"/>
                </a:lnTo>
                <a:lnTo>
                  <a:pt x="2910" y="2495"/>
                </a:lnTo>
                <a:lnTo>
                  <a:pt x="2907" y="2524"/>
                </a:lnTo>
                <a:lnTo>
                  <a:pt x="2900" y="2554"/>
                </a:lnTo>
                <a:lnTo>
                  <a:pt x="2887" y="2582"/>
                </a:lnTo>
                <a:lnTo>
                  <a:pt x="2872" y="2607"/>
                </a:lnTo>
                <a:lnTo>
                  <a:pt x="2851" y="2632"/>
                </a:lnTo>
                <a:lnTo>
                  <a:pt x="2657" y="2824"/>
                </a:lnTo>
                <a:lnTo>
                  <a:pt x="2633" y="2844"/>
                </a:lnTo>
                <a:lnTo>
                  <a:pt x="2605" y="2860"/>
                </a:lnTo>
                <a:lnTo>
                  <a:pt x="2576" y="2873"/>
                </a:lnTo>
                <a:lnTo>
                  <a:pt x="2546" y="2880"/>
                </a:lnTo>
                <a:lnTo>
                  <a:pt x="2514" y="2882"/>
                </a:lnTo>
                <a:lnTo>
                  <a:pt x="2485" y="2880"/>
                </a:lnTo>
                <a:lnTo>
                  <a:pt x="2457" y="2874"/>
                </a:lnTo>
                <a:lnTo>
                  <a:pt x="2429" y="2864"/>
                </a:lnTo>
                <a:lnTo>
                  <a:pt x="2403" y="2848"/>
                </a:lnTo>
                <a:lnTo>
                  <a:pt x="2140" y="2675"/>
                </a:lnTo>
                <a:lnTo>
                  <a:pt x="2077" y="2703"/>
                </a:lnTo>
                <a:lnTo>
                  <a:pt x="2010" y="2729"/>
                </a:lnTo>
                <a:lnTo>
                  <a:pt x="1948" y="3034"/>
                </a:lnTo>
                <a:lnTo>
                  <a:pt x="1940" y="3065"/>
                </a:lnTo>
                <a:lnTo>
                  <a:pt x="1927" y="3092"/>
                </a:lnTo>
                <a:lnTo>
                  <a:pt x="1910" y="3118"/>
                </a:lnTo>
                <a:lnTo>
                  <a:pt x="1890" y="3139"/>
                </a:lnTo>
                <a:lnTo>
                  <a:pt x="1866" y="3159"/>
                </a:lnTo>
                <a:lnTo>
                  <a:pt x="1841" y="3174"/>
                </a:lnTo>
                <a:lnTo>
                  <a:pt x="1812" y="3185"/>
                </a:lnTo>
                <a:lnTo>
                  <a:pt x="1782" y="3192"/>
                </a:lnTo>
                <a:lnTo>
                  <a:pt x="1750" y="3195"/>
                </a:lnTo>
                <a:lnTo>
                  <a:pt x="1476" y="3195"/>
                </a:lnTo>
                <a:lnTo>
                  <a:pt x="1445" y="3192"/>
                </a:lnTo>
                <a:lnTo>
                  <a:pt x="1415" y="3185"/>
                </a:lnTo>
                <a:lnTo>
                  <a:pt x="1386" y="3174"/>
                </a:lnTo>
                <a:lnTo>
                  <a:pt x="1360" y="3159"/>
                </a:lnTo>
                <a:lnTo>
                  <a:pt x="1337" y="3140"/>
                </a:lnTo>
                <a:lnTo>
                  <a:pt x="1317" y="3118"/>
                </a:lnTo>
                <a:lnTo>
                  <a:pt x="1300" y="3092"/>
                </a:lnTo>
                <a:lnTo>
                  <a:pt x="1287" y="3065"/>
                </a:lnTo>
                <a:lnTo>
                  <a:pt x="1279" y="3034"/>
                </a:lnTo>
                <a:lnTo>
                  <a:pt x="1217" y="2729"/>
                </a:lnTo>
                <a:lnTo>
                  <a:pt x="1151" y="2703"/>
                </a:lnTo>
                <a:lnTo>
                  <a:pt x="1087" y="2675"/>
                </a:lnTo>
                <a:lnTo>
                  <a:pt x="824" y="2848"/>
                </a:lnTo>
                <a:lnTo>
                  <a:pt x="798" y="2864"/>
                </a:lnTo>
                <a:lnTo>
                  <a:pt x="770" y="2874"/>
                </a:lnTo>
                <a:lnTo>
                  <a:pt x="741" y="2880"/>
                </a:lnTo>
                <a:lnTo>
                  <a:pt x="713" y="2882"/>
                </a:lnTo>
                <a:lnTo>
                  <a:pt x="682" y="2880"/>
                </a:lnTo>
                <a:lnTo>
                  <a:pt x="651" y="2873"/>
                </a:lnTo>
                <a:lnTo>
                  <a:pt x="622" y="2860"/>
                </a:lnTo>
                <a:lnTo>
                  <a:pt x="595" y="2844"/>
                </a:lnTo>
                <a:lnTo>
                  <a:pt x="570" y="2824"/>
                </a:lnTo>
                <a:lnTo>
                  <a:pt x="375" y="2632"/>
                </a:lnTo>
                <a:lnTo>
                  <a:pt x="355" y="2607"/>
                </a:lnTo>
                <a:lnTo>
                  <a:pt x="339" y="2582"/>
                </a:lnTo>
                <a:lnTo>
                  <a:pt x="327" y="2554"/>
                </a:lnTo>
                <a:lnTo>
                  <a:pt x="320" y="2524"/>
                </a:lnTo>
                <a:lnTo>
                  <a:pt x="317" y="2495"/>
                </a:lnTo>
                <a:lnTo>
                  <a:pt x="319" y="2465"/>
                </a:lnTo>
                <a:lnTo>
                  <a:pt x="324" y="2436"/>
                </a:lnTo>
                <a:lnTo>
                  <a:pt x="335" y="2406"/>
                </a:lnTo>
                <a:lnTo>
                  <a:pt x="351" y="2379"/>
                </a:lnTo>
                <a:lnTo>
                  <a:pt x="526" y="2119"/>
                </a:lnTo>
                <a:lnTo>
                  <a:pt x="497" y="2056"/>
                </a:lnTo>
                <a:lnTo>
                  <a:pt x="471" y="1990"/>
                </a:lnTo>
                <a:lnTo>
                  <a:pt x="162" y="1929"/>
                </a:lnTo>
                <a:lnTo>
                  <a:pt x="132" y="1921"/>
                </a:lnTo>
                <a:lnTo>
                  <a:pt x="104" y="1908"/>
                </a:lnTo>
                <a:lnTo>
                  <a:pt x="78" y="1891"/>
                </a:lnTo>
                <a:lnTo>
                  <a:pt x="56" y="1871"/>
                </a:lnTo>
                <a:lnTo>
                  <a:pt x="37" y="1848"/>
                </a:lnTo>
                <a:lnTo>
                  <a:pt x="22" y="1822"/>
                </a:lnTo>
                <a:lnTo>
                  <a:pt x="9" y="1794"/>
                </a:lnTo>
                <a:lnTo>
                  <a:pt x="2" y="1765"/>
                </a:lnTo>
                <a:lnTo>
                  <a:pt x="0" y="1733"/>
                </a:lnTo>
                <a:lnTo>
                  <a:pt x="0" y="1461"/>
                </a:lnTo>
                <a:lnTo>
                  <a:pt x="2" y="1431"/>
                </a:lnTo>
                <a:lnTo>
                  <a:pt x="9" y="1401"/>
                </a:lnTo>
                <a:lnTo>
                  <a:pt x="22" y="1373"/>
                </a:lnTo>
                <a:lnTo>
                  <a:pt x="37" y="1347"/>
                </a:lnTo>
                <a:lnTo>
                  <a:pt x="56" y="1324"/>
                </a:lnTo>
                <a:lnTo>
                  <a:pt x="78" y="1304"/>
                </a:lnTo>
                <a:lnTo>
                  <a:pt x="104" y="1287"/>
                </a:lnTo>
                <a:lnTo>
                  <a:pt x="132" y="1275"/>
                </a:lnTo>
                <a:lnTo>
                  <a:pt x="162" y="1265"/>
                </a:lnTo>
                <a:lnTo>
                  <a:pt x="471" y="1205"/>
                </a:lnTo>
                <a:lnTo>
                  <a:pt x="497" y="1140"/>
                </a:lnTo>
                <a:lnTo>
                  <a:pt x="526" y="1076"/>
                </a:lnTo>
                <a:lnTo>
                  <a:pt x="351" y="816"/>
                </a:lnTo>
                <a:lnTo>
                  <a:pt x="335" y="788"/>
                </a:lnTo>
                <a:lnTo>
                  <a:pt x="324" y="760"/>
                </a:lnTo>
                <a:lnTo>
                  <a:pt x="319" y="730"/>
                </a:lnTo>
                <a:lnTo>
                  <a:pt x="317" y="701"/>
                </a:lnTo>
                <a:lnTo>
                  <a:pt x="320" y="671"/>
                </a:lnTo>
                <a:lnTo>
                  <a:pt x="327" y="641"/>
                </a:lnTo>
                <a:lnTo>
                  <a:pt x="339" y="614"/>
                </a:lnTo>
                <a:lnTo>
                  <a:pt x="355" y="588"/>
                </a:lnTo>
                <a:lnTo>
                  <a:pt x="375" y="564"/>
                </a:lnTo>
                <a:lnTo>
                  <a:pt x="570" y="372"/>
                </a:lnTo>
                <a:lnTo>
                  <a:pt x="595" y="351"/>
                </a:lnTo>
                <a:lnTo>
                  <a:pt x="622" y="335"/>
                </a:lnTo>
                <a:lnTo>
                  <a:pt x="651" y="323"/>
                </a:lnTo>
                <a:lnTo>
                  <a:pt x="682" y="316"/>
                </a:lnTo>
                <a:lnTo>
                  <a:pt x="713" y="314"/>
                </a:lnTo>
                <a:lnTo>
                  <a:pt x="741" y="316"/>
                </a:lnTo>
                <a:lnTo>
                  <a:pt x="770" y="322"/>
                </a:lnTo>
                <a:lnTo>
                  <a:pt x="798" y="332"/>
                </a:lnTo>
                <a:lnTo>
                  <a:pt x="824" y="346"/>
                </a:lnTo>
                <a:lnTo>
                  <a:pt x="1087" y="520"/>
                </a:lnTo>
                <a:lnTo>
                  <a:pt x="1151" y="492"/>
                </a:lnTo>
                <a:lnTo>
                  <a:pt x="1217" y="467"/>
                </a:lnTo>
                <a:lnTo>
                  <a:pt x="1279" y="160"/>
                </a:lnTo>
                <a:lnTo>
                  <a:pt x="1287" y="131"/>
                </a:lnTo>
                <a:lnTo>
                  <a:pt x="1300" y="102"/>
                </a:lnTo>
                <a:lnTo>
                  <a:pt x="1317" y="78"/>
                </a:lnTo>
                <a:lnTo>
                  <a:pt x="1337" y="55"/>
                </a:lnTo>
                <a:lnTo>
                  <a:pt x="1360" y="36"/>
                </a:lnTo>
                <a:lnTo>
                  <a:pt x="1386" y="20"/>
                </a:lnTo>
                <a:lnTo>
                  <a:pt x="1415" y="9"/>
                </a:lnTo>
                <a:lnTo>
                  <a:pt x="1445" y="2"/>
                </a:lnTo>
                <a:lnTo>
                  <a:pt x="1476" y="0"/>
                </a:lnTo>
                <a:lnTo>
                  <a:pt x="175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Freeform 7"/>
          <p:cNvSpPr>
            <a:spLocks noEditPoints="1"/>
          </p:cNvSpPr>
          <p:nvPr/>
        </p:nvSpPr>
        <p:spPr bwMode="auto">
          <a:xfrm>
            <a:off x="7751893" y="3193995"/>
            <a:ext cx="190262" cy="188365"/>
          </a:xfrm>
          <a:custGeom>
            <a:avLst/>
            <a:gdLst>
              <a:gd name="T0" fmla="*/ 582 w 1412"/>
              <a:gd name="T1" fmla="*/ 100 h 1398"/>
              <a:gd name="T2" fmla="*/ 412 w 1412"/>
              <a:gd name="T3" fmla="*/ 161 h 1398"/>
              <a:gd name="T4" fmla="*/ 270 w 1412"/>
              <a:gd name="T5" fmla="*/ 266 h 1398"/>
              <a:gd name="T6" fmla="*/ 163 w 1412"/>
              <a:gd name="T7" fmla="*/ 407 h 1398"/>
              <a:gd name="T8" fmla="*/ 101 w 1412"/>
              <a:gd name="T9" fmla="*/ 576 h 1398"/>
              <a:gd name="T10" fmla="*/ 92 w 1412"/>
              <a:gd name="T11" fmla="*/ 762 h 1398"/>
              <a:gd name="T12" fmla="*/ 138 w 1412"/>
              <a:gd name="T13" fmla="*/ 936 h 1398"/>
              <a:gd name="T14" fmla="*/ 229 w 1412"/>
              <a:gd name="T15" fmla="*/ 1087 h 1398"/>
              <a:gd name="T16" fmla="*/ 361 w 1412"/>
              <a:gd name="T17" fmla="*/ 1206 h 1398"/>
              <a:gd name="T18" fmla="*/ 523 w 1412"/>
              <a:gd name="T19" fmla="*/ 1282 h 1398"/>
              <a:gd name="T20" fmla="*/ 707 w 1412"/>
              <a:gd name="T21" fmla="*/ 1310 h 1398"/>
              <a:gd name="T22" fmla="*/ 890 w 1412"/>
              <a:gd name="T23" fmla="*/ 1282 h 1398"/>
              <a:gd name="T24" fmla="*/ 1051 w 1412"/>
              <a:gd name="T25" fmla="*/ 1206 h 1398"/>
              <a:gd name="T26" fmla="*/ 1183 w 1412"/>
              <a:gd name="T27" fmla="*/ 1087 h 1398"/>
              <a:gd name="T28" fmla="*/ 1275 w 1412"/>
              <a:gd name="T29" fmla="*/ 936 h 1398"/>
              <a:gd name="T30" fmla="*/ 1320 w 1412"/>
              <a:gd name="T31" fmla="*/ 762 h 1398"/>
              <a:gd name="T32" fmla="*/ 1311 w 1412"/>
              <a:gd name="T33" fmla="*/ 576 h 1398"/>
              <a:gd name="T34" fmla="*/ 1249 w 1412"/>
              <a:gd name="T35" fmla="*/ 407 h 1398"/>
              <a:gd name="T36" fmla="*/ 1143 w 1412"/>
              <a:gd name="T37" fmla="*/ 266 h 1398"/>
              <a:gd name="T38" fmla="*/ 1001 w 1412"/>
              <a:gd name="T39" fmla="*/ 161 h 1398"/>
              <a:gd name="T40" fmla="*/ 830 w 1412"/>
              <a:gd name="T41" fmla="*/ 100 h 1398"/>
              <a:gd name="T42" fmla="*/ 707 w 1412"/>
              <a:gd name="T43" fmla="*/ 0 h 1398"/>
              <a:gd name="T44" fmla="*/ 905 w 1412"/>
              <a:gd name="T45" fmla="*/ 27 h 1398"/>
              <a:gd name="T46" fmla="*/ 1081 w 1412"/>
              <a:gd name="T47" fmla="*/ 106 h 1398"/>
              <a:gd name="T48" fmla="*/ 1227 w 1412"/>
              <a:gd name="T49" fmla="*/ 227 h 1398"/>
              <a:gd name="T50" fmla="*/ 1336 w 1412"/>
              <a:gd name="T51" fmla="*/ 383 h 1398"/>
              <a:gd name="T52" fmla="*/ 1399 w 1412"/>
              <a:gd name="T53" fmla="*/ 565 h 1398"/>
              <a:gd name="T54" fmla="*/ 1409 w 1412"/>
              <a:gd name="T55" fmla="*/ 766 h 1398"/>
              <a:gd name="T56" fmla="*/ 1363 w 1412"/>
              <a:gd name="T57" fmla="*/ 956 h 1398"/>
              <a:gd name="T58" fmla="*/ 1268 w 1412"/>
              <a:gd name="T59" fmla="*/ 1121 h 1398"/>
              <a:gd name="T60" fmla="*/ 1134 w 1412"/>
              <a:gd name="T61" fmla="*/ 1255 h 1398"/>
              <a:gd name="T62" fmla="*/ 966 w 1412"/>
              <a:gd name="T63" fmla="*/ 1349 h 1398"/>
              <a:gd name="T64" fmla="*/ 775 w 1412"/>
              <a:gd name="T65" fmla="*/ 1395 h 1398"/>
              <a:gd name="T66" fmla="*/ 573 w 1412"/>
              <a:gd name="T67" fmla="*/ 1384 h 1398"/>
              <a:gd name="T68" fmla="*/ 388 w 1412"/>
              <a:gd name="T69" fmla="*/ 1322 h 1398"/>
              <a:gd name="T70" fmla="*/ 230 w 1412"/>
              <a:gd name="T71" fmla="*/ 1215 h 1398"/>
              <a:gd name="T72" fmla="*/ 108 w 1412"/>
              <a:gd name="T73" fmla="*/ 1069 h 1398"/>
              <a:gd name="T74" fmla="*/ 28 w 1412"/>
              <a:gd name="T75" fmla="*/ 895 h 1398"/>
              <a:gd name="T76" fmla="*/ 0 w 1412"/>
              <a:gd name="T77" fmla="*/ 699 h 1398"/>
              <a:gd name="T78" fmla="*/ 28 w 1412"/>
              <a:gd name="T79" fmla="*/ 502 h 1398"/>
              <a:gd name="T80" fmla="*/ 108 w 1412"/>
              <a:gd name="T81" fmla="*/ 328 h 1398"/>
              <a:gd name="T82" fmla="*/ 230 w 1412"/>
              <a:gd name="T83" fmla="*/ 183 h 1398"/>
              <a:gd name="T84" fmla="*/ 388 w 1412"/>
              <a:gd name="T85" fmla="*/ 74 h 1398"/>
              <a:gd name="T86" fmla="*/ 573 w 1412"/>
              <a:gd name="T87" fmla="*/ 12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2" h="1398">
                <a:moveTo>
                  <a:pt x="707" y="87"/>
                </a:moveTo>
                <a:lnTo>
                  <a:pt x="643" y="90"/>
                </a:lnTo>
                <a:lnTo>
                  <a:pt x="582" y="100"/>
                </a:lnTo>
                <a:lnTo>
                  <a:pt x="523" y="114"/>
                </a:lnTo>
                <a:lnTo>
                  <a:pt x="465" y="135"/>
                </a:lnTo>
                <a:lnTo>
                  <a:pt x="412" y="161"/>
                </a:lnTo>
                <a:lnTo>
                  <a:pt x="361" y="192"/>
                </a:lnTo>
                <a:lnTo>
                  <a:pt x="314" y="226"/>
                </a:lnTo>
                <a:lnTo>
                  <a:pt x="270" y="266"/>
                </a:lnTo>
                <a:lnTo>
                  <a:pt x="229" y="309"/>
                </a:lnTo>
                <a:lnTo>
                  <a:pt x="194" y="357"/>
                </a:lnTo>
                <a:lnTo>
                  <a:pt x="163" y="407"/>
                </a:lnTo>
                <a:lnTo>
                  <a:pt x="138" y="460"/>
                </a:lnTo>
                <a:lnTo>
                  <a:pt x="116" y="516"/>
                </a:lnTo>
                <a:lnTo>
                  <a:pt x="101" y="576"/>
                </a:lnTo>
                <a:lnTo>
                  <a:pt x="92" y="636"/>
                </a:lnTo>
                <a:lnTo>
                  <a:pt x="88" y="699"/>
                </a:lnTo>
                <a:lnTo>
                  <a:pt x="92" y="762"/>
                </a:lnTo>
                <a:lnTo>
                  <a:pt x="101" y="822"/>
                </a:lnTo>
                <a:lnTo>
                  <a:pt x="116" y="881"/>
                </a:lnTo>
                <a:lnTo>
                  <a:pt x="138" y="936"/>
                </a:lnTo>
                <a:lnTo>
                  <a:pt x="163" y="990"/>
                </a:lnTo>
                <a:lnTo>
                  <a:pt x="194" y="1040"/>
                </a:lnTo>
                <a:lnTo>
                  <a:pt x="229" y="1087"/>
                </a:lnTo>
                <a:lnTo>
                  <a:pt x="270" y="1131"/>
                </a:lnTo>
                <a:lnTo>
                  <a:pt x="314" y="1170"/>
                </a:lnTo>
                <a:lnTo>
                  <a:pt x="361" y="1206"/>
                </a:lnTo>
                <a:lnTo>
                  <a:pt x="412" y="1236"/>
                </a:lnTo>
                <a:lnTo>
                  <a:pt x="465" y="1262"/>
                </a:lnTo>
                <a:lnTo>
                  <a:pt x="523" y="1282"/>
                </a:lnTo>
                <a:lnTo>
                  <a:pt x="582" y="1298"/>
                </a:lnTo>
                <a:lnTo>
                  <a:pt x="643" y="1307"/>
                </a:lnTo>
                <a:lnTo>
                  <a:pt x="707" y="1310"/>
                </a:lnTo>
                <a:lnTo>
                  <a:pt x="770" y="1307"/>
                </a:lnTo>
                <a:lnTo>
                  <a:pt x="830" y="1298"/>
                </a:lnTo>
                <a:lnTo>
                  <a:pt x="890" y="1282"/>
                </a:lnTo>
                <a:lnTo>
                  <a:pt x="947" y="1262"/>
                </a:lnTo>
                <a:lnTo>
                  <a:pt x="1001" y="1236"/>
                </a:lnTo>
                <a:lnTo>
                  <a:pt x="1051" y="1206"/>
                </a:lnTo>
                <a:lnTo>
                  <a:pt x="1099" y="1170"/>
                </a:lnTo>
                <a:lnTo>
                  <a:pt x="1143" y="1131"/>
                </a:lnTo>
                <a:lnTo>
                  <a:pt x="1183" y="1087"/>
                </a:lnTo>
                <a:lnTo>
                  <a:pt x="1218" y="1040"/>
                </a:lnTo>
                <a:lnTo>
                  <a:pt x="1249" y="990"/>
                </a:lnTo>
                <a:lnTo>
                  <a:pt x="1275" y="936"/>
                </a:lnTo>
                <a:lnTo>
                  <a:pt x="1296" y="881"/>
                </a:lnTo>
                <a:lnTo>
                  <a:pt x="1311" y="822"/>
                </a:lnTo>
                <a:lnTo>
                  <a:pt x="1320" y="762"/>
                </a:lnTo>
                <a:lnTo>
                  <a:pt x="1323" y="699"/>
                </a:lnTo>
                <a:lnTo>
                  <a:pt x="1320" y="636"/>
                </a:lnTo>
                <a:lnTo>
                  <a:pt x="1311" y="576"/>
                </a:lnTo>
                <a:lnTo>
                  <a:pt x="1296" y="516"/>
                </a:lnTo>
                <a:lnTo>
                  <a:pt x="1275" y="460"/>
                </a:lnTo>
                <a:lnTo>
                  <a:pt x="1249" y="407"/>
                </a:lnTo>
                <a:lnTo>
                  <a:pt x="1218" y="357"/>
                </a:lnTo>
                <a:lnTo>
                  <a:pt x="1183" y="309"/>
                </a:lnTo>
                <a:lnTo>
                  <a:pt x="1143" y="266"/>
                </a:lnTo>
                <a:lnTo>
                  <a:pt x="1099" y="226"/>
                </a:lnTo>
                <a:lnTo>
                  <a:pt x="1051" y="192"/>
                </a:lnTo>
                <a:lnTo>
                  <a:pt x="1001" y="161"/>
                </a:lnTo>
                <a:lnTo>
                  <a:pt x="947" y="135"/>
                </a:lnTo>
                <a:lnTo>
                  <a:pt x="890" y="114"/>
                </a:lnTo>
                <a:lnTo>
                  <a:pt x="830" y="100"/>
                </a:lnTo>
                <a:lnTo>
                  <a:pt x="770" y="90"/>
                </a:lnTo>
                <a:lnTo>
                  <a:pt x="707" y="87"/>
                </a:lnTo>
                <a:close/>
                <a:moveTo>
                  <a:pt x="707" y="0"/>
                </a:moveTo>
                <a:lnTo>
                  <a:pt x="775" y="3"/>
                </a:lnTo>
                <a:lnTo>
                  <a:pt x="841" y="12"/>
                </a:lnTo>
                <a:lnTo>
                  <a:pt x="905" y="27"/>
                </a:lnTo>
                <a:lnTo>
                  <a:pt x="966" y="49"/>
                </a:lnTo>
                <a:lnTo>
                  <a:pt x="1024" y="74"/>
                </a:lnTo>
                <a:lnTo>
                  <a:pt x="1081" y="106"/>
                </a:lnTo>
                <a:lnTo>
                  <a:pt x="1134" y="142"/>
                </a:lnTo>
                <a:lnTo>
                  <a:pt x="1182" y="183"/>
                </a:lnTo>
                <a:lnTo>
                  <a:pt x="1227" y="227"/>
                </a:lnTo>
                <a:lnTo>
                  <a:pt x="1268" y="275"/>
                </a:lnTo>
                <a:lnTo>
                  <a:pt x="1305" y="328"/>
                </a:lnTo>
                <a:lnTo>
                  <a:pt x="1336" y="383"/>
                </a:lnTo>
                <a:lnTo>
                  <a:pt x="1363" y="442"/>
                </a:lnTo>
                <a:lnTo>
                  <a:pt x="1383" y="502"/>
                </a:lnTo>
                <a:lnTo>
                  <a:pt x="1399" y="565"/>
                </a:lnTo>
                <a:lnTo>
                  <a:pt x="1409" y="632"/>
                </a:lnTo>
                <a:lnTo>
                  <a:pt x="1412" y="699"/>
                </a:lnTo>
                <a:lnTo>
                  <a:pt x="1409" y="766"/>
                </a:lnTo>
                <a:lnTo>
                  <a:pt x="1399" y="831"/>
                </a:lnTo>
                <a:lnTo>
                  <a:pt x="1383" y="895"/>
                </a:lnTo>
                <a:lnTo>
                  <a:pt x="1363" y="956"/>
                </a:lnTo>
                <a:lnTo>
                  <a:pt x="1336" y="1014"/>
                </a:lnTo>
                <a:lnTo>
                  <a:pt x="1305" y="1069"/>
                </a:lnTo>
                <a:lnTo>
                  <a:pt x="1268" y="1121"/>
                </a:lnTo>
                <a:lnTo>
                  <a:pt x="1227" y="1170"/>
                </a:lnTo>
                <a:lnTo>
                  <a:pt x="1182" y="1215"/>
                </a:lnTo>
                <a:lnTo>
                  <a:pt x="1134" y="1255"/>
                </a:lnTo>
                <a:lnTo>
                  <a:pt x="1081" y="1291"/>
                </a:lnTo>
                <a:lnTo>
                  <a:pt x="1024" y="1322"/>
                </a:lnTo>
                <a:lnTo>
                  <a:pt x="966" y="1349"/>
                </a:lnTo>
                <a:lnTo>
                  <a:pt x="905" y="1369"/>
                </a:lnTo>
                <a:lnTo>
                  <a:pt x="841" y="1384"/>
                </a:lnTo>
                <a:lnTo>
                  <a:pt x="775" y="1395"/>
                </a:lnTo>
                <a:lnTo>
                  <a:pt x="707" y="1398"/>
                </a:lnTo>
                <a:lnTo>
                  <a:pt x="639" y="1395"/>
                </a:lnTo>
                <a:lnTo>
                  <a:pt x="573" y="1384"/>
                </a:lnTo>
                <a:lnTo>
                  <a:pt x="508" y="1369"/>
                </a:lnTo>
                <a:lnTo>
                  <a:pt x="447" y="1349"/>
                </a:lnTo>
                <a:lnTo>
                  <a:pt x="388" y="1322"/>
                </a:lnTo>
                <a:lnTo>
                  <a:pt x="331" y="1291"/>
                </a:lnTo>
                <a:lnTo>
                  <a:pt x="279" y="1255"/>
                </a:lnTo>
                <a:lnTo>
                  <a:pt x="230" y="1215"/>
                </a:lnTo>
                <a:lnTo>
                  <a:pt x="185" y="1170"/>
                </a:lnTo>
                <a:lnTo>
                  <a:pt x="145" y="1121"/>
                </a:lnTo>
                <a:lnTo>
                  <a:pt x="108" y="1069"/>
                </a:lnTo>
                <a:lnTo>
                  <a:pt x="77" y="1014"/>
                </a:lnTo>
                <a:lnTo>
                  <a:pt x="50" y="956"/>
                </a:lnTo>
                <a:lnTo>
                  <a:pt x="28" y="895"/>
                </a:lnTo>
                <a:lnTo>
                  <a:pt x="13" y="831"/>
                </a:lnTo>
                <a:lnTo>
                  <a:pt x="3" y="766"/>
                </a:lnTo>
                <a:lnTo>
                  <a:pt x="0" y="699"/>
                </a:lnTo>
                <a:lnTo>
                  <a:pt x="3" y="632"/>
                </a:lnTo>
                <a:lnTo>
                  <a:pt x="13" y="565"/>
                </a:lnTo>
                <a:lnTo>
                  <a:pt x="28" y="502"/>
                </a:lnTo>
                <a:lnTo>
                  <a:pt x="50" y="442"/>
                </a:lnTo>
                <a:lnTo>
                  <a:pt x="77" y="383"/>
                </a:lnTo>
                <a:lnTo>
                  <a:pt x="108" y="328"/>
                </a:lnTo>
                <a:lnTo>
                  <a:pt x="145" y="275"/>
                </a:lnTo>
                <a:lnTo>
                  <a:pt x="185" y="227"/>
                </a:lnTo>
                <a:lnTo>
                  <a:pt x="230" y="183"/>
                </a:lnTo>
                <a:lnTo>
                  <a:pt x="279" y="142"/>
                </a:lnTo>
                <a:lnTo>
                  <a:pt x="331" y="106"/>
                </a:lnTo>
                <a:lnTo>
                  <a:pt x="388" y="74"/>
                </a:lnTo>
                <a:lnTo>
                  <a:pt x="447" y="49"/>
                </a:lnTo>
                <a:lnTo>
                  <a:pt x="508" y="27"/>
                </a:lnTo>
                <a:lnTo>
                  <a:pt x="573" y="12"/>
                </a:lnTo>
                <a:lnTo>
                  <a:pt x="639" y="3"/>
                </a:lnTo>
                <a:lnTo>
                  <a:pt x="707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Freeform 8"/>
          <p:cNvSpPr>
            <a:spLocks noEditPoints="1"/>
          </p:cNvSpPr>
          <p:nvPr/>
        </p:nvSpPr>
        <p:spPr bwMode="auto">
          <a:xfrm>
            <a:off x="7792855" y="3234417"/>
            <a:ext cx="108605" cy="107791"/>
          </a:xfrm>
          <a:custGeom>
            <a:avLst/>
            <a:gdLst>
              <a:gd name="T0" fmla="*/ 361 w 806"/>
              <a:gd name="T1" fmla="*/ 103 h 800"/>
              <a:gd name="T2" fmla="*/ 285 w 806"/>
              <a:gd name="T3" fmla="*/ 123 h 800"/>
              <a:gd name="T4" fmla="*/ 217 w 806"/>
              <a:gd name="T5" fmla="*/ 162 h 800"/>
              <a:gd name="T6" fmla="*/ 162 w 806"/>
              <a:gd name="T7" fmla="*/ 216 h 800"/>
              <a:gd name="T8" fmla="*/ 123 w 806"/>
              <a:gd name="T9" fmla="*/ 283 h 800"/>
              <a:gd name="T10" fmla="*/ 103 w 806"/>
              <a:gd name="T11" fmla="*/ 359 h 800"/>
              <a:gd name="T12" fmla="*/ 103 w 806"/>
              <a:gd name="T13" fmla="*/ 440 h 800"/>
              <a:gd name="T14" fmla="*/ 123 w 806"/>
              <a:gd name="T15" fmla="*/ 517 h 800"/>
              <a:gd name="T16" fmla="*/ 162 w 806"/>
              <a:gd name="T17" fmla="*/ 583 h 800"/>
              <a:gd name="T18" fmla="*/ 217 w 806"/>
              <a:gd name="T19" fmla="*/ 637 h 800"/>
              <a:gd name="T20" fmla="*/ 285 w 806"/>
              <a:gd name="T21" fmla="*/ 676 h 800"/>
              <a:gd name="T22" fmla="*/ 361 w 806"/>
              <a:gd name="T23" fmla="*/ 696 h 800"/>
              <a:gd name="T24" fmla="*/ 443 w 806"/>
              <a:gd name="T25" fmla="*/ 696 h 800"/>
              <a:gd name="T26" fmla="*/ 520 w 806"/>
              <a:gd name="T27" fmla="*/ 676 h 800"/>
              <a:gd name="T28" fmla="*/ 587 w 806"/>
              <a:gd name="T29" fmla="*/ 637 h 800"/>
              <a:gd name="T30" fmla="*/ 642 w 806"/>
              <a:gd name="T31" fmla="*/ 583 h 800"/>
              <a:gd name="T32" fmla="*/ 681 w 806"/>
              <a:gd name="T33" fmla="*/ 517 h 800"/>
              <a:gd name="T34" fmla="*/ 702 w 806"/>
              <a:gd name="T35" fmla="*/ 440 h 800"/>
              <a:gd name="T36" fmla="*/ 702 w 806"/>
              <a:gd name="T37" fmla="*/ 359 h 800"/>
              <a:gd name="T38" fmla="*/ 681 w 806"/>
              <a:gd name="T39" fmla="*/ 283 h 800"/>
              <a:gd name="T40" fmla="*/ 642 w 806"/>
              <a:gd name="T41" fmla="*/ 216 h 800"/>
              <a:gd name="T42" fmla="*/ 587 w 806"/>
              <a:gd name="T43" fmla="*/ 162 h 800"/>
              <a:gd name="T44" fmla="*/ 520 w 806"/>
              <a:gd name="T45" fmla="*/ 123 h 800"/>
              <a:gd name="T46" fmla="*/ 443 w 806"/>
              <a:gd name="T47" fmla="*/ 103 h 800"/>
              <a:gd name="T48" fmla="*/ 403 w 806"/>
              <a:gd name="T49" fmla="*/ 0 h 800"/>
              <a:gd name="T50" fmla="*/ 502 w 806"/>
              <a:gd name="T51" fmla="*/ 12 h 800"/>
              <a:gd name="T52" fmla="*/ 591 w 806"/>
              <a:gd name="T53" fmla="*/ 47 h 800"/>
              <a:gd name="T54" fmla="*/ 670 w 806"/>
              <a:gd name="T55" fmla="*/ 101 h 800"/>
              <a:gd name="T56" fmla="*/ 734 w 806"/>
              <a:gd name="T57" fmla="*/ 171 h 800"/>
              <a:gd name="T58" fmla="*/ 778 w 806"/>
              <a:gd name="T59" fmla="*/ 255 h 800"/>
              <a:gd name="T60" fmla="*/ 803 w 806"/>
              <a:gd name="T61" fmla="*/ 349 h 800"/>
              <a:gd name="T62" fmla="*/ 803 w 806"/>
              <a:gd name="T63" fmla="*/ 450 h 800"/>
              <a:gd name="T64" fmla="*/ 778 w 806"/>
              <a:gd name="T65" fmla="*/ 544 h 800"/>
              <a:gd name="T66" fmla="*/ 734 w 806"/>
              <a:gd name="T67" fmla="*/ 628 h 800"/>
              <a:gd name="T68" fmla="*/ 670 w 806"/>
              <a:gd name="T69" fmla="*/ 698 h 800"/>
              <a:gd name="T70" fmla="*/ 591 w 806"/>
              <a:gd name="T71" fmla="*/ 753 h 800"/>
              <a:gd name="T72" fmla="*/ 502 w 806"/>
              <a:gd name="T73" fmla="*/ 787 h 800"/>
              <a:gd name="T74" fmla="*/ 403 w 806"/>
              <a:gd name="T75" fmla="*/ 800 h 800"/>
              <a:gd name="T76" fmla="*/ 303 w 806"/>
              <a:gd name="T77" fmla="*/ 787 h 800"/>
              <a:gd name="T78" fmla="*/ 213 w 806"/>
              <a:gd name="T79" fmla="*/ 753 h 800"/>
              <a:gd name="T80" fmla="*/ 135 w 806"/>
              <a:gd name="T81" fmla="*/ 698 h 800"/>
              <a:gd name="T82" fmla="*/ 72 w 806"/>
              <a:gd name="T83" fmla="*/ 628 h 800"/>
              <a:gd name="T84" fmla="*/ 26 w 806"/>
              <a:gd name="T85" fmla="*/ 544 h 800"/>
              <a:gd name="T86" fmla="*/ 3 w 806"/>
              <a:gd name="T87" fmla="*/ 450 h 800"/>
              <a:gd name="T88" fmla="*/ 3 w 806"/>
              <a:gd name="T89" fmla="*/ 349 h 800"/>
              <a:gd name="T90" fmla="*/ 26 w 806"/>
              <a:gd name="T91" fmla="*/ 255 h 800"/>
              <a:gd name="T92" fmla="*/ 72 w 806"/>
              <a:gd name="T93" fmla="*/ 171 h 800"/>
              <a:gd name="T94" fmla="*/ 135 w 806"/>
              <a:gd name="T95" fmla="*/ 101 h 800"/>
              <a:gd name="T96" fmla="*/ 213 w 806"/>
              <a:gd name="T97" fmla="*/ 47 h 800"/>
              <a:gd name="T98" fmla="*/ 303 w 806"/>
              <a:gd name="T99" fmla="*/ 12 h 800"/>
              <a:gd name="T100" fmla="*/ 403 w 806"/>
              <a:gd name="T101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06" h="800">
                <a:moveTo>
                  <a:pt x="403" y="100"/>
                </a:moveTo>
                <a:lnTo>
                  <a:pt x="361" y="103"/>
                </a:lnTo>
                <a:lnTo>
                  <a:pt x="322" y="110"/>
                </a:lnTo>
                <a:lnTo>
                  <a:pt x="285" y="123"/>
                </a:lnTo>
                <a:lnTo>
                  <a:pt x="250" y="141"/>
                </a:lnTo>
                <a:lnTo>
                  <a:pt x="217" y="162"/>
                </a:lnTo>
                <a:lnTo>
                  <a:pt x="188" y="188"/>
                </a:lnTo>
                <a:lnTo>
                  <a:pt x="162" y="216"/>
                </a:lnTo>
                <a:lnTo>
                  <a:pt x="141" y="248"/>
                </a:lnTo>
                <a:lnTo>
                  <a:pt x="123" y="283"/>
                </a:lnTo>
                <a:lnTo>
                  <a:pt x="110" y="321"/>
                </a:lnTo>
                <a:lnTo>
                  <a:pt x="103" y="359"/>
                </a:lnTo>
                <a:lnTo>
                  <a:pt x="100" y="400"/>
                </a:lnTo>
                <a:lnTo>
                  <a:pt x="103" y="440"/>
                </a:lnTo>
                <a:lnTo>
                  <a:pt x="110" y="479"/>
                </a:lnTo>
                <a:lnTo>
                  <a:pt x="123" y="517"/>
                </a:lnTo>
                <a:lnTo>
                  <a:pt x="141" y="550"/>
                </a:lnTo>
                <a:lnTo>
                  <a:pt x="162" y="583"/>
                </a:lnTo>
                <a:lnTo>
                  <a:pt x="188" y="612"/>
                </a:lnTo>
                <a:lnTo>
                  <a:pt x="217" y="637"/>
                </a:lnTo>
                <a:lnTo>
                  <a:pt x="250" y="659"/>
                </a:lnTo>
                <a:lnTo>
                  <a:pt x="285" y="676"/>
                </a:lnTo>
                <a:lnTo>
                  <a:pt x="322" y="688"/>
                </a:lnTo>
                <a:lnTo>
                  <a:pt x="361" y="696"/>
                </a:lnTo>
                <a:lnTo>
                  <a:pt x="403" y="699"/>
                </a:lnTo>
                <a:lnTo>
                  <a:pt x="443" y="696"/>
                </a:lnTo>
                <a:lnTo>
                  <a:pt x="483" y="688"/>
                </a:lnTo>
                <a:lnTo>
                  <a:pt x="520" y="676"/>
                </a:lnTo>
                <a:lnTo>
                  <a:pt x="555" y="659"/>
                </a:lnTo>
                <a:lnTo>
                  <a:pt x="587" y="637"/>
                </a:lnTo>
                <a:lnTo>
                  <a:pt x="616" y="612"/>
                </a:lnTo>
                <a:lnTo>
                  <a:pt x="642" y="583"/>
                </a:lnTo>
                <a:lnTo>
                  <a:pt x="664" y="550"/>
                </a:lnTo>
                <a:lnTo>
                  <a:pt x="681" y="517"/>
                </a:lnTo>
                <a:lnTo>
                  <a:pt x="694" y="479"/>
                </a:lnTo>
                <a:lnTo>
                  <a:pt x="702" y="440"/>
                </a:lnTo>
                <a:lnTo>
                  <a:pt x="705" y="400"/>
                </a:lnTo>
                <a:lnTo>
                  <a:pt x="702" y="359"/>
                </a:lnTo>
                <a:lnTo>
                  <a:pt x="694" y="321"/>
                </a:lnTo>
                <a:lnTo>
                  <a:pt x="681" y="283"/>
                </a:lnTo>
                <a:lnTo>
                  <a:pt x="664" y="248"/>
                </a:lnTo>
                <a:lnTo>
                  <a:pt x="642" y="216"/>
                </a:lnTo>
                <a:lnTo>
                  <a:pt x="616" y="188"/>
                </a:lnTo>
                <a:lnTo>
                  <a:pt x="587" y="162"/>
                </a:lnTo>
                <a:lnTo>
                  <a:pt x="555" y="141"/>
                </a:lnTo>
                <a:lnTo>
                  <a:pt x="520" y="123"/>
                </a:lnTo>
                <a:lnTo>
                  <a:pt x="483" y="110"/>
                </a:lnTo>
                <a:lnTo>
                  <a:pt x="443" y="103"/>
                </a:lnTo>
                <a:lnTo>
                  <a:pt x="403" y="100"/>
                </a:lnTo>
                <a:close/>
                <a:moveTo>
                  <a:pt x="403" y="0"/>
                </a:moveTo>
                <a:lnTo>
                  <a:pt x="453" y="3"/>
                </a:lnTo>
                <a:lnTo>
                  <a:pt x="502" y="12"/>
                </a:lnTo>
                <a:lnTo>
                  <a:pt x="548" y="26"/>
                </a:lnTo>
                <a:lnTo>
                  <a:pt x="591" y="47"/>
                </a:lnTo>
                <a:lnTo>
                  <a:pt x="633" y="71"/>
                </a:lnTo>
                <a:lnTo>
                  <a:pt x="670" y="101"/>
                </a:lnTo>
                <a:lnTo>
                  <a:pt x="704" y="134"/>
                </a:lnTo>
                <a:lnTo>
                  <a:pt x="734" y="171"/>
                </a:lnTo>
                <a:lnTo>
                  <a:pt x="758" y="211"/>
                </a:lnTo>
                <a:lnTo>
                  <a:pt x="778" y="255"/>
                </a:lnTo>
                <a:lnTo>
                  <a:pt x="794" y="301"/>
                </a:lnTo>
                <a:lnTo>
                  <a:pt x="803" y="349"/>
                </a:lnTo>
                <a:lnTo>
                  <a:pt x="806" y="400"/>
                </a:lnTo>
                <a:lnTo>
                  <a:pt x="803" y="450"/>
                </a:lnTo>
                <a:lnTo>
                  <a:pt x="794" y="498"/>
                </a:lnTo>
                <a:lnTo>
                  <a:pt x="778" y="544"/>
                </a:lnTo>
                <a:lnTo>
                  <a:pt x="758" y="587"/>
                </a:lnTo>
                <a:lnTo>
                  <a:pt x="734" y="628"/>
                </a:lnTo>
                <a:lnTo>
                  <a:pt x="704" y="665"/>
                </a:lnTo>
                <a:lnTo>
                  <a:pt x="670" y="698"/>
                </a:lnTo>
                <a:lnTo>
                  <a:pt x="633" y="727"/>
                </a:lnTo>
                <a:lnTo>
                  <a:pt x="591" y="753"/>
                </a:lnTo>
                <a:lnTo>
                  <a:pt x="548" y="772"/>
                </a:lnTo>
                <a:lnTo>
                  <a:pt x="502" y="787"/>
                </a:lnTo>
                <a:lnTo>
                  <a:pt x="453" y="796"/>
                </a:lnTo>
                <a:lnTo>
                  <a:pt x="403" y="800"/>
                </a:lnTo>
                <a:lnTo>
                  <a:pt x="352" y="796"/>
                </a:lnTo>
                <a:lnTo>
                  <a:pt x="303" y="787"/>
                </a:lnTo>
                <a:lnTo>
                  <a:pt x="256" y="772"/>
                </a:lnTo>
                <a:lnTo>
                  <a:pt x="213" y="753"/>
                </a:lnTo>
                <a:lnTo>
                  <a:pt x="172" y="727"/>
                </a:lnTo>
                <a:lnTo>
                  <a:pt x="135" y="698"/>
                </a:lnTo>
                <a:lnTo>
                  <a:pt x="101" y="665"/>
                </a:lnTo>
                <a:lnTo>
                  <a:pt x="72" y="628"/>
                </a:lnTo>
                <a:lnTo>
                  <a:pt x="46" y="587"/>
                </a:lnTo>
                <a:lnTo>
                  <a:pt x="26" y="544"/>
                </a:lnTo>
                <a:lnTo>
                  <a:pt x="12" y="498"/>
                </a:lnTo>
                <a:lnTo>
                  <a:pt x="3" y="450"/>
                </a:lnTo>
                <a:lnTo>
                  <a:pt x="0" y="400"/>
                </a:lnTo>
                <a:lnTo>
                  <a:pt x="3" y="349"/>
                </a:lnTo>
                <a:lnTo>
                  <a:pt x="12" y="301"/>
                </a:lnTo>
                <a:lnTo>
                  <a:pt x="26" y="255"/>
                </a:lnTo>
                <a:lnTo>
                  <a:pt x="46" y="211"/>
                </a:lnTo>
                <a:lnTo>
                  <a:pt x="72" y="171"/>
                </a:lnTo>
                <a:lnTo>
                  <a:pt x="101" y="134"/>
                </a:lnTo>
                <a:lnTo>
                  <a:pt x="135" y="101"/>
                </a:lnTo>
                <a:lnTo>
                  <a:pt x="172" y="71"/>
                </a:lnTo>
                <a:lnTo>
                  <a:pt x="213" y="47"/>
                </a:lnTo>
                <a:lnTo>
                  <a:pt x="256" y="26"/>
                </a:lnTo>
                <a:lnTo>
                  <a:pt x="303" y="12"/>
                </a:lnTo>
                <a:lnTo>
                  <a:pt x="352" y="3"/>
                </a:lnTo>
                <a:lnTo>
                  <a:pt x="40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Freeform 6"/>
          <p:cNvSpPr>
            <a:spLocks noEditPoints="1"/>
          </p:cNvSpPr>
          <p:nvPr/>
        </p:nvSpPr>
        <p:spPr bwMode="auto">
          <a:xfrm>
            <a:off x="3525943" y="4832834"/>
            <a:ext cx="306067" cy="305024"/>
          </a:xfrm>
          <a:custGeom>
            <a:avLst/>
            <a:gdLst>
              <a:gd name="T0" fmla="*/ 1045 w 2385"/>
              <a:gd name="T1" fmla="*/ 182 h 2383"/>
              <a:gd name="T2" fmla="*/ 834 w 2385"/>
              <a:gd name="T3" fmla="*/ 235 h 2383"/>
              <a:gd name="T4" fmla="*/ 640 w 2385"/>
              <a:gd name="T5" fmla="*/ 332 h 2383"/>
              <a:gd name="T6" fmla="*/ 469 w 2385"/>
              <a:gd name="T7" fmla="*/ 470 h 2383"/>
              <a:gd name="T8" fmla="*/ 328 w 2385"/>
              <a:gd name="T9" fmla="*/ 646 h 2383"/>
              <a:gd name="T10" fmla="*/ 231 w 2385"/>
              <a:gd name="T11" fmla="*/ 842 h 2383"/>
              <a:gd name="T12" fmla="*/ 180 w 2385"/>
              <a:gd name="T13" fmla="*/ 1050 h 2383"/>
              <a:gd name="T14" fmla="*/ 172 w 2385"/>
              <a:gd name="T15" fmla="*/ 1263 h 2383"/>
              <a:gd name="T16" fmla="*/ 209 w 2385"/>
              <a:gd name="T17" fmla="*/ 1474 h 2383"/>
              <a:gd name="T18" fmla="*/ 291 w 2385"/>
              <a:gd name="T19" fmla="*/ 1675 h 2383"/>
              <a:gd name="T20" fmla="*/ 417 w 2385"/>
              <a:gd name="T21" fmla="*/ 1859 h 2383"/>
              <a:gd name="T22" fmla="*/ 580 w 2385"/>
              <a:gd name="T23" fmla="*/ 2011 h 2383"/>
              <a:gd name="T24" fmla="*/ 767 w 2385"/>
              <a:gd name="T25" fmla="*/ 2122 h 2383"/>
              <a:gd name="T26" fmla="*/ 972 w 2385"/>
              <a:gd name="T27" fmla="*/ 2190 h 2383"/>
              <a:gd name="T28" fmla="*/ 1191 w 2385"/>
              <a:gd name="T29" fmla="*/ 2213 h 2383"/>
              <a:gd name="T30" fmla="*/ 1410 w 2385"/>
              <a:gd name="T31" fmla="*/ 2190 h 2383"/>
              <a:gd name="T32" fmla="*/ 1616 w 2385"/>
              <a:gd name="T33" fmla="*/ 2122 h 2383"/>
              <a:gd name="T34" fmla="*/ 1803 w 2385"/>
              <a:gd name="T35" fmla="*/ 2011 h 2383"/>
              <a:gd name="T36" fmla="*/ 1965 w 2385"/>
              <a:gd name="T37" fmla="*/ 1860 h 2383"/>
              <a:gd name="T38" fmla="*/ 2089 w 2385"/>
              <a:gd name="T39" fmla="*/ 1681 h 2383"/>
              <a:gd name="T40" fmla="*/ 2172 w 2385"/>
              <a:gd name="T41" fmla="*/ 1481 h 2383"/>
              <a:gd name="T42" fmla="*/ 2211 w 2385"/>
              <a:gd name="T43" fmla="*/ 1267 h 2383"/>
              <a:gd name="T44" fmla="*/ 2203 w 2385"/>
              <a:gd name="T45" fmla="*/ 1045 h 2383"/>
              <a:gd name="T46" fmla="*/ 2149 w 2385"/>
              <a:gd name="T47" fmla="*/ 835 h 2383"/>
              <a:gd name="T48" fmla="*/ 2053 w 2385"/>
              <a:gd name="T49" fmla="*/ 641 h 2383"/>
              <a:gd name="T50" fmla="*/ 1914 w 2385"/>
              <a:gd name="T51" fmla="*/ 470 h 2383"/>
              <a:gd name="T52" fmla="*/ 1743 w 2385"/>
              <a:gd name="T53" fmla="*/ 332 h 2383"/>
              <a:gd name="T54" fmla="*/ 1549 w 2385"/>
              <a:gd name="T55" fmla="*/ 235 h 2383"/>
              <a:gd name="T56" fmla="*/ 1338 w 2385"/>
              <a:gd name="T57" fmla="*/ 182 h 2383"/>
              <a:gd name="T58" fmla="*/ 1191 w 2385"/>
              <a:gd name="T59" fmla="*/ 0 h 2383"/>
              <a:gd name="T60" fmla="*/ 1447 w 2385"/>
              <a:gd name="T61" fmla="*/ 28 h 2383"/>
              <a:gd name="T62" fmla="*/ 1687 w 2385"/>
              <a:gd name="T63" fmla="*/ 107 h 2383"/>
              <a:gd name="T64" fmla="*/ 1905 w 2385"/>
              <a:gd name="T65" fmla="*/ 237 h 2383"/>
              <a:gd name="T66" fmla="*/ 2093 w 2385"/>
              <a:gd name="T67" fmla="*/ 412 h 2383"/>
              <a:gd name="T68" fmla="*/ 2239 w 2385"/>
              <a:gd name="T69" fmla="*/ 622 h 2383"/>
              <a:gd name="T70" fmla="*/ 2336 w 2385"/>
              <a:gd name="T71" fmla="*/ 855 h 2383"/>
              <a:gd name="T72" fmla="*/ 2381 w 2385"/>
              <a:gd name="T73" fmla="*/ 1106 h 2383"/>
              <a:gd name="T74" fmla="*/ 2372 w 2385"/>
              <a:gd name="T75" fmla="*/ 1363 h 2383"/>
              <a:gd name="T76" fmla="*/ 2310 w 2385"/>
              <a:gd name="T77" fmla="*/ 1609 h 2383"/>
              <a:gd name="T78" fmla="*/ 2195 w 2385"/>
              <a:gd name="T79" fmla="*/ 1835 h 2383"/>
              <a:gd name="T80" fmla="*/ 2035 w 2385"/>
              <a:gd name="T81" fmla="*/ 2035 h 2383"/>
              <a:gd name="T82" fmla="*/ 1835 w 2385"/>
              <a:gd name="T83" fmla="*/ 2196 h 2383"/>
              <a:gd name="T84" fmla="*/ 1609 w 2385"/>
              <a:gd name="T85" fmla="*/ 2309 h 2383"/>
              <a:gd name="T86" fmla="*/ 1362 w 2385"/>
              <a:gd name="T87" fmla="*/ 2371 h 2383"/>
              <a:gd name="T88" fmla="*/ 1105 w 2385"/>
              <a:gd name="T89" fmla="*/ 2381 h 2383"/>
              <a:gd name="T90" fmla="*/ 854 w 2385"/>
              <a:gd name="T91" fmla="*/ 2336 h 2383"/>
              <a:gd name="T92" fmla="*/ 621 w 2385"/>
              <a:gd name="T93" fmla="*/ 2240 h 2383"/>
              <a:gd name="T94" fmla="*/ 412 w 2385"/>
              <a:gd name="T95" fmla="*/ 2094 h 2383"/>
              <a:gd name="T96" fmla="*/ 237 w 2385"/>
              <a:gd name="T97" fmla="*/ 1908 h 2383"/>
              <a:gd name="T98" fmla="*/ 111 w 2385"/>
              <a:gd name="T99" fmla="*/ 1696 h 2383"/>
              <a:gd name="T100" fmla="*/ 31 w 2385"/>
              <a:gd name="T101" fmla="*/ 1469 h 2383"/>
              <a:gd name="T102" fmla="*/ 0 w 2385"/>
              <a:gd name="T103" fmla="*/ 1231 h 2383"/>
              <a:gd name="T104" fmla="*/ 16 w 2385"/>
              <a:gd name="T105" fmla="*/ 994 h 2383"/>
              <a:gd name="T106" fmla="*/ 79 w 2385"/>
              <a:gd name="T107" fmla="*/ 763 h 2383"/>
              <a:gd name="T108" fmla="*/ 190 w 2385"/>
              <a:gd name="T109" fmla="*/ 545 h 2383"/>
              <a:gd name="T110" fmla="*/ 348 w 2385"/>
              <a:gd name="T111" fmla="*/ 350 h 2383"/>
              <a:gd name="T112" fmla="*/ 548 w 2385"/>
              <a:gd name="T113" fmla="*/ 188 h 2383"/>
              <a:gd name="T114" fmla="*/ 774 w 2385"/>
              <a:gd name="T115" fmla="*/ 75 h 2383"/>
              <a:gd name="T116" fmla="*/ 1019 w 2385"/>
              <a:gd name="T117" fmla="*/ 12 h 2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85" h="2383">
                <a:moveTo>
                  <a:pt x="1191" y="171"/>
                </a:moveTo>
                <a:lnTo>
                  <a:pt x="1117" y="174"/>
                </a:lnTo>
                <a:lnTo>
                  <a:pt x="1045" y="182"/>
                </a:lnTo>
                <a:lnTo>
                  <a:pt x="972" y="195"/>
                </a:lnTo>
                <a:lnTo>
                  <a:pt x="902" y="212"/>
                </a:lnTo>
                <a:lnTo>
                  <a:pt x="834" y="235"/>
                </a:lnTo>
                <a:lnTo>
                  <a:pt x="767" y="263"/>
                </a:lnTo>
                <a:lnTo>
                  <a:pt x="702" y="295"/>
                </a:lnTo>
                <a:lnTo>
                  <a:pt x="640" y="332"/>
                </a:lnTo>
                <a:lnTo>
                  <a:pt x="580" y="374"/>
                </a:lnTo>
                <a:lnTo>
                  <a:pt x="523" y="420"/>
                </a:lnTo>
                <a:lnTo>
                  <a:pt x="469" y="470"/>
                </a:lnTo>
                <a:lnTo>
                  <a:pt x="417" y="525"/>
                </a:lnTo>
                <a:lnTo>
                  <a:pt x="370" y="585"/>
                </a:lnTo>
                <a:lnTo>
                  <a:pt x="328" y="646"/>
                </a:lnTo>
                <a:lnTo>
                  <a:pt x="291" y="709"/>
                </a:lnTo>
                <a:lnTo>
                  <a:pt x="259" y="775"/>
                </a:lnTo>
                <a:lnTo>
                  <a:pt x="231" y="842"/>
                </a:lnTo>
                <a:lnTo>
                  <a:pt x="209" y="910"/>
                </a:lnTo>
                <a:lnTo>
                  <a:pt x="192" y="980"/>
                </a:lnTo>
                <a:lnTo>
                  <a:pt x="180" y="1050"/>
                </a:lnTo>
                <a:lnTo>
                  <a:pt x="172" y="1121"/>
                </a:lnTo>
                <a:lnTo>
                  <a:pt x="170" y="1192"/>
                </a:lnTo>
                <a:lnTo>
                  <a:pt x="172" y="1263"/>
                </a:lnTo>
                <a:lnTo>
                  <a:pt x="180" y="1335"/>
                </a:lnTo>
                <a:lnTo>
                  <a:pt x="192" y="1405"/>
                </a:lnTo>
                <a:lnTo>
                  <a:pt x="209" y="1474"/>
                </a:lnTo>
                <a:lnTo>
                  <a:pt x="231" y="1543"/>
                </a:lnTo>
                <a:lnTo>
                  <a:pt x="259" y="1610"/>
                </a:lnTo>
                <a:lnTo>
                  <a:pt x="291" y="1675"/>
                </a:lnTo>
                <a:lnTo>
                  <a:pt x="328" y="1739"/>
                </a:lnTo>
                <a:lnTo>
                  <a:pt x="370" y="1800"/>
                </a:lnTo>
                <a:lnTo>
                  <a:pt x="417" y="1859"/>
                </a:lnTo>
                <a:lnTo>
                  <a:pt x="469" y="1915"/>
                </a:lnTo>
                <a:lnTo>
                  <a:pt x="523" y="1965"/>
                </a:lnTo>
                <a:lnTo>
                  <a:pt x="580" y="2011"/>
                </a:lnTo>
                <a:lnTo>
                  <a:pt x="640" y="2053"/>
                </a:lnTo>
                <a:lnTo>
                  <a:pt x="702" y="2089"/>
                </a:lnTo>
                <a:lnTo>
                  <a:pt x="767" y="2122"/>
                </a:lnTo>
                <a:lnTo>
                  <a:pt x="834" y="2150"/>
                </a:lnTo>
                <a:lnTo>
                  <a:pt x="902" y="2173"/>
                </a:lnTo>
                <a:lnTo>
                  <a:pt x="972" y="2190"/>
                </a:lnTo>
                <a:lnTo>
                  <a:pt x="1045" y="2203"/>
                </a:lnTo>
                <a:lnTo>
                  <a:pt x="1117" y="2211"/>
                </a:lnTo>
                <a:lnTo>
                  <a:pt x="1191" y="2213"/>
                </a:lnTo>
                <a:lnTo>
                  <a:pt x="1266" y="2211"/>
                </a:lnTo>
                <a:lnTo>
                  <a:pt x="1338" y="2203"/>
                </a:lnTo>
                <a:lnTo>
                  <a:pt x="1410" y="2190"/>
                </a:lnTo>
                <a:lnTo>
                  <a:pt x="1480" y="2173"/>
                </a:lnTo>
                <a:lnTo>
                  <a:pt x="1549" y="2150"/>
                </a:lnTo>
                <a:lnTo>
                  <a:pt x="1616" y="2122"/>
                </a:lnTo>
                <a:lnTo>
                  <a:pt x="1680" y="2089"/>
                </a:lnTo>
                <a:lnTo>
                  <a:pt x="1743" y="2053"/>
                </a:lnTo>
                <a:lnTo>
                  <a:pt x="1803" y="2011"/>
                </a:lnTo>
                <a:lnTo>
                  <a:pt x="1860" y="1965"/>
                </a:lnTo>
                <a:lnTo>
                  <a:pt x="1914" y="1915"/>
                </a:lnTo>
                <a:lnTo>
                  <a:pt x="1965" y="1860"/>
                </a:lnTo>
                <a:lnTo>
                  <a:pt x="2011" y="1803"/>
                </a:lnTo>
                <a:lnTo>
                  <a:pt x="2053" y="1743"/>
                </a:lnTo>
                <a:lnTo>
                  <a:pt x="2089" y="1681"/>
                </a:lnTo>
                <a:lnTo>
                  <a:pt x="2122" y="1616"/>
                </a:lnTo>
                <a:lnTo>
                  <a:pt x="2149" y="1550"/>
                </a:lnTo>
                <a:lnTo>
                  <a:pt x="2172" y="1481"/>
                </a:lnTo>
                <a:lnTo>
                  <a:pt x="2190" y="1410"/>
                </a:lnTo>
                <a:lnTo>
                  <a:pt x="2203" y="1339"/>
                </a:lnTo>
                <a:lnTo>
                  <a:pt x="2211" y="1267"/>
                </a:lnTo>
                <a:lnTo>
                  <a:pt x="2213" y="1192"/>
                </a:lnTo>
                <a:lnTo>
                  <a:pt x="2211" y="1118"/>
                </a:lnTo>
                <a:lnTo>
                  <a:pt x="2203" y="1045"/>
                </a:lnTo>
                <a:lnTo>
                  <a:pt x="2190" y="973"/>
                </a:lnTo>
                <a:lnTo>
                  <a:pt x="2172" y="903"/>
                </a:lnTo>
                <a:lnTo>
                  <a:pt x="2149" y="835"/>
                </a:lnTo>
                <a:lnTo>
                  <a:pt x="2122" y="768"/>
                </a:lnTo>
                <a:lnTo>
                  <a:pt x="2089" y="703"/>
                </a:lnTo>
                <a:lnTo>
                  <a:pt x="2053" y="641"/>
                </a:lnTo>
                <a:lnTo>
                  <a:pt x="2011" y="581"/>
                </a:lnTo>
                <a:lnTo>
                  <a:pt x="1965" y="524"/>
                </a:lnTo>
                <a:lnTo>
                  <a:pt x="1914" y="470"/>
                </a:lnTo>
                <a:lnTo>
                  <a:pt x="1860" y="420"/>
                </a:lnTo>
                <a:lnTo>
                  <a:pt x="1803" y="374"/>
                </a:lnTo>
                <a:lnTo>
                  <a:pt x="1743" y="332"/>
                </a:lnTo>
                <a:lnTo>
                  <a:pt x="1680" y="295"/>
                </a:lnTo>
                <a:lnTo>
                  <a:pt x="1616" y="263"/>
                </a:lnTo>
                <a:lnTo>
                  <a:pt x="1549" y="235"/>
                </a:lnTo>
                <a:lnTo>
                  <a:pt x="1480" y="212"/>
                </a:lnTo>
                <a:lnTo>
                  <a:pt x="1410" y="195"/>
                </a:lnTo>
                <a:lnTo>
                  <a:pt x="1338" y="182"/>
                </a:lnTo>
                <a:lnTo>
                  <a:pt x="1266" y="174"/>
                </a:lnTo>
                <a:lnTo>
                  <a:pt x="1191" y="171"/>
                </a:lnTo>
                <a:close/>
                <a:moveTo>
                  <a:pt x="1191" y="0"/>
                </a:moveTo>
                <a:lnTo>
                  <a:pt x="1278" y="4"/>
                </a:lnTo>
                <a:lnTo>
                  <a:pt x="1362" y="12"/>
                </a:lnTo>
                <a:lnTo>
                  <a:pt x="1447" y="28"/>
                </a:lnTo>
                <a:lnTo>
                  <a:pt x="1528" y="49"/>
                </a:lnTo>
                <a:lnTo>
                  <a:pt x="1609" y="75"/>
                </a:lnTo>
                <a:lnTo>
                  <a:pt x="1687" y="107"/>
                </a:lnTo>
                <a:lnTo>
                  <a:pt x="1762" y="145"/>
                </a:lnTo>
                <a:lnTo>
                  <a:pt x="1835" y="188"/>
                </a:lnTo>
                <a:lnTo>
                  <a:pt x="1905" y="237"/>
                </a:lnTo>
                <a:lnTo>
                  <a:pt x="1971" y="290"/>
                </a:lnTo>
                <a:lnTo>
                  <a:pt x="2035" y="350"/>
                </a:lnTo>
                <a:lnTo>
                  <a:pt x="2093" y="412"/>
                </a:lnTo>
                <a:lnTo>
                  <a:pt x="2147" y="479"/>
                </a:lnTo>
                <a:lnTo>
                  <a:pt x="2195" y="549"/>
                </a:lnTo>
                <a:lnTo>
                  <a:pt x="2239" y="622"/>
                </a:lnTo>
                <a:lnTo>
                  <a:pt x="2277" y="698"/>
                </a:lnTo>
                <a:lnTo>
                  <a:pt x="2310" y="775"/>
                </a:lnTo>
                <a:lnTo>
                  <a:pt x="2336" y="855"/>
                </a:lnTo>
                <a:lnTo>
                  <a:pt x="2357" y="937"/>
                </a:lnTo>
                <a:lnTo>
                  <a:pt x="2372" y="1021"/>
                </a:lnTo>
                <a:lnTo>
                  <a:pt x="2381" y="1106"/>
                </a:lnTo>
                <a:lnTo>
                  <a:pt x="2385" y="1192"/>
                </a:lnTo>
                <a:lnTo>
                  <a:pt x="2381" y="1279"/>
                </a:lnTo>
                <a:lnTo>
                  <a:pt x="2372" y="1363"/>
                </a:lnTo>
                <a:lnTo>
                  <a:pt x="2357" y="1447"/>
                </a:lnTo>
                <a:lnTo>
                  <a:pt x="2336" y="1529"/>
                </a:lnTo>
                <a:lnTo>
                  <a:pt x="2310" y="1609"/>
                </a:lnTo>
                <a:lnTo>
                  <a:pt x="2277" y="1687"/>
                </a:lnTo>
                <a:lnTo>
                  <a:pt x="2239" y="1763"/>
                </a:lnTo>
                <a:lnTo>
                  <a:pt x="2195" y="1835"/>
                </a:lnTo>
                <a:lnTo>
                  <a:pt x="2147" y="1905"/>
                </a:lnTo>
                <a:lnTo>
                  <a:pt x="2093" y="1972"/>
                </a:lnTo>
                <a:lnTo>
                  <a:pt x="2035" y="2035"/>
                </a:lnTo>
                <a:lnTo>
                  <a:pt x="1971" y="2094"/>
                </a:lnTo>
                <a:lnTo>
                  <a:pt x="1905" y="2147"/>
                </a:lnTo>
                <a:lnTo>
                  <a:pt x="1835" y="2196"/>
                </a:lnTo>
                <a:lnTo>
                  <a:pt x="1762" y="2240"/>
                </a:lnTo>
                <a:lnTo>
                  <a:pt x="1687" y="2277"/>
                </a:lnTo>
                <a:lnTo>
                  <a:pt x="1609" y="2309"/>
                </a:lnTo>
                <a:lnTo>
                  <a:pt x="1528" y="2336"/>
                </a:lnTo>
                <a:lnTo>
                  <a:pt x="1447" y="2357"/>
                </a:lnTo>
                <a:lnTo>
                  <a:pt x="1362" y="2371"/>
                </a:lnTo>
                <a:lnTo>
                  <a:pt x="1278" y="2381"/>
                </a:lnTo>
                <a:lnTo>
                  <a:pt x="1191" y="2383"/>
                </a:lnTo>
                <a:lnTo>
                  <a:pt x="1105" y="2381"/>
                </a:lnTo>
                <a:lnTo>
                  <a:pt x="1019" y="2371"/>
                </a:lnTo>
                <a:lnTo>
                  <a:pt x="936" y="2357"/>
                </a:lnTo>
                <a:lnTo>
                  <a:pt x="854" y="2336"/>
                </a:lnTo>
                <a:lnTo>
                  <a:pt x="774" y="2309"/>
                </a:lnTo>
                <a:lnTo>
                  <a:pt x="696" y="2277"/>
                </a:lnTo>
                <a:lnTo>
                  <a:pt x="621" y="2240"/>
                </a:lnTo>
                <a:lnTo>
                  <a:pt x="548" y="2196"/>
                </a:lnTo>
                <a:lnTo>
                  <a:pt x="478" y="2147"/>
                </a:lnTo>
                <a:lnTo>
                  <a:pt x="412" y="2094"/>
                </a:lnTo>
                <a:lnTo>
                  <a:pt x="348" y="2035"/>
                </a:lnTo>
                <a:lnTo>
                  <a:pt x="290" y="1973"/>
                </a:lnTo>
                <a:lnTo>
                  <a:pt x="237" y="1908"/>
                </a:lnTo>
                <a:lnTo>
                  <a:pt x="190" y="1840"/>
                </a:lnTo>
                <a:lnTo>
                  <a:pt x="148" y="1770"/>
                </a:lnTo>
                <a:lnTo>
                  <a:pt x="111" y="1696"/>
                </a:lnTo>
                <a:lnTo>
                  <a:pt x="79" y="1622"/>
                </a:lnTo>
                <a:lnTo>
                  <a:pt x="52" y="1546"/>
                </a:lnTo>
                <a:lnTo>
                  <a:pt x="31" y="1469"/>
                </a:lnTo>
                <a:lnTo>
                  <a:pt x="16" y="1391"/>
                </a:lnTo>
                <a:lnTo>
                  <a:pt x="5" y="1312"/>
                </a:lnTo>
                <a:lnTo>
                  <a:pt x="0" y="1231"/>
                </a:lnTo>
                <a:lnTo>
                  <a:pt x="0" y="1152"/>
                </a:lnTo>
                <a:lnTo>
                  <a:pt x="5" y="1073"/>
                </a:lnTo>
                <a:lnTo>
                  <a:pt x="16" y="994"/>
                </a:lnTo>
                <a:lnTo>
                  <a:pt x="31" y="915"/>
                </a:lnTo>
                <a:lnTo>
                  <a:pt x="52" y="838"/>
                </a:lnTo>
                <a:lnTo>
                  <a:pt x="79" y="763"/>
                </a:lnTo>
                <a:lnTo>
                  <a:pt x="111" y="688"/>
                </a:lnTo>
                <a:lnTo>
                  <a:pt x="148" y="615"/>
                </a:lnTo>
                <a:lnTo>
                  <a:pt x="190" y="545"/>
                </a:lnTo>
                <a:lnTo>
                  <a:pt x="237" y="477"/>
                </a:lnTo>
                <a:lnTo>
                  <a:pt x="290" y="412"/>
                </a:lnTo>
                <a:lnTo>
                  <a:pt x="348" y="350"/>
                </a:lnTo>
                <a:lnTo>
                  <a:pt x="412" y="290"/>
                </a:lnTo>
                <a:lnTo>
                  <a:pt x="478" y="237"/>
                </a:lnTo>
                <a:lnTo>
                  <a:pt x="548" y="188"/>
                </a:lnTo>
                <a:lnTo>
                  <a:pt x="621" y="145"/>
                </a:lnTo>
                <a:lnTo>
                  <a:pt x="696" y="107"/>
                </a:lnTo>
                <a:lnTo>
                  <a:pt x="774" y="75"/>
                </a:lnTo>
                <a:lnTo>
                  <a:pt x="854" y="49"/>
                </a:lnTo>
                <a:lnTo>
                  <a:pt x="936" y="28"/>
                </a:lnTo>
                <a:lnTo>
                  <a:pt x="1019" y="12"/>
                </a:lnTo>
                <a:lnTo>
                  <a:pt x="1105" y="4"/>
                </a:lnTo>
                <a:lnTo>
                  <a:pt x="1191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Freeform 7"/>
          <p:cNvSpPr/>
          <p:nvPr/>
        </p:nvSpPr>
        <p:spPr bwMode="auto">
          <a:xfrm>
            <a:off x="3545458" y="5079318"/>
            <a:ext cx="39029" cy="40054"/>
          </a:xfrm>
          <a:custGeom>
            <a:avLst/>
            <a:gdLst>
              <a:gd name="T0" fmla="*/ 212 w 307"/>
              <a:gd name="T1" fmla="*/ 0 h 307"/>
              <a:gd name="T2" fmla="*/ 231 w 307"/>
              <a:gd name="T3" fmla="*/ 0 h 307"/>
              <a:gd name="T4" fmla="*/ 249 w 307"/>
              <a:gd name="T5" fmla="*/ 4 h 307"/>
              <a:gd name="T6" fmla="*/ 267 w 307"/>
              <a:gd name="T7" fmla="*/ 13 h 307"/>
              <a:gd name="T8" fmla="*/ 282 w 307"/>
              <a:gd name="T9" fmla="*/ 25 h 307"/>
              <a:gd name="T10" fmla="*/ 294 w 307"/>
              <a:gd name="T11" fmla="*/ 40 h 307"/>
              <a:gd name="T12" fmla="*/ 302 w 307"/>
              <a:gd name="T13" fmla="*/ 57 h 307"/>
              <a:gd name="T14" fmla="*/ 307 w 307"/>
              <a:gd name="T15" fmla="*/ 75 h 307"/>
              <a:gd name="T16" fmla="*/ 307 w 307"/>
              <a:gd name="T17" fmla="*/ 94 h 307"/>
              <a:gd name="T18" fmla="*/ 302 w 307"/>
              <a:gd name="T19" fmla="*/ 113 h 307"/>
              <a:gd name="T20" fmla="*/ 294 w 307"/>
              <a:gd name="T21" fmla="*/ 129 h 307"/>
              <a:gd name="T22" fmla="*/ 282 w 307"/>
              <a:gd name="T23" fmla="*/ 145 h 307"/>
              <a:gd name="T24" fmla="*/ 146 w 307"/>
              <a:gd name="T25" fmla="*/ 282 h 307"/>
              <a:gd name="T26" fmla="*/ 132 w 307"/>
              <a:gd name="T27" fmla="*/ 293 h 307"/>
              <a:gd name="T28" fmla="*/ 118 w 307"/>
              <a:gd name="T29" fmla="*/ 301 h 307"/>
              <a:gd name="T30" fmla="*/ 101 w 307"/>
              <a:gd name="T31" fmla="*/ 305 h 307"/>
              <a:gd name="T32" fmla="*/ 86 w 307"/>
              <a:gd name="T33" fmla="*/ 307 h 307"/>
              <a:gd name="T34" fmla="*/ 69 w 307"/>
              <a:gd name="T35" fmla="*/ 305 h 307"/>
              <a:gd name="T36" fmla="*/ 53 w 307"/>
              <a:gd name="T37" fmla="*/ 301 h 307"/>
              <a:gd name="T38" fmla="*/ 38 w 307"/>
              <a:gd name="T39" fmla="*/ 293 h 307"/>
              <a:gd name="T40" fmla="*/ 25 w 307"/>
              <a:gd name="T41" fmla="*/ 282 h 307"/>
              <a:gd name="T42" fmla="*/ 13 w 307"/>
              <a:gd name="T43" fmla="*/ 267 h 307"/>
              <a:gd name="T44" fmla="*/ 4 w 307"/>
              <a:gd name="T45" fmla="*/ 249 h 307"/>
              <a:gd name="T46" fmla="*/ 0 w 307"/>
              <a:gd name="T47" fmla="*/ 231 h 307"/>
              <a:gd name="T48" fmla="*/ 0 w 307"/>
              <a:gd name="T49" fmla="*/ 213 h 307"/>
              <a:gd name="T50" fmla="*/ 4 w 307"/>
              <a:gd name="T51" fmla="*/ 194 h 307"/>
              <a:gd name="T52" fmla="*/ 13 w 307"/>
              <a:gd name="T53" fmla="*/ 177 h 307"/>
              <a:gd name="T54" fmla="*/ 25 w 307"/>
              <a:gd name="T55" fmla="*/ 161 h 307"/>
              <a:gd name="T56" fmla="*/ 161 w 307"/>
              <a:gd name="T57" fmla="*/ 25 h 307"/>
              <a:gd name="T58" fmla="*/ 177 w 307"/>
              <a:gd name="T59" fmla="*/ 13 h 307"/>
              <a:gd name="T60" fmla="*/ 194 w 307"/>
              <a:gd name="T61" fmla="*/ 4 h 307"/>
              <a:gd name="T62" fmla="*/ 212 w 307"/>
              <a:gd name="T6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7" h="307">
                <a:moveTo>
                  <a:pt x="212" y="0"/>
                </a:moveTo>
                <a:lnTo>
                  <a:pt x="231" y="0"/>
                </a:lnTo>
                <a:lnTo>
                  <a:pt x="249" y="4"/>
                </a:lnTo>
                <a:lnTo>
                  <a:pt x="267" y="13"/>
                </a:lnTo>
                <a:lnTo>
                  <a:pt x="282" y="25"/>
                </a:lnTo>
                <a:lnTo>
                  <a:pt x="294" y="40"/>
                </a:lnTo>
                <a:lnTo>
                  <a:pt x="302" y="57"/>
                </a:lnTo>
                <a:lnTo>
                  <a:pt x="307" y="75"/>
                </a:lnTo>
                <a:lnTo>
                  <a:pt x="307" y="94"/>
                </a:lnTo>
                <a:lnTo>
                  <a:pt x="302" y="113"/>
                </a:lnTo>
                <a:lnTo>
                  <a:pt x="294" y="129"/>
                </a:lnTo>
                <a:lnTo>
                  <a:pt x="282" y="145"/>
                </a:lnTo>
                <a:lnTo>
                  <a:pt x="146" y="282"/>
                </a:lnTo>
                <a:lnTo>
                  <a:pt x="132" y="293"/>
                </a:lnTo>
                <a:lnTo>
                  <a:pt x="118" y="301"/>
                </a:lnTo>
                <a:lnTo>
                  <a:pt x="101" y="305"/>
                </a:lnTo>
                <a:lnTo>
                  <a:pt x="86" y="307"/>
                </a:lnTo>
                <a:lnTo>
                  <a:pt x="69" y="305"/>
                </a:lnTo>
                <a:lnTo>
                  <a:pt x="53" y="301"/>
                </a:lnTo>
                <a:lnTo>
                  <a:pt x="38" y="293"/>
                </a:lnTo>
                <a:lnTo>
                  <a:pt x="25" y="282"/>
                </a:lnTo>
                <a:lnTo>
                  <a:pt x="13" y="267"/>
                </a:lnTo>
                <a:lnTo>
                  <a:pt x="4" y="249"/>
                </a:lnTo>
                <a:lnTo>
                  <a:pt x="0" y="231"/>
                </a:lnTo>
                <a:lnTo>
                  <a:pt x="0" y="213"/>
                </a:lnTo>
                <a:lnTo>
                  <a:pt x="4" y="194"/>
                </a:lnTo>
                <a:lnTo>
                  <a:pt x="13" y="177"/>
                </a:lnTo>
                <a:lnTo>
                  <a:pt x="25" y="161"/>
                </a:lnTo>
                <a:lnTo>
                  <a:pt x="161" y="25"/>
                </a:lnTo>
                <a:lnTo>
                  <a:pt x="177" y="13"/>
                </a:lnTo>
                <a:lnTo>
                  <a:pt x="194" y="4"/>
                </a:lnTo>
                <a:lnTo>
                  <a:pt x="212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Freeform 8"/>
          <p:cNvSpPr>
            <a:spLocks noEditPoints="1"/>
          </p:cNvSpPr>
          <p:nvPr/>
        </p:nvSpPr>
        <p:spPr bwMode="auto">
          <a:xfrm>
            <a:off x="3372910" y="5090615"/>
            <a:ext cx="200279" cy="201295"/>
          </a:xfrm>
          <a:custGeom>
            <a:avLst/>
            <a:gdLst>
              <a:gd name="T0" fmla="*/ 1087 w 1564"/>
              <a:gd name="T1" fmla="*/ 174 h 1563"/>
              <a:gd name="T2" fmla="*/ 1019 w 1564"/>
              <a:gd name="T3" fmla="*/ 191 h 1563"/>
              <a:gd name="T4" fmla="*/ 957 w 1564"/>
              <a:gd name="T5" fmla="*/ 228 h 1563"/>
              <a:gd name="T6" fmla="*/ 250 w 1564"/>
              <a:gd name="T7" fmla="*/ 931 h 1563"/>
              <a:gd name="T8" fmla="*/ 208 w 1564"/>
              <a:gd name="T9" fmla="*/ 987 h 1563"/>
              <a:gd name="T10" fmla="*/ 180 w 1564"/>
              <a:gd name="T11" fmla="*/ 1051 h 1563"/>
              <a:gd name="T12" fmla="*/ 171 w 1564"/>
              <a:gd name="T13" fmla="*/ 1122 h 1563"/>
              <a:gd name="T14" fmla="*/ 180 w 1564"/>
              <a:gd name="T15" fmla="*/ 1192 h 1563"/>
              <a:gd name="T16" fmla="*/ 208 w 1564"/>
              <a:gd name="T17" fmla="*/ 1257 h 1563"/>
              <a:gd name="T18" fmla="*/ 250 w 1564"/>
              <a:gd name="T19" fmla="*/ 1314 h 1563"/>
              <a:gd name="T20" fmla="*/ 307 w 1564"/>
              <a:gd name="T21" fmla="*/ 1357 h 1563"/>
              <a:gd name="T22" fmla="*/ 371 w 1564"/>
              <a:gd name="T23" fmla="*/ 1384 h 1563"/>
              <a:gd name="T24" fmla="*/ 442 w 1564"/>
              <a:gd name="T25" fmla="*/ 1393 h 1563"/>
              <a:gd name="T26" fmla="*/ 513 w 1564"/>
              <a:gd name="T27" fmla="*/ 1384 h 1563"/>
              <a:gd name="T28" fmla="*/ 578 w 1564"/>
              <a:gd name="T29" fmla="*/ 1357 h 1563"/>
              <a:gd name="T30" fmla="*/ 634 w 1564"/>
              <a:gd name="T31" fmla="*/ 1314 h 1563"/>
              <a:gd name="T32" fmla="*/ 1340 w 1564"/>
              <a:gd name="T33" fmla="*/ 603 h 1563"/>
              <a:gd name="T34" fmla="*/ 1377 w 1564"/>
              <a:gd name="T35" fmla="*/ 535 h 1563"/>
              <a:gd name="T36" fmla="*/ 1392 w 1564"/>
              <a:gd name="T37" fmla="*/ 462 h 1563"/>
              <a:gd name="T38" fmla="*/ 1387 w 1564"/>
              <a:gd name="T39" fmla="*/ 386 h 1563"/>
              <a:gd name="T40" fmla="*/ 1361 w 1564"/>
              <a:gd name="T41" fmla="*/ 314 h 1563"/>
              <a:gd name="T42" fmla="*/ 1313 w 1564"/>
              <a:gd name="T43" fmla="*/ 251 h 1563"/>
              <a:gd name="T44" fmla="*/ 1257 w 1564"/>
              <a:gd name="T45" fmla="*/ 208 h 1563"/>
              <a:gd name="T46" fmla="*/ 1192 w 1564"/>
              <a:gd name="T47" fmla="*/ 180 h 1563"/>
              <a:gd name="T48" fmla="*/ 1122 w 1564"/>
              <a:gd name="T49" fmla="*/ 172 h 1563"/>
              <a:gd name="T50" fmla="*/ 1173 w 1564"/>
              <a:gd name="T51" fmla="*/ 4 h 1563"/>
              <a:gd name="T52" fmla="*/ 1268 w 1564"/>
              <a:gd name="T53" fmla="*/ 26 h 1563"/>
              <a:gd name="T54" fmla="*/ 1357 w 1564"/>
              <a:gd name="T55" fmla="*/ 68 h 1563"/>
              <a:gd name="T56" fmla="*/ 1434 w 1564"/>
              <a:gd name="T57" fmla="*/ 130 h 1563"/>
              <a:gd name="T58" fmla="*/ 1498 w 1564"/>
              <a:gd name="T59" fmla="*/ 210 h 1563"/>
              <a:gd name="T60" fmla="*/ 1540 w 1564"/>
              <a:gd name="T61" fmla="*/ 299 h 1563"/>
              <a:gd name="T62" fmla="*/ 1561 w 1564"/>
              <a:gd name="T63" fmla="*/ 395 h 1563"/>
              <a:gd name="T64" fmla="*/ 1561 w 1564"/>
              <a:gd name="T65" fmla="*/ 491 h 1563"/>
              <a:gd name="T66" fmla="*/ 1540 w 1564"/>
              <a:gd name="T67" fmla="*/ 586 h 1563"/>
              <a:gd name="T68" fmla="*/ 1498 w 1564"/>
              <a:gd name="T69" fmla="*/ 675 h 1563"/>
              <a:gd name="T70" fmla="*/ 1434 w 1564"/>
              <a:gd name="T71" fmla="*/ 755 h 1563"/>
              <a:gd name="T72" fmla="*/ 718 w 1564"/>
              <a:gd name="T73" fmla="*/ 1468 h 1563"/>
              <a:gd name="T74" fmla="*/ 634 w 1564"/>
              <a:gd name="T75" fmla="*/ 1520 h 1563"/>
              <a:gd name="T76" fmla="*/ 541 w 1564"/>
              <a:gd name="T77" fmla="*/ 1552 h 1563"/>
              <a:gd name="T78" fmla="*/ 442 w 1564"/>
              <a:gd name="T79" fmla="*/ 1563 h 1563"/>
              <a:gd name="T80" fmla="*/ 343 w 1564"/>
              <a:gd name="T81" fmla="*/ 1552 h 1563"/>
              <a:gd name="T82" fmla="*/ 250 w 1564"/>
              <a:gd name="T83" fmla="*/ 1520 h 1563"/>
              <a:gd name="T84" fmla="*/ 167 w 1564"/>
              <a:gd name="T85" fmla="*/ 1468 h 1563"/>
              <a:gd name="T86" fmla="*/ 97 w 1564"/>
              <a:gd name="T87" fmla="*/ 1396 h 1563"/>
              <a:gd name="T88" fmla="*/ 44 w 1564"/>
              <a:gd name="T89" fmla="*/ 1313 h 1563"/>
              <a:gd name="T90" fmla="*/ 11 w 1564"/>
              <a:gd name="T91" fmla="*/ 1220 h 1563"/>
              <a:gd name="T92" fmla="*/ 0 w 1564"/>
              <a:gd name="T93" fmla="*/ 1122 h 1563"/>
              <a:gd name="T94" fmla="*/ 11 w 1564"/>
              <a:gd name="T95" fmla="*/ 1023 h 1563"/>
              <a:gd name="T96" fmla="*/ 44 w 1564"/>
              <a:gd name="T97" fmla="*/ 931 h 1563"/>
              <a:gd name="T98" fmla="*/ 97 w 1564"/>
              <a:gd name="T99" fmla="*/ 847 h 1563"/>
              <a:gd name="T100" fmla="*/ 810 w 1564"/>
              <a:gd name="T101" fmla="*/ 130 h 1563"/>
              <a:gd name="T102" fmla="*/ 888 w 1564"/>
              <a:gd name="T103" fmla="*/ 68 h 1563"/>
              <a:gd name="T104" fmla="*/ 976 w 1564"/>
              <a:gd name="T105" fmla="*/ 26 h 1563"/>
              <a:gd name="T106" fmla="*/ 1071 w 1564"/>
              <a:gd name="T107" fmla="*/ 4 h 1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64" h="1563">
                <a:moveTo>
                  <a:pt x="1122" y="172"/>
                </a:moveTo>
                <a:lnTo>
                  <a:pt x="1087" y="174"/>
                </a:lnTo>
                <a:lnTo>
                  <a:pt x="1052" y="180"/>
                </a:lnTo>
                <a:lnTo>
                  <a:pt x="1019" y="191"/>
                </a:lnTo>
                <a:lnTo>
                  <a:pt x="987" y="208"/>
                </a:lnTo>
                <a:lnTo>
                  <a:pt x="957" y="228"/>
                </a:lnTo>
                <a:lnTo>
                  <a:pt x="931" y="251"/>
                </a:lnTo>
                <a:lnTo>
                  <a:pt x="250" y="931"/>
                </a:lnTo>
                <a:lnTo>
                  <a:pt x="226" y="957"/>
                </a:lnTo>
                <a:lnTo>
                  <a:pt x="208" y="987"/>
                </a:lnTo>
                <a:lnTo>
                  <a:pt x="191" y="1018"/>
                </a:lnTo>
                <a:lnTo>
                  <a:pt x="180" y="1051"/>
                </a:lnTo>
                <a:lnTo>
                  <a:pt x="174" y="1086"/>
                </a:lnTo>
                <a:lnTo>
                  <a:pt x="171" y="1122"/>
                </a:lnTo>
                <a:lnTo>
                  <a:pt x="174" y="1158"/>
                </a:lnTo>
                <a:lnTo>
                  <a:pt x="180" y="1192"/>
                </a:lnTo>
                <a:lnTo>
                  <a:pt x="191" y="1226"/>
                </a:lnTo>
                <a:lnTo>
                  <a:pt x="208" y="1257"/>
                </a:lnTo>
                <a:lnTo>
                  <a:pt x="226" y="1286"/>
                </a:lnTo>
                <a:lnTo>
                  <a:pt x="250" y="1314"/>
                </a:lnTo>
                <a:lnTo>
                  <a:pt x="278" y="1337"/>
                </a:lnTo>
                <a:lnTo>
                  <a:pt x="307" y="1357"/>
                </a:lnTo>
                <a:lnTo>
                  <a:pt x="338" y="1372"/>
                </a:lnTo>
                <a:lnTo>
                  <a:pt x="371" y="1384"/>
                </a:lnTo>
                <a:lnTo>
                  <a:pt x="407" y="1391"/>
                </a:lnTo>
                <a:lnTo>
                  <a:pt x="442" y="1393"/>
                </a:lnTo>
                <a:lnTo>
                  <a:pt x="478" y="1391"/>
                </a:lnTo>
                <a:lnTo>
                  <a:pt x="513" y="1384"/>
                </a:lnTo>
                <a:lnTo>
                  <a:pt x="546" y="1372"/>
                </a:lnTo>
                <a:lnTo>
                  <a:pt x="578" y="1357"/>
                </a:lnTo>
                <a:lnTo>
                  <a:pt x="607" y="1337"/>
                </a:lnTo>
                <a:lnTo>
                  <a:pt x="634" y="1314"/>
                </a:lnTo>
                <a:lnTo>
                  <a:pt x="1314" y="634"/>
                </a:lnTo>
                <a:lnTo>
                  <a:pt x="1340" y="603"/>
                </a:lnTo>
                <a:lnTo>
                  <a:pt x="1362" y="570"/>
                </a:lnTo>
                <a:lnTo>
                  <a:pt x="1377" y="535"/>
                </a:lnTo>
                <a:lnTo>
                  <a:pt x="1387" y="499"/>
                </a:lnTo>
                <a:lnTo>
                  <a:pt x="1392" y="462"/>
                </a:lnTo>
                <a:lnTo>
                  <a:pt x="1392" y="423"/>
                </a:lnTo>
                <a:lnTo>
                  <a:pt x="1387" y="386"/>
                </a:lnTo>
                <a:lnTo>
                  <a:pt x="1377" y="350"/>
                </a:lnTo>
                <a:lnTo>
                  <a:pt x="1361" y="314"/>
                </a:lnTo>
                <a:lnTo>
                  <a:pt x="1340" y="281"/>
                </a:lnTo>
                <a:lnTo>
                  <a:pt x="1313" y="251"/>
                </a:lnTo>
                <a:lnTo>
                  <a:pt x="1287" y="228"/>
                </a:lnTo>
                <a:lnTo>
                  <a:pt x="1257" y="208"/>
                </a:lnTo>
                <a:lnTo>
                  <a:pt x="1226" y="191"/>
                </a:lnTo>
                <a:lnTo>
                  <a:pt x="1192" y="180"/>
                </a:lnTo>
                <a:lnTo>
                  <a:pt x="1158" y="174"/>
                </a:lnTo>
                <a:lnTo>
                  <a:pt x="1122" y="172"/>
                </a:lnTo>
                <a:close/>
                <a:moveTo>
                  <a:pt x="1122" y="0"/>
                </a:moveTo>
                <a:lnTo>
                  <a:pt x="1173" y="4"/>
                </a:lnTo>
                <a:lnTo>
                  <a:pt x="1221" y="12"/>
                </a:lnTo>
                <a:lnTo>
                  <a:pt x="1268" y="26"/>
                </a:lnTo>
                <a:lnTo>
                  <a:pt x="1313" y="44"/>
                </a:lnTo>
                <a:lnTo>
                  <a:pt x="1357" y="68"/>
                </a:lnTo>
                <a:lnTo>
                  <a:pt x="1397" y="97"/>
                </a:lnTo>
                <a:lnTo>
                  <a:pt x="1434" y="130"/>
                </a:lnTo>
                <a:lnTo>
                  <a:pt x="1469" y="168"/>
                </a:lnTo>
                <a:lnTo>
                  <a:pt x="1498" y="210"/>
                </a:lnTo>
                <a:lnTo>
                  <a:pt x="1522" y="254"/>
                </a:lnTo>
                <a:lnTo>
                  <a:pt x="1540" y="299"/>
                </a:lnTo>
                <a:lnTo>
                  <a:pt x="1553" y="346"/>
                </a:lnTo>
                <a:lnTo>
                  <a:pt x="1561" y="395"/>
                </a:lnTo>
                <a:lnTo>
                  <a:pt x="1564" y="443"/>
                </a:lnTo>
                <a:lnTo>
                  <a:pt x="1561" y="491"/>
                </a:lnTo>
                <a:lnTo>
                  <a:pt x="1553" y="538"/>
                </a:lnTo>
                <a:lnTo>
                  <a:pt x="1540" y="586"/>
                </a:lnTo>
                <a:lnTo>
                  <a:pt x="1522" y="631"/>
                </a:lnTo>
                <a:lnTo>
                  <a:pt x="1498" y="675"/>
                </a:lnTo>
                <a:lnTo>
                  <a:pt x="1469" y="716"/>
                </a:lnTo>
                <a:lnTo>
                  <a:pt x="1434" y="755"/>
                </a:lnTo>
                <a:lnTo>
                  <a:pt x="755" y="1435"/>
                </a:lnTo>
                <a:lnTo>
                  <a:pt x="718" y="1468"/>
                </a:lnTo>
                <a:lnTo>
                  <a:pt x="677" y="1496"/>
                </a:lnTo>
                <a:lnTo>
                  <a:pt x="634" y="1520"/>
                </a:lnTo>
                <a:lnTo>
                  <a:pt x="589" y="1539"/>
                </a:lnTo>
                <a:lnTo>
                  <a:pt x="541" y="1552"/>
                </a:lnTo>
                <a:lnTo>
                  <a:pt x="492" y="1561"/>
                </a:lnTo>
                <a:lnTo>
                  <a:pt x="442" y="1563"/>
                </a:lnTo>
                <a:lnTo>
                  <a:pt x="392" y="1561"/>
                </a:lnTo>
                <a:lnTo>
                  <a:pt x="343" y="1552"/>
                </a:lnTo>
                <a:lnTo>
                  <a:pt x="296" y="1539"/>
                </a:lnTo>
                <a:lnTo>
                  <a:pt x="250" y="1520"/>
                </a:lnTo>
                <a:lnTo>
                  <a:pt x="208" y="1496"/>
                </a:lnTo>
                <a:lnTo>
                  <a:pt x="167" y="1468"/>
                </a:lnTo>
                <a:lnTo>
                  <a:pt x="130" y="1435"/>
                </a:lnTo>
                <a:lnTo>
                  <a:pt x="97" y="1396"/>
                </a:lnTo>
                <a:lnTo>
                  <a:pt x="68" y="1357"/>
                </a:lnTo>
                <a:lnTo>
                  <a:pt x="44" y="1313"/>
                </a:lnTo>
                <a:lnTo>
                  <a:pt x="25" y="1268"/>
                </a:lnTo>
                <a:lnTo>
                  <a:pt x="11" y="1220"/>
                </a:lnTo>
                <a:lnTo>
                  <a:pt x="3" y="1172"/>
                </a:lnTo>
                <a:lnTo>
                  <a:pt x="0" y="1122"/>
                </a:lnTo>
                <a:lnTo>
                  <a:pt x="3" y="1072"/>
                </a:lnTo>
                <a:lnTo>
                  <a:pt x="11" y="1023"/>
                </a:lnTo>
                <a:lnTo>
                  <a:pt x="25" y="976"/>
                </a:lnTo>
                <a:lnTo>
                  <a:pt x="44" y="931"/>
                </a:lnTo>
                <a:lnTo>
                  <a:pt x="68" y="888"/>
                </a:lnTo>
                <a:lnTo>
                  <a:pt x="97" y="847"/>
                </a:lnTo>
                <a:lnTo>
                  <a:pt x="130" y="810"/>
                </a:lnTo>
                <a:lnTo>
                  <a:pt x="810" y="130"/>
                </a:lnTo>
                <a:lnTo>
                  <a:pt x="847" y="97"/>
                </a:lnTo>
                <a:lnTo>
                  <a:pt x="888" y="68"/>
                </a:lnTo>
                <a:lnTo>
                  <a:pt x="931" y="44"/>
                </a:lnTo>
                <a:lnTo>
                  <a:pt x="976" y="26"/>
                </a:lnTo>
                <a:lnTo>
                  <a:pt x="1023" y="12"/>
                </a:lnTo>
                <a:lnTo>
                  <a:pt x="1071" y="4"/>
                </a:lnTo>
                <a:lnTo>
                  <a:pt x="1122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Freeform 9"/>
          <p:cNvSpPr>
            <a:spLocks noEditPoints="1"/>
          </p:cNvSpPr>
          <p:nvPr/>
        </p:nvSpPr>
        <p:spPr bwMode="auto">
          <a:xfrm>
            <a:off x="3583459" y="4889320"/>
            <a:ext cx="192062" cy="192052"/>
          </a:xfrm>
          <a:custGeom>
            <a:avLst/>
            <a:gdLst>
              <a:gd name="T0" fmla="*/ 636 w 1498"/>
              <a:gd name="T1" fmla="*/ 182 h 1500"/>
              <a:gd name="T2" fmla="*/ 476 w 1498"/>
              <a:gd name="T3" fmla="*/ 239 h 1500"/>
              <a:gd name="T4" fmla="*/ 339 w 1498"/>
              <a:gd name="T5" fmla="*/ 340 h 1500"/>
              <a:gd name="T6" fmla="*/ 236 w 1498"/>
              <a:gd name="T7" fmla="*/ 481 h 1500"/>
              <a:gd name="T8" fmla="*/ 181 w 1498"/>
              <a:gd name="T9" fmla="*/ 639 h 1500"/>
              <a:gd name="T10" fmla="*/ 173 w 1498"/>
              <a:gd name="T11" fmla="*/ 806 h 1500"/>
              <a:gd name="T12" fmla="*/ 213 w 1498"/>
              <a:gd name="T13" fmla="*/ 968 h 1500"/>
              <a:gd name="T14" fmla="*/ 299 w 1498"/>
              <a:gd name="T15" fmla="*/ 1116 h 1500"/>
              <a:gd name="T16" fmla="*/ 428 w 1498"/>
              <a:gd name="T17" fmla="*/ 1232 h 1500"/>
              <a:gd name="T18" fmla="*/ 581 w 1498"/>
              <a:gd name="T19" fmla="*/ 1305 h 1500"/>
              <a:gd name="T20" fmla="*/ 749 w 1498"/>
              <a:gd name="T21" fmla="*/ 1330 h 1500"/>
              <a:gd name="T22" fmla="*/ 918 w 1498"/>
              <a:gd name="T23" fmla="*/ 1305 h 1500"/>
              <a:gd name="T24" fmla="*/ 1071 w 1498"/>
              <a:gd name="T25" fmla="*/ 1232 h 1500"/>
              <a:gd name="T26" fmla="*/ 1200 w 1498"/>
              <a:gd name="T27" fmla="*/ 1116 h 1500"/>
              <a:gd name="T28" fmla="*/ 1286 w 1498"/>
              <a:gd name="T29" fmla="*/ 968 h 1500"/>
              <a:gd name="T30" fmla="*/ 1326 w 1498"/>
              <a:gd name="T31" fmla="*/ 806 h 1500"/>
              <a:gd name="T32" fmla="*/ 1318 w 1498"/>
              <a:gd name="T33" fmla="*/ 639 h 1500"/>
              <a:gd name="T34" fmla="*/ 1262 w 1498"/>
              <a:gd name="T35" fmla="*/ 481 h 1500"/>
              <a:gd name="T36" fmla="*/ 1159 w 1498"/>
              <a:gd name="T37" fmla="*/ 340 h 1500"/>
              <a:gd name="T38" fmla="*/ 1023 w 1498"/>
              <a:gd name="T39" fmla="*/ 239 h 1500"/>
              <a:gd name="T40" fmla="*/ 863 w 1498"/>
              <a:gd name="T41" fmla="*/ 182 h 1500"/>
              <a:gd name="T42" fmla="*/ 749 w 1498"/>
              <a:gd name="T43" fmla="*/ 0 h 1500"/>
              <a:gd name="T44" fmla="*/ 945 w 1498"/>
              <a:gd name="T45" fmla="*/ 26 h 1500"/>
              <a:gd name="T46" fmla="*/ 1124 w 1498"/>
              <a:gd name="T47" fmla="*/ 100 h 1500"/>
              <a:gd name="T48" fmla="*/ 1280 w 1498"/>
              <a:gd name="T49" fmla="*/ 221 h 1500"/>
              <a:gd name="T50" fmla="*/ 1396 w 1498"/>
              <a:gd name="T51" fmla="*/ 371 h 1500"/>
              <a:gd name="T52" fmla="*/ 1470 w 1498"/>
              <a:gd name="T53" fmla="*/ 540 h 1500"/>
              <a:gd name="T54" fmla="*/ 1498 w 1498"/>
              <a:gd name="T55" fmla="*/ 720 h 1500"/>
              <a:gd name="T56" fmla="*/ 1484 w 1498"/>
              <a:gd name="T57" fmla="*/ 900 h 1500"/>
              <a:gd name="T58" fmla="*/ 1426 w 1498"/>
              <a:gd name="T59" fmla="*/ 1075 h 1500"/>
              <a:gd name="T60" fmla="*/ 1324 w 1498"/>
              <a:gd name="T61" fmla="*/ 1233 h 1500"/>
              <a:gd name="T62" fmla="*/ 1179 w 1498"/>
              <a:gd name="T63" fmla="*/ 1365 h 1500"/>
              <a:gd name="T64" fmla="*/ 1006 w 1498"/>
              <a:gd name="T65" fmla="*/ 1455 h 1500"/>
              <a:gd name="T66" fmla="*/ 816 w 1498"/>
              <a:gd name="T67" fmla="*/ 1497 h 1500"/>
              <a:gd name="T68" fmla="*/ 618 w 1498"/>
              <a:gd name="T69" fmla="*/ 1489 h 1500"/>
              <a:gd name="T70" fmla="*/ 432 w 1498"/>
              <a:gd name="T71" fmla="*/ 1430 h 1500"/>
              <a:gd name="T72" fmla="*/ 268 w 1498"/>
              <a:gd name="T73" fmla="*/ 1325 h 1500"/>
              <a:gd name="T74" fmla="*/ 136 w 1498"/>
              <a:gd name="T75" fmla="*/ 1183 h 1500"/>
              <a:gd name="T76" fmla="*/ 49 w 1498"/>
              <a:gd name="T77" fmla="*/ 1018 h 1500"/>
              <a:gd name="T78" fmla="*/ 5 w 1498"/>
              <a:gd name="T79" fmla="*/ 841 h 1500"/>
              <a:gd name="T80" fmla="*/ 5 w 1498"/>
              <a:gd name="T81" fmla="*/ 660 h 1500"/>
              <a:gd name="T82" fmla="*/ 49 w 1498"/>
              <a:gd name="T83" fmla="*/ 482 h 1500"/>
              <a:gd name="T84" fmla="*/ 136 w 1498"/>
              <a:gd name="T85" fmla="*/ 318 h 1500"/>
              <a:gd name="T86" fmla="*/ 268 w 1498"/>
              <a:gd name="T87" fmla="*/ 176 h 1500"/>
              <a:gd name="T88" fmla="*/ 432 w 1498"/>
              <a:gd name="T89" fmla="*/ 70 h 1500"/>
              <a:gd name="T90" fmla="*/ 618 w 1498"/>
              <a:gd name="T91" fmla="*/ 12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98" h="1500">
                <a:moveTo>
                  <a:pt x="749" y="171"/>
                </a:moveTo>
                <a:lnTo>
                  <a:pt x="692" y="173"/>
                </a:lnTo>
                <a:lnTo>
                  <a:pt x="636" y="182"/>
                </a:lnTo>
                <a:lnTo>
                  <a:pt x="581" y="195"/>
                </a:lnTo>
                <a:lnTo>
                  <a:pt x="527" y="215"/>
                </a:lnTo>
                <a:lnTo>
                  <a:pt x="476" y="239"/>
                </a:lnTo>
                <a:lnTo>
                  <a:pt x="428" y="268"/>
                </a:lnTo>
                <a:lnTo>
                  <a:pt x="382" y="302"/>
                </a:lnTo>
                <a:lnTo>
                  <a:pt x="339" y="340"/>
                </a:lnTo>
                <a:lnTo>
                  <a:pt x="299" y="384"/>
                </a:lnTo>
                <a:lnTo>
                  <a:pt x="265" y="431"/>
                </a:lnTo>
                <a:lnTo>
                  <a:pt x="236" y="481"/>
                </a:lnTo>
                <a:lnTo>
                  <a:pt x="213" y="532"/>
                </a:lnTo>
                <a:lnTo>
                  <a:pt x="194" y="585"/>
                </a:lnTo>
                <a:lnTo>
                  <a:pt x="181" y="639"/>
                </a:lnTo>
                <a:lnTo>
                  <a:pt x="173" y="695"/>
                </a:lnTo>
                <a:lnTo>
                  <a:pt x="170" y="750"/>
                </a:lnTo>
                <a:lnTo>
                  <a:pt x="173" y="806"/>
                </a:lnTo>
                <a:lnTo>
                  <a:pt x="181" y="861"/>
                </a:lnTo>
                <a:lnTo>
                  <a:pt x="194" y="915"/>
                </a:lnTo>
                <a:lnTo>
                  <a:pt x="213" y="968"/>
                </a:lnTo>
                <a:lnTo>
                  <a:pt x="236" y="1020"/>
                </a:lnTo>
                <a:lnTo>
                  <a:pt x="265" y="1068"/>
                </a:lnTo>
                <a:lnTo>
                  <a:pt x="299" y="1116"/>
                </a:lnTo>
                <a:lnTo>
                  <a:pt x="339" y="1160"/>
                </a:lnTo>
                <a:lnTo>
                  <a:pt x="382" y="1198"/>
                </a:lnTo>
                <a:lnTo>
                  <a:pt x="428" y="1232"/>
                </a:lnTo>
                <a:lnTo>
                  <a:pt x="476" y="1262"/>
                </a:lnTo>
                <a:lnTo>
                  <a:pt x="527" y="1286"/>
                </a:lnTo>
                <a:lnTo>
                  <a:pt x="581" y="1305"/>
                </a:lnTo>
                <a:lnTo>
                  <a:pt x="636" y="1319"/>
                </a:lnTo>
                <a:lnTo>
                  <a:pt x="692" y="1326"/>
                </a:lnTo>
                <a:lnTo>
                  <a:pt x="749" y="1330"/>
                </a:lnTo>
                <a:lnTo>
                  <a:pt x="807" y="1326"/>
                </a:lnTo>
                <a:lnTo>
                  <a:pt x="863" y="1319"/>
                </a:lnTo>
                <a:lnTo>
                  <a:pt x="918" y="1305"/>
                </a:lnTo>
                <a:lnTo>
                  <a:pt x="971" y="1286"/>
                </a:lnTo>
                <a:lnTo>
                  <a:pt x="1023" y="1262"/>
                </a:lnTo>
                <a:lnTo>
                  <a:pt x="1071" y="1232"/>
                </a:lnTo>
                <a:lnTo>
                  <a:pt x="1117" y="1198"/>
                </a:lnTo>
                <a:lnTo>
                  <a:pt x="1159" y="1160"/>
                </a:lnTo>
                <a:lnTo>
                  <a:pt x="1200" y="1116"/>
                </a:lnTo>
                <a:lnTo>
                  <a:pt x="1234" y="1068"/>
                </a:lnTo>
                <a:lnTo>
                  <a:pt x="1262" y="1020"/>
                </a:lnTo>
                <a:lnTo>
                  <a:pt x="1286" y="968"/>
                </a:lnTo>
                <a:lnTo>
                  <a:pt x="1305" y="915"/>
                </a:lnTo>
                <a:lnTo>
                  <a:pt x="1318" y="861"/>
                </a:lnTo>
                <a:lnTo>
                  <a:pt x="1326" y="806"/>
                </a:lnTo>
                <a:lnTo>
                  <a:pt x="1329" y="750"/>
                </a:lnTo>
                <a:lnTo>
                  <a:pt x="1326" y="695"/>
                </a:lnTo>
                <a:lnTo>
                  <a:pt x="1318" y="639"/>
                </a:lnTo>
                <a:lnTo>
                  <a:pt x="1305" y="585"/>
                </a:lnTo>
                <a:lnTo>
                  <a:pt x="1286" y="532"/>
                </a:lnTo>
                <a:lnTo>
                  <a:pt x="1262" y="481"/>
                </a:lnTo>
                <a:lnTo>
                  <a:pt x="1234" y="431"/>
                </a:lnTo>
                <a:lnTo>
                  <a:pt x="1200" y="384"/>
                </a:lnTo>
                <a:lnTo>
                  <a:pt x="1159" y="340"/>
                </a:lnTo>
                <a:lnTo>
                  <a:pt x="1117" y="302"/>
                </a:lnTo>
                <a:lnTo>
                  <a:pt x="1071" y="268"/>
                </a:lnTo>
                <a:lnTo>
                  <a:pt x="1023" y="239"/>
                </a:lnTo>
                <a:lnTo>
                  <a:pt x="971" y="215"/>
                </a:lnTo>
                <a:lnTo>
                  <a:pt x="918" y="195"/>
                </a:lnTo>
                <a:lnTo>
                  <a:pt x="863" y="182"/>
                </a:lnTo>
                <a:lnTo>
                  <a:pt x="807" y="173"/>
                </a:lnTo>
                <a:lnTo>
                  <a:pt x="749" y="171"/>
                </a:lnTo>
                <a:close/>
                <a:moveTo>
                  <a:pt x="749" y="0"/>
                </a:moveTo>
                <a:lnTo>
                  <a:pt x="816" y="3"/>
                </a:lnTo>
                <a:lnTo>
                  <a:pt x="881" y="12"/>
                </a:lnTo>
                <a:lnTo>
                  <a:pt x="945" y="26"/>
                </a:lnTo>
                <a:lnTo>
                  <a:pt x="1006" y="45"/>
                </a:lnTo>
                <a:lnTo>
                  <a:pt x="1067" y="70"/>
                </a:lnTo>
                <a:lnTo>
                  <a:pt x="1124" y="100"/>
                </a:lnTo>
                <a:lnTo>
                  <a:pt x="1179" y="135"/>
                </a:lnTo>
                <a:lnTo>
                  <a:pt x="1231" y="176"/>
                </a:lnTo>
                <a:lnTo>
                  <a:pt x="1280" y="221"/>
                </a:lnTo>
                <a:lnTo>
                  <a:pt x="1324" y="268"/>
                </a:lnTo>
                <a:lnTo>
                  <a:pt x="1362" y="318"/>
                </a:lnTo>
                <a:lnTo>
                  <a:pt x="1396" y="371"/>
                </a:lnTo>
                <a:lnTo>
                  <a:pt x="1426" y="426"/>
                </a:lnTo>
                <a:lnTo>
                  <a:pt x="1450" y="482"/>
                </a:lnTo>
                <a:lnTo>
                  <a:pt x="1470" y="540"/>
                </a:lnTo>
                <a:lnTo>
                  <a:pt x="1484" y="599"/>
                </a:lnTo>
                <a:lnTo>
                  <a:pt x="1494" y="660"/>
                </a:lnTo>
                <a:lnTo>
                  <a:pt x="1498" y="720"/>
                </a:lnTo>
                <a:lnTo>
                  <a:pt x="1498" y="781"/>
                </a:lnTo>
                <a:lnTo>
                  <a:pt x="1494" y="841"/>
                </a:lnTo>
                <a:lnTo>
                  <a:pt x="1484" y="900"/>
                </a:lnTo>
                <a:lnTo>
                  <a:pt x="1470" y="960"/>
                </a:lnTo>
                <a:lnTo>
                  <a:pt x="1450" y="1018"/>
                </a:lnTo>
                <a:lnTo>
                  <a:pt x="1426" y="1075"/>
                </a:lnTo>
                <a:lnTo>
                  <a:pt x="1396" y="1130"/>
                </a:lnTo>
                <a:lnTo>
                  <a:pt x="1362" y="1183"/>
                </a:lnTo>
                <a:lnTo>
                  <a:pt x="1324" y="1233"/>
                </a:lnTo>
                <a:lnTo>
                  <a:pt x="1280" y="1280"/>
                </a:lnTo>
                <a:lnTo>
                  <a:pt x="1231" y="1325"/>
                </a:lnTo>
                <a:lnTo>
                  <a:pt x="1179" y="1365"/>
                </a:lnTo>
                <a:lnTo>
                  <a:pt x="1124" y="1400"/>
                </a:lnTo>
                <a:lnTo>
                  <a:pt x="1067" y="1430"/>
                </a:lnTo>
                <a:lnTo>
                  <a:pt x="1006" y="1455"/>
                </a:lnTo>
                <a:lnTo>
                  <a:pt x="945" y="1475"/>
                </a:lnTo>
                <a:lnTo>
                  <a:pt x="881" y="1489"/>
                </a:lnTo>
                <a:lnTo>
                  <a:pt x="816" y="1497"/>
                </a:lnTo>
                <a:lnTo>
                  <a:pt x="749" y="1500"/>
                </a:lnTo>
                <a:lnTo>
                  <a:pt x="683" y="1497"/>
                </a:lnTo>
                <a:lnTo>
                  <a:pt x="618" y="1489"/>
                </a:lnTo>
                <a:lnTo>
                  <a:pt x="554" y="1475"/>
                </a:lnTo>
                <a:lnTo>
                  <a:pt x="492" y="1455"/>
                </a:lnTo>
                <a:lnTo>
                  <a:pt x="432" y="1430"/>
                </a:lnTo>
                <a:lnTo>
                  <a:pt x="375" y="1400"/>
                </a:lnTo>
                <a:lnTo>
                  <a:pt x="320" y="1365"/>
                </a:lnTo>
                <a:lnTo>
                  <a:pt x="268" y="1325"/>
                </a:lnTo>
                <a:lnTo>
                  <a:pt x="219" y="1280"/>
                </a:lnTo>
                <a:lnTo>
                  <a:pt x="175" y="1233"/>
                </a:lnTo>
                <a:lnTo>
                  <a:pt x="136" y="1183"/>
                </a:lnTo>
                <a:lnTo>
                  <a:pt x="102" y="1130"/>
                </a:lnTo>
                <a:lnTo>
                  <a:pt x="73" y="1075"/>
                </a:lnTo>
                <a:lnTo>
                  <a:pt x="49" y="1018"/>
                </a:lnTo>
                <a:lnTo>
                  <a:pt x="29" y="960"/>
                </a:lnTo>
                <a:lnTo>
                  <a:pt x="15" y="900"/>
                </a:lnTo>
                <a:lnTo>
                  <a:pt x="5" y="841"/>
                </a:lnTo>
                <a:lnTo>
                  <a:pt x="0" y="781"/>
                </a:lnTo>
                <a:lnTo>
                  <a:pt x="0" y="720"/>
                </a:lnTo>
                <a:lnTo>
                  <a:pt x="5" y="660"/>
                </a:lnTo>
                <a:lnTo>
                  <a:pt x="15" y="599"/>
                </a:lnTo>
                <a:lnTo>
                  <a:pt x="29" y="540"/>
                </a:lnTo>
                <a:lnTo>
                  <a:pt x="49" y="482"/>
                </a:lnTo>
                <a:lnTo>
                  <a:pt x="73" y="426"/>
                </a:lnTo>
                <a:lnTo>
                  <a:pt x="102" y="371"/>
                </a:lnTo>
                <a:lnTo>
                  <a:pt x="136" y="318"/>
                </a:lnTo>
                <a:lnTo>
                  <a:pt x="175" y="268"/>
                </a:lnTo>
                <a:lnTo>
                  <a:pt x="219" y="221"/>
                </a:lnTo>
                <a:lnTo>
                  <a:pt x="268" y="176"/>
                </a:lnTo>
                <a:lnTo>
                  <a:pt x="320" y="135"/>
                </a:lnTo>
                <a:lnTo>
                  <a:pt x="375" y="100"/>
                </a:lnTo>
                <a:lnTo>
                  <a:pt x="432" y="70"/>
                </a:lnTo>
                <a:lnTo>
                  <a:pt x="492" y="45"/>
                </a:lnTo>
                <a:lnTo>
                  <a:pt x="554" y="26"/>
                </a:lnTo>
                <a:lnTo>
                  <a:pt x="618" y="12"/>
                </a:lnTo>
                <a:lnTo>
                  <a:pt x="683" y="3"/>
                </a:lnTo>
                <a:lnTo>
                  <a:pt x="749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Freeform 14"/>
          <p:cNvSpPr/>
          <p:nvPr/>
        </p:nvSpPr>
        <p:spPr bwMode="auto">
          <a:xfrm>
            <a:off x="4115954" y="3069133"/>
            <a:ext cx="468341" cy="244430"/>
          </a:xfrm>
          <a:custGeom>
            <a:avLst/>
            <a:gdLst>
              <a:gd name="T0" fmla="*/ 2045 w 3651"/>
              <a:gd name="T1" fmla="*/ 14 h 1907"/>
              <a:gd name="T2" fmla="*/ 2361 w 3651"/>
              <a:gd name="T3" fmla="*/ 82 h 1907"/>
              <a:gd name="T4" fmla="*/ 2654 w 3651"/>
              <a:gd name="T5" fmla="*/ 200 h 1907"/>
              <a:gd name="T6" fmla="*/ 2919 w 3651"/>
              <a:gd name="T7" fmla="*/ 366 h 1907"/>
              <a:gd name="T8" fmla="*/ 3151 w 3651"/>
              <a:gd name="T9" fmla="*/ 574 h 1907"/>
              <a:gd name="T10" fmla="*/ 3345 w 3651"/>
              <a:gd name="T11" fmla="*/ 818 h 1907"/>
              <a:gd name="T12" fmla="*/ 3496 w 3651"/>
              <a:gd name="T13" fmla="*/ 1092 h 1907"/>
              <a:gd name="T14" fmla="*/ 3598 w 3651"/>
              <a:gd name="T15" fmla="*/ 1393 h 1907"/>
              <a:gd name="T16" fmla="*/ 3647 w 3651"/>
              <a:gd name="T17" fmla="*/ 1715 h 1907"/>
              <a:gd name="T18" fmla="*/ 3640 w 3651"/>
              <a:gd name="T19" fmla="*/ 1867 h 1907"/>
              <a:gd name="T20" fmla="*/ 3591 w 3651"/>
              <a:gd name="T21" fmla="*/ 1904 h 1907"/>
              <a:gd name="T22" fmla="*/ 3529 w 3651"/>
              <a:gd name="T23" fmla="*/ 1896 h 1907"/>
              <a:gd name="T24" fmla="*/ 3492 w 3651"/>
              <a:gd name="T25" fmla="*/ 1849 h 1907"/>
              <a:gd name="T26" fmla="*/ 3475 w 3651"/>
              <a:gd name="T27" fmla="*/ 1610 h 1907"/>
              <a:gd name="T28" fmla="*/ 3404 w 3651"/>
              <a:gd name="T29" fmla="*/ 1301 h 1907"/>
              <a:gd name="T30" fmla="*/ 3279 w 3651"/>
              <a:gd name="T31" fmla="*/ 1017 h 1907"/>
              <a:gd name="T32" fmla="*/ 3104 w 3651"/>
              <a:gd name="T33" fmla="*/ 763 h 1907"/>
              <a:gd name="T34" fmla="*/ 2888 w 3651"/>
              <a:gd name="T35" fmla="*/ 547 h 1907"/>
              <a:gd name="T36" fmla="*/ 2635 w 3651"/>
              <a:gd name="T37" fmla="*/ 372 h 1907"/>
              <a:gd name="T38" fmla="*/ 2351 w 3651"/>
              <a:gd name="T39" fmla="*/ 247 h 1907"/>
              <a:gd name="T40" fmla="*/ 2042 w 3651"/>
              <a:gd name="T41" fmla="*/ 176 h 1907"/>
              <a:gd name="T42" fmla="*/ 1715 w 3651"/>
              <a:gd name="T43" fmla="*/ 166 h 1907"/>
              <a:gd name="T44" fmla="*/ 1400 w 3651"/>
              <a:gd name="T45" fmla="*/ 217 h 1907"/>
              <a:gd name="T46" fmla="*/ 1107 w 3651"/>
              <a:gd name="T47" fmla="*/ 325 h 1907"/>
              <a:gd name="T48" fmla="*/ 843 w 3651"/>
              <a:gd name="T49" fmla="*/ 484 h 1907"/>
              <a:gd name="T50" fmla="*/ 613 w 3651"/>
              <a:gd name="T51" fmla="*/ 687 h 1907"/>
              <a:gd name="T52" fmla="*/ 424 w 3651"/>
              <a:gd name="T53" fmla="*/ 929 h 1907"/>
              <a:gd name="T54" fmla="*/ 282 w 3651"/>
              <a:gd name="T55" fmla="*/ 1203 h 1907"/>
              <a:gd name="T56" fmla="*/ 192 w 3651"/>
              <a:gd name="T57" fmla="*/ 1504 h 1907"/>
              <a:gd name="T58" fmla="*/ 161 w 3651"/>
              <a:gd name="T59" fmla="*/ 1826 h 1907"/>
              <a:gd name="T60" fmla="*/ 138 w 3651"/>
              <a:gd name="T61" fmla="*/ 1884 h 1907"/>
              <a:gd name="T62" fmla="*/ 81 w 3651"/>
              <a:gd name="T63" fmla="*/ 1907 h 1907"/>
              <a:gd name="T64" fmla="*/ 23 w 3651"/>
              <a:gd name="T65" fmla="*/ 1884 h 1907"/>
              <a:gd name="T66" fmla="*/ 0 w 3651"/>
              <a:gd name="T67" fmla="*/ 1826 h 1907"/>
              <a:gd name="T68" fmla="*/ 30 w 3651"/>
              <a:gd name="T69" fmla="*/ 1499 h 1907"/>
              <a:gd name="T70" fmla="*/ 114 w 3651"/>
              <a:gd name="T71" fmla="*/ 1190 h 1907"/>
              <a:gd name="T72" fmla="*/ 250 w 3651"/>
              <a:gd name="T73" fmla="*/ 906 h 1907"/>
              <a:gd name="T74" fmla="*/ 430 w 3651"/>
              <a:gd name="T75" fmla="*/ 651 h 1907"/>
              <a:gd name="T76" fmla="*/ 650 w 3651"/>
              <a:gd name="T77" fmla="*/ 430 h 1907"/>
              <a:gd name="T78" fmla="*/ 905 w 3651"/>
              <a:gd name="T79" fmla="*/ 250 h 1907"/>
              <a:gd name="T80" fmla="*/ 1189 w 3651"/>
              <a:gd name="T81" fmla="*/ 115 h 1907"/>
              <a:gd name="T82" fmla="*/ 1498 w 3651"/>
              <a:gd name="T83" fmla="*/ 30 h 1907"/>
              <a:gd name="T84" fmla="*/ 1825 w 3651"/>
              <a:gd name="T85" fmla="*/ 0 h 1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51" h="1907">
                <a:moveTo>
                  <a:pt x="1825" y="0"/>
                </a:moveTo>
                <a:lnTo>
                  <a:pt x="1936" y="4"/>
                </a:lnTo>
                <a:lnTo>
                  <a:pt x="2045" y="14"/>
                </a:lnTo>
                <a:lnTo>
                  <a:pt x="2153" y="30"/>
                </a:lnTo>
                <a:lnTo>
                  <a:pt x="2258" y="53"/>
                </a:lnTo>
                <a:lnTo>
                  <a:pt x="2361" y="82"/>
                </a:lnTo>
                <a:lnTo>
                  <a:pt x="2462" y="115"/>
                </a:lnTo>
                <a:lnTo>
                  <a:pt x="2559" y="155"/>
                </a:lnTo>
                <a:lnTo>
                  <a:pt x="2654" y="200"/>
                </a:lnTo>
                <a:lnTo>
                  <a:pt x="2746" y="250"/>
                </a:lnTo>
                <a:lnTo>
                  <a:pt x="2833" y="306"/>
                </a:lnTo>
                <a:lnTo>
                  <a:pt x="2919" y="366"/>
                </a:lnTo>
                <a:lnTo>
                  <a:pt x="3000" y="430"/>
                </a:lnTo>
                <a:lnTo>
                  <a:pt x="3078" y="500"/>
                </a:lnTo>
                <a:lnTo>
                  <a:pt x="3151" y="574"/>
                </a:lnTo>
                <a:lnTo>
                  <a:pt x="3220" y="651"/>
                </a:lnTo>
                <a:lnTo>
                  <a:pt x="3285" y="732"/>
                </a:lnTo>
                <a:lnTo>
                  <a:pt x="3345" y="818"/>
                </a:lnTo>
                <a:lnTo>
                  <a:pt x="3401" y="906"/>
                </a:lnTo>
                <a:lnTo>
                  <a:pt x="3451" y="998"/>
                </a:lnTo>
                <a:lnTo>
                  <a:pt x="3496" y="1092"/>
                </a:lnTo>
                <a:lnTo>
                  <a:pt x="3536" y="1190"/>
                </a:lnTo>
                <a:lnTo>
                  <a:pt x="3570" y="1291"/>
                </a:lnTo>
                <a:lnTo>
                  <a:pt x="3598" y="1393"/>
                </a:lnTo>
                <a:lnTo>
                  <a:pt x="3621" y="1499"/>
                </a:lnTo>
                <a:lnTo>
                  <a:pt x="3637" y="1606"/>
                </a:lnTo>
                <a:lnTo>
                  <a:pt x="3647" y="1715"/>
                </a:lnTo>
                <a:lnTo>
                  <a:pt x="3651" y="1826"/>
                </a:lnTo>
                <a:lnTo>
                  <a:pt x="3647" y="1849"/>
                </a:lnTo>
                <a:lnTo>
                  <a:pt x="3640" y="1867"/>
                </a:lnTo>
                <a:lnTo>
                  <a:pt x="3626" y="1884"/>
                </a:lnTo>
                <a:lnTo>
                  <a:pt x="3611" y="1896"/>
                </a:lnTo>
                <a:lnTo>
                  <a:pt x="3591" y="1904"/>
                </a:lnTo>
                <a:lnTo>
                  <a:pt x="3570" y="1907"/>
                </a:lnTo>
                <a:lnTo>
                  <a:pt x="3549" y="1904"/>
                </a:lnTo>
                <a:lnTo>
                  <a:pt x="3529" y="1896"/>
                </a:lnTo>
                <a:lnTo>
                  <a:pt x="3513" y="1884"/>
                </a:lnTo>
                <a:lnTo>
                  <a:pt x="3500" y="1867"/>
                </a:lnTo>
                <a:lnTo>
                  <a:pt x="3492" y="1849"/>
                </a:lnTo>
                <a:lnTo>
                  <a:pt x="3489" y="1826"/>
                </a:lnTo>
                <a:lnTo>
                  <a:pt x="3485" y="1717"/>
                </a:lnTo>
                <a:lnTo>
                  <a:pt x="3475" y="1610"/>
                </a:lnTo>
                <a:lnTo>
                  <a:pt x="3457" y="1504"/>
                </a:lnTo>
                <a:lnTo>
                  <a:pt x="3434" y="1401"/>
                </a:lnTo>
                <a:lnTo>
                  <a:pt x="3404" y="1301"/>
                </a:lnTo>
                <a:lnTo>
                  <a:pt x="3368" y="1203"/>
                </a:lnTo>
                <a:lnTo>
                  <a:pt x="3326" y="1109"/>
                </a:lnTo>
                <a:lnTo>
                  <a:pt x="3279" y="1017"/>
                </a:lnTo>
                <a:lnTo>
                  <a:pt x="3225" y="929"/>
                </a:lnTo>
                <a:lnTo>
                  <a:pt x="3168" y="845"/>
                </a:lnTo>
                <a:lnTo>
                  <a:pt x="3104" y="763"/>
                </a:lnTo>
                <a:lnTo>
                  <a:pt x="3037" y="687"/>
                </a:lnTo>
                <a:lnTo>
                  <a:pt x="2965" y="615"/>
                </a:lnTo>
                <a:lnTo>
                  <a:pt x="2888" y="547"/>
                </a:lnTo>
                <a:lnTo>
                  <a:pt x="2807" y="484"/>
                </a:lnTo>
                <a:lnTo>
                  <a:pt x="2722" y="426"/>
                </a:lnTo>
                <a:lnTo>
                  <a:pt x="2635" y="372"/>
                </a:lnTo>
                <a:lnTo>
                  <a:pt x="2543" y="325"/>
                </a:lnTo>
                <a:lnTo>
                  <a:pt x="2448" y="284"/>
                </a:lnTo>
                <a:lnTo>
                  <a:pt x="2351" y="247"/>
                </a:lnTo>
                <a:lnTo>
                  <a:pt x="2249" y="217"/>
                </a:lnTo>
                <a:lnTo>
                  <a:pt x="2147" y="194"/>
                </a:lnTo>
                <a:lnTo>
                  <a:pt x="2042" y="176"/>
                </a:lnTo>
                <a:lnTo>
                  <a:pt x="1934" y="166"/>
                </a:lnTo>
                <a:lnTo>
                  <a:pt x="1825" y="163"/>
                </a:lnTo>
                <a:lnTo>
                  <a:pt x="1715" y="166"/>
                </a:lnTo>
                <a:lnTo>
                  <a:pt x="1609" y="176"/>
                </a:lnTo>
                <a:lnTo>
                  <a:pt x="1503" y="194"/>
                </a:lnTo>
                <a:lnTo>
                  <a:pt x="1400" y="217"/>
                </a:lnTo>
                <a:lnTo>
                  <a:pt x="1300" y="247"/>
                </a:lnTo>
                <a:lnTo>
                  <a:pt x="1202" y="284"/>
                </a:lnTo>
                <a:lnTo>
                  <a:pt x="1107" y="325"/>
                </a:lnTo>
                <a:lnTo>
                  <a:pt x="1016" y="372"/>
                </a:lnTo>
                <a:lnTo>
                  <a:pt x="927" y="426"/>
                </a:lnTo>
                <a:lnTo>
                  <a:pt x="843" y="484"/>
                </a:lnTo>
                <a:lnTo>
                  <a:pt x="763" y="547"/>
                </a:lnTo>
                <a:lnTo>
                  <a:pt x="686" y="615"/>
                </a:lnTo>
                <a:lnTo>
                  <a:pt x="613" y="687"/>
                </a:lnTo>
                <a:lnTo>
                  <a:pt x="545" y="763"/>
                </a:lnTo>
                <a:lnTo>
                  <a:pt x="483" y="845"/>
                </a:lnTo>
                <a:lnTo>
                  <a:pt x="424" y="929"/>
                </a:lnTo>
                <a:lnTo>
                  <a:pt x="372" y="1017"/>
                </a:lnTo>
                <a:lnTo>
                  <a:pt x="324" y="1109"/>
                </a:lnTo>
                <a:lnTo>
                  <a:pt x="282" y="1203"/>
                </a:lnTo>
                <a:lnTo>
                  <a:pt x="246" y="1301"/>
                </a:lnTo>
                <a:lnTo>
                  <a:pt x="217" y="1401"/>
                </a:lnTo>
                <a:lnTo>
                  <a:pt x="192" y="1504"/>
                </a:lnTo>
                <a:lnTo>
                  <a:pt x="175" y="1610"/>
                </a:lnTo>
                <a:lnTo>
                  <a:pt x="164" y="1717"/>
                </a:lnTo>
                <a:lnTo>
                  <a:pt x="161" y="1826"/>
                </a:lnTo>
                <a:lnTo>
                  <a:pt x="158" y="1849"/>
                </a:lnTo>
                <a:lnTo>
                  <a:pt x="150" y="1867"/>
                </a:lnTo>
                <a:lnTo>
                  <a:pt x="138" y="1884"/>
                </a:lnTo>
                <a:lnTo>
                  <a:pt x="121" y="1896"/>
                </a:lnTo>
                <a:lnTo>
                  <a:pt x="102" y="1904"/>
                </a:lnTo>
                <a:lnTo>
                  <a:pt x="81" y="1907"/>
                </a:lnTo>
                <a:lnTo>
                  <a:pt x="59" y="1904"/>
                </a:lnTo>
                <a:lnTo>
                  <a:pt x="40" y="1896"/>
                </a:lnTo>
                <a:lnTo>
                  <a:pt x="23" y="1884"/>
                </a:lnTo>
                <a:lnTo>
                  <a:pt x="11" y="1867"/>
                </a:lnTo>
                <a:lnTo>
                  <a:pt x="3" y="1849"/>
                </a:lnTo>
                <a:lnTo>
                  <a:pt x="0" y="1826"/>
                </a:lnTo>
                <a:lnTo>
                  <a:pt x="3" y="1715"/>
                </a:lnTo>
                <a:lnTo>
                  <a:pt x="13" y="1606"/>
                </a:lnTo>
                <a:lnTo>
                  <a:pt x="30" y="1499"/>
                </a:lnTo>
                <a:lnTo>
                  <a:pt x="52" y="1393"/>
                </a:lnTo>
                <a:lnTo>
                  <a:pt x="80" y="1291"/>
                </a:lnTo>
                <a:lnTo>
                  <a:pt x="114" y="1190"/>
                </a:lnTo>
                <a:lnTo>
                  <a:pt x="154" y="1092"/>
                </a:lnTo>
                <a:lnTo>
                  <a:pt x="199" y="998"/>
                </a:lnTo>
                <a:lnTo>
                  <a:pt x="250" y="906"/>
                </a:lnTo>
                <a:lnTo>
                  <a:pt x="305" y="818"/>
                </a:lnTo>
                <a:lnTo>
                  <a:pt x="365" y="732"/>
                </a:lnTo>
                <a:lnTo>
                  <a:pt x="430" y="651"/>
                </a:lnTo>
                <a:lnTo>
                  <a:pt x="499" y="574"/>
                </a:lnTo>
                <a:lnTo>
                  <a:pt x="572" y="500"/>
                </a:lnTo>
                <a:lnTo>
                  <a:pt x="650" y="430"/>
                </a:lnTo>
                <a:lnTo>
                  <a:pt x="732" y="366"/>
                </a:lnTo>
                <a:lnTo>
                  <a:pt x="816" y="306"/>
                </a:lnTo>
                <a:lnTo>
                  <a:pt x="905" y="250"/>
                </a:lnTo>
                <a:lnTo>
                  <a:pt x="996" y="200"/>
                </a:lnTo>
                <a:lnTo>
                  <a:pt x="1091" y="155"/>
                </a:lnTo>
                <a:lnTo>
                  <a:pt x="1189" y="115"/>
                </a:lnTo>
                <a:lnTo>
                  <a:pt x="1289" y="82"/>
                </a:lnTo>
                <a:lnTo>
                  <a:pt x="1392" y="53"/>
                </a:lnTo>
                <a:lnTo>
                  <a:pt x="1498" y="30"/>
                </a:lnTo>
                <a:lnTo>
                  <a:pt x="1604" y="14"/>
                </a:lnTo>
                <a:lnTo>
                  <a:pt x="1714" y="4"/>
                </a:lnTo>
                <a:lnTo>
                  <a:pt x="1825" y="0"/>
                </a:lnTo>
                <a:close/>
              </a:path>
            </a:pathLst>
          </a:custGeom>
          <a:solidFill>
            <a:srgbClr val="3F3F3F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Freeform 15"/>
          <p:cNvSpPr/>
          <p:nvPr/>
        </p:nvSpPr>
        <p:spPr bwMode="auto">
          <a:xfrm>
            <a:off x="4115954" y="3240645"/>
            <a:ext cx="468341" cy="80107"/>
          </a:xfrm>
          <a:custGeom>
            <a:avLst/>
            <a:gdLst>
              <a:gd name="T0" fmla="*/ 2419 w 3646"/>
              <a:gd name="T1" fmla="*/ 25 h 620"/>
              <a:gd name="T2" fmla="*/ 2600 w 3646"/>
              <a:gd name="T3" fmla="*/ 131 h 620"/>
              <a:gd name="T4" fmla="*/ 2734 w 3646"/>
              <a:gd name="T5" fmla="*/ 206 h 620"/>
              <a:gd name="T6" fmla="*/ 2908 w 3646"/>
              <a:gd name="T7" fmla="*/ 68 h 620"/>
              <a:gd name="T8" fmla="*/ 3131 w 3646"/>
              <a:gd name="T9" fmla="*/ 17 h 620"/>
              <a:gd name="T10" fmla="*/ 3358 w 3646"/>
              <a:gd name="T11" fmla="*/ 71 h 620"/>
              <a:gd name="T12" fmla="*/ 3533 w 3646"/>
              <a:gd name="T13" fmla="*/ 213 h 620"/>
              <a:gd name="T14" fmla="*/ 3633 w 3646"/>
              <a:gd name="T15" fmla="*/ 420 h 620"/>
              <a:gd name="T16" fmla="*/ 3636 w 3646"/>
              <a:gd name="T17" fmla="*/ 580 h 620"/>
              <a:gd name="T18" fmla="*/ 3566 w 3646"/>
              <a:gd name="T19" fmla="*/ 620 h 620"/>
              <a:gd name="T20" fmla="*/ 3496 w 3646"/>
              <a:gd name="T21" fmla="*/ 580 h 620"/>
              <a:gd name="T22" fmla="*/ 3473 w 3646"/>
              <a:gd name="T23" fmla="*/ 444 h 620"/>
              <a:gd name="T24" fmla="*/ 3382 w 3646"/>
              <a:gd name="T25" fmla="*/ 284 h 620"/>
              <a:gd name="T26" fmla="*/ 3224 w 3646"/>
              <a:gd name="T27" fmla="*/ 192 h 620"/>
              <a:gd name="T28" fmla="*/ 3037 w 3646"/>
              <a:gd name="T29" fmla="*/ 192 h 620"/>
              <a:gd name="T30" fmla="*/ 2879 w 3646"/>
              <a:gd name="T31" fmla="*/ 284 h 620"/>
              <a:gd name="T32" fmla="*/ 2788 w 3646"/>
              <a:gd name="T33" fmla="*/ 444 h 620"/>
              <a:gd name="T34" fmla="*/ 2765 w 3646"/>
              <a:gd name="T35" fmla="*/ 580 h 620"/>
              <a:gd name="T36" fmla="*/ 2695 w 3646"/>
              <a:gd name="T37" fmla="*/ 620 h 620"/>
              <a:gd name="T38" fmla="*/ 2625 w 3646"/>
              <a:gd name="T39" fmla="*/ 580 h 620"/>
              <a:gd name="T40" fmla="*/ 2611 w 3646"/>
              <a:gd name="T41" fmla="*/ 473 h 620"/>
              <a:gd name="T42" fmla="*/ 2540 w 3646"/>
              <a:gd name="T43" fmla="*/ 301 h 620"/>
              <a:gd name="T44" fmla="*/ 2397 w 3646"/>
              <a:gd name="T45" fmla="*/ 188 h 620"/>
              <a:gd name="T46" fmla="*/ 2211 w 3646"/>
              <a:gd name="T47" fmla="*/ 164 h 620"/>
              <a:gd name="T48" fmla="*/ 2042 w 3646"/>
              <a:gd name="T49" fmla="*/ 236 h 620"/>
              <a:gd name="T50" fmla="*/ 1932 w 3646"/>
              <a:gd name="T51" fmla="*/ 382 h 620"/>
              <a:gd name="T52" fmla="*/ 1904 w 3646"/>
              <a:gd name="T53" fmla="*/ 539 h 620"/>
              <a:gd name="T54" fmla="*/ 1864 w 3646"/>
              <a:gd name="T55" fmla="*/ 609 h 620"/>
              <a:gd name="T56" fmla="*/ 1783 w 3646"/>
              <a:gd name="T57" fmla="*/ 609 h 620"/>
              <a:gd name="T58" fmla="*/ 1743 w 3646"/>
              <a:gd name="T59" fmla="*/ 539 h 620"/>
              <a:gd name="T60" fmla="*/ 1694 w 3646"/>
              <a:gd name="T61" fmla="*/ 357 h 620"/>
              <a:gd name="T62" fmla="*/ 1567 w 3646"/>
              <a:gd name="T63" fmla="*/ 228 h 620"/>
              <a:gd name="T64" fmla="*/ 1388 w 3646"/>
              <a:gd name="T65" fmla="*/ 178 h 620"/>
              <a:gd name="T66" fmla="*/ 1209 w 3646"/>
              <a:gd name="T67" fmla="*/ 228 h 620"/>
              <a:gd name="T68" fmla="*/ 1081 w 3646"/>
              <a:gd name="T69" fmla="*/ 357 h 620"/>
              <a:gd name="T70" fmla="*/ 1033 w 3646"/>
              <a:gd name="T71" fmla="*/ 539 h 620"/>
              <a:gd name="T72" fmla="*/ 993 w 3646"/>
              <a:gd name="T73" fmla="*/ 609 h 620"/>
              <a:gd name="T74" fmla="*/ 912 w 3646"/>
              <a:gd name="T75" fmla="*/ 609 h 620"/>
              <a:gd name="T76" fmla="*/ 872 w 3646"/>
              <a:gd name="T77" fmla="*/ 539 h 620"/>
              <a:gd name="T78" fmla="*/ 823 w 3646"/>
              <a:gd name="T79" fmla="*/ 357 h 620"/>
              <a:gd name="T80" fmla="*/ 695 w 3646"/>
              <a:gd name="T81" fmla="*/ 228 h 620"/>
              <a:gd name="T82" fmla="*/ 516 w 3646"/>
              <a:gd name="T83" fmla="*/ 178 h 620"/>
              <a:gd name="T84" fmla="*/ 338 w 3646"/>
              <a:gd name="T85" fmla="*/ 228 h 620"/>
              <a:gd name="T86" fmla="*/ 210 w 3646"/>
              <a:gd name="T87" fmla="*/ 357 h 620"/>
              <a:gd name="T88" fmla="*/ 161 w 3646"/>
              <a:gd name="T89" fmla="*/ 539 h 620"/>
              <a:gd name="T90" fmla="*/ 121 w 3646"/>
              <a:gd name="T91" fmla="*/ 609 h 620"/>
              <a:gd name="T92" fmla="*/ 40 w 3646"/>
              <a:gd name="T93" fmla="*/ 609 h 620"/>
              <a:gd name="T94" fmla="*/ 0 w 3646"/>
              <a:gd name="T95" fmla="*/ 539 h 620"/>
              <a:gd name="T96" fmla="*/ 52 w 3646"/>
              <a:gd name="T97" fmla="*/ 311 h 620"/>
              <a:gd name="T98" fmla="*/ 193 w 3646"/>
              <a:gd name="T99" fmla="*/ 133 h 620"/>
              <a:gd name="T100" fmla="*/ 397 w 3646"/>
              <a:gd name="T101" fmla="*/ 32 h 620"/>
              <a:gd name="T102" fmla="*/ 634 w 3646"/>
              <a:gd name="T103" fmla="*/ 32 h 620"/>
              <a:gd name="T104" fmla="*/ 838 w 3646"/>
              <a:gd name="T105" fmla="*/ 132 h 620"/>
              <a:gd name="T106" fmla="*/ 985 w 3646"/>
              <a:gd name="T107" fmla="*/ 213 h 620"/>
              <a:gd name="T108" fmla="*/ 1161 w 3646"/>
              <a:gd name="T109" fmla="*/ 71 h 620"/>
              <a:gd name="T110" fmla="*/ 1388 w 3646"/>
              <a:gd name="T111" fmla="*/ 17 h 620"/>
              <a:gd name="T112" fmla="*/ 1610 w 3646"/>
              <a:gd name="T113" fmla="*/ 68 h 620"/>
              <a:gd name="T114" fmla="*/ 1784 w 3646"/>
              <a:gd name="T115" fmla="*/ 206 h 620"/>
              <a:gd name="T116" fmla="*/ 1917 w 3646"/>
              <a:gd name="T117" fmla="*/ 131 h 620"/>
              <a:gd name="T118" fmla="*/ 2098 w 3646"/>
              <a:gd name="T119" fmla="*/ 25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46" h="620">
                <a:moveTo>
                  <a:pt x="2259" y="0"/>
                </a:moveTo>
                <a:lnTo>
                  <a:pt x="2314" y="2"/>
                </a:lnTo>
                <a:lnTo>
                  <a:pt x="2368" y="11"/>
                </a:lnTo>
                <a:lnTo>
                  <a:pt x="2419" y="25"/>
                </a:lnTo>
                <a:lnTo>
                  <a:pt x="2469" y="45"/>
                </a:lnTo>
                <a:lnTo>
                  <a:pt x="2516" y="68"/>
                </a:lnTo>
                <a:lnTo>
                  <a:pt x="2559" y="97"/>
                </a:lnTo>
                <a:lnTo>
                  <a:pt x="2600" y="131"/>
                </a:lnTo>
                <a:lnTo>
                  <a:pt x="2638" y="167"/>
                </a:lnTo>
                <a:lnTo>
                  <a:pt x="2671" y="207"/>
                </a:lnTo>
                <a:lnTo>
                  <a:pt x="2700" y="251"/>
                </a:lnTo>
                <a:lnTo>
                  <a:pt x="2734" y="206"/>
                </a:lnTo>
                <a:lnTo>
                  <a:pt x="2771" y="165"/>
                </a:lnTo>
                <a:lnTo>
                  <a:pt x="2814" y="128"/>
                </a:lnTo>
                <a:lnTo>
                  <a:pt x="2859" y="96"/>
                </a:lnTo>
                <a:lnTo>
                  <a:pt x="2908" y="68"/>
                </a:lnTo>
                <a:lnTo>
                  <a:pt x="2960" y="46"/>
                </a:lnTo>
                <a:lnTo>
                  <a:pt x="3014" y="31"/>
                </a:lnTo>
                <a:lnTo>
                  <a:pt x="3071" y="21"/>
                </a:lnTo>
                <a:lnTo>
                  <a:pt x="3131" y="17"/>
                </a:lnTo>
                <a:lnTo>
                  <a:pt x="3191" y="21"/>
                </a:lnTo>
                <a:lnTo>
                  <a:pt x="3249" y="32"/>
                </a:lnTo>
                <a:lnTo>
                  <a:pt x="3304" y="48"/>
                </a:lnTo>
                <a:lnTo>
                  <a:pt x="3358" y="71"/>
                </a:lnTo>
                <a:lnTo>
                  <a:pt x="3408" y="98"/>
                </a:lnTo>
                <a:lnTo>
                  <a:pt x="3453" y="133"/>
                </a:lnTo>
                <a:lnTo>
                  <a:pt x="3495" y="171"/>
                </a:lnTo>
                <a:lnTo>
                  <a:pt x="3533" y="213"/>
                </a:lnTo>
                <a:lnTo>
                  <a:pt x="3566" y="259"/>
                </a:lnTo>
                <a:lnTo>
                  <a:pt x="3594" y="311"/>
                </a:lnTo>
                <a:lnTo>
                  <a:pt x="3616" y="364"/>
                </a:lnTo>
                <a:lnTo>
                  <a:pt x="3633" y="420"/>
                </a:lnTo>
                <a:lnTo>
                  <a:pt x="3643" y="479"/>
                </a:lnTo>
                <a:lnTo>
                  <a:pt x="3646" y="539"/>
                </a:lnTo>
                <a:lnTo>
                  <a:pt x="3644" y="562"/>
                </a:lnTo>
                <a:lnTo>
                  <a:pt x="3636" y="580"/>
                </a:lnTo>
                <a:lnTo>
                  <a:pt x="3623" y="597"/>
                </a:lnTo>
                <a:lnTo>
                  <a:pt x="3607" y="609"/>
                </a:lnTo>
                <a:lnTo>
                  <a:pt x="3587" y="617"/>
                </a:lnTo>
                <a:lnTo>
                  <a:pt x="3566" y="620"/>
                </a:lnTo>
                <a:lnTo>
                  <a:pt x="3545" y="617"/>
                </a:lnTo>
                <a:lnTo>
                  <a:pt x="3525" y="609"/>
                </a:lnTo>
                <a:lnTo>
                  <a:pt x="3510" y="597"/>
                </a:lnTo>
                <a:lnTo>
                  <a:pt x="3496" y="580"/>
                </a:lnTo>
                <a:lnTo>
                  <a:pt x="3489" y="562"/>
                </a:lnTo>
                <a:lnTo>
                  <a:pt x="3485" y="539"/>
                </a:lnTo>
                <a:lnTo>
                  <a:pt x="3482" y="490"/>
                </a:lnTo>
                <a:lnTo>
                  <a:pt x="3473" y="444"/>
                </a:lnTo>
                <a:lnTo>
                  <a:pt x="3457" y="399"/>
                </a:lnTo>
                <a:lnTo>
                  <a:pt x="3437" y="357"/>
                </a:lnTo>
                <a:lnTo>
                  <a:pt x="3412" y="319"/>
                </a:lnTo>
                <a:lnTo>
                  <a:pt x="3382" y="284"/>
                </a:lnTo>
                <a:lnTo>
                  <a:pt x="3348" y="254"/>
                </a:lnTo>
                <a:lnTo>
                  <a:pt x="3310" y="228"/>
                </a:lnTo>
                <a:lnTo>
                  <a:pt x="3269" y="207"/>
                </a:lnTo>
                <a:lnTo>
                  <a:pt x="3224" y="192"/>
                </a:lnTo>
                <a:lnTo>
                  <a:pt x="3179" y="182"/>
                </a:lnTo>
                <a:lnTo>
                  <a:pt x="3131" y="178"/>
                </a:lnTo>
                <a:lnTo>
                  <a:pt x="3082" y="182"/>
                </a:lnTo>
                <a:lnTo>
                  <a:pt x="3037" y="192"/>
                </a:lnTo>
                <a:lnTo>
                  <a:pt x="2992" y="207"/>
                </a:lnTo>
                <a:lnTo>
                  <a:pt x="2951" y="228"/>
                </a:lnTo>
                <a:lnTo>
                  <a:pt x="2913" y="254"/>
                </a:lnTo>
                <a:lnTo>
                  <a:pt x="2879" y="284"/>
                </a:lnTo>
                <a:lnTo>
                  <a:pt x="2849" y="319"/>
                </a:lnTo>
                <a:lnTo>
                  <a:pt x="2824" y="357"/>
                </a:lnTo>
                <a:lnTo>
                  <a:pt x="2804" y="399"/>
                </a:lnTo>
                <a:lnTo>
                  <a:pt x="2788" y="444"/>
                </a:lnTo>
                <a:lnTo>
                  <a:pt x="2779" y="490"/>
                </a:lnTo>
                <a:lnTo>
                  <a:pt x="2776" y="539"/>
                </a:lnTo>
                <a:lnTo>
                  <a:pt x="2772" y="562"/>
                </a:lnTo>
                <a:lnTo>
                  <a:pt x="2765" y="580"/>
                </a:lnTo>
                <a:lnTo>
                  <a:pt x="2751" y="597"/>
                </a:lnTo>
                <a:lnTo>
                  <a:pt x="2736" y="609"/>
                </a:lnTo>
                <a:lnTo>
                  <a:pt x="2716" y="617"/>
                </a:lnTo>
                <a:lnTo>
                  <a:pt x="2695" y="620"/>
                </a:lnTo>
                <a:lnTo>
                  <a:pt x="2674" y="617"/>
                </a:lnTo>
                <a:lnTo>
                  <a:pt x="2655" y="609"/>
                </a:lnTo>
                <a:lnTo>
                  <a:pt x="2638" y="597"/>
                </a:lnTo>
                <a:lnTo>
                  <a:pt x="2625" y="580"/>
                </a:lnTo>
                <a:lnTo>
                  <a:pt x="2617" y="562"/>
                </a:lnTo>
                <a:lnTo>
                  <a:pt x="2615" y="539"/>
                </a:lnTo>
                <a:lnTo>
                  <a:pt x="2615" y="522"/>
                </a:lnTo>
                <a:lnTo>
                  <a:pt x="2611" y="473"/>
                </a:lnTo>
                <a:lnTo>
                  <a:pt x="2601" y="426"/>
                </a:lnTo>
                <a:lnTo>
                  <a:pt x="2586" y="382"/>
                </a:lnTo>
                <a:lnTo>
                  <a:pt x="2566" y="339"/>
                </a:lnTo>
                <a:lnTo>
                  <a:pt x="2540" y="301"/>
                </a:lnTo>
                <a:lnTo>
                  <a:pt x="2510" y="266"/>
                </a:lnTo>
                <a:lnTo>
                  <a:pt x="2476" y="236"/>
                </a:lnTo>
                <a:lnTo>
                  <a:pt x="2438" y="209"/>
                </a:lnTo>
                <a:lnTo>
                  <a:pt x="2397" y="188"/>
                </a:lnTo>
                <a:lnTo>
                  <a:pt x="2354" y="174"/>
                </a:lnTo>
                <a:lnTo>
                  <a:pt x="2307" y="164"/>
                </a:lnTo>
                <a:lnTo>
                  <a:pt x="2259" y="161"/>
                </a:lnTo>
                <a:lnTo>
                  <a:pt x="2211" y="164"/>
                </a:lnTo>
                <a:lnTo>
                  <a:pt x="2165" y="174"/>
                </a:lnTo>
                <a:lnTo>
                  <a:pt x="2121" y="188"/>
                </a:lnTo>
                <a:lnTo>
                  <a:pt x="2080" y="209"/>
                </a:lnTo>
                <a:lnTo>
                  <a:pt x="2042" y="236"/>
                </a:lnTo>
                <a:lnTo>
                  <a:pt x="2009" y="266"/>
                </a:lnTo>
                <a:lnTo>
                  <a:pt x="1979" y="301"/>
                </a:lnTo>
                <a:lnTo>
                  <a:pt x="1953" y="339"/>
                </a:lnTo>
                <a:lnTo>
                  <a:pt x="1932" y="382"/>
                </a:lnTo>
                <a:lnTo>
                  <a:pt x="1916" y="426"/>
                </a:lnTo>
                <a:lnTo>
                  <a:pt x="1908" y="473"/>
                </a:lnTo>
                <a:lnTo>
                  <a:pt x="1904" y="522"/>
                </a:lnTo>
                <a:lnTo>
                  <a:pt x="1904" y="539"/>
                </a:lnTo>
                <a:lnTo>
                  <a:pt x="1901" y="562"/>
                </a:lnTo>
                <a:lnTo>
                  <a:pt x="1893" y="580"/>
                </a:lnTo>
                <a:lnTo>
                  <a:pt x="1881" y="597"/>
                </a:lnTo>
                <a:lnTo>
                  <a:pt x="1864" y="609"/>
                </a:lnTo>
                <a:lnTo>
                  <a:pt x="1845" y="617"/>
                </a:lnTo>
                <a:lnTo>
                  <a:pt x="1823" y="620"/>
                </a:lnTo>
                <a:lnTo>
                  <a:pt x="1802" y="617"/>
                </a:lnTo>
                <a:lnTo>
                  <a:pt x="1783" y="609"/>
                </a:lnTo>
                <a:lnTo>
                  <a:pt x="1766" y="597"/>
                </a:lnTo>
                <a:lnTo>
                  <a:pt x="1754" y="580"/>
                </a:lnTo>
                <a:lnTo>
                  <a:pt x="1745" y="562"/>
                </a:lnTo>
                <a:lnTo>
                  <a:pt x="1743" y="539"/>
                </a:lnTo>
                <a:lnTo>
                  <a:pt x="1740" y="490"/>
                </a:lnTo>
                <a:lnTo>
                  <a:pt x="1730" y="444"/>
                </a:lnTo>
                <a:lnTo>
                  <a:pt x="1715" y="399"/>
                </a:lnTo>
                <a:lnTo>
                  <a:pt x="1694" y="357"/>
                </a:lnTo>
                <a:lnTo>
                  <a:pt x="1669" y="319"/>
                </a:lnTo>
                <a:lnTo>
                  <a:pt x="1639" y="284"/>
                </a:lnTo>
                <a:lnTo>
                  <a:pt x="1604" y="254"/>
                </a:lnTo>
                <a:lnTo>
                  <a:pt x="1567" y="228"/>
                </a:lnTo>
                <a:lnTo>
                  <a:pt x="1526" y="207"/>
                </a:lnTo>
                <a:lnTo>
                  <a:pt x="1482" y="192"/>
                </a:lnTo>
                <a:lnTo>
                  <a:pt x="1436" y="182"/>
                </a:lnTo>
                <a:lnTo>
                  <a:pt x="1388" y="178"/>
                </a:lnTo>
                <a:lnTo>
                  <a:pt x="1339" y="182"/>
                </a:lnTo>
                <a:lnTo>
                  <a:pt x="1294" y="192"/>
                </a:lnTo>
                <a:lnTo>
                  <a:pt x="1249" y="207"/>
                </a:lnTo>
                <a:lnTo>
                  <a:pt x="1209" y="228"/>
                </a:lnTo>
                <a:lnTo>
                  <a:pt x="1171" y="254"/>
                </a:lnTo>
                <a:lnTo>
                  <a:pt x="1137" y="284"/>
                </a:lnTo>
                <a:lnTo>
                  <a:pt x="1107" y="319"/>
                </a:lnTo>
                <a:lnTo>
                  <a:pt x="1081" y="357"/>
                </a:lnTo>
                <a:lnTo>
                  <a:pt x="1060" y="399"/>
                </a:lnTo>
                <a:lnTo>
                  <a:pt x="1045" y="444"/>
                </a:lnTo>
                <a:lnTo>
                  <a:pt x="1036" y="490"/>
                </a:lnTo>
                <a:lnTo>
                  <a:pt x="1033" y="539"/>
                </a:lnTo>
                <a:lnTo>
                  <a:pt x="1029" y="562"/>
                </a:lnTo>
                <a:lnTo>
                  <a:pt x="1021" y="580"/>
                </a:lnTo>
                <a:lnTo>
                  <a:pt x="1009" y="597"/>
                </a:lnTo>
                <a:lnTo>
                  <a:pt x="993" y="609"/>
                </a:lnTo>
                <a:lnTo>
                  <a:pt x="974" y="617"/>
                </a:lnTo>
                <a:lnTo>
                  <a:pt x="952" y="620"/>
                </a:lnTo>
                <a:lnTo>
                  <a:pt x="930" y="617"/>
                </a:lnTo>
                <a:lnTo>
                  <a:pt x="912" y="609"/>
                </a:lnTo>
                <a:lnTo>
                  <a:pt x="895" y="597"/>
                </a:lnTo>
                <a:lnTo>
                  <a:pt x="883" y="580"/>
                </a:lnTo>
                <a:lnTo>
                  <a:pt x="875" y="562"/>
                </a:lnTo>
                <a:lnTo>
                  <a:pt x="872" y="539"/>
                </a:lnTo>
                <a:lnTo>
                  <a:pt x="868" y="490"/>
                </a:lnTo>
                <a:lnTo>
                  <a:pt x="858" y="444"/>
                </a:lnTo>
                <a:lnTo>
                  <a:pt x="844" y="399"/>
                </a:lnTo>
                <a:lnTo>
                  <a:pt x="823" y="357"/>
                </a:lnTo>
                <a:lnTo>
                  <a:pt x="797" y="319"/>
                </a:lnTo>
                <a:lnTo>
                  <a:pt x="767" y="284"/>
                </a:lnTo>
                <a:lnTo>
                  <a:pt x="733" y="254"/>
                </a:lnTo>
                <a:lnTo>
                  <a:pt x="695" y="228"/>
                </a:lnTo>
                <a:lnTo>
                  <a:pt x="654" y="207"/>
                </a:lnTo>
                <a:lnTo>
                  <a:pt x="611" y="192"/>
                </a:lnTo>
                <a:lnTo>
                  <a:pt x="564" y="182"/>
                </a:lnTo>
                <a:lnTo>
                  <a:pt x="516" y="178"/>
                </a:lnTo>
                <a:lnTo>
                  <a:pt x="469" y="182"/>
                </a:lnTo>
                <a:lnTo>
                  <a:pt x="422" y="192"/>
                </a:lnTo>
                <a:lnTo>
                  <a:pt x="379" y="207"/>
                </a:lnTo>
                <a:lnTo>
                  <a:pt x="338" y="228"/>
                </a:lnTo>
                <a:lnTo>
                  <a:pt x="300" y="254"/>
                </a:lnTo>
                <a:lnTo>
                  <a:pt x="265" y="284"/>
                </a:lnTo>
                <a:lnTo>
                  <a:pt x="235" y="319"/>
                </a:lnTo>
                <a:lnTo>
                  <a:pt x="210" y="357"/>
                </a:lnTo>
                <a:lnTo>
                  <a:pt x="189" y="399"/>
                </a:lnTo>
                <a:lnTo>
                  <a:pt x="174" y="444"/>
                </a:lnTo>
                <a:lnTo>
                  <a:pt x="164" y="490"/>
                </a:lnTo>
                <a:lnTo>
                  <a:pt x="161" y="539"/>
                </a:lnTo>
                <a:lnTo>
                  <a:pt x="158" y="562"/>
                </a:lnTo>
                <a:lnTo>
                  <a:pt x="150" y="580"/>
                </a:lnTo>
                <a:lnTo>
                  <a:pt x="138" y="597"/>
                </a:lnTo>
                <a:lnTo>
                  <a:pt x="121" y="609"/>
                </a:lnTo>
                <a:lnTo>
                  <a:pt x="102" y="617"/>
                </a:lnTo>
                <a:lnTo>
                  <a:pt x="81" y="620"/>
                </a:lnTo>
                <a:lnTo>
                  <a:pt x="59" y="617"/>
                </a:lnTo>
                <a:lnTo>
                  <a:pt x="40" y="609"/>
                </a:lnTo>
                <a:lnTo>
                  <a:pt x="23" y="597"/>
                </a:lnTo>
                <a:lnTo>
                  <a:pt x="11" y="580"/>
                </a:lnTo>
                <a:lnTo>
                  <a:pt x="3" y="562"/>
                </a:lnTo>
                <a:lnTo>
                  <a:pt x="0" y="539"/>
                </a:lnTo>
                <a:lnTo>
                  <a:pt x="3" y="479"/>
                </a:lnTo>
                <a:lnTo>
                  <a:pt x="13" y="420"/>
                </a:lnTo>
                <a:lnTo>
                  <a:pt x="30" y="364"/>
                </a:lnTo>
                <a:lnTo>
                  <a:pt x="52" y="311"/>
                </a:lnTo>
                <a:lnTo>
                  <a:pt x="80" y="259"/>
                </a:lnTo>
                <a:lnTo>
                  <a:pt x="113" y="213"/>
                </a:lnTo>
                <a:lnTo>
                  <a:pt x="151" y="171"/>
                </a:lnTo>
                <a:lnTo>
                  <a:pt x="193" y="133"/>
                </a:lnTo>
                <a:lnTo>
                  <a:pt x="240" y="98"/>
                </a:lnTo>
                <a:lnTo>
                  <a:pt x="290" y="71"/>
                </a:lnTo>
                <a:lnTo>
                  <a:pt x="342" y="48"/>
                </a:lnTo>
                <a:lnTo>
                  <a:pt x="397" y="32"/>
                </a:lnTo>
                <a:lnTo>
                  <a:pt x="456" y="21"/>
                </a:lnTo>
                <a:lnTo>
                  <a:pt x="516" y="17"/>
                </a:lnTo>
                <a:lnTo>
                  <a:pt x="576" y="21"/>
                </a:lnTo>
                <a:lnTo>
                  <a:pt x="634" y="32"/>
                </a:lnTo>
                <a:lnTo>
                  <a:pt x="689" y="48"/>
                </a:lnTo>
                <a:lnTo>
                  <a:pt x="743" y="71"/>
                </a:lnTo>
                <a:lnTo>
                  <a:pt x="793" y="98"/>
                </a:lnTo>
                <a:lnTo>
                  <a:pt x="838" y="132"/>
                </a:lnTo>
                <a:lnTo>
                  <a:pt x="880" y="171"/>
                </a:lnTo>
                <a:lnTo>
                  <a:pt x="919" y="213"/>
                </a:lnTo>
                <a:lnTo>
                  <a:pt x="952" y="259"/>
                </a:lnTo>
                <a:lnTo>
                  <a:pt x="985" y="213"/>
                </a:lnTo>
                <a:lnTo>
                  <a:pt x="1023" y="171"/>
                </a:lnTo>
                <a:lnTo>
                  <a:pt x="1065" y="132"/>
                </a:lnTo>
                <a:lnTo>
                  <a:pt x="1111" y="98"/>
                </a:lnTo>
                <a:lnTo>
                  <a:pt x="1161" y="71"/>
                </a:lnTo>
                <a:lnTo>
                  <a:pt x="1214" y="48"/>
                </a:lnTo>
                <a:lnTo>
                  <a:pt x="1269" y="32"/>
                </a:lnTo>
                <a:lnTo>
                  <a:pt x="1328" y="21"/>
                </a:lnTo>
                <a:lnTo>
                  <a:pt x="1388" y="17"/>
                </a:lnTo>
                <a:lnTo>
                  <a:pt x="1447" y="21"/>
                </a:lnTo>
                <a:lnTo>
                  <a:pt x="1503" y="31"/>
                </a:lnTo>
                <a:lnTo>
                  <a:pt x="1558" y="46"/>
                </a:lnTo>
                <a:lnTo>
                  <a:pt x="1610" y="68"/>
                </a:lnTo>
                <a:lnTo>
                  <a:pt x="1659" y="96"/>
                </a:lnTo>
                <a:lnTo>
                  <a:pt x="1704" y="128"/>
                </a:lnTo>
                <a:lnTo>
                  <a:pt x="1747" y="165"/>
                </a:lnTo>
                <a:lnTo>
                  <a:pt x="1784" y="206"/>
                </a:lnTo>
                <a:lnTo>
                  <a:pt x="1818" y="251"/>
                </a:lnTo>
                <a:lnTo>
                  <a:pt x="1848" y="207"/>
                </a:lnTo>
                <a:lnTo>
                  <a:pt x="1881" y="167"/>
                </a:lnTo>
                <a:lnTo>
                  <a:pt x="1917" y="131"/>
                </a:lnTo>
                <a:lnTo>
                  <a:pt x="1959" y="97"/>
                </a:lnTo>
                <a:lnTo>
                  <a:pt x="2002" y="68"/>
                </a:lnTo>
                <a:lnTo>
                  <a:pt x="2050" y="45"/>
                </a:lnTo>
                <a:lnTo>
                  <a:pt x="2098" y="25"/>
                </a:lnTo>
                <a:lnTo>
                  <a:pt x="2151" y="11"/>
                </a:lnTo>
                <a:lnTo>
                  <a:pt x="2204" y="2"/>
                </a:lnTo>
                <a:lnTo>
                  <a:pt x="2259" y="0"/>
                </a:lnTo>
                <a:close/>
              </a:path>
            </a:pathLst>
          </a:custGeom>
          <a:solidFill>
            <a:srgbClr val="3F3F3F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9" name="Freeform 16"/>
          <p:cNvSpPr/>
          <p:nvPr/>
        </p:nvSpPr>
        <p:spPr bwMode="auto">
          <a:xfrm>
            <a:off x="4339854" y="3293023"/>
            <a:ext cx="20541" cy="204377"/>
          </a:xfrm>
          <a:custGeom>
            <a:avLst/>
            <a:gdLst>
              <a:gd name="T0" fmla="*/ 80 w 161"/>
              <a:gd name="T1" fmla="*/ 0 h 1586"/>
              <a:gd name="T2" fmla="*/ 101 w 161"/>
              <a:gd name="T3" fmla="*/ 3 h 1586"/>
              <a:gd name="T4" fmla="*/ 121 w 161"/>
              <a:gd name="T5" fmla="*/ 11 h 1586"/>
              <a:gd name="T6" fmla="*/ 137 w 161"/>
              <a:gd name="T7" fmla="*/ 24 h 1586"/>
              <a:gd name="T8" fmla="*/ 150 w 161"/>
              <a:gd name="T9" fmla="*/ 40 h 1586"/>
              <a:gd name="T10" fmla="*/ 158 w 161"/>
              <a:gd name="T11" fmla="*/ 59 h 1586"/>
              <a:gd name="T12" fmla="*/ 161 w 161"/>
              <a:gd name="T13" fmla="*/ 80 h 1586"/>
              <a:gd name="T14" fmla="*/ 161 w 161"/>
              <a:gd name="T15" fmla="*/ 1506 h 1586"/>
              <a:gd name="T16" fmla="*/ 158 w 161"/>
              <a:gd name="T17" fmla="*/ 1527 h 1586"/>
              <a:gd name="T18" fmla="*/ 150 w 161"/>
              <a:gd name="T19" fmla="*/ 1546 h 1586"/>
              <a:gd name="T20" fmla="*/ 137 w 161"/>
              <a:gd name="T21" fmla="*/ 1563 h 1586"/>
              <a:gd name="T22" fmla="*/ 121 w 161"/>
              <a:gd name="T23" fmla="*/ 1575 h 1586"/>
              <a:gd name="T24" fmla="*/ 101 w 161"/>
              <a:gd name="T25" fmla="*/ 1584 h 1586"/>
              <a:gd name="T26" fmla="*/ 80 w 161"/>
              <a:gd name="T27" fmla="*/ 1586 h 1586"/>
              <a:gd name="T28" fmla="*/ 59 w 161"/>
              <a:gd name="T29" fmla="*/ 1584 h 1586"/>
              <a:gd name="T30" fmla="*/ 39 w 161"/>
              <a:gd name="T31" fmla="*/ 1575 h 1586"/>
              <a:gd name="T32" fmla="*/ 23 w 161"/>
              <a:gd name="T33" fmla="*/ 1563 h 1586"/>
              <a:gd name="T34" fmla="*/ 10 w 161"/>
              <a:gd name="T35" fmla="*/ 1546 h 1586"/>
              <a:gd name="T36" fmla="*/ 2 w 161"/>
              <a:gd name="T37" fmla="*/ 1527 h 1586"/>
              <a:gd name="T38" fmla="*/ 0 w 161"/>
              <a:gd name="T39" fmla="*/ 1506 h 1586"/>
              <a:gd name="T40" fmla="*/ 0 w 161"/>
              <a:gd name="T41" fmla="*/ 80 h 1586"/>
              <a:gd name="T42" fmla="*/ 2 w 161"/>
              <a:gd name="T43" fmla="*/ 59 h 1586"/>
              <a:gd name="T44" fmla="*/ 10 w 161"/>
              <a:gd name="T45" fmla="*/ 40 h 1586"/>
              <a:gd name="T46" fmla="*/ 23 w 161"/>
              <a:gd name="T47" fmla="*/ 24 h 1586"/>
              <a:gd name="T48" fmla="*/ 39 w 161"/>
              <a:gd name="T49" fmla="*/ 11 h 1586"/>
              <a:gd name="T50" fmla="*/ 59 w 161"/>
              <a:gd name="T51" fmla="*/ 3 h 1586"/>
              <a:gd name="T52" fmla="*/ 80 w 161"/>
              <a:gd name="T53" fmla="*/ 0 h 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1" h="1586">
                <a:moveTo>
                  <a:pt x="80" y="0"/>
                </a:moveTo>
                <a:lnTo>
                  <a:pt x="101" y="3"/>
                </a:lnTo>
                <a:lnTo>
                  <a:pt x="121" y="11"/>
                </a:lnTo>
                <a:lnTo>
                  <a:pt x="137" y="24"/>
                </a:lnTo>
                <a:lnTo>
                  <a:pt x="150" y="40"/>
                </a:lnTo>
                <a:lnTo>
                  <a:pt x="158" y="59"/>
                </a:lnTo>
                <a:lnTo>
                  <a:pt x="161" y="80"/>
                </a:lnTo>
                <a:lnTo>
                  <a:pt x="161" y="1506"/>
                </a:lnTo>
                <a:lnTo>
                  <a:pt x="158" y="1527"/>
                </a:lnTo>
                <a:lnTo>
                  <a:pt x="150" y="1546"/>
                </a:lnTo>
                <a:lnTo>
                  <a:pt x="137" y="1563"/>
                </a:lnTo>
                <a:lnTo>
                  <a:pt x="121" y="1575"/>
                </a:lnTo>
                <a:lnTo>
                  <a:pt x="101" y="1584"/>
                </a:lnTo>
                <a:lnTo>
                  <a:pt x="80" y="1586"/>
                </a:lnTo>
                <a:lnTo>
                  <a:pt x="59" y="1584"/>
                </a:lnTo>
                <a:lnTo>
                  <a:pt x="39" y="1575"/>
                </a:lnTo>
                <a:lnTo>
                  <a:pt x="23" y="1563"/>
                </a:lnTo>
                <a:lnTo>
                  <a:pt x="10" y="1546"/>
                </a:lnTo>
                <a:lnTo>
                  <a:pt x="2" y="1527"/>
                </a:lnTo>
                <a:lnTo>
                  <a:pt x="0" y="1506"/>
                </a:lnTo>
                <a:lnTo>
                  <a:pt x="0" y="80"/>
                </a:lnTo>
                <a:lnTo>
                  <a:pt x="2" y="59"/>
                </a:lnTo>
                <a:lnTo>
                  <a:pt x="10" y="40"/>
                </a:lnTo>
                <a:lnTo>
                  <a:pt x="23" y="24"/>
                </a:lnTo>
                <a:lnTo>
                  <a:pt x="39" y="11"/>
                </a:lnTo>
                <a:lnTo>
                  <a:pt x="59" y="3"/>
                </a:lnTo>
                <a:lnTo>
                  <a:pt x="80" y="0"/>
                </a:lnTo>
                <a:close/>
              </a:path>
            </a:pathLst>
          </a:custGeom>
          <a:solidFill>
            <a:srgbClr val="3F3F3F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Freeform 17"/>
          <p:cNvSpPr/>
          <p:nvPr/>
        </p:nvSpPr>
        <p:spPr bwMode="auto">
          <a:xfrm>
            <a:off x="4339854" y="3475832"/>
            <a:ext cx="80111" cy="50324"/>
          </a:xfrm>
          <a:custGeom>
            <a:avLst/>
            <a:gdLst>
              <a:gd name="T0" fmla="*/ 101 w 625"/>
              <a:gd name="T1" fmla="*/ 4 h 389"/>
              <a:gd name="T2" fmla="*/ 137 w 625"/>
              <a:gd name="T3" fmla="*/ 24 h 389"/>
              <a:gd name="T4" fmla="*/ 158 w 625"/>
              <a:gd name="T5" fmla="*/ 59 h 389"/>
              <a:gd name="T6" fmla="*/ 163 w 625"/>
              <a:gd name="T7" fmla="*/ 110 h 389"/>
              <a:gd name="T8" fmla="*/ 185 w 625"/>
              <a:gd name="T9" fmla="*/ 162 h 389"/>
              <a:gd name="T10" fmla="*/ 225 w 625"/>
              <a:gd name="T11" fmla="*/ 202 h 389"/>
              <a:gd name="T12" fmla="*/ 278 w 625"/>
              <a:gd name="T13" fmla="*/ 225 h 389"/>
              <a:gd name="T14" fmla="*/ 319 w 625"/>
              <a:gd name="T15" fmla="*/ 228 h 389"/>
              <a:gd name="T16" fmla="*/ 375 w 625"/>
              <a:gd name="T17" fmla="*/ 216 h 389"/>
              <a:gd name="T18" fmla="*/ 422 w 625"/>
              <a:gd name="T19" fmla="*/ 185 h 389"/>
              <a:gd name="T20" fmla="*/ 453 w 625"/>
              <a:gd name="T21" fmla="*/ 138 h 389"/>
              <a:gd name="T22" fmla="*/ 464 w 625"/>
              <a:gd name="T23" fmla="*/ 81 h 389"/>
              <a:gd name="T24" fmla="*/ 475 w 625"/>
              <a:gd name="T25" fmla="*/ 40 h 389"/>
              <a:gd name="T26" fmla="*/ 504 w 625"/>
              <a:gd name="T27" fmla="*/ 11 h 389"/>
              <a:gd name="T28" fmla="*/ 545 w 625"/>
              <a:gd name="T29" fmla="*/ 0 h 389"/>
              <a:gd name="T30" fmla="*/ 586 w 625"/>
              <a:gd name="T31" fmla="*/ 11 h 389"/>
              <a:gd name="T32" fmla="*/ 615 w 625"/>
              <a:gd name="T33" fmla="*/ 40 h 389"/>
              <a:gd name="T34" fmla="*/ 625 w 625"/>
              <a:gd name="T35" fmla="*/ 81 h 389"/>
              <a:gd name="T36" fmla="*/ 613 w 625"/>
              <a:gd name="T37" fmla="*/ 170 h 389"/>
              <a:gd name="T38" fmla="*/ 576 w 625"/>
              <a:gd name="T39" fmla="*/ 248 h 389"/>
              <a:gd name="T40" fmla="*/ 520 w 625"/>
              <a:gd name="T41" fmla="*/ 313 h 389"/>
              <a:gd name="T42" fmla="*/ 447 w 625"/>
              <a:gd name="T43" fmla="*/ 360 h 389"/>
              <a:gd name="T44" fmla="*/ 364 w 625"/>
              <a:gd name="T45" fmla="*/ 386 h 389"/>
              <a:gd name="T46" fmla="*/ 306 w 625"/>
              <a:gd name="T47" fmla="*/ 389 h 389"/>
              <a:gd name="T48" fmla="*/ 219 w 625"/>
              <a:gd name="T49" fmla="*/ 376 h 389"/>
              <a:gd name="T50" fmla="*/ 140 w 625"/>
              <a:gd name="T51" fmla="*/ 339 h 389"/>
              <a:gd name="T52" fmla="*/ 75 w 625"/>
              <a:gd name="T53" fmla="*/ 282 h 389"/>
              <a:gd name="T54" fmla="*/ 28 w 625"/>
              <a:gd name="T55" fmla="*/ 210 h 389"/>
              <a:gd name="T56" fmla="*/ 3 w 625"/>
              <a:gd name="T57" fmla="*/ 127 h 389"/>
              <a:gd name="T58" fmla="*/ 2 w 625"/>
              <a:gd name="T59" fmla="*/ 59 h 389"/>
              <a:gd name="T60" fmla="*/ 23 w 625"/>
              <a:gd name="T61" fmla="*/ 24 h 389"/>
              <a:gd name="T62" fmla="*/ 59 w 625"/>
              <a:gd name="T63" fmla="*/ 4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25" h="389">
                <a:moveTo>
                  <a:pt x="80" y="0"/>
                </a:moveTo>
                <a:lnTo>
                  <a:pt x="101" y="4"/>
                </a:lnTo>
                <a:lnTo>
                  <a:pt x="121" y="11"/>
                </a:lnTo>
                <a:lnTo>
                  <a:pt x="137" y="24"/>
                </a:lnTo>
                <a:lnTo>
                  <a:pt x="150" y="40"/>
                </a:lnTo>
                <a:lnTo>
                  <a:pt x="158" y="59"/>
                </a:lnTo>
                <a:lnTo>
                  <a:pt x="161" y="81"/>
                </a:lnTo>
                <a:lnTo>
                  <a:pt x="163" y="110"/>
                </a:lnTo>
                <a:lnTo>
                  <a:pt x="172" y="138"/>
                </a:lnTo>
                <a:lnTo>
                  <a:pt x="185" y="162"/>
                </a:lnTo>
                <a:lnTo>
                  <a:pt x="203" y="185"/>
                </a:lnTo>
                <a:lnTo>
                  <a:pt x="225" y="202"/>
                </a:lnTo>
                <a:lnTo>
                  <a:pt x="250" y="216"/>
                </a:lnTo>
                <a:lnTo>
                  <a:pt x="278" y="225"/>
                </a:lnTo>
                <a:lnTo>
                  <a:pt x="306" y="228"/>
                </a:lnTo>
                <a:lnTo>
                  <a:pt x="319" y="228"/>
                </a:lnTo>
                <a:lnTo>
                  <a:pt x="347" y="225"/>
                </a:lnTo>
                <a:lnTo>
                  <a:pt x="375" y="216"/>
                </a:lnTo>
                <a:lnTo>
                  <a:pt x="400" y="202"/>
                </a:lnTo>
                <a:lnTo>
                  <a:pt x="422" y="185"/>
                </a:lnTo>
                <a:lnTo>
                  <a:pt x="440" y="162"/>
                </a:lnTo>
                <a:lnTo>
                  <a:pt x="453" y="138"/>
                </a:lnTo>
                <a:lnTo>
                  <a:pt x="462" y="110"/>
                </a:lnTo>
                <a:lnTo>
                  <a:pt x="464" y="81"/>
                </a:lnTo>
                <a:lnTo>
                  <a:pt x="467" y="59"/>
                </a:lnTo>
                <a:lnTo>
                  <a:pt x="475" y="40"/>
                </a:lnTo>
                <a:lnTo>
                  <a:pt x="488" y="24"/>
                </a:lnTo>
                <a:lnTo>
                  <a:pt x="504" y="11"/>
                </a:lnTo>
                <a:lnTo>
                  <a:pt x="524" y="4"/>
                </a:lnTo>
                <a:lnTo>
                  <a:pt x="545" y="0"/>
                </a:lnTo>
                <a:lnTo>
                  <a:pt x="566" y="4"/>
                </a:lnTo>
                <a:lnTo>
                  <a:pt x="586" y="11"/>
                </a:lnTo>
                <a:lnTo>
                  <a:pt x="602" y="24"/>
                </a:lnTo>
                <a:lnTo>
                  <a:pt x="615" y="40"/>
                </a:lnTo>
                <a:lnTo>
                  <a:pt x="623" y="59"/>
                </a:lnTo>
                <a:lnTo>
                  <a:pt x="625" y="81"/>
                </a:lnTo>
                <a:lnTo>
                  <a:pt x="622" y="127"/>
                </a:lnTo>
                <a:lnTo>
                  <a:pt x="613" y="170"/>
                </a:lnTo>
                <a:lnTo>
                  <a:pt x="597" y="210"/>
                </a:lnTo>
                <a:lnTo>
                  <a:pt x="576" y="248"/>
                </a:lnTo>
                <a:lnTo>
                  <a:pt x="551" y="282"/>
                </a:lnTo>
                <a:lnTo>
                  <a:pt x="520" y="313"/>
                </a:lnTo>
                <a:lnTo>
                  <a:pt x="485" y="339"/>
                </a:lnTo>
                <a:lnTo>
                  <a:pt x="447" y="360"/>
                </a:lnTo>
                <a:lnTo>
                  <a:pt x="407" y="376"/>
                </a:lnTo>
                <a:lnTo>
                  <a:pt x="364" y="386"/>
                </a:lnTo>
                <a:lnTo>
                  <a:pt x="319" y="389"/>
                </a:lnTo>
                <a:lnTo>
                  <a:pt x="306" y="389"/>
                </a:lnTo>
                <a:lnTo>
                  <a:pt x="262" y="386"/>
                </a:lnTo>
                <a:lnTo>
                  <a:pt x="219" y="376"/>
                </a:lnTo>
                <a:lnTo>
                  <a:pt x="178" y="360"/>
                </a:lnTo>
                <a:lnTo>
                  <a:pt x="140" y="339"/>
                </a:lnTo>
                <a:lnTo>
                  <a:pt x="105" y="313"/>
                </a:lnTo>
                <a:lnTo>
                  <a:pt x="75" y="282"/>
                </a:lnTo>
                <a:lnTo>
                  <a:pt x="49" y="248"/>
                </a:lnTo>
                <a:lnTo>
                  <a:pt x="28" y="210"/>
                </a:lnTo>
                <a:lnTo>
                  <a:pt x="12" y="170"/>
                </a:lnTo>
                <a:lnTo>
                  <a:pt x="3" y="127"/>
                </a:lnTo>
                <a:lnTo>
                  <a:pt x="0" y="81"/>
                </a:lnTo>
                <a:lnTo>
                  <a:pt x="2" y="59"/>
                </a:lnTo>
                <a:lnTo>
                  <a:pt x="10" y="40"/>
                </a:lnTo>
                <a:lnTo>
                  <a:pt x="23" y="24"/>
                </a:lnTo>
                <a:lnTo>
                  <a:pt x="40" y="11"/>
                </a:lnTo>
                <a:lnTo>
                  <a:pt x="59" y="4"/>
                </a:lnTo>
                <a:lnTo>
                  <a:pt x="80" y="0"/>
                </a:lnTo>
                <a:close/>
              </a:path>
            </a:pathLst>
          </a:custGeom>
          <a:solidFill>
            <a:srgbClr val="3F3F3F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Freeform 33"/>
          <p:cNvSpPr/>
          <p:nvPr/>
        </p:nvSpPr>
        <p:spPr bwMode="auto">
          <a:xfrm>
            <a:off x="8521544" y="4808699"/>
            <a:ext cx="20541" cy="91405"/>
          </a:xfrm>
          <a:custGeom>
            <a:avLst/>
            <a:gdLst>
              <a:gd name="T0" fmla="*/ 79 w 158"/>
              <a:gd name="T1" fmla="*/ 0 h 708"/>
              <a:gd name="T2" fmla="*/ 79 w 158"/>
              <a:gd name="T3" fmla="*/ 0 h 708"/>
              <a:gd name="T4" fmla="*/ 100 w 158"/>
              <a:gd name="T5" fmla="*/ 2 h 708"/>
              <a:gd name="T6" fmla="*/ 119 w 158"/>
              <a:gd name="T7" fmla="*/ 10 h 708"/>
              <a:gd name="T8" fmla="*/ 135 w 158"/>
              <a:gd name="T9" fmla="*/ 23 h 708"/>
              <a:gd name="T10" fmla="*/ 148 w 158"/>
              <a:gd name="T11" fmla="*/ 39 h 708"/>
              <a:gd name="T12" fmla="*/ 155 w 158"/>
              <a:gd name="T13" fmla="*/ 57 h 708"/>
              <a:gd name="T14" fmla="*/ 158 w 158"/>
              <a:gd name="T15" fmla="*/ 78 h 708"/>
              <a:gd name="T16" fmla="*/ 158 w 158"/>
              <a:gd name="T17" fmla="*/ 628 h 708"/>
              <a:gd name="T18" fmla="*/ 155 w 158"/>
              <a:gd name="T19" fmla="*/ 649 h 708"/>
              <a:gd name="T20" fmla="*/ 148 w 158"/>
              <a:gd name="T21" fmla="*/ 668 h 708"/>
              <a:gd name="T22" fmla="*/ 135 w 158"/>
              <a:gd name="T23" fmla="*/ 685 h 708"/>
              <a:gd name="T24" fmla="*/ 119 w 158"/>
              <a:gd name="T25" fmla="*/ 697 h 708"/>
              <a:gd name="T26" fmla="*/ 100 w 158"/>
              <a:gd name="T27" fmla="*/ 704 h 708"/>
              <a:gd name="T28" fmla="*/ 79 w 158"/>
              <a:gd name="T29" fmla="*/ 708 h 708"/>
              <a:gd name="T30" fmla="*/ 59 w 158"/>
              <a:gd name="T31" fmla="*/ 704 h 708"/>
              <a:gd name="T32" fmla="*/ 39 w 158"/>
              <a:gd name="T33" fmla="*/ 697 h 708"/>
              <a:gd name="T34" fmla="*/ 23 w 158"/>
              <a:gd name="T35" fmla="*/ 685 h 708"/>
              <a:gd name="T36" fmla="*/ 11 w 158"/>
              <a:gd name="T37" fmla="*/ 668 h 708"/>
              <a:gd name="T38" fmla="*/ 2 w 158"/>
              <a:gd name="T39" fmla="*/ 649 h 708"/>
              <a:gd name="T40" fmla="*/ 0 w 158"/>
              <a:gd name="T41" fmla="*/ 628 h 708"/>
              <a:gd name="T42" fmla="*/ 0 w 158"/>
              <a:gd name="T43" fmla="*/ 78 h 708"/>
              <a:gd name="T44" fmla="*/ 2 w 158"/>
              <a:gd name="T45" fmla="*/ 57 h 708"/>
              <a:gd name="T46" fmla="*/ 11 w 158"/>
              <a:gd name="T47" fmla="*/ 39 h 708"/>
              <a:gd name="T48" fmla="*/ 23 w 158"/>
              <a:gd name="T49" fmla="*/ 23 h 708"/>
              <a:gd name="T50" fmla="*/ 39 w 158"/>
              <a:gd name="T51" fmla="*/ 10 h 708"/>
              <a:gd name="T52" fmla="*/ 59 w 158"/>
              <a:gd name="T53" fmla="*/ 2 h 708"/>
              <a:gd name="T54" fmla="*/ 79 w 158"/>
              <a:gd name="T55" fmla="*/ 0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8" h="708">
                <a:moveTo>
                  <a:pt x="79" y="0"/>
                </a:moveTo>
                <a:lnTo>
                  <a:pt x="79" y="0"/>
                </a:lnTo>
                <a:lnTo>
                  <a:pt x="100" y="2"/>
                </a:lnTo>
                <a:lnTo>
                  <a:pt x="119" y="10"/>
                </a:lnTo>
                <a:lnTo>
                  <a:pt x="135" y="23"/>
                </a:lnTo>
                <a:lnTo>
                  <a:pt x="148" y="39"/>
                </a:lnTo>
                <a:lnTo>
                  <a:pt x="155" y="57"/>
                </a:lnTo>
                <a:lnTo>
                  <a:pt x="158" y="78"/>
                </a:lnTo>
                <a:lnTo>
                  <a:pt x="158" y="628"/>
                </a:lnTo>
                <a:lnTo>
                  <a:pt x="155" y="649"/>
                </a:lnTo>
                <a:lnTo>
                  <a:pt x="148" y="668"/>
                </a:lnTo>
                <a:lnTo>
                  <a:pt x="135" y="685"/>
                </a:lnTo>
                <a:lnTo>
                  <a:pt x="119" y="697"/>
                </a:lnTo>
                <a:lnTo>
                  <a:pt x="100" y="704"/>
                </a:lnTo>
                <a:lnTo>
                  <a:pt x="79" y="708"/>
                </a:lnTo>
                <a:lnTo>
                  <a:pt x="59" y="704"/>
                </a:lnTo>
                <a:lnTo>
                  <a:pt x="39" y="697"/>
                </a:lnTo>
                <a:lnTo>
                  <a:pt x="23" y="685"/>
                </a:lnTo>
                <a:lnTo>
                  <a:pt x="11" y="668"/>
                </a:lnTo>
                <a:lnTo>
                  <a:pt x="2" y="649"/>
                </a:lnTo>
                <a:lnTo>
                  <a:pt x="0" y="628"/>
                </a:lnTo>
                <a:lnTo>
                  <a:pt x="0" y="78"/>
                </a:lnTo>
                <a:lnTo>
                  <a:pt x="2" y="57"/>
                </a:lnTo>
                <a:lnTo>
                  <a:pt x="11" y="39"/>
                </a:lnTo>
                <a:lnTo>
                  <a:pt x="23" y="23"/>
                </a:lnTo>
                <a:lnTo>
                  <a:pt x="39" y="10"/>
                </a:lnTo>
                <a:lnTo>
                  <a:pt x="59" y="2"/>
                </a:lnTo>
                <a:lnTo>
                  <a:pt x="79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Freeform 34"/>
          <p:cNvSpPr/>
          <p:nvPr/>
        </p:nvSpPr>
        <p:spPr bwMode="auto">
          <a:xfrm>
            <a:off x="8575978" y="4808699"/>
            <a:ext cx="19514" cy="91405"/>
          </a:xfrm>
          <a:custGeom>
            <a:avLst/>
            <a:gdLst>
              <a:gd name="T0" fmla="*/ 79 w 157"/>
              <a:gd name="T1" fmla="*/ 0 h 708"/>
              <a:gd name="T2" fmla="*/ 79 w 157"/>
              <a:gd name="T3" fmla="*/ 0 h 708"/>
              <a:gd name="T4" fmla="*/ 100 w 157"/>
              <a:gd name="T5" fmla="*/ 2 h 708"/>
              <a:gd name="T6" fmla="*/ 119 w 157"/>
              <a:gd name="T7" fmla="*/ 10 h 708"/>
              <a:gd name="T8" fmla="*/ 134 w 157"/>
              <a:gd name="T9" fmla="*/ 23 h 708"/>
              <a:gd name="T10" fmla="*/ 147 w 157"/>
              <a:gd name="T11" fmla="*/ 39 h 708"/>
              <a:gd name="T12" fmla="*/ 155 w 157"/>
              <a:gd name="T13" fmla="*/ 57 h 708"/>
              <a:gd name="T14" fmla="*/ 157 w 157"/>
              <a:gd name="T15" fmla="*/ 78 h 708"/>
              <a:gd name="T16" fmla="*/ 157 w 157"/>
              <a:gd name="T17" fmla="*/ 628 h 708"/>
              <a:gd name="T18" fmla="*/ 155 w 157"/>
              <a:gd name="T19" fmla="*/ 649 h 708"/>
              <a:gd name="T20" fmla="*/ 147 w 157"/>
              <a:gd name="T21" fmla="*/ 668 h 708"/>
              <a:gd name="T22" fmla="*/ 134 w 157"/>
              <a:gd name="T23" fmla="*/ 685 h 708"/>
              <a:gd name="T24" fmla="*/ 119 w 157"/>
              <a:gd name="T25" fmla="*/ 697 h 708"/>
              <a:gd name="T26" fmla="*/ 100 w 157"/>
              <a:gd name="T27" fmla="*/ 704 h 708"/>
              <a:gd name="T28" fmla="*/ 79 w 157"/>
              <a:gd name="T29" fmla="*/ 708 h 708"/>
              <a:gd name="T30" fmla="*/ 58 w 157"/>
              <a:gd name="T31" fmla="*/ 704 h 708"/>
              <a:gd name="T32" fmla="*/ 38 w 157"/>
              <a:gd name="T33" fmla="*/ 697 h 708"/>
              <a:gd name="T34" fmla="*/ 23 w 157"/>
              <a:gd name="T35" fmla="*/ 685 h 708"/>
              <a:gd name="T36" fmla="*/ 11 w 157"/>
              <a:gd name="T37" fmla="*/ 668 h 708"/>
              <a:gd name="T38" fmla="*/ 3 w 157"/>
              <a:gd name="T39" fmla="*/ 649 h 708"/>
              <a:gd name="T40" fmla="*/ 0 w 157"/>
              <a:gd name="T41" fmla="*/ 628 h 708"/>
              <a:gd name="T42" fmla="*/ 0 w 157"/>
              <a:gd name="T43" fmla="*/ 78 h 708"/>
              <a:gd name="T44" fmla="*/ 3 w 157"/>
              <a:gd name="T45" fmla="*/ 57 h 708"/>
              <a:gd name="T46" fmla="*/ 11 w 157"/>
              <a:gd name="T47" fmla="*/ 39 h 708"/>
              <a:gd name="T48" fmla="*/ 23 w 157"/>
              <a:gd name="T49" fmla="*/ 23 h 708"/>
              <a:gd name="T50" fmla="*/ 38 w 157"/>
              <a:gd name="T51" fmla="*/ 10 h 708"/>
              <a:gd name="T52" fmla="*/ 58 w 157"/>
              <a:gd name="T53" fmla="*/ 2 h 708"/>
              <a:gd name="T54" fmla="*/ 79 w 157"/>
              <a:gd name="T55" fmla="*/ 0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7" h="708">
                <a:moveTo>
                  <a:pt x="79" y="0"/>
                </a:moveTo>
                <a:lnTo>
                  <a:pt x="79" y="0"/>
                </a:lnTo>
                <a:lnTo>
                  <a:pt x="100" y="2"/>
                </a:lnTo>
                <a:lnTo>
                  <a:pt x="119" y="10"/>
                </a:lnTo>
                <a:lnTo>
                  <a:pt x="134" y="23"/>
                </a:lnTo>
                <a:lnTo>
                  <a:pt x="147" y="39"/>
                </a:lnTo>
                <a:lnTo>
                  <a:pt x="155" y="57"/>
                </a:lnTo>
                <a:lnTo>
                  <a:pt x="157" y="78"/>
                </a:lnTo>
                <a:lnTo>
                  <a:pt x="157" y="628"/>
                </a:lnTo>
                <a:lnTo>
                  <a:pt x="155" y="649"/>
                </a:lnTo>
                <a:lnTo>
                  <a:pt x="147" y="668"/>
                </a:lnTo>
                <a:lnTo>
                  <a:pt x="134" y="685"/>
                </a:lnTo>
                <a:lnTo>
                  <a:pt x="119" y="697"/>
                </a:lnTo>
                <a:lnTo>
                  <a:pt x="100" y="704"/>
                </a:lnTo>
                <a:lnTo>
                  <a:pt x="79" y="708"/>
                </a:lnTo>
                <a:lnTo>
                  <a:pt x="58" y="704"/>
                </a:lnTo>
                <a:lnTo>
                  <a:pt x="38" y="697"/>
                </a:lnTo>
                <a:lnTo>
                  <a:pt x="23" y="685"/>
                </a:lnTo>
                <a:lnTo>
                  <a:pt x="11" y="668"/>
                </a:lnTo>
                <a:lnTo>
                  <a:pt x="3" y="649"/>
                </a:lnTo>
                <a:lnTo>
                  <a:pt x="0" y="628"/>
                </a:lnTo>
                <a:lnTo>
                  <a:pt x="0" y="78"/>
                </a:lnTo>
                <a:lnTo>
                  <a:pt x="3" y="57"/>
                </a:lnTo>
                <a:lnTo>
                  <a:pt x="11" y="39"/>
                </a:lnTo>
                <a:lnTo>
                  <a:pt x="23" y="23"/>
                </a:lnTo>
                <a:lnTo>
                  <a:pt x="38" y="10"/>
                </a:lnTo>
                <a:lnTo>
                  <a:pt x="58" y="2"/>
                </a:lnTo>
                <a:lnTo>
                  <a:pt x="79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Freeform 35"/>
          <p:cNvSpPr/>
          <p:nvPr/>
        </p:nvSpPr>
        <p:spPr bwMode="auto">
          <a:xfrm>
            <a:off x="8631440" y="4808699"/>
            <a:ext cx="19514" cy="91405"/>
          </a:xfrm>
          <a:custGeom>
            <a:avLst/>
            <a:gdLst>
              <a:gd name="T0" fmla="*/ 80 w 159"/>
              <a:gd name="T1" fmla="*/ 0 h 708"/>
              <a:gd name="T2" fmla="*/ 80 w 159"/>
              <a:gd name="T3" fmla="*/ 0 h 708"/>
              <a:gd name="T4" fmla="*/ 100 w 159"/>
              <a:gd name="T5" fmla="*/ 2 h 708"/>
              <a:gd name="T6" fmla="*/ 119 w 159"/>
              <a:gd name="T7" fmla="*/ 10 h 708"/>
              <a:gd name="T8" fmla="*/ 136 w 159"/>
              <a:gd name="T9" fmla="*/ 23 h 708"/>
              <a:gd name="T10" fmla="*/ 148 w 159"/>
              <a:gd name="T11" fmla="*/ 39 h 708"/>
              <a:gd name="T12" fmla="*/ 156 w 159"/>
              <a:gd name="T13" fmla="*/ 57 h 708"/>
              <a:gd name="T14" fmla="*/ 159 w 159"/>
              <a:gd name="T15" fmla="*/ 78 h 708"/>
              <a:gd name="T16" fmla="*/ 159 w 159"/>
              <a:gd name="T17" fmla="*/ 628 h 708"/>
              <a:gd name="T18" fmla="*/ 156 w 159"/>
              <a:gd name="T19" fmla="*/ 649 h 708"/>
              <a:gd name="T20" fmla="*/ 148 w 159"/>
              <a:gd name="T21" fmla="*/ 668 h 708"/>
              <a:gd name="T22" fmla="*/ 136 w 159"/>
              <a:gd name="T23" fmla="*/ 685 h 708"/>
              <a:gd name="T24" fmla="*/ 119 w 159"/>
              <a:gd name="T25" fmla="*/ 697 h 708"/>
              <a:gd name="T26" fmla="*/ 100 w 159"/>
              <a:gd name="T27" fmla="*/ 704 h 708"/>
              <a:gd name="T28" fmla="*/ 80 w 159"/>
              <a:gd name="T29" fmla="*/ 708 h 708"/>
              <a:gd name="T30" fmla="*/ 59 w 159"/>
              <a:gd name="T31" fmla="*/ 704 h 708"/>
              <a:gd name="T32" fmla="*/ 40 w 159"/>
              <a:gd name="T33" fmla="*/ 697 h 708"/>
              <a:gd name="T34" fmla="*/ 23 w 159"/>
              <a:gd name="T35" fmla="*/ 685 h 708"/>
              <a:gd name="T36" fmla="*/ 11 w 159"/>
              <a:gd name="T37" fmla="*/ 668 h 708"/>
              <a:gd name="T38" fmla="*/ 4 w 159"/>
              <a:gd name="T39" fmla="*/ 649 h 708"/>
              <a:gd name="T40" fmla="*/ 0 w 159"/>
              <a:gd name="T41" fmla="*/ 628 h 708"/>
              <a:gd name="T42" fmla="*/ 0 w 159"/>
              <a:gd name="T43" fmla="*/ 78 h 708"/>
              <a:gd name="T44" fmla="*/ 4 w 159"/>
              <a:gd name="T45" fmla="*/ 57 h 708"/>
              <a:gd name="T46" fmla="*/ 11 w 159"/>
              <a:gd name="T47" fmla="*/ 39 h 708"/>
              <a:gd name="T48" fmla="*/ 23 w 159"/>
              <a:gd name="T49" fmla="*/ 23 h 708"/>
              <a:gd name="T50" fmla="*/ 40 w 159"/>
              <a:gd name="T51" fmla="*/ 10 h 708"/>
              <a:gd name="T52" fmla="*/ 59 w 159"/>
              <a:gd name="T53" fmla="*/ 2 h 708"/>
              <a:gd name="T54" fmla="*/ 80 w 159"/>
              <a:gd name="T55" fmla="*/ 0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9" h="708">
                <a:moveTo>
                  <a:pt x="80" y="0"/>
                </a:moveTo>
                <a:lnTo>
                  <a:pt x="80" y="0"/>
                </a:lnTo>
                <a:lnTo>
                  <a:pt x="100" y="2"/>
                </a:lnTo>
                <a:lnTo>
                  <a:pt x="119" y="10"/>
                </a:lnTo>
                <a:lnTo>
                  <a:pt x="136" y="23"/>
                </a:lnTo>
                <a:lnTo>
                  <a:pt x="148" y="39"/>
                </a:lnTo>
                <a:lnTo>
                  <a:pt x="156" y="57"/>
                </a:lnTo>
                <a:lnTo>
                  <a:pt x="159" y="78"/>
                </a:lnTo>
                <a:lnTo>
                  <a:pt x="159" y="628"/>
                </a:lnTo>
                <a:lnTo>
                  <a:pt x="156" y="649"/>
                </a:lnTo>
                <a:lnTo>
                  <a:pt x="148" y="668"/>
                </a:lnTo>
                <a:lnTo>
                  <a:pt x="136" y="685"/>
                </a:lnTo>
                <a:lnTo>
                  <a:pt x="119" y="697"/>
                </a:lnTo>
                <a:lnTo>
                  <a:pt x="100" y="704"/>
                </a:lnTo>
                <a:lnTo>
                  <a:pt x="80" y="708"/>
                </a:lnTo>
                <a:lnTo>
                  <a:pt x="59" y="704"/>
                </a:lnTo>
                <a:lnTo>
                  <a:pt x="40" y="697"/>
                </a:lnTo>
                <a:lnTo>
                  <a:pt x="23" y="685"/>
                </a:lnTo>
                <a:lnTo>
                  <a:pt x="11" y="668"/>
                </a:lnTo>
                <a:lnTo>
                  <a:pt x="4" y="649"/>
                </a:lnTo>
                <a:lnTo>
                  <a:pt x="0" y="628"/>
                </a:lnTo>
                <a:lnTo>
                  <a:pt x="0" y="78"/>
                </a:lnTo>
                <a:lnTo>
                  <a:pt x="4" y="57"/>
                </a:lnTo>
                <a:lnTo>
                  <a:pt x="11" y="39"/>
                </a:lnTo>
                <a:lnTo>
                  <a:pt x="23" y="23"/>
                </a:lnTo>
                <a:lnTo>
                  <a:pt x="40" y="10"/>
                </a:lnTo>
                <a:lnTo>
                  <a:pt x="59" y="2"/>
                </a:lnTo>
                <a:lnTo>
                  <a:pt x="80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Freeform 36"/>
          <p:cNvSpPr/>
          <p:nvPr/>
        </p:nvSpPr>
        <p:spPr bwMode="auto">
          <a:xfrm>
            <a:off x="8444514" y="5248263"/>
            <a:ext cx="284497" cy="20540"/>
          </a:xfrm>
          <a:custGeom>
            <a:avLst/>
            <a:gdLst>
              <a:gd name="T0" fmla="*/ 79 w 2214"/>
              <a:gd name="T1" fmla="*/ 0 h 157"/>
              <a:gd name="T2" fmla="*/ 2135 w 2214"/>
              <a:gd name="T3" fmla="*/ 0 h 157"/>
              <a:gd name="T4" fmla="*/ 2156 w 2214"/>
              <a:gd name="T5" fmla="*/ 2 h 157"/>
              <a:gd name="T6" fmla="*/ 2174 w 2214"/>
              <a:gd name="T7" fmla="*/ 10 h 157"/>
              <a:gd name="T8" fmla="*/ 2191 w 2214"/>
              <a:gd name="T9" fmla="*/ 23 h 157"/>
              <a:gd name="T10" fmla="*/ 2203 w 2214"/>
              <a:gd name="T11" fmla="*/ 39 h 157"/>
              <a:gd name="T12" fmla="*/ 2211 w 2214"/>
              <a:gd name="T13" fmla="*/ 57 h 157"/>
              <a:gd name="T14" fmla="*/ 2214 w 2214"/>
              <a:gd name="T15" fmla="*/ 78 h 157"/>
              <a:gd name="T16" fmla="*/ 2211 w 2214"/>
              <a:gd name="T17" fmla="*/ 99 h 157"/>
              <a:gd name="T18" fmla="*/ 2203 w 2214"/>
              <a:gd name="T19" fmla="*/ 119 h 157"/>
              <a:gd name="T20" fmla="*/ 2190 w 2214"/>
              <a:gd name="T21" fmla="*/ 134 h 157"/>
              <a:gd name="T22" fmla="*/ 2174 w 2214"/>
              <a:gd name="T23" fmla="*/ 146 h 157"/>
              <a:gd name="T24" fmla="*/ 2156 w 2214"/>
              <a:gd name="T25" fmla="*/ 155 h 157"/>
              <a:gd name="T26" fmla="*/ 2135 w 2214"/>
              <a:gd name="T27" fmla="*/ 157 h 157"/>
              <a:gd name="T28" fmla="*/ 79 w 2214"/>
              <a:gd name="T29" fmla="*/ 157 h 157"/>
              <a:gd name="T30" fmla="*/ 58 w 2214"/>
              <a:gd name="T31" fmla="*/ 155 h 157"/>
              <a:gd name="T32" fmla="*/ 40 w 2214"/>
              <a:gd name="T33" fmla="*/ 146 h 157"/>
              <a:gd name="T34" fmla="*/ 23 w 2214"/>
              <a:gd name="T35" fmla="*/ 134 h 157"/>
              <a:gd name="T36" fmla="*/ 11 w 2214"/>
              <a:gd name="T37" fmla="*/ 119 h 157"/>
              <a:gd name="T38" fmla="*/ 3 w 2214"/>
              <a:gd name="T39" fmla="*/ 99 h 157"/>
              <a:gd name="T40" fmla="*/ 0 w 2214"/>
              <a:gd name="T41" fmla="*/ 78 h 157"/>
              <a:gd name="T42" fmla="*/ 0 w 2214"/>
              <a:gd name="T43" fmla="*/ 78 h 157"/>
              <a:gd name="T44" fmla="*/ 3 w 2214"/>
              <a:gd name="T45" fmla="*/ 57 h 157"/>
              <a:gd name="T46" fmla="*/ 11 w 2214"/>
              <a:gd name="T47" fmla="*/ 39 h 157"/>
              <a:gd name="T48" fmla="*/ 23 w 2214"/>
              <a:gd name="T49" fmla="*/ 23 h 157"/>
              <a:gd name="T50" fmla="*/ 40 w 2214"/>
              <a:gd name="T51" fmla="*/ 10 h 157"/>
              <a:gd name="T52" fmla="*/ 58 w 2214"/>
              <a:gd name="T53" fmla="*/ 2 h 157"/>
              <a:gd name="T54" fmla="*/ 79 w 2214"/>
              <a:gd name="T5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214" h="157">
                <a:moveTo>
                  <a:pt x="79" y="0"/>
                </a:moveTo>
                <a:lnTo>
                  <a:pt x="2135" y="0"/>
                </a:lnTo>
                <a:lnTo>
                  <a:pt x="2156" y="2"/>
                </a:lnTo>
                <a:lnTo>
                  <a:pt x="2174" y="10"/>
                </a:lnTo>
                <a:lnTo>
                  <a:pt x="2191" y="23"/>
                </a:lnTo>
                <a:lnTo>
                  <a:pt x="2203" y="39"/>
                </a:lnTo>
                <a:lnTo>
                  <a:pt x="2211" y="57"/>
                </a:lnTo>
                <a:lnTo>
                  <a:pt x="2214" y="78"/>
                </a:lnTo>
                <a:lnTo>
                  <a:pt x="2211" y="99"/>
                </a:lnTo>
                <a:lnTo>
                  <a:pt x="2203" y="119"/>
                </a:lnTo>
                <a:lnTo>
                  <a:pt x="2190" y="134"/>
                </a:lnTo>
                <a:lnTo>
                  <a:pt x="2174" y="146"/>
                </a:lnTo>
                <a:lnTo>
                  <a:pt x="2156" y="155"/>
                </a:lnTo>
                <a:lnTo>
                  <a:pt x="2135" y="157"/>
                </a:lnTo>
                <a:lnTo>
                  <a:pt x="79" y="157"/>
                </a:lnTo>
                <a:lnTo>
                  <a:pt x="58" y="155"/>
                </a:lnTo>
                <a:lnTo>
                  <a:pt x="40" y="146"/>
                </a:lnTo>
                <a:lnTo>
                  <a:pt x="23" y="134"/>
                </a:lnTo>
                <a:lnTo>
                  <a:pt x="11" y="119"/>
                </a:lnTo>
                <a:lnTo>
                  <a:pt x="3" y="99"/>
                </a:lnTo>
                <a:lnTo>
                  <a:pt x="0" y="78"/>
                </a:lnTo>
                <a:lnTo>
                  <a:pt x="0" y="78"/>
                </a:lnTo>
                <a:lnTo>
                  <a:pt x="3" y="57"/>
                </a:lnTo>
                <a:lnTo>
                  <a:pt x="11" y="39"/>
                </a:lnTo>
                <a:lnTo>
                  <a:pt x="23" y="23"/>
                </a:lnTo>
                <a:lnTo>
                  <a:pt x="40" y="10"/>
                </a:lnTo>
                <a:lnTo>
                  <a:pt x="58" y="2"/>
                </a:lnTo>
                <a:lnTo>
                  <a:pt x="79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4" name="Freeform 37"/>
          <p:cNvSpPr/>
          <p:nvPr/>
        </p:nvSpPr>
        <p:spPr bwMode="auto">
          <a:xfrm>
            <a:off x="8721822" y="4967887"/>
            <a:ext cx="109896" cy="164323"/>
          </a:xfrm>
          <a:custGeom>
            <a:avLst/>
            <a:gdLst>
              <a:gd name="T0" fmla="*/ 222 w 860"/>
              <a:gd name="T1" fmla="*/ 0 h 1274"/>
              <a:gd name="T2" fmla="*/ 351 w 860"/>
              <a:gd name="T3" fmla="*/ 14 h 1274"/>
              <a:gd name="T4" fmla="*/ 470 w 860"/>
              <a:gd name="T5" fmla="*/ 51 h 1274"/>
              <a:gd name="T6" fmla="*/ 578 w 860"/>
              <a:gd name="T7" fmla="*/ 109 h 1274"/>
              <a:gd name="T8" fmla="*/ 673 w 860"/>
              <a:gd name="T9" fmla="*/ 187 h 1274"/>
              <a:gd name="T10" fmla="*/ 751 w 860"/>
              <a:gd name="T11" fmla="*/ 282 h 1274"/>
              <a:gd name="T12" fmla="*/ 809 w 860"/>
              <a:gd name="T13" fmla="*/ 390 h 1274"/>
              <a:gd name="T14" fmla="*/ 847 w 860"/>
              <a:gd name="T15" fmla="*/ 509 h 1274"/>
              <a:gd name="T16" fmla="*/ 860 w 860"/>
              <a:gd name="T17" fmla="*/ 638 h 1274"/>
              <a:gd name="T18" fmla="*/ 847 w 860"/>
              <a:gd name="T19" fmla="*/ 765 h 1274"/>
              <a:gd name="T20" fmla="*/ 809 w 860"/>
              <a:gd name="T21" fmla="*/ 885 h 1274"/>
              <a:gd name="T22" fmla="*/ 751 w 860"/>
              <a:gd name="T23" fmla="*/ 993 h 1274"/>
              <a:gd name="T24" fmla="*/ 673 w 860"/>
              <a:gd name="T25" fmla="*/ 1088 h 1274"/>
              <a:gd name="T26" fmla="*/ 578 w 860"/>
              <a:gd name="T27" fmla="*/ 1165 h 1274"/>
              <a:gd name="T28" fmla="*/ 470 w 860"/>
              <a:gd name="T29" fmla="*/ 1224 h 1274"/>
              <a:gd name="T30" fmla="*/ 351 w 860"/>
              <a:gd name="T31" fmla="*/ 1261 h 1274"/>
              <a:gd name="T32" fmla="*/ 222 w 860"/>
              <a:gd name="T33" fmla="*/ 1274 h 1274"/>
              <a:gd name="T34" fmla="*/ 0 w 860"/>
              <a:gd name="T35" fmla="*/ 1116 h 1274"/>
              <a:gd name="T36" fmla="*/ 279 w 860"/>
              <a:gd name="T37" fmla="*/ 1113 h 1274"/>
              <a:gd name="T38" fmla="*/ 384 w 860"/>
              <a:gd name="T39" fmla="*/ 1088 h 1274"/>
              <a:gd name="T40" fmla="*/ 479 w 860"/>
              <a:gd name="T41" fmla="*/ 1042 h 1274"/>
              <a:gd name="T42" fmla="*/ 562 w 860"/>
              <a:gd name="T43" fmla="*/ 976 h 1274"/>
              <a:gd name="T44" fmla="*/ 627 w 860"/>
              <a:gd name="T45" fmla="*/ 894 h 1274"/>
              <a:gd name="T46" fmla="*/ 674 w 860"/>
              <a:gd name="T47" fmla="*/ 798 h 1274"/>
              <a:gd name="T48" fmla="*/ 698 w 860"/>
              <a:gd name="T49" fmla="*/ 693 h 1274"/>
              <a:gd name="T50" fmla="*/ 698 w 860"/>
              <a:gd name="T51" fmla="*/ 582 h 1274"/>
              <a:gd name="T52" fmla="*/ 674 w 860"/>
              <a:gd name="T53" fmla="*/ 476 h 1274"/>
              <a:gd name="T54" fmla="*/ 627 w 860"/>
              <a:gd name="T55" fmla="*/ 381 h 1274"/>
              <a:gd name="T56" fmla="*/ 562 w 860"/>
              <a:gd name="T57" fmla="*/ 299 h 1274"/>
              <a:gd name="T58" fmla="*/ 479 w 860"/>
              <a:gd name="T59" fmla="*/ 234 h 1274"/>
              <a:gd name="T60" fmla="*/ 384 w 860"/>
              <a:gd name="T61" fmla="*/ 186 h 1274"/>
              <a:gd name="T62" fmla="*/ 279 w 860"/>
              <a:gd name="T63" fmla="*/ 162 h 1274"/>
              <a:gd name="T64" fmla="*/ 0 w 860"/>
              <a:gd name="T65" fmla="*/ 159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60" h="1274">
                <a:moveTo>
                  <a:pt x="0" y="0"/>
                </a:moveTo>
                <a:lnTo>
                  <a:pt x="222" y="0"/>
                </a:lnTo>
                <a:lnTo>
                  <a:pt x="287" y="4"/>
                </a:lnTo>
                <a:lnTo>
                  <a:pt x="351" y="14"/>
                </a:lnTo>
                <a:lnTo>
                  <a:pt x="412" y="29"/>
                </a:lnTo>
                <a:lnTo>
                  <a:pt x="470" y="51"/>
                </a:lnTo>
                <a:lnTo>
                  <a:pt x="526" y="77"/>
                </a:lnTo>
                <a:lnTo>
                  <a:pt x="578" y="109"/>
                </a:lnTo>
                <a:lnTo>
                  <a:pt x="628" y="147"/>
                </a:lnTo>
                <a:lnTo>
                  <a:pt x="673" y="187"/>
                </a:lnTo>
                <a:lnTo>
                  <a:pt x="714" y="233"/>
                </a:lnTo>
                <a:lnTo>
                  <a:pt x="751" y="282"/>
                </a:lnTo>
                <a:lnTo>
                  <a:pt x="783" y="334"/>
                </a:lnTo>
                <a:lnTo>
                  <a:pt x="809" y="390"/>
                </a:lnTo>
                <a:lnTo>
                  <a:pt x="831" y="448"/>
                </a:lnTo>
                <a:lnTo>
                  <a:pt x="847" y="509"/>
                </a:lnTo>
                <a:lnTo>
                  <a:pt x="857" y="573"/>
                </a:lnTo>
                <a:lnTo>
                  <a:pt x="860" y="638"/>
                </a:lnTo>
                <a:lnTo>
                  <a:pt x="857" y="703"/>
                </a:lnTo>
                <a:lnTo>
                  <a:pt x="847" y="765"/>
                </a:lnTo>
                <a:lnTo>
                  <a:pt x="831" y="827"/>
                </a:lnTo>
                <a:lnTo>
                  <a:pt x="809" y="885"/>
                </a:lnTo>
                <a:lnTo>
                  <a:pt x="783" y="940"/>
                </a:lnTo>
                <a:lnTo>
                  <a:pt x="751" y="993"/>
                </a:lnTo>
                <a:lnTo>
                  <a:pt x="714" y="1043"/>
                </a:lnTo>
                <a:lnTo>
                  <a:pt x="673" y="1088"/>
                </a:lnTo>
                <a:lnTo>
                  <a:pt x="628" y="1129"/>
                </a:lnTo>
                <a:lnTo>
                  <a:pt x="578" y="1165"/>
                </a:lnTo>
                <a:lnTo>
                  <a:pt x="526" y="1197"/>
                </a:lnTo>
                <a:lnTo>
                  <a:pt x="470" y="1224"/>
                </a:lnTo>
                <a:lnTo>
                  <a:pt x="412" y="1245"/>
                </a:lnTo>
                <a:lnTo>
                  <a:pt x="351" y="1261"/>
                </a:lnTo>
                <a:lnTo>
                  <a:pt x="287" y="1270"/>
                </a:lnTo>
                <a:lnTo>
                  <a:pt x="222" y="1274"/>
                </a:lnTo>
                <a:lnTo>
                  <a:pt x="0" y="1274"/>
                </a:lnTo>
                <a:lnTo>
                  <a:pt x="0" y="1116"/>
                </a:lnTo>
                <a:lnTo>
                  <a:pt x="222" y="1116"/>
                </a:lnTo>
                <a:lnTo>
                  <a:pt x="279" y="1113"/>
                </a:lnTo>
                <a:lnTo>
                  <a:pt x="333" y="1103"/>
                </a:lnTo>
                <a:lnTo>
                  <a:pt x="384" y="1088"/>
                </a:lnTo>
                <a:lnTo>
                  <a:pt x="433" y="1067"/>
                </a:lnTo>
                <a:lnTo>
                  <a:pt x="479" y="1042"/>
                </a:lnTo>
                <a:lnTo>
                  <a:pt x="522" y="1011"/>
                </a:lnTo>
                <a:lnTo>
                  <a:pt x="562" y="976"/>
                </a:lnTo>
                <a:lnTo>
                  <a:pt x="597" y="937"/>
                </a:lnTo>
                <a:lnTo>
                  <a:pt x="627" y="894"/>
                </a:lnTo>
                <a:lnTo>
                  <a:pt x="653" y="848"/>
                </a:lnTo>
                <a:lnTo>
                  <a:pt x="674" y="798"/>
                </a:lnTo>
                <a:lnTo>
                  <a:pt x="689" y="747"/>
                </a:lnTo>
                <a:lnTo>
                  <a:pt x="698" y="693"/>
                </a:lnTo>
                <a:lnTo>
                  <a:pt x="701" y="638"/>
                </a:lnTo>
                <a:lnTo>
                  <a:pt x="698" y="582"/>
                </a:lnTo>
                <a:lnTo>
                  <a:pt x="689" y="528"/>
                </a:lnTo>
                <a:lnTo>
                  <a:pt x="674" y="476"/>
                </a:lnTo>
                <a:lnTo>
                  <a:pt x="653" y="427"/>
                </a:lnTo>
                <a:lnTo>
                  <a:pt x="627" y="381"/>
                </a:lnTo>
                <a:lnTo>
                  <a:pt x="597" y="338"/>
                </a:lnTo>
                <a:lnTo>
                  <a:pt x="562" y="299"/>
                </a:lnTo>
                <a:lnTo>
                  <a:pt x="522" y="265"/>
                </a:lnTo>
                <a:lnTo>
                  <a:pt x="479" y="234"/>
                </a:lnTo>
                <a:lnTo>
                  <a:pt x="433" y="207"/>
                </a:lnTo>
                <a:lnTo>
                  <a:pt x="384" y="186"/>
                </a:lnTo>
                <a:lnTo>
                  <a:pt x="333" y="171"/>
                </a:lnTo>
                <a:lnTo>
                  <a:pt x="279" y="162"/>
                </a:lnTo>
                <a:lnTo>
                  <a:pt x="222" y="159"/>
                </a:lnTo>
                <a:lnTo>
                  <a:pt x="0" y="159"/>
                </a:lnTo>
                <a:lnTo>
                  <a:pt x="0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5" name="Freeform 38"/>
          <p:cNvSpPr>
            <a:spLocks noEditPoints="1"/>
          </p:cNvSpPr>
          <p:nvPr/>
        </p:nvSpPr>
        <p:spPr bwMode="auto">
          <a:xfrm>
            <a:off x="8444514" y="4921671"/>
            <a:ext cx="284497" cy="315294"/>
          </a:xfrm>
          <a:custGeom>
            <a:avLst/>
            <a:gdLst>
              <a:gd name="T0" fmla="*/ 157 w 2214"/>
              <a:gd name="T1" fmla="*/ 1343 h 2449"/>
              <a:gd name="T2" fmla="*/ 172 w 2214"/>
              <a:gd name="T3" fmla="*/ 1505 h 2449"/>
              <a:gd name="T4" fmla="*/ 211 w 2214"/>
              <a:gd name="T5" fmla="*/ 1657 h 2449"/>
              <a:gd name="T6" fmla="*/ 275 w 2214"/>
              <a:gd name="T7" fmla="*/ 1799 h 2449"/>
              <a:gd name="T8" fmla="*/ 360 w 2214"/>
              <a:gd name="T9" fmla="*/ 1928 h 2449"/>
              <a:gd name="T10" fmla="*/ 463 w 2214"/>
              <a:gd name="T11" fmla="*/ 2040 h 2449"/>
              <a:gd name="T12" fmla="*/ 585 w 2214"/>
              <a:gd name="T13" fmla="*/ 2135 h 2449"/>
              <a:gd name="T14" fmla="*/ 720 w 2214"/>
              <a:gd name="T15" fmla="*/ 2209 h 2449"/>
              <a:gd name="T16" fmla="*/ 868 w 2214"/>
              <a:gd name="T17" fmla="*/ 2261 h 2449"/>
              <a:gd name="T18" fmla="*/ 1025 w 2214"/>
              <a:gd name="T19" fmla="*/ 2288 h 2449"/>
              <a:gd name="T20" fmla="*/ 1188 w 2214"/>
              <a:gd name="T21" fmla="*/ 2288 h 2449"/>
              <a:gd name="T22" fmla="*/ 1346 w 2214"/>
              <a:gd name="T23" fmla="*/ 2261 h 2449"/>
              <a:gd name="T24" fmla="*/ 1494 w 2214"/>
              <a:gd name="T25" fmla="*/ 2209 h 2449"/>
              <a:gd name="T26" fmla="*/ 1628 w 2214"/>
              <a:gd name="T27" fmla="*/ 2135 h 2449"/>
              <a:gd name="T28" fmla="*/ 1749 w 2214"/>
              <a:gd name="T29" fmla="*/ 2040 h 2449"/>
              <a:gd name="T30" fmla="*/ 1854 w 2214"/>
              <a:gd name="T31" fmla="*/ 1928 h 2449"/>
              <a:gd name="T32" fmla="*/ 1939 w 2214"/>
              <a:gd name="T33" fmla="*/ 1799 h 2449"/>
              <a:gd name="T34" fmla="*/ 2002 w 2214"/>
              <a:gd name="T35" fmla="*/ 1657 h 2449"/>
              <a:gd name="T36" fmla="*/ 2041 w 2214"/>
              <a:gd name="T37" fmla="*/ 1505 h 2449"/>
              <a:gd name="T38" fmla="*/ 2056 w 2214"/>
              <a:gd name="T39" fmla="*/ 1343 h 2449"/>
              <a:gd name="T40" fmla="*/ 157 w 2214"/>
              <a:gd name="T41" fmla="*/ 159 h 2449"/>
              <a:gd name="T42" fmla="*/ 2214 w 2214"/>
              <a:gd name="T43" fmla="*/ 0 h 2449"/>
              <a:gd name="T44" fmla="*/ 2211 w 2214"/>
              <a:gd name="T45" fmla="*/ 1429 h 2449"/>
              <a:gd name="T46" fmla="*/ 2184 w 2214"/>
              <a:gd name="T47" fmla="*/ 1596 h 2449"/>
              <a:gd name="T48" fmla="*/ 2135 w 2214"/>
              <a:gd name="T49" fmla="*/ 1755 h 2449"/>
              <a:gd name="T50" fmla="*/ 2062 w 2214"/>
              <a:gd name="T51" fmla="*/ 1901 h 2449"/>
              <a:gd name="T52" fmla="*/ 1970 w 2214"/>
              <a:gd name="T53" fmla="*/ 2034 h 2449"/>
              <a:gd name="T54" fmla="*/ 1860 w 2214"/>
              <a:gd name="T55" fmla="*/ 2153 h 2449"/>
              <a:gd name="T56" fmla="*/ 1734 w 2214"/>
              <a:gd name="T57" fmla="*/ 2255 h 2449"/>
              <a:gd name="T58" fmla="*/ 1593 w 2214"/>
              <a:gd name="T59" fmla="*/ 2337 h 2449"/>
              <a:gd name="T60" fmla="*/ 1440 w 2214"/>
              <a:gd name="T61" fmla="*/ 2398 h 2449"/>
              <a:gd name="T62" fmla="*/ 1277 w 2214"/>
              <a:gd name="T63" fmla="*/ 2436 h 2449"/>
              <a:gd name="T64" fmla="*/ 1106 w 2214"/>
              <a:gd name="T65" fmla="*/ 2449 h 2449"/>
              <a:gd name="T66" fmla="*/ 936 w 2214"/>
              <a:gd name="T67" fmla="*/ 2436 h 2449"/>
              <a:gd name="T68" fmla="*/ 773 w 2214"/>
              <a:gd name="T69" fmla="*/ 2398 h 2449"/>
              <a:gd name="T70" fmla="*/ 621 w 2214"/>
              <a:gd name="T71" fmla="*/ 2337 h 2449"/>
              <a:gd name="T72" fmla="*/ 480 w 2214"/>
              <a:gd name="T73" fmla="*/ 2255 h 2449"/>
              <a:gd name="T74" fmla="*/ 353 w 2214"/>
              <a:gd name="T75" fmla="*/ 2153 h 2449"/>
              <a:gd name="T76" fmla="*/ 243 w 2214"/>
              <a:gd name="T77" fmla="*/ 2034 h 2449"/>
              <a:gd name="T78" fmla="*/ 151 w 2214"/>
              <a:gd name="T79" fmla="*/ 1901 h 2449"/>
              <a:gd name="T80" fmla="*/ 79 w 2214"/>
              <a:gd name="T81" fmla="*/ 1755 h 2449"/>
              <a:gd name="T82" fmla="*/ 30 w 2214"/>
              <a:gd name="T83" fmla="*/ 1596 h 2449"/>
              <a:gd name="T84" fmla="*/ 3 w 2214"/>
              <a:gd name="T85" fmla="*/ 1429 h 2449"/>
              <a:gd name="T86" fmla="*/ 0 w 2214"/>
              <a:gd name="T87" fmla="*/ 921 h 2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214" h="2449">
                <a:moveTo>
                  <a:pt x="157" y="159"/>
                </a:moveTo>
                <a:lnTo>
                  <a:pt x="157" y="1343"/>
                </a:lnTo>
                <a:lnTo>
                  <a:pt x="162" y="1425"/>
                </a:lnTo>
                <a:lnTo>
                  <a:pt x="172" y="1505"/>
                </a:lnTo>
                <a:lnTo>
                  <a:pt x="188" y="1582"/>
                </a:lnTo>
                <a:lnTo>
                  <a:pt x="211" y="1657"/>
                </a:lnTo>
                <a:lnTo>
                  <a:pt x="240" y="1730"/>
                </a:lnTo>
                <a:lnTo>
                  <a:pt x="275" y="1799"/>
                </a:lnTo>
                <a:lnTo>
                  <a:pt x="315" y="1865"/>
                </a:lnTo>
                <a:lnTo>
                  <a:pt x="360" y="1928"/>
                </a:lnTo>
                <a:lnTo>
                  <a:pt x="409" y="1986"/>
                </a:lnTo>
                <a:lnTo>
                  <a:pt x="463" y="2040"/>
                </a:lnTo>
                <a:lnTo>
                  <a:pt x="522" y="2089"/>
                </a:lnTo>
                <a:lnTo>
                  <a:pt x="585" y="2135"/>
                </a:lnTo>
                <a:lnTo>
                  <a:pt x="651" y="2174"/>
                </a:lnTo>
                <a:lnTo>
                  <a:pt x="720" y="2209"/>
                </a:lnTo>
                <a:lnTo>
                  <a:pt x="793" y="2238"/>
                </a:lnTo>
                <a:lnTo>
                  <a:pt x="868" y="2261"/>
                </a:lnTo>
                <a:lnTo>
                  <a:pt x="945" y="2278"/>
                </a:lnTo>
                <a:lnTo>
                  <a:pt x="1025" y="2288"/>
                </a:lnTo>
                <a:lnTo>
                  <a:pt x="1106" y="2292"/>
                </a:lnTo>
                <a:lnTo>
                  <a:pt x="1188" y="2288"/>
                </a:lnTo>
                <a:lnTo>
                  <a:pt x="1268" y="2278"/>
                </a:lnTo>
                <a:lnTo>
                  <a:pt x="1346" y="2261"/>
                </a:lnTo>
                <a:lnTo>
                  <a:pt x="1421" y="2238"/>
                </a:lnTo>
                <a:lnTo>
                  <a:pt x="1494" y="2209"/>
                </a:lnTo>
                <a:lnTo>
                  <a:pt x="1563" y="2174"/>
                </a:lnTo>
                <a:lnTo>
                  <a:pt x="1628" y="2135"/>
                </a:lnTo>
                <a:lnTo>
                  <a:pt x="1691" y="2089"/>
                </a:lnTo>
                <a:lnTo>
                  <a:pt x="1749" y="2040"/>
                </a:lnTo>
                <a:lnTo>
                  <a:pt x="1803" y="1986"/>
                </a:lnTo>
                <a:lnTo>
                  <a:pt x="1854" y="1928"/>
                </a:lnTo>
                <a:lnTo>
                  <a:pt x="1898" y="1865"/>
                </a:lnTo>
                <a:lnTo>
                  <a:pt x="1939" y="1799"/>
                </a:lnTo>
                <a:lnTo>
                  <a:pt x="1973" y="1730"/>
                </a:lnTo>
                <a:lnTo>
                  <a:pt x="2002" y="1657"/>
                </a:lnTo>
                <a:lnTo>
                  <a:pt x="2025" y="1582"/>
                </a:lnTo>
                <a:lnTo>
                  <a:pt x="2041" y="1505"/>
                </a:lnTo>
                <a:lnTo>
                  <a:pt x="2052" y="1425"/>
                </a:lnTo>
                <a:lnTo>
                  <a:pt x="2056" y="1343"/>
                </a:lnTo>
                <a:lnTo>
                  <a:pt x="2056" y="159"/>
                </a:lnTo>
                <a:lnTo>
                  <a:pt x="157" y="159"/>
                </a:lnTo>
                <a:close/>
                <a:moveTo>
                  <a:pt x="0" y="0"/>
                </a:moveTo>
                <a:lnTo>
                  <a:pt x="2214" y="0"/>
                </a:lnTo>
                <a:lnTo>
                  <a:pt x="2214" y="1343"/>
                </a:lnTo>
                <a:lnTo>
                  <a:pt x="2211" y="1429"/>
                </a:lnTo>
                <a:lnTo>
                  <a:pt x="2201" y="1514"/>
                </a:lnTo>
                <a:lnTo>
                  <a:pt x="2184" y="1596"/>
                </a:lnTo>
                <a:lnTo>
                  <a:pt x="2162" y="1677"/>
                </a:lnTo>
                <a:lnTo>
                  <a:pt x="2135" y="1755"/>
                </a:lnTo>
                <a:lnTo>
                  <a:pt x="2101" y="1830"/>
                </a:lnTo>
                <a:lnTo>
                  <a:pt x="2062" y="1901"/>
                </a:lnTo>
                <a:lnTo>
                  <a:pt x="2018" y="1969"/>
                </a:lnTo>
                <a:lnTo>
                  <a:pt x="1970" y="2034"/>
                </a:lnTo>
                <a:lnTo>
                  <a:pt x="1917" y="2096"/>
                </a:lnTo>
                <a:lnTo>
                  <a:pt x="1860" y="2153"/>
                </a:lnTo>
                <a:lnTo>
                  <a:pt x="1799" y="2206"/>
                </a:lnTo>
                <a:lnTo>
                  <a:pt x="1734" y="2255"/>
                </a:lnTo>
                <a:lnTo>
                  <a:pt x="1665" y="2299"/>
                </a:lnTo>
                <a:lnTo>
                  <a:pt x="1593" y="2337"/>
                </a:lnTo>
                <a:lnTo>
                  <a:pt x="1518" y="2370"/>
                </a:lnTo>
                <a:lnTo>
                  <a:pt x="1440" y="2398"/>
                </a:lnTo>
                <a:lnTo>
                  <a:pt x="1360" y="2421"/>
                </a:lnTo>
                <a:lnTo>
                  <a:pt x="1277" y="2436"/>
                </a:lnTo>
                <a:lnTo>
                  <a:pt x="1193" y="2446"/>
                </a:lnTo>
                <a:lnTo>
                  <a:pt x="1106" y="2449"/>
                </a:lnTo>
                <a:lnTo>
                  <a:pt x="1021" y="2446"/>
                </a:lnTo>
                <a:lnTo>
                  <a:pt x="936" y="2436"/>
                </a:lnTo>
                <a:lnTo>
                  <a:pt x="853" y="2421"/>
                </a:lnTo>
                <a:lnTo>
                  <a:pt x="773" y="2398"/>
                </a:lnTo>
                <a:lnTo>
                  <a:pt x="696" y="2370"/>
                </a:lnTo>
                <a:lnTo>
                  <a:pt x="621" y="2337"/>
                </a:lnTo>
                <a:lnTo>
                  <a:pt x="548" y="2299"/>
                </a:lnTo>
                <a:lnTo>
                  <a:pt x="480" y="2255"/>
                </a:lnTo>
                <a:lnTo>
                  <a:pt x="415" y="2206"/>
                </a:lnTo>
                <a:lnTo>
                  <a:pt x="353" y="2153"/>
                </a:lnTo>
                <a:lnTo>
                  <a:pt x="296" y="2096"/>
                </a:lnTo>
                <a:lnTo>
                  <a:pt x="243" y="2034"/>
                </a:lnTo>
                <a:lnTo>
                  <a:pt x="195" y="1969"/>
                </a:lnTo>
                <a:lnTo>
                  <a:pt x="151" y="1901"/>
                </a:lnTo>
                <a:lnTo>
                  <a:pt x="112" y="1830"/>
                </a:lnTo>
                <a:lnTo>
                  <a:pt x="79" y="1755"/>
                </a:lnTo>
                <a:lnTo>
                  <a:pt x="52" y="1677"/>
                </a:lnTo>
                <a:lnTo>
                  <a:pt x="30" y="1596"/>
                </a:lnTo>
                <a:lnTo>
                  <a:pt x="13" y="1514"/>
                </a:lnTo>
                <a:lnTo>
                  <a:pt x="3" y="1429"/>
                </a:lnTo>
                <a:lnTo>
                  <a:pt x="0" y="1343"/>
                </a:lnTo>
                <a:lnTo>
                  <a:pt x="0" y="921"/>
                </a:lnTo>
                <a:lnTo>
                  <a:pt x="0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任意多边形: 形状 64"/>
          <p:cNvSpPr>
            <a:spLocks noChangeAspect="1"/>
          </p:cNvSpPr>
          <p:nvPr/>
        </p:nvSpPr>
        <p:spPr bwMode="auto">
          <a:xfrm>
            <a:off x="4733156" y="3660266"/>
            <a:ext cx="4345123" cy="2727314"/>
          </a:xfrm>
          <a:custGeom>
            <a:avLst/>
            <a:gdLst>
              <a:gd name="connsiteX0" fmla="*/ 3837262 w 4345123"/>
              <a:gd name="connsiteY0" fmla="*/ 954521 h 2727314"/>
              <a:gd name="connsiteX1" fmla="*/ 3421705 w 4345123"/>
              <a:gd name="connsiteY1" fmla="*/ 1370057 h 2727314"/>
              <a:gd name="connsiteX2" fmla="*/ 3837262 w 4345123"/>
              <a:gd name="connsiteY2" fmla="*/ 1785593 h 2727314"/>
              <a:gd name="connsiteX3" fmla="*/ 4252819 w 4345123"/>
              <a:gd name="connsiteY3" fmla="*/ 1370057 h 2727314"/>
              <a:gd name="connsiteX4" fmla="*/ 3837262 w 4345123"/>
              <a:gd name="connsiteY4" fmla="*/ 954521 h 2727314"/>
              <a:gd name="connsiteX5" fmla="*/ 1363726 w 4345123"/>
              <a:gd name="connsiteY5" fmla="*/ 0 h 2727314"/>
              <a:gd name="connsiteX6" fmla="*/ 2642483 w 4345123"/>
              <a:gd name="connsiteY6" fmla="*/ 893511 h 2727314"/>
              <a:gd name="connsiteX7" fmla="*/ 3082232 w 4345123"/>
              <a:gd name="connsiteY7" fmla="*/ 1272951 h 2727314"/>
              <a:gd name="connsiteX8" fmla="*/ 3408823 w 4345123"/>
              <a:gd name="connsiteY8" fmla="*/ 1078932 h 2727314"/>
              <a:gd name="connsiteX9" fmla="*/ 3833669 w 4345123"/>
              <a:gd name="connsiteY9" fmla="*/ 852229 h 2727314"/>
              <a:gd name="connsiteX10" fmla="*/ 4345123 w 4345123"/>
              <a:gd name="connsiteY10" fmla="*/ 1363657 h 2727314"/>
              <a:gd name="connsiteX11" fmla="*/ 3833669 w 4345123"/>
              <a:gd name="connsiteY11" fmla="*/ 1875085 h 2727314"/>
              <a:gd name="connsiteX12" fmla="*/ 3408901 w 4345123"/>
              <a:gd name="connsiteY12" fmla="*/ 1648511 h 2727314"/>
              <a:gd name="connsiteX13" fmla="*/ 3082668 w 4345123"/>
              <a:gd name="connsiteY13" fmla="*/ 1454930 h 2727314"/>
              <a:gd name="connsiteX14" fmla="*/ 2640832 w 4345123"/>
              <a:gd name="connsiteY14" fmla="*/ 1838315 h 2727314"/>
              <a:gd name="connsiteX15" fmla="*/ 1363726 w 4345123"/>
              <a:gd name="connsiteY15" fmla="*/ 2727314 h 2727314"/>
              <a:gd name="connsiteX16" fmla="*/ 0 w 4345123"/>
              <a:gd name="connsiteY16" fmla="*/ 1363657 h 2727314"/>
              <a:gd name="connsiteX17" fmla="*/ 1363726 w 4345123"/>
              <a:gd name="connsiteY17" fmla="*/ 0 h 2727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345123" h="2727314">
                <a:moveTo>
                  <a:pt x="3837262" y="954521"/>
                </a:moveTo>
                <a:cubicBezTo>
                  <a:pt x="3607756" y="954521"/>
                  <a:pt x="3421705" y="1140563"/>
                  <a:pt x="3421705" y="1370057"/>
                </a:cubicBezTo>
                <a:cubicBezTo>
                  <a:pt x="3421705" y="1599551"/>
                  <a:pt x="3607756" y="1785593"/>
                  <a:pt x="3837262" y="1785593"/>
                </a:cubicBezTo>
                <a:cubicBezTo>
                  <a:pt x="4066768" y="1785593"/>
                  <a:pt x="4252819" y="1599551"/>
                  <a:pt x="4252819" y="1370057"/>
                </a:cubicBezTo>
                <a:cubicBezTo>
                  <a:pt x="4252819" y="1140563"/>
                  <a:pt x="4066768" y="954521"/>
                  <a:pt x="3837262" y="954521"/>
                </a:cubicBezTo>
                <a:close/>
                <a:moveTo>
                  <a:pt x="1363726" y="0"/>
                </a:moveTo>
                <a:cubicBezTo>
                  <a:pt x="1951444" y="0"/>
                  <a:pt x="2452328" y="371762"/>
                  <a:pt x="2642483" y="893511"/>
                </a:cubicBezTo>
                <a:cubicBezTo>
                  <a:pt x="2754547" y="1127983"/>
                  <a:pt x="2910229" y="1272951"/>
                  <a:pt x="3082232" y="1272951"/>
                </a:cubicBezTo>
                <a:cubicBezTo>
                  <a:pt x="3202416" y="1272951"/>
                  <a:pt x="3314633" y="1202173"/>
                  <a:pt x="3408823" y="1078932"/>
                </a:cubicBezTo>
                <a:cubicBezTo>
                  <a:pt x="3500575" y="942190"/>
                  <a:pt x="3656616" y="852229"/>
                  <a:pt x="3833669" y="852229"/>
                </a:cubicBezTo>
                <a:cubicBezTo>
                  <a:pt x="4116137" y="852229"/>
                  <a:pt x="4345123" y="1081203"/>
                  <a:pt x="4345123" y="1363657"/>
                </a:cubicBezTo>
                <a:cubicBezTo>
                  <a:pt x="4345123" y="1646111"/>
                  <a:pt x="4116137" y="1875085"/>
                  <a:pt x="3833669" y="1875085"/>
                </a:cubicBezTo>
                <a:cubicBezTo>
                  <a:pt x="3656669" y="1875085"/>
                  <a:pt x="3500670" y="1785179"/>
                  <a:pt x="3408901" y="1648511"/>
                </a:cubicBezTo>
                <a:cubicBezTo>
                  <a:pt x="3314796" y="1525536"/>
                  <a:pt x="3202706" y="1454930"/>
                  <a:pt x="3082668" y="1454930"/>
                </a:cubicBezTo>
                <a:cubicBezTo>
                  <a:pt x="2909682" y="1454930"/>
                  <a:pt x="2753205" y="1601559"/>
                  <a:pt x="2640832" y="1838315"/>
                </a:cubicBezTo>
                <a:cubicBezTo>
                  <a:pt x="2449434" y="2357697"/>
                  <a:pt x="1949747" y="2727314"/>
                  <a:pt x="1363726" y="2727314"/>
                </a:cubicBezTo>
                <a:cubicBezTo>
                  <a:pt x="610561" y="2727314"/>
                  <a:pt x="0" y="2116784"/>
                  <a:pt x="0" y="1363657"/>
                </a:cubicBezTo>
                <a:cubicBezTo>
                  <a:pt x="0" y="610530"/>
                  <a:pt x="610561" y="0"/>
                  <a:pt x="1363726" y="0"/>
                </a:cubicBezTo>
                <a:close/>
              </a:path>
            </a:pathLst>
          </a:custGeom>
          <a:solidFill>
            <a:srgbClr val="3B8A97"/>
          </a:solidFill>
          <a:ln w="19050">
            <a:solidFill>
              <a:schemeClr val="bg1"/>
            </a:solidFill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任意多边形: 形状 63"/>
          <p:cNvSpPr/>
          <p:nvPr/>
        </p:nvSpPr>
        <p:spPr bwMode="auto">
          <a:xfrm>
            <a:off x="4903774" y="2767301"/>
            <a:ext cx="3457875" cy="3449824"/>
          </a:xfrm>
          <a:custGeom>
            <a:avLst/>
            <a:gdLst>
              <a:gd name="connsiteX0" fmla="*/ 2942499 w 3457875"/>
              <a:gd name="connsiteY0" fmla="*/ 99054 h 3449824"/>
              <a:gd name="connsiteX1" fmla="*/ 2526942 w 3457875"/>
              <a:gd name="connsiteY1" fmla="*/ 514590 h 3449824"/>
              <a:gd name="connsiteX2" fmla="*/ 2942499 w 3457875"/>
              <a:gd name="connsiteY2" fmla="*/ 930126 h 3449824"/>
              <a:gd name="connsiteX3" fmla="*/ 3358056 w 3457875"/>
              <a:gd name="connsiteY3" fmla="*/ 514590 h 3449824"/>
              <a:gd name="connsiteX4" fmla="*/ 2942499 w 3457875"/>
              <a:gd name="connsiteY4" fmla="*/ 99054 h 3449824"/>
              <a:gd name="connsiteX5" fmla="*/ 2946421 w 3457875"/>
              <a:gd name="connsiteY5" fmla="*/ 0 h 3449824"/>
              <a:gd name="connsiteX6" fmla="*/ 3457875 w 3457875"/>
              <a:gd name="connsiteY6" fmla="*/ 511428 h 3449824"/>
              <a:gd name="connsiteX7" fmla="*/ 2946421 w 3457875"/>
              <a:gd name="connsiteY7" fmla="*/ 1022857 h 3449824"/>
              <a:gd name="connsiteX8" fmla="*/ 2941671 w 3457875"/>
              <a:gd name="connsiteY8" fmla="*/ 1022617 h 3449824"/>
              <a:gd name="connsiteX9" fmla="*/ 2444883 w 3457875"/>
              <a:gd name="connsiteY9" fmla="*/ 1240590 h 3449824"/>
              <a:gd name="connsiteX10" fmla="*/ 2323648 w 3457875"/>
              <a:gd name="connsiteY10" fmla="*/ 1876598 h 3449824"/>
              <a:gd name="connsiteX11" fmla="*/ 2386520 w 3457875"/>
              <a:gd name="connsiteY11" fmla="*/ 2256624 h 3449824"/>
              <a:gd name="connsiteX12" fmla="*/ 1193260 w 3457875"/>
              <a:gd name="connsiteY12" fmla="*/ 3449824 h 3449824"/>
              <a:gd name="connsiteX13" fmla="*/ 0 w 3457875"/>
              <a:gd name="connsiteY13" fmla="*/ 2256624 h 3449824"/>
              <a:gd name="connsiteX14" fmla="*/ 1193260 w 3457875"/>
              <a:gd name="connsiteY14" fmla="*/ 1063424 h 3449824"/>
              <a:gd name="connsiteX15" fmla="*/ 1454209 w 3457875"/>
              <a:gd name="connsiteY15" fmla="*/ 1092927 h 3449824"/>
              <a:gd name="connsiteX16" fmla="*/ 2292862 w 3457875"/>
              <a:gd name="connsiteY16" fmla="*/ 912824 h 3449824"/>
              <a:gd name="connsiteX17" fmla="*/ 2436447 w 3457875"/>
              <a:gd name="connsiteY17" fmla="*/ 540727 h 3449824"/>
              <a:gd name="connsiteX18" fmla="*/ 2434967 w 3457875"/>
              <a:gd name="connsiteY18" fmla="*/ 511428 h 3449824"/>
              <a:gd name="connsiteX19" fmla="*/ 2946421 w 3457875"/>
              <a:gd name="connsiteY19" fmla="*/ 0 h 3449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57875" h="3449824">
                <a:moveTo>
                  <a:pt x="2942499" y="99054"/>
                </a:moveTo>
                <a:cubicBezTo>
                  <a:pt x="2712993" y="99054"/>
                  <a:pt x="2526942" y="285096"/>
                  <a:pt x="2526942" y="514590"/>
                </a:cubicBezTo>
                <a:cubicBezTo>
                  <a:pt x="2526942" y="744084"/>
                  <a:pt x="2712993" y="930126"/>
                  <a:pt x="2942499" y="930126"/>
                </a:cubicBezTo>
                <a:cubicBezTo>
                  <a:pt x="3172005" y="930126"/>
                  <a:pt x="3358056" y="744084"/>
                  <a:pt x="3358056" y="514590"/>
                </a:cubicBezTo>
                <a:cubicBezTo>
                  <a:pt x="3358056" y="285096"/>
                  <a:pt x="3172005" y="99054"/>
                  <a:pt x="2942499" y="99054"/>
                </a:cubicBezTo>
                <a:close/>
                <a:moveTo>
                  <a:pt x="2946421" y="0"/>
                </a:moveTo>
                <a:cubicBezTo>
                  <a:pt x="3228889" y="0"/>
                  <a:pt x="3457875" y="228974"/>
                  <a:pt x="3457875" y="511428"/>
                </a:cubicBezTo>
                <a:cubicBezTo>
                  <a:pt x="3457875" y="793883"/>
                  <a:pt x="3228889" y="1022857"/>
                  <a:pt x="2946421" y="1022857"/>
                </a:cubicBezTo>
                <a:lnTo>
                  <a:pt x="2941671" y="1022617"/>
                </a:lnTo>
                <a:cubicBezTo>
                  <a:pt x="2739429" y="1030086"/>
                  <a:pt x="2563661" y="1102092"/>
                  <a:pt x="2444883" y="1240590"/>
                </a:cubicBezTo>
                <a:cubicBezTo>
                  <a:pt x="2304357" y="1404447"/>
                  <a:pt x="2267979" y="1632948"/>
                  <a:pt x="2323648" y="1876598"/>
                </a:cubicBezTo>
                <a:cubicBezTo>
                  <a:pt x="2364763" y="1995732"/>
                  <a:pt x="2386520" y="2123638"/>
                  <a:pt x="2386520" y="2256624"/>
                </a:cubicBezTo>
                <a:cubicBezTo>
                  <a:pt x="2386520" y="2915610"/>
                  <a:pt x="1852280" y="3449824"/>
                  <a:pt x="1193260" y="3449824"/>
                </a:cubicBezTo>
                <a:cubicBezTo>
                  <a:pt x="534241" y="3449824"/>
                  <a:pt x="0" y="2915610"/>
                  <a:pt x="0" y="2256624"/>
                </a:cubicBezTo>
                <a:cubicBezTo>
                  <a:pt x="0" y="1597638"/>
                  <a:pt x="534241" y="1063424"/>
                  <a:pt x="1193260" y="1063424"/>
                </a:cubicBezTo>
                <a:cubicBezTo>
                  <a:pt x="1282962" y="1063424"/>
                  <a:pt x="1370352" y="1073322"/>
                  <a:pt x="1454209" y="1092927"/>
                </a:cubicBezTo>
                <a:cubicBezTo>
                  <a:pt x="1794068" y="1181318"/>
                  <a:pt x="2110577" y="1125372"/>
                  <a:pt x="2292862" y="912824"/>
                </a:cubicBezTo>
                <a:cubicBezTo>
                  <a:pt x="2380898" y="810172"/>
                  <a:pt x="2428059" y="682149"/>
                  <a:pt x="2436447" y="540727"/>
                </a:cubicBezTo>
                <a:cubicBezTo>
                  <a:pt x="2435246" y="531055"/>
                  <a:pt x="2434967" y="521274"/>
                  <a:pt x="2434967" y="511428"/>
                </a:cubicBezTo>
                <a:cubicBezTo>
                  <a:pt x="2434967" y="228974"/>
                  <a:pt x="2663953" y="0"/>
                  <a:pt x="2946421" y="0"/>
                </a:cubicBezTo>
                <a:close/>
              </a:path>
            </a:pathLst>
          </a:custGeom>
          <a:solidFill>
            <a:srgbClr val="32727C"/>
          </a:solidFill>
          <a:ln w="19050">
            <a:solidFill>
              <a:schemeClr val="bg1"/>
            </a:solidFill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任意多边形: 形状 60"/>
          <p:cNvSpPr>
            <a:spLocks noChangeAspect="1"/>
          </p:cNvSpPr>
          <p:nvPr/>
        </p:nvSpPr>
        <p:spPr bwMode="auto">
          <a:xfrm>
            <a:off x="5074240" y="2038920"/>
            <a:ext cx="2045590" cy="4007748"/>
          </a:xfrm>
          <a:custGeom>
            <a:avLst/>
            <a:gdLst>
              <a:gd name="connsiteX0" fmla="*/ 1022795 w 2045590"/>
              <a:gd name="connsiteY0" fmla="*/ 86760 h 4007748"/>
              <a:gd name="connsiteX1" fmla="*/ 607238 w 2045590"/>
              <a:gd name="connsiteY1" fmla="*/ 502296 h 4007748"/>
              <a:gd name="connsiteX2" fmla="*/ 1022795 w 2045590"/>
              <a:gd name="connsiteY2" fmla="*/ 917832 h 4007748"/>
              <a:gd name="connsiteX3" fmla="*/ 1438352 w 2045590"/>
              <a:gd name="connsiteY3" fmla="*/ 502296 h 4007748"/>
              <a:gd name="connsiteX4" fmla="*/ 1022795 w 2045590"/>
              <a:gd name="connsiteY4" fmla="*/ 86760 h 4007748"/>
              <a:gd name="connsiteX5" fmla="*/ 1022795 w 2045590"/>
              <a:gd name="connsiteY5" fmla="*/ 0 h 4007748"/>
              <a:gd name="connsiteX6" fmla="*/ 1534250 w 2045590"/>
              <a:gd name="connsiteY6" fmla="*/ 511428 h 4007748"/>
              <a:gd name="connsiteX7" fmla="*/ 1362692 w 2045590"/>
              <a:gd name="connsiteY7" fmla="*/ 892835 h 4007748"/>
              <a:gd name="connsiteX8" fmla="*/ 1178679 w 2045590"/>
              <a:gd name="connsiteY8" fmla="*/ 1406432 h 4007748"/>
              <a:gd name="connsiteX9" fmla="*/ 1550242 w 2045590"/>
              <a:gd name="connsiteY9" fmla="*/ 2109954 h 4007748"/>
              <a:gd name="connsiteX10" fmla="*/ 2045590 w 2045590"/>
              <a:gd name="connsiteY10" fmla="*/ 2985005 h 4007748"/>
              <a:gd name="connsiteX11" fmla="*/ 1022795 w 2045590"/>
              <a:gd name="connsiteY11" fmla="*/ 4007748 h 4007748"/>
              <a:gd name="connsiteX12" fmla="*/ 0 w 2045590"/>
              <a:gd name="connsiteY12" fmla="*/ 2985005 h 4007748"/>
              <a:gd name="connsiteX13" fmla="*/ 455681 w 2045590"/>
              <a:gd name="connsiteY13" fmla="*/ 2134051 h 4007748"/>
              <a:gd name="connsiteX14" fmla="*/ 862290 w 2045590"/>
              <a:gd name="connsiteY14" fmla="*/ 1406432 h 4007748"/>
              <a:gd name="connsiteX15" fmla="*/ 669853 w 2045590"/>
              <a:gd name="connsiteY15" fmla="*/ 880979 h 4007748"/>
              <a:gd name="connsiteX16" fmla="*/ 511341 w 2045590"/>
              <a:gd name="connsiteY16" fmla="*/ 511428 h 4007748"/>
              <a:gd name="connsiteX17" fmla="*/ 1022795 w 2045590"/>
              <a:gd name="connsiteY17" fmla="*/ 0 h 400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45590" h="4007748">
                <a:moveTo>
                  <a:pt x="1022795" y="86760"/>
                </a:moveTo>
                <a:cubicBezTo>
                  <a:pt x="793289" y="86760"/>
                  <a:pt x="607238" y="272802"/>
                  <a:pt x="607238" y="502296"/>
                </a:cubicBezTo>
                <a:cubicBezTo>
                  <a:pt x="607238" y="731790"/>
                  <a:pt x="793289" y="917832"/>
                  <a:pt x="1022795" y="917832"/>
                </a:cubicBezTo>
                <a:cubicBezTo>
                  <a:pt x="1252301" y="917832"/>
                  <a:pt x="1438352" y="731790"/>
                  <a:pt x="1438352" y="502296"/>
                </a:cubicBezTo>
                <a:cubicBezTo>
                  <a:pt x="1438352" y="272802"/>
                  <a:pt x="1252301" y="86760"/>
                  <a:pt x="1022795" y="86760"/>
                </a:cubicBezTo>
                <a:close/>
                <a:moveTo>
                  <a:pt x="1022795" y="0"/>
                </a:moveTo>
                <a:cubicBezTo>
                  <a:pt x="1305264" y="0"/>
                  <a:pt x="1534250" y="228974"/>
                  <a:pt x="1534250" y="511428"/>
                </a:cubicBezTo>
                <a:cubicBezTo>
                  <a:pt x="1534250" y="663233"/>
                  <a:pt x="1468106" y="799590"/>
                  <a:pt x="1362692" y="892835"/>
                </a:cubicBezTo>
                <a:cubicBezTo>
                  <a:pt x="1245398" y="1042199"/>
                  <a:pt x="1178679" y="1218259"/>
                  <a:pt x="1178679" y="1406432"/>
                </a:cubicBezTo>
                <a:cubicBezTo>
                  <a:pt x="1178679" y="1680698"/>
                  <a:pt x="1320414" y="1929231"/>
                  <a:pt x="1550242" y="2109954"/>
                </a:cubicBezTo>
                <a:cubicBezTo>
                  <a:pt x="1847357" y="2288023"/>
                  <a:pt x="2045590" y="2613366"/>
                  <a:pt x="2045590" y="2985005"/>
                </a:cubicBezTo>
                <a:cubicBezTo>
                  <a:pt x="2045590" y="3549851"/>
                  <a:pt x="1587669" y="4007748"/>
                  <a:pt x="1022795" y="4007748"/>
                </a:cubicBezTo>
                <a:cubicBezTo>
                  <a:pt x="457921" y="4007748"/>
                  <a:pt x="0" y="3549851"/>
                  <a:pt x="0" y="2985005"/>
                </a:cubicBezTo>
                <a:cubicBezTo>
                  <a:pt x="0" y="2629991"/>
                  <a:pt x="180894" y="2317225"/>
                  <a:pt x="455681" y="2134051"/>
                </a:cubicBezTo>
                <a:cubicBezTo>
                  <a:pt x="706529" y="1953186"/>
                  <a:pt x="862290" y="1693948"/>
                  <a:pt x="862290" y="1406432"/>
                </a:cubicBezTo>
                <a:cubicBezTo>
                  <a:pt x="862290" y="1213468"/>
                  <a:pt x="792131" y="1033241"/>
                  <a:pt x="669853" y="880979"/>
                </a:cubicBezTo>
                <a:cubicBezTo>
                  <a:pt x="572070" y="788164"/>
                  <a:pt x="511341" y="656888"/>
                  <a:pt x="511341" y="511428"/>
                </a:cubicBezTo>
                <a:cubicBezTo>
                  <a:pt x="511341" y="228974"/>
                  <a:pt x="740327" y="0"/>
                  <a:pt x="1022795" y="0"/>
                </a:cubicBezTo>
                <a:close/>
              </a:path>
            </a:pathLst>
          </a:custGeom>
          <a:solidFill>
            <a:srgbClr val="3B8A97"/>
          </a:solidFill>
          <a:ln w="19050">
            <a:solidFill>
              <a:schemeClr val="bg1"/>
            </a:solidFill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任意多边形: 形状 61"/>
          <p:cNvSpPr>
            <a:spLocks noChangeAspect="1"/>
          </p:cNvSpPr>
          <p:nvPr/>
        </p:nvSpPr>
        <p:spPr bwMode="auto">
          <a:xfrm>
            <a:off x="3844364" y="2767301"/>
            <a:ext cx="3104846" cy="3108911"/>
          </a:xfrm>
          <a:custGeom>
            <a:avLst/>
            <a:gdLst>
              <a:gd name="connsiteX0" fmla="*/ 503665 w 3104846"/>
              <a:gd name="connsiteY0" fmla="*/ 93041 h 3108911"/>
              <a:gd name="connsiteX1" fmla="*/ 88108 w 3104846"/>
              <a:gd name="connsiteY1" fmla="*/ 508577 h 3108911"/>
              <a:gd name="connsiteX2" fmla="*/ 503665 w 3104846"/>
              <a:gd name="connsiteY2" fmla="*/ 924113 h 3108911"/>
              <a:gd name="connsiteX3" fmla="*/ 919222 w 3104846"/>
              <a:gd name="connsiteY3" fmla="*/ 508577 h 3108911"/>
              <a:gd name="connsiteX4" fmla="*/ 503665 w 3104846"/>
              <a:gd name="connsiteY4" fmla="*/ 93041 h 3108911"/>
              <a:gd name="connsiteX5" fmla="*/ 511454 w 3104846"/>
              <a:gd name="connsiteY5" fmla="*/ 0 h 3108911"/>
              <a:gd name="connsiteX6" fmla="*/ 1020637 w 3104846"/>
              <a:gd name="connsiteY6" fmla="*/ 466458 h 3108911"/>
              <a:gd name="connsiteX7" fmla="*/ 1022562 w 3104846"/>
              <a:gd name="connsiteY7" fmla="*/ 465435 h 3108911"/>
              <a:gd name="connsiteX8" fmla="*/ 1021432 w 3104846"/>
              <a:gd name="connsiteY8" fmla="*/ 482189 h 3108911"/>
              <a:gd name="connsiteX9" fmla="*/ 1022908 w 3104846"/>
              <a:gd name="connsiteY9" fmla="*/ 511429 h 3108911"/>
              <a:gd name="connsiteX10" fmla="*/ 1016517 w 3104846"/>
              <a:gd name="connsiteY10" fmla="*/ 588293 h 3108911"/>
              <a:gd name="connsiteX11" fmla="*/ 1229566 w 3104846"/>
              <a:gd name="connsiteY11" fmla="*/ 1168990 h 3108911"/>
              <a:gd name="connsiteX12" fmla="*/ 2043328 w 3104846"/>
              <a:gd name="connsiteY12" fmla="*/ 1427526 h 3108911"/>
              <a:gd name="connsiteX13" fmla="*/ 2042428 w 3104846"/>
              <a:gd name="connsiteY13" fmla="*/ 1431506 h 3108911"/>
              <a:gd name="connsiteX14" fmla="*/ 2252517 w 3104846"/>
              <a:gd name="connsiteY14" fmla="*/ 1404339 h 3108911"/>
              <a:gd name="connsiteX15" fmla="*/ 3104846 w 3104846"/>
              <a:gd name="connsiteY15" fmla="*/ 2256625 h 3108911"/>
              <a:gd name="connsiteX16" fmla="*/ 2252517 w 3104846"/>
              <a:gd name="connsiteY16" fmla="*/ 3108911 h 3108911"/>
              <a:gd name="connsiteX17" fmla="*/ 1400188 w 3104846"/>
              <a:gd name="connsiteY17" fmla="*/ 2256625 h 3108911"/>
              <a:gd name="connsiteX18" fmla="*/ 1432583 w 3104846"/>
              <a:gd name="connsiteY18" fmla="*/ 2026220 h 3108911"/>
              <a:gd name="connsiteX19" fmla="*/ 1231726 w 3104846"/>
              <a:gd name="connsiteY19" fmla="*/ 1281568 h 3108911"/>
              <a:gd name="connsiteX20" fmla="*/ 609460 w 3104846"/>
              <a:gd name="connsiteY20" fmla="*/ 1013240 h 3108911"/>
              <a:gd name="connsiteX21" fmla="*/ 511454 w 3104846"/>
              <a:gd name="connsiteY21" fmla="*/ 1022857 h 3108911"/>
              <a:gd name="connsiteX22" fmla="*/ 0 w 3104846"/>
              <a:gd name="connsiteY22" fmla="*/ 511429 h 3108911"/>
              <a:gd name="connsiteX23" fmla="*/ 511454 w 3104846"/>
              <a:gd name="connsiteY23" fmla="*/ 0 h 310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04846" h="3108911">
                <a:moveTo>
                  <a:pt x="503665" y="93041"/>
                </a:moveTo>
                <a:cubicBezTo>
                  <a:pt x="274159" y="93041"/>
                  <a:pt x="88108" y="279083"/>
                  <a:pt x="88108" y="508577"/>
                </a:cubicBezTo>
                <a:cubicBezTo>
                  <a:pt x="88108" y="738071"/>
                  <a:pt x="274159" y="924113"/>
                  <a:pt x="503665" y="924113"/>
                </a:cubicBezTo>
                <a:cubicBezTo>
                  <a:pt x="733171" y="924113"/>
                  <a:pt x="919222" y="738071"/>
                  <a:pt x="919222" y="508577"/>
                </a:cubicBezTo>
                <a:cubicBezTo>
                  <a:pt x="919222" y="279083"/>
                  <a:pt x="733171" y="93041"/>
                  <a:pt x="503665" y="93041"/>
                </a:cubicBezTo>
                <a:close/>
                <a:moveTo>
                  <a:pt x="511454" y="0"/>
                </a:moveTo>
                <a:cubicBezTo>
                  <a:pt x="778759" y="0"/>
                  <a:pt x="998170" y="205051"/>
                  <a:pt x="1020637" y="466458"/>
                </a:cubicBezTo>
                <a:cubicBezTo>
                  <a:pt x="1021242" y="466037"/>
                  <a:pt x="1021902" y="465735"/>
                  <a:pt x="1022562" y="465435"/>
                </a:cubicBezTo>
                <a:lnTo>
                  <a:pt x="1021432" y="482189"/>
                </a:lnTo>
                <a:cubicBezTo>
                  <a:pt x="1022631" y="491841"/>
                  <a:pt x="1022908" y="501603"/>
                  <a:pt x="1022908" y="511429"/>
                </a:cubicBezTo>
                <a:cubicBezTo>
                  <a:pt x="1022908" y="537587"/>
                  <a:pt x="1020944" y="563287"/>
                  <a:pt x="1016517" y="588293"/>
                </a:cubicBezTo>
                <a:cubicBezTo>
                  <a:pt x="1015970" y="807526"/>
                  <a:pt x="1085638" y="1011689"/>
                  <a:pt x="1229566" y="1168990"/>
                </a:cubicBezTo>
                <a:cubicBezTo>
                  <a:pt x="1427789" y="1385630"/>
                  <a:pt x="1727044" y="1469859"/>
                  <a:pt x="2043328" y="1427526"/>
                </a:cubicBezTo>
                <a:lnTo>
                  <a:pt x="2042428" y="1431506"/>
                </a:lnTo>
                <a:cubicBezTo>
                  <a:pt x="2109452" y="1413414"/>
                  <a:pt x="2179924" y="1404339"/>
                  <a:pt x="2252517" y="1404339"/>
                </a:cubicBezTo>
                <a:cubicBezTo>
                  <a:pt x="2723246" y="1404339"/>
                  <a:pt x="3104846" y="1785920"/>
                  <a:pt x="3104846" y="2256625"/>
                </a:cubicBezTo>
                <a:cubicBezTo>
                  <a:pt x="3104846" y="2727330"/>
                  <a:pt x="2723246" y="3108911"/>
                  <a:pt x="2252517" y="3108911"/>
                </a:cubicBezTo>
                <a:cubicBezTo>
                  <a:pt x="1781789" y="3108911"/>
                  <a:pt x="1400188" y="2727330"/>
                  <a:pt x="1400188" y="2256625"/>
                </a:cubicBezTo>
                <a:cubicBezTo>
                  <a:pt x="1400188" y="2176700"/>
                  <a:pt x="1411191" y="2099345"/>
                  <a:pt x="1432583" y="2026220"/>
                </a:cubicBezTo>
                <a:cubicBezTo>
                  <a:pt x="1475120" y="1746376"/>
                  <a:pt x="1411080" y="1477586"/>
                  <a:pt x="1231726" y="1281568"/>
                </a:cubicBezTo>
                <a:cubicBezTo>
                  <a:pt x="1074131" y="1109330"/>
                  <a:pt x="852674" y="1020787"/>
                  <a:pt x="609460" y="1013240"/>
                </a:cubicBezTo>
                <a:cubicBezTo>
                  <a:pt x="577771" y="1019630"/>
                  <a:pt x="544989" y="1022857"/>
                  <a:pt x="511454" y="1022857"/>
                </a:cubicBezTo>
                <a:cubicBezTo>
                  <a:pt x="228986" y="1022857"/>
                  <a:pt x="0" y="793883"/>
                  <a:pt x="0" y="511429"/>
                </a:cubicBezTo>
                <a:cubicBezTo>
                  <a:pt x="0" y="228974"/>
                  <a:pt x="228986" y="0"/>
                  <a:pt x="511454" y="0"/>
                </a:cubicBezTo>
                <a:close/>
              </a:path>
            </a:pathLst>
          </a:custGeom>
          <a:solidFill>
            <a:srgbClr val="32727C"/>
          </a:solidFill>
          <a:ln w="19050">
            <a:solidFill>
              <a:schemeClr val="bg1"/>
            </a:solidFill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任意多边形: 形状 62"/>
          <p:cNvSpPr>
            <a:spLocks noChangeAspect="1"/>
          </p:cNvSpPr>
          <p:nvPr/>
        </p:nvSpPr>
        <p:spPr bwMode="auto">
          <a:xfrm>
            <a:off x="3113722" y="4342095"/>
            <a:ext cx="3665175" cy="1363657"/>
          </a:xfrm>
          <a:custGeom>
            <a:avLst/>
            <a:gdLst>
              <a:gd name="connsiteX0" fmla="*/ 513545 w 3665175"/>
              <a:gd name="connsiteY0" fmla="*/ 266120 h 1363657"/>
              <a:gd name="connsiteX1" fmla="*/ 97988 w 3665175"/>
              <a:gd name="connsiteY1" fmla="*/ 681656 h 1363657"/>
              <a:gd name="connsiteX2" fmla="*/ 513545 w 3665175"/>
              <a:gd name="connsiteY2" fmla="*/ 1097192 h 1363657"/>
              <a:gd name="connsiteX3" fmla="*/ 929102 w 3665175"/>
              <a:gd name="connsiteY3" fmla="*/ 681656 h 1363657"/>
              <a:gd name="connsiteX4" fmla="*/ 513545 w 3665175"/>
              <a:gd name="connsiteY4" fmla="*/ 266120 h 1363657"/>
              <a:gd name="connsiteX5" fmla="*/ 2983312 w 3665175"/>
              <a:gd name="connsiteY5" fmla="*/ 0 h 1363657"/>
              <a:gd name="connsiteX6" fmla="*/ 3665175 w 3665175"/>
              <a:gd name="connsiteY6" fmla="*/ 681829 h 1363657"/>
              <a:gd name="connsiteX7" fmla="*/ 2983312 w 3665175"/>
              <a:gd name="connsiteY7" fmla="*/ 1363657 h 1363657"/>
              <a:gd name="connsiteX8" fmla="*/ 2485632 w 3665175"/>
              <a:gd name="connsiteY8" fmla="*/ 1146868 h 1363657"/>
              <a:gd name="connsiteX9" fmla="*/ 2484816 w 3665175"/>
              <a:gd name="connsiteY9" fmla="*/ 1147284 h 1363657"/>
              <a:gd name="connsiteX10" fmla="*/ 1625149 w 3665175"/>
              <a:gd name="connsiteY10" fmla="*/ 745587 h 1363657"/>
              <a:gd name="connsiteX11" fmla="*/ 883621 w 3665175"/>
              <a:gd name="connsiteY11" fmla="*/ 1031896 h 1363657"/>
              <a:gd name="connsiteX12" fmla="*/ 511454 w 3665175"/>
              <a:gd name="connsiteY12" fmla="*/ 1193257 h 1363657"/>
              <a:gd name="connsiteX13" fmla="*/ 0 w 3665175"/>
              <a:gd name="connsiteY13" fmla="*/ 681829 h 1363657"/>
              <a:gd name="connsiteX14" fmla="*/ 511454 w 3665175"/>
              <a:gd name="connsiteY14" fmla="*/ 170400 h 1363657"/>
              <a:gd name="connsiteX15" fmla="*/ 902176 w 3665175"/>
              <a:gd name="connsiteY15" fmla="*/ 352178 h 1363657"/>
              <a:gd name="connsiteX16" fmla="*/ 1628156 w 3665175"/>
              <a:gd name="connsiteY16" fmla="*/ 617730 h 1363657"/>
              <a:gd name="connsiteX17" fmla="*/ 2429525 w 3665175"/>
              <a:gd name="connsiteY17" fmla="*/ 285068 h 1363657"/>
              <a:gd name="connsiteX18" fmla="*/ 2983312 w 3665175"/>
              <a:gd name="connsiteY18" fmla="*/ 0 h 136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65175" h="1363657">
                <a:moveTo>
                  <a:pt x="513545" y="266120"/>
                </a:moveTo>
                <a:cubicBezTo>
                  <a:pt x="284039" y="266120"/>
                  <a:pt x="97988" y="452162"/>
                  <a:pt x="97988" y="681656"/>
                </a:cubicBezTo>
                <a:cubicBezTo>
                  <a:pt x="97988" y="911150"/>
                  <a:pt x="284039" y="1097192"/>
                  <a:pt x="513545" y="1097192"/>
                </a:cubicBezTo>
                <a:cubicBezTo>
                  <a:pt x="743051" y="1097192"/>
                  <a:pt x="929102" y="911150"/>
                  <a:pt x="929102" y="681656"/>
                </a:cubicBezTo>
                <a:cubicBezTo>
                  <a:pt x="929102" y="452162"/>
                  <a:pt x="743051" y="266120"/>
                  <a:pt x="513545" y="266120"/>
                </a:cubicBezTo>
                <a:close/>
                <a:moveTo>
                  <a:pt x="2983312" y="0"/>
                </a:moveTo>
                <a:cubicBezTo>
                  <a:pt x="3359895" y="0"/>
                  <a:pt x="3665175" y="305265"/>
                  <a:pt x="3665175" y="681829"/>
                </a:cubicBezTo>
                <a:cubicBezTo>
                  <a:pt x="3665175" y="1058392"/>
                  <a:pt x="3359895" y="1363657"/>
                  <a:pt x="2983312" y="1363657"/>
                </a:cubicBezTo>
                <a:cubicBezTo>
                  <a:pt x="2786716" y="1363657"/>
                  <a:pt x="2609552" y="1280460"/>
                  <a:pt x="2485632" y="1146868"/>
                </a:cubicBezTo>
                <a:cubicBezTo>
                  <a:pt x="2485371" y="1147029"/>
                  <a:pt x="2485093" y="1147157"/>
                  <a:pt x="2484816" y="1147284"/>
                </a:cubicBezTo>
                <a:cubicBezTo>
                  <a:pt x="2266927" y="899280"/>
                  <a:pt x="1962235" y="745587"/>
                  <a:pt x="1625149" y="745587"/>
                </a:cubicBezTo>
                <a:cubicBezTo>
                  <a:pt x="1344703" y="745587"/>
                  <a:pt x="1086680" y="851970"/>
                  <a:pt x="883621" y="1031896"/>
                </a:cubicBezTo>
                <a:cubicBezTo>
                  <a:pt x="790711" y="1131365"/>
                  <a:pt x="658311" y="1193257"/>
                  <a:pt x="511454" y="1193257"/>
                </a:cubicBezTo>
                <a:cubicBezTo>
                  <a:pt x="228986" y="1193257"/>
                  <a:pt x="0" y="964283"/>
                  <a:pt x="0" y="681829"/>
                </a:cubicBezTo>
                <a:cubicBezTo>
                  <a:pt x="0" y="399375"/>
                  <a:pt x="228986" y="170400"/>
                  <a:pt x="511454" y="170400"/>
                </a:cubicBezTo>
                <a:cubicBezTo>
                  <a:pt x="668238" y="170400"/>
                  <a:pt x="808546" y="240943"/>
                  <a:pt x="902176" y="352178"/>
                </a:cubicBezTo>
                <a:cubicBezTo>
                  <a:pt x="1103111" y="519208"/>
                  <a:pt x="1354998" y="617730"/>
                  <a:pt x="1628156" y="617730"/>
                </a:cubicBezTo>
                <a:cubicBezTo>
                  <a:pt x="1936443" y="617730"/>
                  <a:pt x="2217636" y="492239"/>
                  <a:pt x="2429525" y="285068"/>
                </a:cubicBezTo>
                <a:cubicBezTo>
                  <a:pt x="2552734" y="112296"/>
                  <a:pt x="2754908" y="0"/>
                  <a:pt x="2983312" y="0"/>
                </a:cubicBezTo>
                <a:close/>
              </a:path>
            </a:pathLst>
          </a:custGeom>
          <a:solidFill>
            <a:srgbClr val="3B8A97"/>
          </a:solidFill>
          <a:ln w="19050">
            <a:solidFill>
              <a:schemeClr val="bg1"/>
            </a:solidFill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algn="ctr"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5611716" y="4515923"/>
            <a:ext cx="984832" cy="984832"/>
          </a:xfrm>
          <a:prstGeom prst="ellipse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Freeform 22"/>
          <p:cNvSpPr>
            <a:spLocks noEditPoints="1"/>
          </p:cNvSpPr>
          <p:nvPr/>
        </p:nvSpPr>
        <p:spPr bwMode="auto">
          <a:xfrm>
            <a:off x="5987310" y="2326450"/>
            <a:ext cx="266011" cy="92432"/>
          </a:xfrm>
          <a:custGeom>
            <a:avLst/>
            <a:gdLst>
              <a:gd name="T0" fmla="*/ 161 w 2070"/>
              <a:gd name="T1" fmla="*/ 160 h 719"/>
              <a:gd name="T2" fmla="*/ 161 w 2070"/>
              <a:gd name="T3" fmla="*/ 558 h 719"/>
              <a:gd name="T4" fmla="*/ 1908 w 2070"/>
              <a:gd name="T5" fmla="*/ 558 h 719"/>
              <a:gd name="T6" fmla="*/ 1908 w 2070"/>
              <a:gd name="T7" fmla="*/ 160 h 719"/>
              <a:gd name="T8" fmla="*/ 161 w 2070"/>
              <a:gd name="T9" fmla="*/ 160 h 719"/>
              <a:gd name="T10" fmla="*/ 136 w 2070"/>
              <a:gd name="T11" fmla="*/ 0 h 719"/>
              <a:gd name="T12" fmla="*/ 1933 w 2070"/>
              <a:gd name="T13" fmla="*/ 0 h 719"/>
              <a:gd name="T14" fmla="*/ 1961 w 2070"/>
              <a:gd name="T15" fmla="*/ 2 h 719"/>
              <a:gd name="T16" fmla="*/ 1986 w 2070"/>
              <a:gd name="T17" fmla="*/ 10 h 719"/>
              <a:gd name="T18" fmla="*/ 2009 w 2070"/>
              <a:gd name="T19" fmla="*/ 23 h 719"/>
              <a:gd name="T20" fmla="*/ 2030 w 2070"/>
              <a:gd name="T21" fmla="*/ 40 h 719"/>
              <a:gd name="T22" fmla="*/ 2047 w 2070"/>
              <a:gd name="T23" fmla="*/ 59 h 719"/>
              <a:gd name="T24" fmla="*/ 2059 w 2070"/>
              <a:gd name="T25" fmla="*/ 82 h 719"/>
              <a:gd name="T26" fmla="*/ 2067 w 2070"/>
              <a:gd name="T27" fmla="*/ 108 h 719"/>
              <a:gd name="T28" fmla="*/ 2070 w 2070"/>
              <a:gd name="T29" fmla="*/ 135 h 719"/>
              <a:gd name="T30" fmla="*/ 2070 w 2070"/>
              <a:gd name="T31" fmla="*/ 583 h 719"/>
              <a:gd name="T32" fmla="*/ 2067 w 2070"/>
              <a:gd name="T33" fmla="*/ 611 h 719"/>
              <a:gd name="T34" fmla="*/ 2059 w 2070"/>
              <a:gd name="T35" fmla="*/ 636 h 719"/>
              <a:gd name="T36" fmla="*/ 2047 w 2070"/>
              <a:gd name="T37" fmla="*/ 659 h 719"/>
              <a:gd name="T38" fmla="*/ 2030 w 2070"/>
              <a:gd name="T39" fmla="*/ 679 h 719"/>
              <a:gd name="T40" fmla="*/ 2009 w 2070"/>
              <a:gd name="T41" fmla="*/ 696 h 719"/>
              <a:gd name="T42" fmla="*/ 1986 w 2070"/>
              <a:gd name="T43" fmla="*/ 708 h 719"/>
              <a:gd name="T44" fmla="*/ 1961 w 2070"/>
              <a:gd name="T45" fmla="*/ 716 h 719"/>
              <a:gd name="T46" fmla="*/ 1933 w 2070"/>
              <a:gd name="T47" fmla="*/ 719 h 719"/>
              <a:gd name="T48" fmla="*/ 136 w 2070"/>
              <a:gd name="T49" fmla="*/ 719 h 719"/>
              <a:gd name="T50" fmla="*/ 109 w 2070"/>
              <a:gd name="T51" fmla="*/ 716 h 719"/>
              <a:gd name="T52" fmla="*/ 82 w 2070"/>
              <a:gd name="T53" fmla="*/ 708 h 719"/>
              <a:gd name="T54" fmla="*/ 59 w 2070"/>
              <a:gd name="T55" fmla="*/ 696 h 719"/>
              <a:gd name="T56" fmla="*/ 39 w 2070"/>
              <a:gd name="T57" fmla="*/ 679 h 719"/>
              <a:gd name="T58" fmla="*/ 23 w 2070"/>
              <a:gd name="T59" fmla="*/ 659 h 719"/>
              <a:gd name="T60" fmla="*/ 11 w 2070"/>
              <a:gd name="T61" fmla="*/ 636 h 719"/>
              <a:gd name="T62" fmla="*/ 2 w 2070"/>
              <a:gd name="T63" fmla="*/ 611 h 719"/>
              <a:gd name="T64" fmla="*/ 0 w 2070"/>
              <a:gd name="T65" fmla="*/ 583 h 719"/>
              <a:gd name="T66" fmla="*/ 0 w 2070"/>
              <a:gd name="T67" fmla="*/ 135 h 719"/>
              <a:gd name="T68" fmla="*/ 2 w 2070"/>
              <a:gd name="T69" fmla="*/ 108 h 719"/>
              <a:gd name="T70" fmla="*/ 11 w 2070"/>
              <a:gd name="T71" fmla="*/ 82 h 719"/>
              <a:gd name="T72" fmla="*/ 23 w 2070"/>
              <a:gd name="T73" fmla="*/ 59 h 719"/>
              <a:gd name="T74" fmla="*/ 39 w 2070"/>
              <a:gd name="T75" fmla="*/ 40 h 719"/>
              <a:gd name="T76" fmla="*/ 59 w 2070"/>
              <a:gd name="T77" fmla="*/ 23 h 719"/>
              <a:gd name="T78" fmla="*/ 82 w 2070"/>
              <a:gd name="T79" fmla="*/ 10 h 719"/>
              <a:gd name="T80" fmla="*/ 109 w 2070"/>
              <a:gd name="T81" fmla="*/ 2 h 719"/>
              <a:gd name="T82" fmla="*/ 136 w 2070"/>
              <a:gd name="T83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70" h="719">
                <a:moveTo>
                  <a:pt x="161" y="160"/>
                </a:moveTo>
                <a:lnTo>
                  <a:pt x="161" y="558"/>
                </a:lnTo>
                <a:lnTo>
                  <a:pt x="1908" y="558"/>
                </a:lnTo>
                <a:lnTo>
                  <a:pt x="1908" y="160"/>
                </a:lnTo>
                <a:lnTo>
                  <a:pt x="161" y="160"/>
                </a:lnTo>
                <a:close/>
                <a:moveTo>
                  <a:pt x="136" y="0"/>
                </a:moveTo>
                <a:lnTo>
                  <a:pt x="1933" y="0"/>
                </a:lnTo>
                <a:lnTo>
                  <a:pt x="1961" y="2"/>
                </a:lnTo>
                <a:lnTo>
                  <a:pt x="1986" y="10"/>
                </a:lnTo>
                <a:lnTo>
                  <a:pt x="2009" y="23"/>
                </a:lnTo>
                <a:lnTo>
                  <a:pt x="2030" y="40"/>
                </a:lnTo>
                <a:lnTo>
                  <a:pt x="2047" y="59"/>
                </a:lnTo>
                <a:lnTo>
                  <a:pt x="2059" y="82"/>
                </a:lnTo>
                <a:lnTo>
                  <a:pt x="2067" y="108"/>
                </a:lnTo>
                <a:lnTo>
                  <a:pt x="2070" y="135"/>
                </a:lnTo>
                <a:lnTo>
                  <a:pt x="2070" y="583"/>
                </a:lnTo>
                <a:lnTo>
                  <a:pt x="2067" y="611"/>
                </a:lnTo>
                <a:lnTo>
                  <a:pt x="2059" y="636"/>
                </a:lnTo>
                <a:lnTo>
                  <a:pt x="2047" y="659"/>
                </a:lnTo>
                <a:lnTo>
                  <a:pt x="2030" y="679"/>
                </a:lnTo>
                <a:lnTo>
                  <a:pt x="2009" y="696"/>
                </a:lnTo>
                <a:lnTo>
                  <a:pt x="1986" y="708"/>
                </a:lnTo>
                <a:lnTo>
                  <a:pt x="1961" y="716"/>
                </a:lnTo>
                <a:lnTo>
                  <a:pt x="1933" y="719"/>
                </a:lnTo>
                <a:lnTo>
                  <a:pt x="136" y="719"/>
                </a:lnTo>
                <a:lnTo>
                  <a:pt x="109" y="716"/>
                </a:lnTo>
                <a:lnTo>
                  <a:pt x="82" y="708"/>
                </a:lnTo>
                <a:lnTo>
                  <a:pt x="59" y="696"/>
                </a:lnTo>
                <a:lnTo>
                  <a:pt x="39" y="679"/>
                </a:lnTo>
                <a:lnTo>
                  <a:pt x="23" y="659"/>
                </a:lnTo>
                <a:lnTo>
                  <a:pt x="11" y="636"/>
                </a:lnTo>
                <a:lnTo>
                  <a:pt x="2" y="611"/>
                </a:lnTo>
                <a:lnTo>
                  <a:pt x="0" y="583"/>
                </a:lnTo>
                <a:lnTo>
                  <a:pt x="0" y="135"/>
                </a:lnTo>
                <a:lnTo>
                  <a:pt x="2" y="108"/>
                </a:lnTo>
                <a:lnTo>
                  <a:pt x="11" y="82"/>
                </a:lnTo>
                <a:lnTo>
                  <a:pt x="23" y="59"/>
                </a:lnTo>
                <a:lnTo>
                  <a:pt x="39" y="40"/>
                </a:lnTo>
                <a:lnTo>
                  <a:pt x="59" y="23"/>
                </a:lnTo>
                <a:lnTo>
                  <a:pt x="82" y="10"/>
                </a:lnTo>
                <a:lnTo>
                  <a:pt x="109" y="2"/>
                </a:lnTo>
                <a:lnTo>
                  <a:pt x="136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Freeform 23"/>
          <p:cNvSpPr/>
          <p:nvPr/>
        </p:nvSpPr>
        <p:spPr bwMode="auto">
          <a:xfrm>
            <a:off x="5994500" y="2408611"/>
            <a:ext cx="251632" cy="310159"/>
          </a:xfrm>
          <a:custGeom>
            <a:avLst/>
            <a:gdLst>
              <a:gd name="T0" fmla="*/ 1523 w 1956"/>
              <a:gd name="T1" fmla="*/ 16 h 2418"/>
              <a:gd name="T2" fmla="*/ 1534 w 1956"/>
              <a:gd name="T3" fmla="*/ 96 h 2418"/>
              <a:gd name="T4" fmla="*/ 1565 w 1956"/>
              <a:gd name="T5" fmla="*/ 233 h 2418"/>
              <a:gd name="T6" fmla="*/ 1624 w 1956"/>
              <a:gd name="T7" fmla="*/ 417 h 2418"/>
              <a:gd name="T8" fmla="*/ 1718 w 1956"/>
              <a:gd name="T9" fmla="*/ 638 h 2418"/>
              <a:gd name="T10" fmla="*/ 1859 w 1956"/>
              <a:gd name="T11" fmla="*/ 888 h 2418"/>
              <a:gd name="T12" fmla="*/ 1908 w 1956"/>
              <a:gd name="T13" fmla="*/ 1078 h 2418"/>
              <a:gd name="T14" fmla="*/ 1677 w 1956"/>
              <a:gd name="T15" fmla="*/ 1324 h 2418"/>
              <a:gd name="T16" fmla="*/ 1488 w 1956"/>
              <a:gd name="T17" fmla="*/ 1552 h 2418"/>
              <a:gd name="T18" fmla="*/ 1336 w 1956"/>
              <a:gd name="T19" fmla="*/ 1755 h 2418"/>
              <a:gd name="T20" fmla="*/ 1221 w 1956"/>
              <a:gd name="T21" fmla="*/ 1928 h 2418"/>
              <a:gd name="T22" fmla="*/ 1138 w 1956"/>
              <a:gd name="T23" fmla="*/ 2069 h 2418"/>
              <a:gd name="T24" fmla="*/ 1084 w 1956"/>
              <a:gd name="T25" fmla="*/ 2171 h 2418"/>
              <a:gd name="T26" fmla="*/ 1057 w 1956"/>
              <a:gd name="T27" fmla="*/ 2230 h 2418"/>
              <a:gd name="T28" fmla="*/ 982 w 1956"/>
              <a:gd name="T29" fmla="*/ 2418 h 2418"/>
              <a:gd name="T30" fmla="*/ 898 w 1956"/>
              <a:gd name="T31" fmla="*/ 2233 h 2418"/>
              <a:gd name="T32" fmla="*/ 867 w 1956"/>
              <a:gd name="T33" fmla="*/ 2174 h 2418"/>
              <a:gd name="T34" fmla="*/ 810 w 1956"/>
              <a:gd name="T35" fmla="*/ 2072 h 2418"/>
              <a:gd name="T36" fmla="*/ 727 w 1956"/>
              <a:gd name="T37" fmla="*/ 1934 h 2418"/>
              <a:gd name="T38" fmla="*/ 616 w 1956"/>
              <a:gd name="T39" fmla="*/ 1766 h 2418"/>
              <a:gd name="T40" fmla="*/ 478 w 1956"/>
              <a:gd name="T41" fmla="*/ 1575 h 2418"/>
              <a:gd name="T42" fmla="*/ 312 w 1956"/>
              <a:gd name="T43" fmla="*/ 1368 h 2418"/>
              <a:gd name="T44" fmla="*/ 117 w 1956"/>
              <a:gd name="T45" fmla="*/ 1152 h 2418"/>
              <a:gd name="T46" fmla="*/ 33 w 1956"/>
              <a:gd name="T47" fmla="*/ 979 h 2418"/>
              <a:gd name="T48" fmla="*/ 172 w 1956"/>
              <a:gd name="T49" fmla="*/ 738 h 2418"/>
              <a:gd name="T50" fmla="*/ 270 w 1956"/>
              <a:gd name="T51" fmla="*/ 528 h 2418"/>
              <a:gd name="T52" fmla="*/ 337 w 1956"/>
              <a:gd name="T53" fmla="*/ 352 h 2418"/>
              <a:gd name="T54" fmla="*/ 377 w 1956"/>
              <a:gd name="T55" fmla="*/ 212 h 2418"/>
              <a:gd name="T56" fmla="*/ 398 w 1956"/>
              <a:gd name="T57" fmla="*/ 109 h 2418"/>
              <a:gd name="T58" fmla="*/ 406 w 1956"/>
              <a:gd name="T59" fmla="*/ 44 h 2418"/>
              <a:gd name="T60" fmla="*/ 407 w 1956"/>
              <a:gd name="T61" fmla="*/ 21 h 2418"/>
              <a:gd name="T62" fmla="*/ 568 w 1956"/>
              <a:gd name="T63" fmla="*/ 32 h 2418"/>
              <a:gd name="T64" fmla="*/ 564 w 1956"/>
              <a:gd name="T65" fmla="*/ 88 h 2418"/>
              <a:gd name="T66" fmla="*/ 549 w 1956"/>
              <a:gd name="T67" fmla="*/ 182 h 2418"/>
              <a:gd name="T68" fmla="*/ 518 w 1956"/>
              <a:gd name="T69" fmla="*/ 315 h 2418"/>
              <a:gd name="T70" fmla="*/ 462 w 1956"/>
              <a:gd name="T71" fmla="*/ 485 h 2418"/>
              <a:gd name="T72" fmla="*/ 376 w 1956"/>
              <a:gd name="T73" fmla="*/ 688 h 2418"/>
              <a:gd name="T74" fmla="*/ 254 w 1956"/>
              <a:gd name="T75" fmla="*/ 924 h 2418"/>
              <a:gd name="T76" fmla="*/ 358 w 1956"/>
              <a:gd name="T77" fmla="*/ 1175 h 2418"/>
              <a:gd name="T78" fmla="*/ 558 w 1956"/>
              <a:gd name="T79" fmla="*/ 1414 h 2418"/>
              <a:gd name="T80" fmla="*/ 723 w 1956"/>
              <a:gd name="T81" fmla="*/ 1635 h 2418"/>
              <a:gd name="T82" fmla="*/ 853 w 1956"/>
              <a:gd name="T83" fmla="*/ 1829 h 2418"/>
              <a:gd name="T84" fmla="*/ 949 w 1956"/>
              <a:gd name="T85" fmla="*/ 1989 h 2418"/>
              <a:gd name="T86" fmla="*/ 1023 w 1956"/>
              <a:gd name="T87" fmla="*/ 1945 h 2418"/>
              <a:gd name="T88" fmla="*/ 1124 w 1956"/>
              <a:gd name="T89" fmla="*/ 1779 h 2418"/>
              <a:gd name="T90" fmla="*/ 1262 w 1956"/>
              <a:gd name="T91" fmla="*/ 1580 h 2418"/>
              <a:gd name="T92" fmla="*/ 1440 w 1956"/>
              <a:gd name="T93" fmla="*/ 1353 h 2418"/>
              <a:gd name="T94" fmla="*/ 1663 w 1956"/>
              <a:gd name="T95" fmla="*/ 1100 h 2418"/>
              <a:gd name="T96" fmla="*/ 1639 w 1956"/>
              <a:gd name="T97" fmla="*/ 833 h 2418"/>
              <a:gd name="T98" fmla="*/ 1517 w 1956"/>
              <a:gd name="T99" fmla="*/ 587 h 2418"/>
              <a:gd name="T100" fmla="*/ 1437 w 1956"/>
              <a:gd name="T101" fmla="*/ 373 h 2418"/>
              <a:gd name="T102" fmla="*/ 1390 w 1956"/>
              <a:gd name="T103" fmla="*/ 201 h 2418"/>
              <a:gd name="T104" fmla="*/ 1368 w 1956"/>
              <a:gd name="T105" fmla="*/ 79 h 2418"/>
              <a:gd name="T106" fmla="*/ 1360 w 1956"/>
              <a:gd name="T107" fmla="*/ 14 h 2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6" h="2418">
                <a:moveTo>
                  <a:pt x="1521" y="0"/>
                </a:moveTo>
                <a:lnTo>
                  <a:pt x="1522" y="4"/>
                </a:lnTo>
                <a:lnTo>
                  <a:pt x="1523" y="16"/>
                </a:lnTo>
                <a:lnTo>
                  <a:pt x="1525" y="36"/>
                </a:lnTo>
                <a:lnTo>
                  <a:pt x="1528" y="62"/>
                </a:lnTo>
                <a:lnTo>
                  <a:pt x="1534" y="96"/>
                </a:lnTo>
                <a:lnTo>
                  <a:pt x="1541" y="136"/>
                </a:lnTo>
                <a:lnTo>
                  <a:pt x="1552" y="182"/>
                </a:lnTo>
                <a:lnTo>
                  <a:pt x="1565" y="233"/>
                </a:lnTo>
                <a:lnTo>
                  <a:pt x="1581" y="290"/>
                </a:lnTo>
                <a:lnTo>
                  <a:pt x="1600" y="350"/>
                </a:lnTo>
                <a:lnTo>
                  <a:pt x="1624" y="417"/>
                </a:lnTo>
                <a:lnTo>
                  <a:pt x="1650" y="486"/>
                </a:lnTo>
                <a:lnTo>
                  <a:pt x="1682" y="561"/>
                </a:lnTo>
                <a:lnTo>
                  <a:pt x="1718" y="638"/>
                </a:lnTo>
                <a:lnTo>
                  <a:pt x="1760" y="719"/>
                </a:lnTo>
                <a:lnTo>
                  <a:pt x="1807" y="803"/>
                </a:lnTo>
                <a:lnTo>
                  <a:pt x="1859" y="888"/>
                </a:lnTo>
                <a:lnTo>
                  <a:pt x="1918" y="976"/>
                </a:lnTo>
                <a:lnTo>
                  <a:pt x="1956" y="1031"/>
                </a:lnTo>
                <a:lnTo>
                  <a:pt x="1908" y="1078"/>
                </a:lnTo>
                <a:lnTo>
                  <a:pt x="1827" y="1163"/>
                </a:lnTo>
                <a:lnTo>
                  <a:pt x="1749" y="1244"/>
                </a:lnTo>
                <a:lnTo>
                  <a:pt x="1677" y="1324"/>
                </a:lnTo>
                <a:lnTo>
                  <a:pt x="1610" y="1402"/>
                </a:lnTo>
                <a:lnTo>
                  <a:pt x="1546" y="1478"/>
                </a:lnTo>
                <a:lnTo>
                  <a:pt x="1488" y="1552"/>
                </a:lnTo>
                <a:lnTo>
                  <a:pt x="1433" y="1622"/>
                </a:lnTo>
                <a:lnTo>
                  <a:pt x="1382" y="1690"/>
                </a:lnTo>
                <a:lnTo>
                  <a:pt x="1336" y="1755"/>
                </a:lnTo>
                <a:lnTo>
                  <a:pt x="1294" y="1816"/>
                </a:lnTo>
                <a:lnTo>
                  <a:pt x="1256" y="1874"/>
                </a:lnTo>
                <a:lnTo>
                  <a:pt x="1221" y="1928"/>
                </a:lnTo>
                <a:lnTo>
                  <a:pt x="1190" y="1980"/>
                </a:lnTo>
                <a:lnTo>
                  <a:pt x="1162" y="2026"/>
                </a:lnTo>
                <a:lnTo>
                  <a:pt x="1138" y="2069"/>
                </a:lnTo>
                <a:lnTo>
                  <a:pt x="1117" y="2107"/>
                </a:lnTo>
                <a:lnTo>
                  <a:pt x="1100" y="2142"/>
                </a:lnTo>
                <a:lnTo>
                  <a:pt x="1084" y="2171"/>
                </a:lnTo>
                <a:lnTo>
                  <a:pt x="1072" y="2196"/>
                </a:lnTo>
                <a:lnTo>
                  <a:pt x="1064" y="2216"/>
                </a:lnTo>
                <a:lnTo>
                  <a:pt x="1057" y="2230"/>
                </a:lnTo>
                <a:lnTo>
                  <a:pt x="1053" y="2239"/>
                </a:lnTo>
                <a:lnTo>
                  <a:pt x="1052" y="2242"/>
                </a:lnTo>
                <a:lnTo>
                  <a:pt x="982" y="2418"/>
                </a:lnTo>
                <a:lnTo>
                  <a:pt x="903" y="2247"/>
                </a:lnTo>
                <a:lnTo>
                  <a:pt x="902" y="2243"/>
                </a:lnTo>
                <a:lnTo>
                  <a:pt x="898" y="2233"/>
                </a:lnTo>
                <a:lnTo>
                  <a:pt x="890" y="2219"/>
                </a:lnTo>
                <a:lnTo>
                  <a:pt x="880" y="2199"/>
                </a:lnTo>
                <a:lnTo>
                  <a:pt x="867" y="2174"/>
                </a:lnTo>
                <a:lnTo>
                  <a:pt x="850" y="2145"/>
                </a:lnTo>
                <a:lnTo>
                  <a:pt x="832" y="2110"/>
                </a:lnTo>
                <a:lnTo>
                  <a:pt x="810" y="2072"/>
                </a:lnTo>
                <a:lnTo>
                  <a:pt x="786" y="2029"/>
                </a:lnTo>
                <a:lnTo>
                  <a:pt x="757" y="1983"/>
                </a:lnTo>
                <a:lnTo>
                  <a:pt x="727" y="1934"/>
                </a:lnTo>
                <a:lnTo>
                  <a:pt x="693" y="1880"/>
                </a:lnTo>
                <a:lnTo>
                  <a:pt x="656" y="1824"/>
                </a:lnTo>
                <a:lnTo>
                  <a:pt x="616" y="1766"/>
                </a:lnTo>
                <a:lnTo>
                  <a:pt x="574" y="1704"/>
                </a:lnTo>
                <a:lnTo>
                  <a:pt x="527" y="1640"/>
                </a:lnTo>
                <a:lnTo>
                  <a:pt x="478" y="1575"/>
                </a:lnTo>
                <a:lnTo>
                  <a:pt x="426" y="1508"/>
                </a:lnTo>
                <a:lnTo>
                  <a:pt x="370" y="1438"/>
                </a:lnTo>
                <a:lnTo>
                  <a:pt x="312" y="1368"/>
                </a:lnTo>
                <a:lnTo>
                  <a:pt x="250" y="1297"/>
                </a:lnTo>
                <a:lnTo>
                  <a:pt x="185" y="1224"/>
                </a:lnTo>
                <a:lnTo>
                  <a:pt x="117" y="1152"/>
                </a:lnTo>
                <a:lnTo>
                  <a:pt x="45" y="1078"/>
                </a:lnTo>
                <a:lnTo>
                  <a:pt x="0" y="1033"/>
                </a:lnTo>
                <a:lnTo>
                  <a:pt x="33" y="979"/>
                </a:lnTo>
                <a:lnTo>
                  <a:pt x="85" y="896"/>
                </a:lnTo>
                <a:lnTo>
                  <a:pt x="130" y="815"/>
                </a:lnTo>
                <a:lnTo>
                  <a:pt x="172" y="738"/>
                </a:lnTo>
                <a:lnTo>
                  <a:pt x="209" y="664"/>
                </a:lnTo>
                <a:lnTo>
                  <a:pt x="242" y="595"/>
                </a:lnTo>
                <a:lnTo>
                  <a:pt x="270" y="528"/>
                </a:lnTo>
                <a:lnTo>
                  <a:pt x="296" y="465"/>
                </a:lnTo>
                <a:lnTo>
                  <a:pt x="318" y="407"/>
                </a:lnTo>
                <a:lnTo>
                  <a:pt x="337" y="352"/>
                </a:lnTo>
                <a:lnTo>
                  <a:pt x="353" y="302"/>
                </a:lnTo>
                <a:lnTo>
                  <a:pt x="366" y="255"/>
                </a:lnTo>
                <a:lnTo>
                  <a:pt x="377" y="212"/>
                </a:lnTo>
                <a:lnTo>
                  <a:pt x="386" y="172"/>
                </a:lnTo>
                <a:lnTo>
                  <a:pt x="393" y="138"/>
                </a:lnTo>
                <a:lnTo>
                  <a:pt x="398" y="109"/>
                </a:lnTo>
                <a:lnTo>
                  <a:pt x="402" y="82"/>
                </a:lnTo>
                <a:lnTo>
                  <a:pt x="404" y="60"/>
                </a:lnTo>
                <a:lnTo>
                  <a:pt x="406" y="44"/>
                </a:lnTo>
                <a:lnTo>
                  <a:pt x="407" y="32"/>
                </a:lnTo>
                <a:lnTo>
                  <a:pt x="407" y="24"/>
                </a:lnTo>
                <a:lnTo>
                  <a:pt x="407" y="21"/>
                </a:lnTo>
                <a:lnTo>
                  <a:pt x="568" y="18"/>
                </a:lnTo>
                <a:lnTo>
                  <a:pt x="568" y="23"/>
                </a:lnTo>
                <a:lnTo>
                  <a:pt x="568" y="32"/>
                </a:lnTo>
                <a:lnTo>
                  <a:pt x="567" y="46"/>
                </a:lnTo>
                <a:lnTo>
                  <a:pt x="566" y="65"/>
                </a:lnTo>
                <a:lnTo>
                  <a:pt x="564" y="88"/>
                </a:lnTo>
                <a:lnTo>
                  <a:pt x="560" y="115"/>
                </a:lnTo>
                <a:lnTo>
                  <a:pt x="556" y="147"/>
                </a:lnTo>
                <a:lnTo>
                  <a:pt x="549" y="182"/>
                </a:lnTo>
                <a:lnTo>
                  <a:pt x="541" y="223"/>
                </a:lnTo>
                <a:lnTo>
                  <a:pt x="530" y="267"/>
                </a:lnTo>
                <a:lnTo>
                  <a:pt x="518" y="315"/>
                </a:lnTo>
                <a:lnTo>
                  <a:pt x="502" y="368"/>
                </a:lnTo>
                <a:lnTo>
                  <a:pt x="484" y="425"/>
                </a:lnTo>
                <a:lnTo>
                  <a:pt x="462" y="485"/>
                </a:lnTo>
                <a:lnTo>
                  <a:pt x="437" y="549"/>
                </a:lnTo>
                <a:lnTo>
                  <a:pt x="409" y="617"/>
                </a:lnTo>
                <a:lnTo>
                  <a:pt x="376" y="688"/>
                </a:lnTo>
                <a:lnTo>
                  <a:pt x="340" y="763"/>
                </a:lnTo>
                <a:lnTo>
                  <a:pt x="299" y="842"/>
                </a:lnTo>
                <a:lnTo>
                  <a:pt x="254" y="924"/>
                </a:lnTo>
                <a:lnTo>
                  <a:pt x="203" y="1010"/>
                </a:lnTo>
                <a:lnTo>
                  <a:pt x="283" y="1094"/>
                </a:lnTo>
                <a:lnTo>
                  <a:pt x="358" y="1175"/>
                </a:lnTo>
                <a:lnTo>
                  <a:pt x="429" y="1256"/>
                </a:lnTo>
                <a:lnTo>
                  <a:pt x="496" y="1336"/>
                </a:lnTo>
                <a:lnTo>
                  <a:pt x="558" y="1414"/>
                </a:lnTo>
                <a:lnTo>
                  <a:pt x="618" y="1490"/>
                </a:lnTo>
                <a:lnTo>
                  <a:pt x="672" y="1564"/>
                </a:lnTo>
                <a:lnTo>
                  <a:pt x="723" y="1635"/>
                </a:lnTo>
                <a:lnTo>
                  <a:pt x="770" y="1703"/>
                </a:lnTo>
                <a:lnTo>
                  <a:pt x="813" y="1768"/>
                </a:lnTo>
                <a:lnTo>
                  <a:pt x="853" y="1829"/>
                </a:lnTo>
                <a:lnTo>
                  <a:pt x="889" y="1886"/>
                </a:lnTo>
                <a:lnTo>
                  <a:pt x="921" y="1940"/>
                </a:lnTo>
                <a:lnTo>
                  <a:pt x="949" y="1989"/>
                </a:lnTo>
                <a:lnTo>
                  <a:pt x="974" y="2033"/>
                </a:lnTo>
                <a:lnTo>
                  <a:pt x="997" y="1991"/>
                </a:lnTo>
                <a:lnTo>
                  <a:pt x="1023" y="1945"/>
                </a:lnTo>
                <a:lnTo>
                  <a:pt x="1053" y="1893"/>
                </a:lnTo>
                <a:lnTo>
                  <a:pt x="1087" y="1838"/>
                </a:lnTo>
                <a:lnTo>
                  <a:pt x="1124" y="1779"/>
                </a:lnTo>
                <a:lnTo>
                  <a:pt x="1166" y="1716"/>
                </a:lnTo>
                <a:lnTo>
                  <a:pt x="1212" y="1650"/>
                </a:lnTo>
                <a:lnTo>
                  <a:pt x="1262" y="1580"/>
                </a:lnTo>
                <a:lnTo>
                  <a:pt x="1316" y="1508"/>
                </a:lnTo>
                <a:lnTo>
                  <a:pt x="1377" y="1431"/>
                </a:lnTo>
                <a:lnTo>
                  <a:pt x="1440" y="1353"/>
                </a:lnTo>
                <a:lnTo>
                  <a:pt x="1510" y="1270"/>
                </a:lnTo>
                <a:lnTo>
                  <a:pt x="1583" y="1187"/>
                </a:lnTo>
                <a:lnTo>
                  <a:pt x="1663" y="1100"/>
                </a:lnTo>
                <a:lnTo>
                  <a:pt x="1748" y="1012"/>
                </a:lnTo>
                <a:lnTo>
                  <a:pt x="1691" y="921"/>
                </a:lnTo>
                <a:lnTo>
                  <a:pt x="1639" y="833"/>
                </a:lnTo>
                <a:lnTo>
                  <a:pt x="1593" y="749"/>
                </a:lnTo>
                <a:lnTo>
                  <a:pt x="1552" y="666"/>
                </a:lnTo>
                <a:lnTo>
                  <a:pt x="1517" y="587"/>
                </a:lnTo>
                <a:lnTo>
                  <a:pt x="1487" y="512"/>
                </a:lnTo>
                <a:lnTo>
                  <a:pt x="1460" y="440"/>
                </a:lnTo>
                <a:lnTo>
                  <a:pt x="1437" y="373"/>
                </a:lnTo>
                <a:lnTo>
                  <a:pt x="1418" y="311"/>
                </a:lnTo>
                <a:lnTo>
                  <a:pt x="1403" y="253"/>
                </a:lnTo>
                <a:lnTo>
                  <a:pt x="1390" y="201"/>
                </a:lnTo>
                <a:lnTo>
                  <a:pt x="1381" y="155"/>
                </a:lnTo>
                <a:lnTo>
                  <a:pt x="1373" y="113"/>
                </a:lnTo>
                <a:lnTo>
                  <a:pt x="1368" y="79"/>
                </a:lnTo>
                <a:lnTo>
                  <a:pt x="1364" y="50"/>
                </a:lnTo>
                <a:lnTo>
                  <a:pt x="1361" y="28"/>
                </a:lnTo>
                <a:lnTo>
                  <a:pt x="1360" y="14"/>
                </a:lnTo>
                <a:lnTo>
                  <a:pt x="1360" y="7"/>
                </a:lnTo>
                <a:lnTo>
                  <a:pt x="1521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Rectangle 24"/>
          <p:cNvSpPr>
            <a:spLocks noChangeArrowheads="1"/>
          </p:cNvSpPr>
          <p:nvPr/>
        </p:nvSpPr>
        <p:spPr bwMode="auto">
          <a:xfrm>
            <a:off x="6109531" y="2548286"/>
            <a:ext cx="20541" cy="146864"/>
          </a:xfrm>
          <a:prstGeom prst="rect">
            <a:avLst/>
          </a:prstGeom>
          <a:solidFill>
            <a:srgbClr val="3B8A97"/>
          </a:solidFill>
          <a:ln w="0">
            <a:noFill/>
            <a:prstDash val="solid"/>
            <a:miter lim="800000"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Freeform 25"/>
          <p:cNvSpPr>
            <a:spLocks noEditPoints="1"/>
          </p:cNvSpPr>
          <p:nvPr/>
        </p:nvSpPr>
        <p:spPr bwMode="auto">
          <a:xfrm>
            <a:off x="6075638" y="2471260"/>
            <a:ext cx="89355" cy="89351"/>
          </a:xfrm>
          <a:custGeom>
            <a:avLst/>
            <a:gdLst>
              <a:gd name="T0" fmla="*/ 313 w 694"/>
              <a:gd name="T1" fmla="*/ 164 h 695"/>
              <a:gd name="T2" fmla="*/ 252 w 694"/>
              <a:gd name="T3" fmla="*/ 187 h 695"/>
              <a:gd name="T4" fmla="*/ 204 w 694"/>
              <a:gd name="T5" fmla="*/ 227 h 695"/>
              <a:gd name="T6" fmla="*/ 172 w 694"/>
              <a:gd name="T7" fmla="*/ 282 h 695"/>
              <a:gd name="T8" fmla="*/ 160 w 694"/>
              <a:gd name="T9" fmla="*/ 347 h 695"/>
              <a:gd name="T10" fmla="*/ 172 w 694"/>
              <a:gd name="T11" fmla="*/ 412 h 695"/>
              <a:gd name="T12" fmla="*/ 204 w 694"/>
              <a:gd name="T13" fmla="*/ 468 h 695"/>
              <a:gd name="T14" fmla="*/ 252 w 694"/>
              <a:gd name="T15" fmla="*/ 508 h 695"/>
              <a:gd name="T16" fmla="*/ 313 w 694"/>
              <a:gd name="T17" fmla="*/ 530 h 695"/>
              <a:gd name="T18" fmla="*/ 380 w 694"/>
              <a:gd name="T19" fmla="*/ 530 h 695"/>
              <a:gd name="T20" fmla="*/ 441 w 694"/>
              <a:gd name="T21" fmla="*/ 508 h 695"/>
              <a:gd name="T22" fmla="*/ 490 w 694"/>
              <a:gd name="T23" fmla="*/ 468 h 695"/>
              <a:gd name="T24" fmla="*/ 521 w 694"/>
              <a:gd name="T25" fmla="*/ 412 h 695"/>
              <a:gd name="T26" fmla="*/ 534 w 694"/>
              <a:gd name="T27" fmla="*/ 347 h 695"/>
              <a:gd name="T28" fmla="*/ 521 w 694"/>
              <a:gd name="T29" fmla="*/ 282 h 695"/>
              <a:gd name="T30" fmla="*/ 490 w 694"/>
              <a:gd name="T31" fmla="*/ 227 h 695"/>
              <a:gd name="T32" fmla="*/ 441 w 694"/>
              <a:gd name="T33" fmla="*/ 187 h 695"/>
              <a:gd name="T34" fmla="*/ 380 w 694"/>
              <a:gd name="T35" fmla="*/ 164 h 695"/>
              <a:gd name="T36" fmla="*/ 347 w 694"/>
              <a:gd name="T37" fmla="*/ 0 h 695"/>
              <a:gd name="T38" fmla="*/ 439 w 694"/>
              <a:gd name="T39" fmla="*/ 12 h 695"/>
              <a:gd name="T40" fmla="*/ 523 w 694"/>
              <a:gd name="T41" fmla="*/ 47 h 695"/>
              <a:gd name="T42" fmla="*/ 593 w 694"/>
              <a:gd name="T43" fmla="*/ 102 h 695"/>
              <a:gd name="T44" fmla="*/ 647 w 694"/>
              <a:gd name="T45" fmla="*/ 172 h 695"/>
              <a:gd name="T46" fmla="*/ 682 w 694"/>
              <a:gd name="T47" fmla="*/ 255 h 695"/>
              <a:gd name="T48" fmla="*/ 694 w 694"/>
              <a:gd name="T49" fmla="*/ 347 h 695"/>
              <a:gd name="T50" fmla="*/ 682 w 694"/>
              <a:gd name="T51" fmla="*/ 439 h 695"/>
              <a:gd name="T52" fmla="*/ 647 w 694"/>
              <a:gd name="T53" fmla="*/ 523 h 695"/>
              <a:gd name="T54" fmla="*/ 593 w 694"/>
              <a:gd name="T55" fmla="*/ 593 h 695"/>
              <a:gd name="T56" fmla="*/ 523 w 694"/>
              <a:gd name="T57" fmla="*/ 647 h 695"/>
              <a:gd name="T58" fmla="*/ 439 w 694"/>
              <a:gd name="T59" fmla="*/ 682 h 695"/>
              <a:gd name="T60" fmla="*/ 347 w 694"/>
              <a:gd name="T61" fmla="*/ 695 h 695"/>
              <a:gd name="T62" fmla="*/ 255 w 694"/>
              <a:gd name="T63" fmla="*/ 682 h 695"/>
              <a:gd name="T64" fmla="*/ 171 w 694"/>
              <a:gd name="T65" fmla="*/ 647 h 695"/>
              <a:gd name="T66" fmla="*/ 101 w 694"/>
              <a:gd name="T67" fmla="*/ 593 h 695"/>
              <a:gd name="T68" fmla="*/ 47 w 694"/>
              <a:gd name="T69" fmla="*/ 523 h 695"/>
              <a:gd name="T70" fmla="*/ 12 w 694"/>
              <a:gd name="T71" fmla="*/ 439 h 695"/>
              <a:gd name="T72" fmla="*/ 0 w 694"/>
              <a:gd name="T73" fmla="*/ 347 h 695"/>
              <a:gd name="T74" fmla="*/ 12 w 694"/>
              <a:gd name="T75" fmla="*/ 255 h 695"/>
              <a:gd name="T76" fmla="*/ 47 w 694"/>
              <a:gd name="T77" fmla="*/ 172 h 695"/>
              <a:gd name="T78" fmla="*/ 101 w 694"/>
              <a:gd name="T79" fmla="*/ 102 h 695"/>
              <a:gd name="T80" fmla="*/ 171 w 694"/>
              <a:gd name="T81" fmla="*/ 47 h 695"/>
              <a:gd name="T82" fmla="*/ 255 w 694"/>
              <a:gd name="T83" fmla="*/ 12 h 695"/>
              <a:gd name="T84" fmla="*/ 347 w 694"/>
              <a:gd name="T85" fmla="*/ 0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94" h="695">
                <a:moveTo>
                  <a:pt x="347" y="161"/>
                </a:moveTo>
                <a:lnTo>
                  <a:pt x="313" y="164"/>
                </a:lnTo>
                <a:lnTo>
                  <a:pt x="282" y="172"/>
                </a:lnTo>
                <a:lnTo>
                  <a:pt x="252" y="187"/>
                </a:lnTo>
                <a:lnTo>
                  <a:pt x="227" y="205"/>
                </a:lnTo>
                <a:lnTo>
                  <a:pt x="204" y="227"/>
                </a:lnTo>
                <a:lnTo>
                  <a:pt x="185" y="254"/>
                </a:lnTo>
                <a:lnTo>
                  <a:pt x="172" y="282"/>
                </a:lnTo>
                <a:lnTo>
                  <a:pt x="163" y="314"/>
                </a:lnTo>
                <a:lnTo>
                  <a:pt x="160" y="347"/>
                </a:lnTo>
                <a:lnTo>
                  <a:pt x="163" y="381"/>
                </a:lnTo>
                <a:lnTo>
                  <a:pt x="172" y="412"/>
                </a:lnTo>
                <a:lnTo>
                  <a:pt x="185" y="441"/>
                </a:lnTo>
                <a:lnTo>
                  <a:pt x="204" y="468"/>
                </a:lnTo>
                <a:lnTo>
                  <a:pt x="227" y="490"/>
                </a:lnTo>
                <a:lnTo>
                  <a:pt x="252" y="508"/>
                </a:lnTo>
                <a:lnTo>
                  <a:pt x="282" y="522"/>
                </a:lnTo>
                <a:lnTo>
                  <a:pt x="313" y="530"/>
                </a:lnTo>
                <a:lnTo>
                  <a:pt x="347" y="534"/>
                </a:lnTo>
                <a:lnTo>
                  <a:pt x="380" y="530"/>
                </a:lnTo>
                <a:lnTo>
                  <a:pt x="412" y="522"/>
                </a:lnTo>
                <a:lnTo>
                  <a:pt x="441" y="508"/>
                </a:lnTo>
                <a:lnTo>
                  <a:pt x="467" y="490"/>
                </a:lnTo>
                <a:lnTo>
                  <a:pt x="490" y="468"/>
                </a:lnTo>
                <a:lnTo>
                  <a:pt x="507" y="441"/>
                </a:lnTo>
                <a:lnTo>
                  <a:pt x="521" y="412"/>
                </a:lnTo>
                <a:lnTo>
                  <a:pt x="530" y="381"/>
                </a:lnTo>
                <a:lnTo>
                  <a:pt x="534" y="347"/>
                </a:lnTo>
                <a:lnTo>
                  <a:pt x="530" y="314"/>
                </a:lnTo>
                <a:lnTo>
                  <a:pt x="521" y="282"/>
                </a:lnTo>
                <a:lnTo>
                  <a:pt x="507" y="254"/>
                </a:lnTo>
                <a:lnTo>
                  <a:pt x="490" y="227"/>
                </a:lnTo>
                <a:lnTo>
                  <a:pt x="467" y="205"/>
                </a:lnTo>
                <a:lnTo>
                  <a:pt x="441" y="187"/>
                </a:lnTo>
                <a:lnTo>
                  <a:pt x="412" y="172"/>
                </a:lnTo>
                <a:lnTo>
                  <a:pt x="380" y="164"/>
                </a:lnTo>
                <a:lnTo>
                  <a:pt x="347" y="161"/>
                </a:lnTo>
                <a:close/>
                <a:moveTo>
                  <a:pt x="347" y="0"/>
                </a:moveTo>
                <a:lnTo>
                  <a:pt x="394" y="3"/>
                </a:lnTo>
                <a:lnTo>
                  <a:pt x="439" y="12"/>
                </a:lnTo>
                <a:lnTo>
                  <a:pt x="482" y="27"/>
                </a:lnTo>
                <a:lnTo>
                  <a:pt x="523" y="47"/>
                </a:lnTo>
                <a:lnTo>
                  <a:pt x="559" y="72"/>
                </a:lnTo>
                <a:lnTo>
                  <a:pt x="593" y="102"/>
                </a:lnTo>
                <a:lnTo>
                  <a:pt x="621" y="135"/>
                </a:lnTo>
                <a:lnTo>
                  <a:pt x="647" y="172"/>
                </a:lnTo>
                <a:lnTo>
                  <a:pt x="666" y="212"/>
                </a:lnTo>
                <a:lnTo>
                  <a:pt x="682" y="255"/>
                </a:lnTo>
                <a:lnTo>
                  <a:pt x="691" y="300"/>
                </a:lnTo>
                <a:lnTo>
                  <a:pt x="694" y="347"/>
                </a:lnTo>
                <a:lnTo>
                  <a:pt x="691" y="394"/>
                </a:lnTo>
                <a:lnTo>
                  <a:pt x="682" y="439"/>
                </a:lnTo>
                <a:lnTo>
                  <a:pt x="666" y="482"/>
                </a:lnTo>
                <a:lnTo>
                  <a:pt x="647" y="523"/>
                </a:lnTo>
                <a:lnTo>
                  <a:pt x="621" y="560"/>
                </a:lnTo>
                <a:lnTo>
                  <a:pt x="593" y="593"/>
                </a:lnTo>
                <a:lnTo>
                  <a:pt x="559" y="623"/>
                </a:lnTo>
                <a:lnTo>
                  <a:pt x="523" y="647"/>
                </a:lnTo>
                <a:lnTo>
                  <a:pt x="482" y="668"/>
                </a:lnTo>
                <a:lnTo>
                  <a:pt x="439" y="682"/>
                </a:lnTo>
                <a:lnTo>
                  <a:pt x="394" y="692"/>
                </a:lnTo>
                <a:lnTo>
                  <a:pt x="347" y="695"/>
                </a:lnTo>
                <a:lnTo>
                  <a:pt x="300" y="692"/>
                </a:lnTo>
                <a:lnTo>
                  <a:pt x="255" y="682"/>
                </a:lnTo>
                <a:lnTo>
                  <a:pt x="212" y="668"/>
                </a:lnTo>
                <a:lnTo>
                  <a:pt x="171" y="647"/>
                </a:lnTo>
                <a:lnTo>
                  <a:pt x="135" y="623"/>
                </a:lnTo>
                <a:lnTo>
                  <a:pt x="101" y="593"/>
                </a:lnTo>
                <a:lnTo>
                  <a:pt x="72" y="560"/>
                </a:lnTo>
                <a:lnTo>
                  <a:pt x="47" y="523"/>
                </a:lnTo>
                <a:lnTo>
                  <a:pt x="26" y="482"/>
                </a:lnTo>
                <a:lnTo>
                  <a:pt x="12" y="439"/>
                </a:lnTo>
                <a:lnTo>
                  <a:pt x="2" y="394"/>
                </a:lnTo>
                <a:lnTo>
                  <a:pt x="0" y="347"/>
                </a:lnTo>
                <a:lnTo>
                  <a:pt x="2" y="300"/>
                </a:lnTo>
                <a:lnTo>
                  <a:pt x="12" y="255"/>
                </a:lnTo>
                <a:lnTo>
                  <a:pt x="26" y="212"/>
                </a:lnTo>
                <a:lnTo>
                  <a:pt x="47" y="172"/>
                </a:lnTo>
                <a:lnTo>
                  <a:pt x="72" y="135"/>
                </a:lnTo>
                <a:lnTo>
                  <a:pt x="101" y="102"/>
                </a:lnTo>
                <a:lnTo>
                  <a:pt x="135" y="72"/>
                </a:lnTo>
                <a:lnTo>
                  <a:pt x="171" y="47"/>
                </a:lnTo>
                <a:lnTo>
                  <a:pt x="212" y="27"/>
                </a:lnTo>
                <a:lnTo>
                  <a:pt x="255" y="12"/>
                </a:lnTo>
                <a:lnTo>
                  <a:pt x="300" y="3"/>
                </a:lnTo>
                <a:lnTo>
                  <a:pt x="347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Freeform 26"/>
          <p:cNvSpPr/>
          <p:nvPr/>
        </p:nvSpPr>
        <p:spPr bwMode="auto">
          <a:xfrm>
            <a:off x="5969850" y="2722879"/>
            <a:ext cx="299904" cy="20540"/>
          </a:xfrm>
          <a:custGeom>
            <a:avLst/>
            <a:gdLst>
              <a:gd name="T0" fmla="*/ 80 w 2334"/>
              <a:gd name="T1" fmla="*/ 0 h 162"/>
              <a:gd name="T2" fmla="*/ 2254 w 2334"/>
              <a:gd name="T3" fmla="*/ 0 h 162"/>
              <a:gd name="T4" fmla="*/ 2275 w 2334"/>
              <a:gd name="T5" fmla="*/ 3 h 162"/>
              <a:gd name="T6" fmla="*/ 2295 w 2334"/>
              <a:gd name="T7" fmla="*/ 11 h 162"/>
              <a:gd name="T8" fmla="*/ 2311 w 2334"/>
              <a:gd name="T9" fmla="*/ 24 h 162"/>
              <a:gd name="T10" fmla="*/ 2323 w 2334"/>
              <a:gd name="T11" fmla="*/ 41 h 162"/>
              <a:gd name="T12" fmla="*/ 2332 w 2334"/>
              <a:gd name="T13" fmla="*/ 59 h 162"/>
              <a:gd name="T14" fmla="*/ 2334 w 2334"/>
              <a:gd name="T15" fmla="*/ 81 h 162"/>
              <a:gd name="T16" fmla="*/ 2332 w 2334"/>
              <a:gd name="T17" fmla="*/ 102 h 162"/>
              <a:gd name="T18" fmla="*/ 2323 w 2334"/>
              <a:gd name="T19" fmla="*/ 122 h 162"/>
              <a:gd name="T20" fmla="*/ 2311 w 2334"/>
              <a:gd name="T21" fmla="*/ 139 h 162"/>
              <a:gd name="T22" fmla="*/ 2295 w 2334"/>
              <a:gd name="T23" fmla="*/ 151 h 162"/>
              <a:gd name="T24" fmla="*/ 2275 w 2334"/>
              <a:gd name="T25" fmla="*/ 158 h 162"/>
              <a:gd name="T26" fmla="*/ 2254 w 2334"/>
              <a:gd name="T27" fmla="*/ 162 h 162"/>
              <a:gd name="T28" fmla="*/ 80 w 2334"/>
              <a:gd name="T29" fmla="*/ 162 h 162"/>
              <a:gd name="T30" fmla="*/ 59 w 2334"/>
              <a:gd name="T31" fmla="*/ 158 h 162"/>
              <a:gd name="T32" fmla="*/ 39 w 2334"/>
              <a:gd name="T33" fmla="*/ 151 h 162"/>
              <a:gd name="T34" fmla="*/ 23 w 2334"/>
              <a:gd name="T35" fmla="*/ 139 h 162"/>
              <a:gd name="T36" fmla="*/ 11 w 2334"/>
              <a:gd name="T37" fmla="*/ 122 h 162"/>
              <a:gd name="T38" fmla="*/ 3 w 2334"/>
              <a:gd name="T39" fmla="*/ 102 h 162"/>
              <a:gd name="T40" fmla="*/ 0 w 2334"/>
              <a:gd name="T41" fmla="*/ 81 h 162"/>
              <a:gd name="T42" fmla="*/ 3 w 2334"/>
              <a:gd name="T43" fmla="*/ 59 h 162"/>
              <a:gd name="T44" fmla="*/ 11 w 2334"/>
              <a:gd name="T45" fmla="*/ 41 h 162"/>
              <a:gd name="T46" fmla="*/ 23 w 2334"/>
              <a:gd name="T47" fmla="*/ 24 h 162"/>
              <a:gd name="T48" fmla="*/ 39 w 2334"/>
              <a:gd name="T49" fmla="*/ 11 h 162"/>
              <a:gd name="T50" fmla="*/ 59 w 2334"/>
              <a:gd name="T51" fmla="*/ 3 h 162"/>
              <a:gd name="T52" fmla="*/ 80 w 2334"/>
              <a:gd name="T53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334" h="162">
                <a:moveTo>
                  <a:pt x="80" y="0"/>
                </a:moveTo>
                <a:lnTo>
                  <a:pt x="2254" y="0"/>
                </a:lnTo>
                <a:lnTo>
                  <a:pt x="2275" y="3"/>
                </a:lnTo>
                <a:lnTo>
                  <a:pt x="2295" y="11"/>
                </a:lnTo>
                <a:lnTo>
                  <a:pt x="2311" y="24"/>
                </a:lnTo>
                <a:lnTo>
                  <a:pt x="2323" y="41"/>
                </a:lnTo>
                <a:lnTo>
                  <a:pt x="2332" y="59"/>
                </a:lnTo>
                <a:lnTo>
                  <a:pt x="2334" y="81"/>
                </a:lnTo>
                <a:lnTo>
                  <a:pt x="2332" y="102"/>
                </a:lnTo>
                <a:lnTo>
                  <a:pt x="2323" y="122"/>
                </a:lnTo>
                <a:lnTo>
                  <a:pt x="2311" y="139"/>
                </a:lnTo>
                <a:lnTo>
                  <a:pt x="2295" y="151"/>
                </a:lnTo>
                <a:lnTo>
                  <a:pt x="2275" y="158"/>
                </a:lnTo>
                <a:lnTo>
                  <a:pt x="2254" y="162"/>
                </a:lnTo>
                <a:lnTo>
                  <a:pt x="80" y="162"/>
                </a:lnTo>
                <a:lnTo>
                  <a:pt x="59" y="158"/>
                </a:lnTo>
                <a:lnTo>
                  <a:pt x="39" y="151"/>
                </a:lnTo>
                <a:lnTo>
                  <a:pt x="23" y="139"/>
                </a:lnTo>
                <a:lnTo>
                  <a:pt x="11" y="122"/>
                </a:lnTo>
                <a:lnTo>
                  <a:pt x="3" y="102"/>
                </a:lnTo>
                <a:lnTo>
                  <a:pt x="0" y="81"/>
                </a:lnTo>
                <a:lnTo>
                  <a:pt x="3" y="59"/>
                </a:lnTo>
                <a:lnTo>
                  <a:pt x="11" y="41"/>
                </a:lnTo>
                <a:lnTo>
                  <a:pt x="23" y="24"/>
                </a:lnTo>
                <a:lnTo>
                  <a:pt x="39" y="11"/>
                </a:lnTo>
                <a:lnTo>
                  <a:pt x="59" y="3"/>
                </a:lnTo>
                <a:lnTo>
                  <a:pt x="80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Freeform 27"/>
          <p:cNvSpPr>
            <a:spLocks noEditPoints="1"/>
          </p:cNvSpPr>
          <p:nvPr/>
        </p:nvSpPr>
        <p:spPr bwMode="auto">
          <a:xfrm>
            <a:off x="5892820" y="2681798"/>
            <a:ext cx="98599" cy="100648"/>
          </a:xfrm>
          <a:custGeom>
            <a:avLst/>
            <a:gdLst>
              <a:gd name="T0" fmla="*/ 164 w 771"/>
              <a:gd name="T1" fmla="*/ 162 h 782"/>
              <a:gd name="T2" fmla="*/ 161 w 771"/>
              <a:gd name="T3" fmla="*/ 162 h 782"/>
              <a:gd name="T4" fmla="*/ 160 w 771"/>
              <a:gd name="T5" fmla="*/ 164 h 782"/>
              <a:gd name="T6" fmla="*/ 160 w 771"/>
              <a:gd name="T7" fmla="*/ 619 h 782"/>
              <a:gd name="T8" fmla="*/ 161 w 771"/>
              <a:gd name="T9" fmla="*/ 620 h 782"/>
              <a:gd name="T10" fmla="*/ 163 w 771"/>
              <a:gd name="T11" fmla="*/ 621 h 782"/>
              <a:gd name="T12" fmla="*/ 164 w 771"/>
              <a:gd name="T13" fmla="*/ 622 h 782"/>
              <a:gd name="T14" fmla="*/ 608 w 771"/>
              <a:gd name="T15" fmla="*/ 622 h 782"/>
              <a:gd name="T16" fmla="*/ 610 w 771"/>
              <a:gd name="T17" fmla="*/ 621 h 782"/>
              <a:gd name="T18" fmla="*/ 610 w 771"/>
              <a:gd name="T19" fmla="*/ 619 h 782"/>
              <a:gd name="T20" fmla="*/ 610 w 771"/>
              <a:gd name="T21" fmla="*/ 164 h 782"/>
              <a:gd name="T22" fmla="*/ 610 w 771"/>
              <a:gd name="T23" fmla="*/ 162 h 782"/>
              <a:gd name="T24" fmla="*/ 608 w 771"/>
              <a:gd name="T25" fmla="*/ 162 h 782"/>
              <a:gd name="T26" fmla="*/ 164 w 771"/>
              <a:gd name="T27" fmla="*/ 162 h 782"/>
              <a:gd name="T28" fmla="*/ 164 w 771"/>
              <a:gd name="T29" fmla="*/ 0 h 782"/>
              <a:gd name="T30" fmla="*/ 608 w 771"/>
              <a:gd name="T31" fmla="*/ 0 h 782"/>
              <a:gd name="T32" fmla="*/ 640 w 771"/>
              <a:gd name="T33" fmla="*/ 4 h 782"/>
              <a:gd name="T34" fmla="*/ 671 w 771"/>
              <a:gd name="T35" fmla="*/ 14 h 782"/>
              <a:gd name="T36" fmla="*/ 699 w 771"/>
              <a:gd name="T37" fmla="*/ 29 h 782"/>
              <a:gd name="T38" fmla="*/ 723 w 771"/>
              <a:gd name="T39" fmla="*/ 49 h 782"/>
              <a:gd name="T40" fmla="*/ 743 w 771"/>
              <a:gd name="T41" fmla="*/ 73 h 782"/>
              <a:gd name="T42" fmla="*/ 758 w 771"/>
              <a:gd name="T43" fmla="*/ 100 h 782"/>
              <a:gd name="T44" fmla="*/ 768 w 771"/>
              <a:gd name="T45" fmla="*/ 131 h 782"/>
              <a:gd name="T46" fmla="*/ 771 w 771"/>
              <a:gd name="T47" fmla="*/ 164 h 782"/>
              <a:gd name="T48" fmla="*/ 771 w 771"/>
              <a:gd name="T49" fmla="*/ 619 h 782"/>
              <a:gd name="T50" fmla="*/ 768 w 771"/>
              <a:gd name="T51" fmla="*/ 652 h 782"/>
              <a:gd name="T52" fmla="*/ 758 w 771"/>
              <a:gd name="T53" fmla="*/ 682 h 782"/>
              <a:gd name="T54" fmla="*/ 743 w 771"/>
              <a:gd name="T55" fmla="*/ 711 h 782"/>
              <a:gd name="T56" fmla="*/ 723 w 771"/>
              <a:gd name="T57" fmla="*/ 735 h 782"/>
              <a:gd name="T58" fmla="*/ 699 w 771"/>
              <a:gd name="T59" fmla="*/ 755 h 782"/>
              <a:gd name="T60" fmla="*/ 671 w 771"/>
              <a:gd name="T61" fmla="*/ 770 h 782"/>
              <a:gd name="T62" fmla="*/ 640 w 771"/>
              <a:gd name="T63" fmla="*/ 779 h 782"/>
              <a:gd name="T64" fmla="*/ 608 w 771"/>
              <a:gd name="T65" fmla="*/ 782 h 782"/>
              <a:gd name="T66" fmla="*/ 164 w 771"/>
              <a:gd name="T67" fmla="*/ 782 h 782"/>
              <a:gd name="T68" fmla="*/ 131 w 771"/>
              <a:gd name="T69" fmla="*/ 779 h 782"/>
              <a:gd name="T70" fmla="*/ 100 w 771"/>
              <a:gd name="T71" fmla="*/ 770 h 782"/>
              <a:gd name="T72" fmla="*/ 71 w 771"/>
              <a:gd name="T73" fmla="*/ 755 h 782"/>
              <a:gd name="T74" fmla="*/ 47 w 771"/>
              <a:gd name="T75" fmla="*/ 735 h 782"/>
              <a:gd name="T76" fmla="*/ 27 w 771"/>
              <a:gd name="T77" fmla="*/ 711 h 782"/>
              <a:gd name="T78" fmla="*/ 12 w 771"/>
              <a:gd name="T79" fmla="*/ 682 h 782"/>
              <a:gd name="T80" fmla="*/ 3 w 771"/>
              <a:gd name="T81" fmla="*/ 652 h 782"/>
              <a:gd name="T82" fmla="*/ 0 w 771"/>
              <a:gd name="T83" fmla="*/ 619 h 782"/>
              <a:gd name="T84" fmla="*/ 0 w 771"/>
              <a:gd name="T85" fmla="*/ 164 h 782"/>
              <a:gd name="T86" fmla="*/ 3 w 771"/>
              <a:gd name="T87" fmla="*/ 131 h 782"/>
              <a:gd name="T88" fmla="*/ 12 w 771"/>
              <a:gd name="T89" fmla="*/ 100 h 782"/>
              <a:gd name="T90" fmla="*/ 27 w 771"/>
              <a:gd name="T91" fmla="*/ 73 h 782"/>
              <a:gd name="T92" fmla="*/ 47 w 771"/>
              <a:gd name="T93" fmla="*/ 49 h 782"/>
              <a:gd name="T94" fmla="*/ 71 w 771"/>
              <a:gd name="T95" fmla="*/ 29 h 782"/>
              <a:gd name="T96" fmla="*/ 100 w 771"/>
              <a:gd name="T97" fmla="*/ 14 h 782"/>
              <a:gd name="T98" fmla="*/ 131 w 771"/>
              <a:gd name="T99" fmla="*/ 4 h 782"/>
              <a:gd name="T100" fmla="*/ 164 w 771"/>
              <a:gd name="T101" fmla="*/ 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1" h="782">
                <a:moveTo>
                  <a:pt x="164" y="162"/>
                </a:moveTo>
                <a:lnTo>
                  <a:pt x="161" y="162"/>
                </a:lnTo>
                <a:lnTo>
                  <a:pt x="160" y="164"/>
                </a:lnTo>
                <a:lnTo>
                  <a:pt x="160" y="619"/>
                </a:lnTo>
                <a:lnTo>
                  <a:pt x="161" y="620"/>
                </a:lnTo>
                <a:lnTo>
                  <a:pt x="163" y="621"/>
                </a:lnTo>
                <a:lnTo>
                  <a:pt x="164" y="622"/>
                </a:lnTo>
                <a:lnTo>
                  <a:pt x="608" y="622"/>
                </a:lnTo>
                <a:lnTo>
                  <a:pt x="610" y="621"/>
                </a:lnTo>
                <a:lnTo>
                  <a:pt x="610" y="619"/>
                </a:lnTo>
                <a:lnTo>
                  <a:pt x="610" y="164"/>
                </a:lnTo>
                <a:lnTo>
                  <a:pt x="610" y="162"/>
                </a:lnTo>
                <a:lnTo>
                  <a:pt x="608" y="162"/>
                </a:lnTo>
                <a:lnTo>
                  <a:pt x="164" y="162"/>
                </a:lnTo>
                <a:close/>
                <a:moveTo>
                  <a:pt x="164" y="0"/>
                </a:moveTo>
                <a:lnTo>
                  <a:pt x="608" y="0"/>
                </a:lnTo>
                <a:lnTo>
                  <a:pt x="640" y="4"/>
                </a:lnTo>
                <a:lnTo>
                  <a:pt x="671" y="14"/>
                </a:lnTo>
                <a:lnTo>
                  <a:pt x="699" y="29"/>
                </a:lnTo>
                <a:lnTo>
                  <a:pt x="723" y="49"/>
                </a:lnTo>
                <a:lnTo>
                  <a:pt x="743" y="73"/>
                </a:lnTo>
                <a:lnTo>
                  <a:pt x="758" y="100"/>
                </a:lnTo>
                <a:lnTo>
                  <a:pt x="768" y="131"/>
                </a:lnTo>
                <a:lnTo>
                  <a:pt x="771" y="164"/>
                </a:lnTo>
                <a:lnTo>
                  <a:pt x="771" y="619"/>
                </a:lnTo>
                <a:lnTo>
                  <a:pt x="768" y="652"/>
                </a:lnTo>
                <a:lnTo>
                  <a:pt x="758" y="682"/>
                </a:lnTo>
                <a:lnTo>
                  <a:pt x="743" y="711"/>
                </a:lnTo>
                <a:lnTo>
                  <a:pt x="723" y="735"/>
                </a:lnTo>
                <a:lnTo>
                  <a:pt x="699" y="755"/>
                </a:lnTo>
                <a:lnTo>
                  <a:pt x="671" y="770"/>
                </a:lnTo>
                <a:lnTo>
                  <a:pt x="640" y="779"/>
                </a:lnTo>
                <a:lnTo>
                  <a:pt x="608" y="782"/>
                </a:lnTo>
                <a:lnTo>
                  <a:pt x="164" y="782"/>
                </a:lnTo>
                <a:lnTo>
                  <a:pt x="131" y="779"/>
                </a:lnTo>
                <a:lnTo>
                  <a:pt x="100" y="770"/>
                </a:lnTo>
                <a:lnTo>
                  <a:pt x="71" y="755"/>
                </a:lnTo>
                <a:lnTo>
                  <a:pt x="47" y="735"/>
                </a:lnTo>
                <a:lnTo>
                  <a:pt x="27" y="711"/>
                </a:lnTo>
                <a:lnTo>
                  <a:pt x="12" y="682"/>
                </a:lnTo>
                <a:lnTo>
                  <a:pt x="3" y="652"/>
                </a:lnTo>
                <a:lnTo>
                  <a:pt x="0" y="619"/>
                </a:lnTo>
                <a:lnTo>
                  <a:pt x="0" y="164"/>
                </a:lnTo>
                <a:lnTo>
                  <a:pt x="3" y="131"/>
                </a:lnTo>
                <a:lnTo>
                  <a:pt x="12" y="100"/>
                </a:lnTo>
                <a:lnTo>
                  <a:pt x="27" y="73"/>
                </a:lnTo>
                <a:lnTo>
                  <a:pt x="47" y="49"/>
                </a:lnTo>
                <a:lnTo>
                  <a:pt x="71" y="29"/>
                </a:lnTo>
                <a:lnTo>
                  <a:pt x="100" y="14"/>
                </a:lnTo>
                <a:lnTo>
                  <a:pt x="131" y="4"/>
                </a:lnTo>
                <a:lnTo>
                  <a:pt x="164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Freeform 28"/>
          <p:cNvSpPr>
            <a:spLocks noEditPoints="1"/>
          </p:cNvSpPr>
          <p:nvPr/>
        </p:nvSpPr>
        <p:spPr bwMode="auto">
          <a:xfrm>
            <a:off x="6248185" y="2680771"/>
            <a:ext cx="98599" cy="100648"/>
          </a:xfrm>
          <a:custGeom>
            <a:avLst/>
            <a:gdLst>
              <a:gd name="T0" fmla="*/ 164 w 772"/>
              <a:gd name="T1" fmla="*/ 162 h 782"/>
              <a:gd name="T2" fmla="*/ 163 w 772"/>
              <a:gd name="T3" fmla="*/ 162 h 782"/>
              <a:gd name="T4" fmla="*/ 162 w 772"/>
              <a:gd name="T5" fmla="*/ 163 h 782"/>
              <a:gd name="T6" fmla="*/ 162 w 772"/>
              <a:gd name="T7" fmla="*/ 164 h 782"/>
              <a:gd name="T8" fmla="*/ 162 w 772"/>
              <a:gd name="T9" fmla="*/ 620 h 782"/>
              <a:gd name="T10" fmla="*/ 162 w 772"/>
              <a:gd name="T11" fmla="*/ 621 h 782"/>
              <a:gd name="T12" fmla="*/ 163 w 772"/>
              <a:gd name="T13" fmla="*/ 621 h 782"/>
              <a:gd name="T14" fmla="*/ 164 w 772"/>
              <a:gd name="T15" fmla="*/ 622 h 782"/>
              <a:gd name="T16" fmla="*/ 608 w 772"/>
              <a:gd name="T17" fmla="*/ 622 h 782"/>
              <a:gd name="T18" fmla="*/ 609 w 772"/>
              <a:gd name="T19" fmla="*/ 621 h 782"/>
              <a:gd name="T20" fmla="*/ 610 w 772"/>
              <a:gd name="T21" fmla="*/ 621 h 782"/>
              <a:gd name="T22" fmla="*/ 611 w 772"/>
              <a:gd name="T23" fmla="*/ 620 h 782"/>
              <a:gd name="T24" fmla="*/ 611 w 772"/>
              <a:gd name="T25" fmla="*/ 164 h 782"/>
              <a:gd name="T26" fmla="*/ 610 w 772"/>
              <a:gd name="T27" fmla="*/ 163 h 782"/>
              <a:gd name="T28" fmla="*/ 609 w 772"/>
              <a:gd name="T29" fmla="*/ 162 h 782"/>
              <a:gd name="T30" fmla="*/ 608 w 772"/>
              <a:gd name="T31" fmla="*/ 162 h 782"/>
              <a:gd name="T32" fmla="*/ 164 w 772"/>
              <a:gd name="T33" fmla="*/ 162 h 782"/>
              <a:gd name="T34" fmla="*/ 164 w 772"/>
              <a:gd name="T35" fmla="*/ 0 h 782"/>
              <a:gd name="T36" fmla="*/ 608 w 772"/>
              <a:gd name="T37" fmla="*/ 0 h 782"/>
              <a:gd name="T38" fmla="*/ 641 w 772"/>
              <a:gd name="T39" fmla="*/ 4 h 782"/>
              <a:gd name="T40" fmla="*/ 672 w 772"/>
              <a:gd name="T41" fmla="*/ 14 h 782"/>
              <a:gd name="T42" fmla="*/ 700 w 772"/>
              <a:gd name="T43" fmla="*/ 29 h 782"/>
              <a:gd name="T44" fmla="*/ 724 w 772"/>
              <a:gd name="T45" fmla="*/ 49 h 782"/>
              <a:gd name="T46" fmla="*/ 744 w 772"/>
              <a:gd name="T47" fmla="*/ 73 h 782"/>
              <a:gd name="T48" fmla="*/ 760 w 772"/>
              <a:gd name="T49" fmla="*/ 100 h 782"/>
              <a:gd name="T50" fmla="*/ 768 w 772"/>
              <a:gd name="T51" fmla="*/ 131 h 782"/>
              <a:gd name="T52" fmla="*/ 772 w 772"/>
              <a:gd name="T53" fmla="*/ 164 h 782"/>
              <a:gd name="T54" fmla="*/ 772 w 772"/>
              <a:gd name="T55" fmla="*/ 620 h 782"/>
              <a:gd name="T56" fmla="*/ 768 w 772"/>
              <a:gd name="T57" fmla="*/ 652 h 782"/>
              <a:gd name="T58" fmla="*/ 760 w 772"/>
              <a:gd name="T59" fmla="*/ 682 h 782"/>
              <a:gd name="T60" fmla="*/ 744 w 772"/>
              <a:gd name="T61" fmla="*/ 711 h 782"/>
              <a:gd name="T62" fmla="*/ 724 w 772"/>
              <a:gd name="T63" fmla="*/ 735 h 782"/>
              <a:gd name="T64" fmla="*/ 700 w 772"/>
              <a:gd name="T65" fmla="*/ 755 h 782"/>
              <a:gd name="T66" fmla="*/ 672 w 772"/>
              <a:gd name="T67" fmla="*/ 770 h 782"/>
              <a:gd name="T68" fmla="*/ 641 w 772"/>
              <a:gd name="T69" fmla="*/ 779 h 782"/>
              <a:gd name="T70" fmla="*/ 608 w 772"/>
              <a:gd name="T71" fmla="*/ 782 h 782"/>
              <a:gd name="T72" fmla="*/ 164 w 772"/>
              <a:gd name="T73" fmla="*/ 782 h 782"/>
              <a:gd name="T74" fmla="*/ 131 w 772"/>
              <a:gd name="T75" fmla="*/ 779 h 782"/>
              <a:gd name="T76" fmla="*/ 100 w 772"/>
              <a:gd name="T77" fmla="*/ 770 h 782"/>
              <a:gd name="T78" fmla="*/ 73 w 772"/>
              <a:gd name="T79" fmla="*/ 755 h 782"/>
              <a:gd name="T80" fmla="*/ 49 w 772"/>
              <a:gd name="T81" fmla="*/ 735 h 782"/>
              <a:gd name="T82" fmla="*/ 28 w 772"/>
              <a:gd name="T83" fmla="*/ 711 h 782"/>
              <a:gd name="T84" fmla="*/ 14 w 772"/>
              <a:gd name="T85" fmla="*/ 682 h 782"/>
              <a:gd name="T86" fmla="*/ 4 w 772"/>
              <a:gd name="T87" fmla="*/ 652 h 782"/>
              <a:gd name="T88" fmla="*/ 0 w 772"/>
              <a:gd name="T89" fmla="*/ 620 h 782"/>
              <a:gd name="T90" fmla="*/ 0 w 772"/>
              <a:gd name="T91" fmla="*/ 164 h 782"/>
              <a:gd name="T92" fmla="*/ 4 w 772"/>
              <a:gd name="T93" fmla="*/ 131 h 782"/>
              <a:gd name="T94" fmla="*/ 14 w 772"/>
              <a:gd name="T95" fmla="*/ 100 h 782"/>
              <a:gd name="T96" fmla="*/ 28 w 772"/>
              <a:gd name="T97" fmla="*/ 73 h 782"/>
              <a:gd name="T98" fmla="*/ 49 w 772"/>
              <a:gd name="T99" fmla="*/ 49 h 782"/>
              <a:gd name="T100" fmla="*/ 73 w 772"/>
              <a:gd name="T101" fmla="*/ 29 h 782"/>
              <a:gd name="T102" fmla="*/ 100 w 772"/>
              <a:gd name="T103" fmla="*/ 14 h 782"/>
              <a:gd name="T104" fmla="*/ 131 w 772"/>
              <a:gd name="T105" fmla="*/ 4 h 782"/>
              <a:gd name="T106" fmla="*/ 164 w 772"/>
              <a:gd name="T107" fmla="*/ 0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72" h="782">
                <a:moveTo>
                  <a:pt x="164" y="162"/>
                </a:moveTo>
                <a:lnTo>
                  <a:pt x="163" y="162"/>
                </a:lnTo>
                <a:lnTo>
                  <a:pt x="162" y="163"/>
                </a:lnTo>
                <a:lnTo>
                  <a:pt x="162" y="164"/>
                </a:lnTo>
                <a:lnTo>
                  <a:pt x="162" y="620"/>
                </a:lnTo>
                <a:lnTo>
                  <a:pt x="162" y="621"/>
                </a:lnTo>
                <a:lnTo>
                  <a:pt x="163" y="621"/>
                </a:lnTo>
                <a:lnTo>
                  <a:pt x="164" y="622"/>
                </a:lnTo>
                <a:lnTo>
                  <a:pt x="608" y="622"/>
                </a:lnTo>
                <a:lnTo>
                  <a:pt x="609" y="621"/>
                </a:lnTo>
                <a:lnTo>
                  <a:pt x="610" y="621"/>
                </a:lnTo>
                <a:lnTo>
                  <a:pt x="611" y="620"/>
                </a:lnTo>
                <a:lnTo>
                  <a:pt x="611" y="164"/>
                </a:lnTo>
                <a:lnTo>
                  <a:pt x="610" y="163"/>
                </a:lnTo>
                <a:lnTo>
                  <a:pt x="609" y="162"/>
                </a:lnTo>
                <a:lnTo>
                  <a:pt x="608" y="162"/>
                </a:lnTo>
                <a:lnTo>
                  <a:pt x="164" y="162"/>
                </a:lnTo>
                <a:close/>
                <a:moveTo>
                  <a:pt x="164" y="0"/>
                </a:moveTo>
                <a:lnTo>
                  <a:pt x="608" y="0"/>
                </a:lnTo>
                <a:lnTo>
                  <a:pt x="641" y="4"/>
                </a:lnTo>
                <a:lnTo>
                  <a:pt x="672" y="14"/>
                </a:lnTo>
                <a:lnTo>
                  <a:pt x="700" y="29"/>
                </a:lnTo>
                <a:lnTo>
                  <a:pt x="724" y="49"/>
                </a:lnTo>
                <a:lnTo>
                  <a:pt x="744" y="73"/>
                </a:lnTo>
                <a:lnTo>
                  <a:pt x="760" y="100"/>
                </a:lnTo>
                <a:lnTo>
                  <a:pt x="768" y="131"/>
                </a:lnTo>
                <a:lnTo>
                  <a:pt x="772" y="164"/>
                </a:lnTo>
                <a:lnTo>
                  <a:pt x="772" y="620"/>
                </a:lnTo>
                <a:lnTo>
                  <a:pt x="768" y="652"/>
                </a:lnTo>
                <a:lnTo>
                  <a:pt x="760" y="682"/>
                </a:lnTo>
                <a:lnTo>
                  <a:pt x="744" y="711"/>
                </a:lnTo>
                <a:lnTo>
                  <a:pt x="724" y="735"/>
                </a:lnTo>
                <a:lnTo>
                  <a:pt x="700" y="755"/>
                </a:lnTo>
                <a:lnTo>
                  <a:pt x="672" y="770"/>
                </a:lnTo>
                <a:lnTo>
                  <a:pt x="641" y="779"/>
                </a:lnTo>
                <a:lnTo>
                  <a:pt x="608" y="782"/>
                </a:lnTo>
                <a:lnTo>
                  <a:pt x="164" y="782"/>
                </a:lnTo>
                <a:lnTo>
                  <a:pt x="131" y="779"/>
                </a:lnTo>
                <a:lnTo>
                  <a:pt x="100" y="770"/>
                </a:lnTo>
                <a:lnTo>
                  <a:pt x="73" y="755"/>
                </a:lnTo>
                <a:lnTo>
                  <a:pt x="49" y="735"/>
                </a:lnTo>
                <a:lnTo>
                  <a:pt x="28" y="711"/>
                </a:lnTo>
                <a:lnTo>
                  <a:pt x="14" y="682"/>
                </a:lnTo>
                <a:lnTo>
                  <a:pt x="4" y="652"/>
                </a:lnTo>
                <a:lnTo>
                  <a:pt x="0" y="620"/>
                </a:lnTo>
                <a:lnTo>
                  <a:pt x="0" y="164"/>
                </a:lnTo>
                <a:lnTo>
                  <a:pt x="4" y="131"/>
                </a:lnTo>
                <a:lnTo>
                  <a:pt x="14" y="100"/>
                </a:lnTo>
                <a:lnTo>
                  <a:pt x="28" y="73"/>
                </a:lnTo>
                <a:lnTo>
                  <a:pt x="49" y="49"/>
                </a:lnTo>
                <a:lnTo>
                  <a:pt x="73" y="29"/>
                </a:lnTo>
                <a:lnTo>
                  <a:pt x="100" y="14"/>
                </a:lnTo>
                <a:lnTo>
                  <a:pt x="131" y="4"/>
                </a:lnTo>
                <a:lnTo>
                  <a:pt x="164" y="0"/>
                </a:lnTo>
                <a:close/>
              </a:path>
            </a:pathLst>
          </a:custGeom>
          <a:solidFill>
            <a:srgbClr val="3B8A97"/>
          </a:solidFill>
          <a:ln w="0">
            <a:noFill/>
            <a:prstDash val="solid"/>
            <a:round/>
          </a:ln>
        </p:spPr>
        <p:txBody>
          <a:bodyPr vert="horz" wrap="square" lIns="91440" tIns="45721" rIns="91440" bIns="45721" numCol="1" anchor="t" anchorCtr="0" compatLnSpc="1"/>
          <a:lstStyle/>
          <a:p>
            <a:pPr defTabSz="882015"/>
            <a:endParaRPr lang="es-SV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8" name="出自【趣你的PPT】(微信:qunideppt)：最优质的PPT资源库"/>
          <p:cNvSpPr txBox="1"/>
          <p:nvPr/>
        </p:nvSpPr>
        <p:spPr>
          <a:xfrm>
            <a:off x="4940491" y="1177593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9" name="出自【趣你的PPT】(微信:qunideppt)：最优质的PPT资源库"/>
          <p:cNvSpPr txBox="1"/>
          <p:nvPr/>
        </p:nvSpPr>
        <p:spPr>
          <a:xfrm>
            <a:off x="5174124" y="1463498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 Placeholder 2"/>
          <p:cNvSpPr txBox="1"/>
          <p:nvPr/>
        </p:nvSpPr>
        <p:spPr>
          <a:xfrm>
            <a:off x="8446076" y="295374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26" name="TextBox 104"/>
          <p:cNvSpPr txBox="1"/>
          <p:nvPr/>
        </p:nvSpPr>
        <p:spPr>
          <a:xfrm>
            <a:off x="8521544" y="3293023"/>
            <a:ext cx="23583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7" name="出自【趣你的PPT】(微信:qunideppt)：最优质的PPT资源库"/>
          <p:cNvSpPr txBox="1"/>
          <p:nvPr/>
        </p:nvSpPr>
        <p:spPr>
          <a:xfrm>
            <a:off x="1291426" y="3007117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8" name="出自【趣你的PPT】(微信:qunideppt)：最优质的PPT资源库"/>
          <p:cNvSpPr txBox="1"/>
          <p:nvPr/>
        </p:nvSpPr>
        <p:spPr>
          <a:xfrm>
            <a:off x="1754610" y="3293022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9" name="出自【趣你的PPT】(微信:qunideppt)：最优质的PPT资源库"/>
          <p:cNvSpPr txBox="1"/>
          <p:nvPr/>
        </p:nvSpPr>
        <p:spPr>
          <a:xfrm>
            <a:off x="593293" y="4739015"/>
            <a:ext cx="2338080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0" name="出自【趣你的PPT】(微信:qunideppt)：最优质的PPT资源库"/>
          <p:cNvSpPr txBox="1"/>
          <p:nvPr/>
        </p:nvSpPr>
        <p:spPr>
          <a:xfrm>
            <a:off x="1056477" y="5024920"/>
            <a:ext cx="1874896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1" name="Text Placeholder 2"/>
          <p:cNvSpPr txBox="1"/>
          <p:nvPr/>
        </p:nvSpPr>
        <p:spPr>
          <a:xfrm>
            <a:off x="9262046" y="474004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32" name="TextBox 104"/>
          <p:cNvSpPr txBox="1"/>
          <p:nvPr/>
        </p:nvSpPr>
        <p:spPr>
          <a:xfrm>
            <a:off x="9337514" y="5079318"/>
            <a:ext cx="23583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出自【趣你的PPT】(微信:qunideppt)：最优质的PPT资源库"/>
          <p:cNvSpPr/>
          <p:nvPr/>
        </p:nvSpPr>
        <p:spPr>
          <a:xfrm>
            <a:off x="1327527" y="3039372"/>
            <a:ext cx="1786082" cy="1410065"/>
          </a:xfrm>
          <a:prstGeom prst="roundRect">
            <a:avLst/>
          </a:prstGeom>
          <a:noFill/>
          <a:ln w="63500">
            <a:solidFill>
              <a:srgbClr val="3B8A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>
          <a:xfrm>
            <a:off x="3901707" y="3039372"/>
            <a:ext cx="1786082" cy="1410065"/>
          </a:xfrm>
          <a:prstGeom prst="roundRect">
            <a:avLst/>
          </a:prstGeom>
          <a:noFill/>
          <a:ln w="63500">
            <a:solidFill>
              <a:srgbClr val="3272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 bwMode="auto">
          <a:xfrm flipH="1">
            <a:off x="2183796" y="4607209"/>
            <a:ext cx="2084808" cy="759748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 bwMode="auto">
          <a:xfrm rot="10800000">
            <a:off x="4800463" y="2141994"/>
            <a:ext cx="2084808" cy="759748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6480563" y="3039372"/>
            <a:ext cx="1786082" cy="1410065"/>
          </a:xfrm>
          <a:prstGeom prst="roundRect">
            <a:avLst/>
          </a:prstGeom>
          <a:noFill/>
          <a:ln w="63500">
            <a:solidFill>
              <a:srgbClr val="3B8A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9060103" y="3039372"/>
            <a:ext cx="1786082" cy="1410065"/>
          </a:xfrm>
          <a:prstGeom prst="roundRect">
            <a:avLst/>
          </a:prstGeom>
          <a:noFill/>
          <a:ln w="63500">
            <a:solidFill>
              <a:srgbClr val="3272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 flipH="1">
            <a:off x="7329492" y="4607209"/>
            <a:ext cx="2084808" cy="759748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出自【趣你的PPT】(微信:qunideppt)：最优质的PPT资源库"/>
          <p:cNvSpPr/>
          <p:nvPr/>
        </p:nvSpPr>
        <p:spPr bwMode="auto">
          <a:xfrm>
            <a:off x="1965940" y="3775761"/>
            <a:ext cx="559068" cy="255970"/>
          </a:xfrm>
          <a:custGeom>
            <a:avLst/>
            <a:gdLst>
              <a:gd name="T0" fmla="*/ 119 w 218"/>
              <a:gd name="T1" fmla="*/ 26 h 100"/>
              <a:gd name="T2" fmla="*/ 99 w 218"/>
              <a:gd name="T3" fmla="*/ 26 h 100"/>
              <a:gd name="T4" fmla="*/ 73 w 218"/>
              <a:gd name="T5" fmla="*/ 0 h 100"/>
              <a:gd name="T6" fmla="*/ 0 w 218"/>
              <a:gd name="T7" fmla="*/ 0 h 100"/>
              <a:gd name="T8" fmla="*/ 0 w 218"/>
              <a:gd name="T9" fmla="*/ 70 h 100"/>
              <a:gd name="T10" fmla="*/ 29 w 218"/>
              <a:gd name="T11" fmla="*/ 100 h 100"/>
              <a:gd name="T12" fmla="*/ 189 w 218"/>
              <a:gd name="T13" fmla="*/ 100 h 100"/>
              <a:gd name="T14" fmla="*/ 218 w 218"/>
              <a:gd name="T15" fmla="*/ 70 h 100"/>
              <a:gd name="T16" fmla="*/ 218 w 218"/>
              <a:gd name="T17" fmla="*/ 0 h 100"/>
              <a:gd name="T18" fmla="*/ 145 w 218"/>
              <a:gd name="T19" fmla="*/ 0 h 100"/>
              <a:gd name="T20" fmla="*/ 119 w 218"/>
              <a:gd name="T21" fmla="*/ 26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8" h="100">
                <a:moveTo>
                  <a:pt x="119" y="26"/>
                </a:moveTo>
                <a:cubicBezTo>
                  <a:pt x="99" y="26"/>
                  <a:pt x="99" y="26"/>
                  <a:pt x="99" y="26"/>
                </a:cubicBezTo>
                <a:cubicBezTo>
                  <a:pt x="85" y="26"/>
                  <a:pt x="73" y="14"/>
                  <a:pt x="7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86"/>
                  <a:pt x="13" y="100"/>
                  <a:pt x="29" y="100"/>
                </a:cubicBezTo>
                <a:cubicBezTo>
                  <a:pt x="189" y="100"/>
                  <a:pt x="189" y="100"/>
                  <a:pt x="189" y="100"/>
                </a:cubicBezTo>
                <a:cubicBezTo>
                  <a:pt x="205" y="100"/>
                  <a:pt x="218" y="86"/>
                  <a:pt x="218" y="70"/>
                </a:cubicBezTo>
                <a:cubicBezTo>
                  <a:pt x="218" y="0"/>
                  <a:pt x="218" y="0"/>
                  <a:pt x="218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45" y="14"/>
                  <a:pt x="133" y="26"/>
                  <a:pt x="119" y="26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1943448" y="3478020"/>
            <a:ext cx="604050" cy="336297"/>
          </a:xfrm>
          <a:custGeom>
            <a:avLst/>
            <a:gdLst>
              <a:gd name="T0" fmla="*/ 204 w 236"/>
              <a:gd name="T1" fmla="*/ 44 h 131"/>
              <a:gd name="T2" fmla="*/ 163 w 236"/>
              <a:gd name="T3" fmla="*/ 44 h 131"/>
              <a:gd name="T4" fmla="*/ 163 w 236"/>
              <a:gd name="T5" fmla="*/ 30 h 131"/>
              <a:gd name="T6" fmla="*/ 133 w 236"/>
              <a:gd name="T7" fmla="*/ 0 h 131"/>
              <a:gd name="T8" fmla="*/ 103 w 236"/>
              <a:gd name="T9" fmla="*/ 0 h 131"/>
              <a:gd name="T10" fmla="*/ 73 w 236"/>
              <a:gd name="T11" fmla="*/ 30 h 131"/>
              <a:gd name="T12" fmla="*/ 73 w 236"/>
              <a:gd name="T13" fmla="*/ 44 h 131"/>
              <a:gd name="T14" fmla="*/ 32 w 236"/>
              <a:gd name="T15" fmla="*/ 44 h 131"/>
              <a:gd name="T16" fmla="*/ 0 w 236"/>
              <a:gd name="T17" fmla="*/ 75 h 131"/>
              <a:gd name="T18" fmla="*/ 0 w 236"/>
              <a:gd name="T19" fmla="*/ 106 h 131"/>
              <a:gd name="T20" fmla="*/ 92 w 236"/>
              <a:gd name="T21" fmla="*/ 106 h 131"/>
              <a:gd name="T22" fmla="*/ 92 w 236"/>
              <a:gd name="T23" fmla="*/ 115 h 131"/>
              <a:gd name="T24" fmla="*/ 108 w 236"/>
              <a:gd name="T25" fmla="*/ 131 h 131"/>
              <a:gd name="T26" fmla="*/ 128 w 236"/>
              <a:gd name="T27" fmla="*/ 131 h 131"/>
              <a:gd name="T28" fmla="*/ 144 w 236"/>
              <a:gd name="T29" fmla="*/ 115 h 131"/>
              <a:gd name="T30" fmla="*/ 144 w 236"/>
              <a:gd name="T31" fmla="*/ 106 h 131"/>
              <a:gd name="T32" fmla="*/ 236 w 236"/>
              <a:gd name="T33" fmla="*/ 106 h 131"/>
              <a:gd name="T34" fmla="*/ 236 w 236"/>
              <a:gd name="T35" fmla="*/ 75 h 131"/>
              <a:gd name="T36" fmla="*/ 204 w 236"/>
              <a:gd name="T37" fmla="*/ 44 h 131"/>
              <a:gd name="T38" fmla="*/ 92 w 236"/>
              <a:gd name="T39" fmla="*/ 30 h 131"/>
              <a:gd name="T40" fmla="*/ 103 w 236"/>
              <a:gd name="T41" fmla="*/ 19 h 131"/>
              <a:gd name="T42" fmla="*/ 133 w 236"/>
              <a:gd name="T43" fmla="*/ 19 h 131"/>
              <a:gd name="T44" fmla="*/ 144 w 236"/>
              <a:gd name="T45" fmla="*/ 30 h 131"/>
              <a:gd name="T46" fmla="*/ 144 w 236"/>
              <a:gd name="T47" fmla="*/ 44 h 131"/>
              <a:gd name="T48" fmla="*/ 92 w 236"/>
              <a:gd name="T49" fmla="*/ 44 h 131"/>
              <a:gd name="T50" fmla="*/ 92 w 236"/>
              <a:gd name="T51" fmla="*/ 3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131">
                <a:moveTo>
                  <a:pt x="204" y="44"/>
                </a:moveTo>
                <a:cubicBezTo>
                  <a:pt x="163" y="44"/>
                  <a:pt x="163" y="44"/>
                  <a:pt x="163" y="44"/>
                </a:cubicBezTo>
                <a:cubicBezTo>
                  <a:pt x="163" y="30"/>
                  <a:pt x="163" y="30"/>
                  <a:pt x="163" y="30"/>
                </a:cubicBezTo>
                <a:cubicBezTo>
                  <a:pt x="163" y="14"/>
                  <a:pt x="150" y="0"/>
                  <a:pt x="13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86" y="0"/>
                  <a:pt x="73" y="14"/>
                  <a:pt x="73" y="30"/>
                </a:cubicBezTo>
                <a:cubicBezTo>
                  <a:pt x="73" y="44"/>
                  <a:pt x="73" y="44"/>
                  <a:pt x="73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15" y="44"/>
                  <a:pt x="0" y="58"/>
                  <a:pt x="0" y="75"/>
                </a:cubicBezTo>
                <a:cubicBezTo>
                  <a:pt x="0" y="106"/>
                  <a:pt x="0" y="106"/>
                  <a:pt x="0" y="106"/>
                </a:cubicBezTo>
                <a:cubicBezTo>
                  <a:pt x="92" y="106"/>
                  <a:pt x="92" y="106"/>
                  <a:pt x="92" y="106"/>
                </a:cubicBezTo>
                <a:cubicBezTo>
                  <a:pt x="92" y="115"/>
                  <a:pt x="92" y="115"/>
                  <a:pt x="92" y="115"/>
                </a:cubicBezTo>
                <a:cubicBezTo>
                  <a:pt x="92" y="124"/>
                  <a:pt x="99" y="131"/>
                  <a:pt x="108" y="131"/>
                </a:cubicBezTo>
                <a:cubicBezTo>
                  <a:pt x="128" y="131"/>
                  <a:pt x="128" y="131"/>
                  <a:pt x="128" y="131"/>
                </a:cubicBezTo>
                <a:cubicBezTo>
                  <a:pt x="137" y="131"/>
                  <a:pt x="144" y="124"/>
                  <a:pt x="144" y="115"/>
                </a:cubicBezTo>
                <a:cubicBezTo>
                  <a:pt x="144" y="106"/>
                  <a:pt x="144" y="106"/>
                  <a:pt x="144" y="106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6" y="75"/>
                  <a:pt x="236" y="75"/>
                  <a:pt x="236" y="75"/>
                </a:cubicBezTo>
                <a:cubicBezTo>
                  <a:pt x="236" y="58"/>
                  <a:pt x="221" y="44"/>
                  <a:pt x="204" y="44"/>
                </a:cubicBezTo>
                <a:close/>
                <a:moveTo>
                  <a:pt x="92" y="30"/>
                </a:moveTo>
                <a:cubicBezTo>
                  <a:pt x="92" y="24"/>
                  <a:pt x="97" y="19"/>
                  <a:pt x="103" y="19"/>
                </a:cubicBezTo>
                <a:cubicBezTo>
                  <a:pt x="133" y="19"/>
                  <a:pt x="133" y="19"/>
                  <a:pt x="133" y="19"/>
                </a:cubicBezTo>
                <a:cubicBezTo>
                  <a:pt x="139" y="19"/>
                  <a:pt x="144" y="24"/>
                  <a:pt x="144" y="30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92" y="44"/>
                  <a:pt x="92" y="44"/>
                  <a:pt x="92" y="44"/>
                </a:cubicBezTo>
                <a:lnTo>
                  <a:pt x="92" y="30"/>
                </a:lnTo>
                <a:close/>
              </a:path>
            </a:pathLst>
          </a:custGeom>
          <a:solidFill>
            <a:srgbClr val="3B8A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519748" y="3463351"/>
            <a:ext cx="576717" cy="578011"/>
          </a:xfrm>
          <a:custGeom>
            <a:avLst/>
            <a:gdLst>
              <a:gd name="T0" fmla="*/ 142 w 186"/>
              <a:gd name="T1" fmla="*/ 155 h 186"/>
              <a:gd name="T2" fmla="*/ 125 w 186"/>
              <a:gd name="T3" fmla="*/ 165 h 186"/>
              <a:gd name="T4" fmla="*/ 131 w 186"/>
              <a:gd name="T5" fmla="*/ 156 h 186"/>
              <a:gd name="T6" fmla="*/ 121 w 186"/>
              <a:gd name="T7" fmla="*/ 157 h 186"/>
              <a:gd name="T8" fmla="*/ 114 w 186"/>
              <a:gd name="T9" fmla="*/ 156 h 186"/>
              <a:gd name="T10" fmla="*/ 93 w 186"/>
              <a:gd name="T11" fmla="*/ 172 h 186"/>
              <a:gd name="T12" fmla="*/ 60 w 186"/>
              <a:gd name="T13" fmla="*/ 131 h 186"/>
              <a:gd name="T14" fmla="*/ 76 w 186"/>
              <a:gd name="T15" fmla="*/ 131 h 186"/>
              <a:gd name="T16" fmla="*/ 72 w 186"/>
              <a:gd name="T17" fmla="*/ 120 h 186"/>
              <a:gd name="T18" fmla="*/ 71 w 186"/>
              <a:gd name="T19" fmla="*/ 117 h 186"/>
              <a:gd name="T20" fmla="*/ 57 w 186"/>
              <a:gd name="T21" fmla="*/ 117 h 186"/>
              <a:gd name="T22" fmla="*/ 56 w 186"/>
              <a:gd name="T23" fmla="*/ 93 h 186"/>
              <a:gd name="T24" fmla="*/ 57 w 186"/>
              <a:gd name="T25" fmla="*/ 72 h 186"/>
              <a:gd name="T26" fmla="*/ 81 w 186"/>
              <a:gd name="T27" fmla="*/ 72 h 186"/>
              <a:gd name="T28" fmla="*/ 98 w 186"/>
              <a:gd name="T29" fmla="*/ 58 h 186"/>
              <a:gd name="T30" fmla="*/ 60 w 186"/>
              <a:gd name="T31" fmla="*/ 58 h 186"/>
              <a:gd name="T32" fmla="*/ 93 w 186"/>
              <a:gd name="T33" fmla="*/ 14 h 186"/>
              <a:gd name="T34" fmla="*/ 125 w 186"/>
              <a:gd name="T35" fmla="*/ 53 h 186"/>
              <a:gd name="T36" fmla="*/ 140 w 186"/>
              <a:gd name="T37" fmla="*/ 56 h 186"/>
              <a:gd name="T38" fmla="*/ 125 w 186"/>
              <a:gd name="T39" fmla="*/ 21 h 186"/>
              <a:gd name="T40" fmla="*/ 164 w 186"/>
              <a:gd name="T41" fmla="*/ 58 h 186"/>
              <a:gd name="T42" fmla="*/ 145 w 186"/>
              <a:gd name="T43" fmla="*/ 58 h 186"/>
              <a:gd name="T44" fmla="*/ 162 w 186"/>
              <a:gd name="T45" fmla="*/ 72 h 186"/>
              <a:gd name="T46" fmla="*/ 169 w 186"/>
              <a:gd name="T47" fmla="*/ 72 h 186"/>
              <a:gd name="T48" fmla="*/ 172 w 186"/>
              <a:gd name="T49" fmla="*/ 93 h 186"/>
              <a:gd name="T50" fmla="*/ 172 w 186"/>
              <a:gd name="T51" fmla="*/ 94 h 186"/>
              <a:gd name="T52" fmla="*/ 170 w 186"/>
              <a:gd name="T53" fmla="*/ 123 h 186"/>
              <a:gd name="T54" fmla="*/ 178 w 186"/>
              <a:gd name="T55" fmla="*/ 131 h 186"/>
              <a:gd name="T56" fmla="*/ 178 w 186"/>
              <a:gd name="T57" fmla="*/ 131 h 186"/>
              <a:gd name="T58" fmla="*/ 179 w 186"/>
              <a:gd name="T59" fmla="*/ 131 h 186"/>
              <a:gd name="T60" fmla="*/ 179 w 186"/>
              <a:gd name="T61" fmla="*/ 128 h 186"/>
              <a:gd name="T62" fmla="*/ 186 w 186"/>
              <a:gd name="T63" fmla="*/ 93 h 186"/>
              <a:gd name="T64" fmla="*/ 93 w 186"/>
              <a:gd name="T65" fmla="*/ 0 h 186"/>
              <a:gd name="T66" fmla="*/ 0 w 186"/>
              <a:gd name="T67" fmla="*/ 93 h 186"/>
              <a:gd name="T68" fmla="*/ 93 w 186"/>
              <a:gd name="T69" fmla="*/ 186 h 186"/>
              <a:gd name="T70" fmla="*/ 151 w 186"/>
              <a:gd name="T71" fmla="*/ 166 h 186"/>
              <a:gd name="T72" fmla="*/ 142 w 186"/>
              <a:gd name="T73" fmla="*/ 155 h 186"/>
              <a:gd name="T74" fmla="*/ 61 w 186"/>
              <a:gd name="T75" fmla="*/ 21 h 186"/>
              <a:gd name="T76" fmla="*/ 45 w 186"/>
              <a:gd name="T77" fmla="*/ 58 h 186"/>
              <a:gd name="T78" fmla="*/ 22 w 186"/>
              <a:gd name="T79" fmla="*/ 58 h 186"/>
              <a:gd name="T80" fmla="*/ 61 w 186"/>
              <a:gd name="T81" fmla="*/ 21 h 186"/>
              <a:gd name="T82" fmla="*/ 14 w 186"/>
              <a:gd name="T83" fmla="*/ 93 h 186"/>
              <a:gd name="T84" fmla="*/ 17 w 186"/>
              <a:gd name="T85" fmla="*/ 72 h 186"/>
              <a:gd name="T86" fmla="*/ 43 w 186"/>
              <a:gd name="T87" fmla="*/ 72 h 186"/>
              <a:gd name="T88" fmla="*/ 42 w 186"/>
              <a:gd name="T89" fmla="*/ 93 h 186"/>
              <a:gd name="T90" fmla="*/ 43 w 186"/>
              <a:gd name="T91" fmla="*/ 117 h 186"/>
              <a:gd name="T92" fmla="*/ 17 w 186"/>
              <a:gd name="T93" fmla="*/ 117 h 186"/>
              <a:gd name="T94" fmla="*/ 14 w 186"/>
              <a:gd name="T95" fmla="*/ 93 h 186"/>
              <a:gd name="T96" fmla="*/ 23 w 186"/>
              <a:gd name="T97" fmla="*/ 131 h 186"/>
              <a:gd name="T98" fmla="*/ 46 w 186"/>
              <a:gd name="T99" fmla="*/ 131 h 186"/>
              <a:gd name="T100" fmla="*/ 61 w 186"/>
              <a:gd name="T101" fmla="*/ 165 h 186"/>
              <a:gd name="T102" fmla="*/ 23 w 186"/>
              <a:gd name="T103" fmla="*/ 13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86" h="186">
                <a:moveTo>
                  <a:pt x="142" y="155"/>
                </a:moveTo>
                <a:cubicBezTo>
                  <a:pt x="137" y="159"/>
                  <a:pt x="131" y="163"/>
                  <a:pt x="125" y="165"/>
                </a:cubicBezTo>
                <a:cubicBezTo>
                  <a:pt x="127" y="162"/>
                  <a:pt x="129" y="159"/>
                  <a:pt x="131" y="156"/>
                </a:cubicBezTo>
                <a:cubicBezTo>
                  <a:pt x="128" y="157"/>
                  <a:pt x="124" y="157"/>
                  <a:pt x="121" y="157"/>
                </a:cubicBezTo>
                <a:cubicBezTo>
                  <a:pt x="119" y="157"/>
                  <a:pt x="117" y="157"/>
                  <a:pt x="114" y="156"/>
                </a:cubicBezTo>
                <a:cubicBezTo>
                  <a:pt x="108" y="166"/>
                  <a:pt x="100" y="172"/>
                  <a:pt x="93" y="172"/>
                </a:cubicBezTo>
                <a:cubicBezTo>
                  <a:pt x="81" y="172"/>
                  <a:pt x="67" y="156"/>
                  <a:pt x="60" y="131"/>
                </a:cubicBezTo>
                <a:cubicBezTo>
                  <a:pt x="76" y="131"/>
                  <a:pt x="76" y="131"/>
                  <a:pt x="76" y="131"/>
                </a:cubicBezTo>
                <a:cubicBezTo>
                  <a:pt x="74" y="127"/>
                  <a:pt x="73" y="124"/>
                  <a:pt x="72" y="120"/>
                </a:cubicBezTo>
                <a:cubicBezTo>
                  <a:pt x="71" y="119"/>
                  <a:pt x="71" y="118"/>
                  <a:pt x="71" y="117"/>
                </a:cubicBezTo>
                <a:cubicBezTo>
                  <a:pt x="57" y="117"/>
                  <a:pt x="57" y="117"/>
                  <a:pt x="57" y="117"/>
                </a:cubicBezTo>
                <a:cubicBezTo>
                  <a:pt x="56" y="109"/>
                  <a:pt x="56" y="101"/>
                  <a:pt x="56" y="93"/>
                </a:cubicBezTo>
                <a:cubicBezTo>
                  <a:pt x="56" y="86"/>
                  <a:pt x="56" y="79"/>
                  <a:pt x="57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5" y="66"/>
                  <a:pt x="91" y="62"/>
                  <a:pt x="98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66" y="32"/>
                  <a:pt x="80" y="14"/>
                  <a:pt x="93" y="14"/>
                </a:cubicBezTo>
                <a:cubicBezTo>
                  <a:pt x="105" y="14"/>
                  <a:pt x="118" y="29"/>
                  <a:pt x="125" y="53"/>
                </a:cubicBezTo>
                <a:cubicBezTo>
                  <a:pt x="130" y="53"/>
                  <a:pt x="135" y="54"/>
                  <a:pt x="140" y="56"/>
                </a:cubicBezTo>
                <a:cubicBezTo>
                  <a:pt x="137" y="42"/>
                  <a:pt x="132" y="30"/>
                  <a:pt x="125" y="21"/>
                </a:cubicBezTo>
                <a:cubicBezTo>
                  <a:pt x="142" y="28"/>
                  <a:pt x="156" y="42"/>
                  <a:pt x="164" y="58"/>
                </a:cubicBezTo>
                <a:cubicBezTo>
                  <a:pt x="145" y="58"/>
                  <a:pt x="145" y="58"/>
                  <a:pt x="145" y="58"/>
                </a:cubicBezTo>
                <a:cubicBezTo>
                  <a:pt x="151" y="62"/>
                  <a:pt x="157" y="66"/>
                  <a:pt x="162" y="72"/>
                </a:cubicBezTo>
                <a:cubicBezTo>
                  <a:pt x="169" y="72"/>
                  <a:pt x="169" y="72"/>
                  <a:pt x="169" y="72"/>
                </a:cubicBezTo>
                <a:cubicBezTo>
                  <a:pt x="171" y="79"/>
                  <a:pt x="172" y="86"/>
                  <a:pt x="172" y="93"/>
                </a:cubicBezTo>
                <a:cubicBezTo>
                  <a:pt x="172" y="93"/>
                  <a:pt x="172" y="94"/>
                  <a:pt x="172" y="94"/>
                </a:cubicBezTo>
                <a:cubicBezTo>
                  <a:pt x="174" y="104"/>
                  <a:pt x="173" y="113"/>
                  <a:pt x="170" y="123"/>
                </a:cubicBezTo>
                <a:cubicBezTo>
                  <a:pt x="178" y="131"/>
                  <a:pt x="178" y="131"/>
                  <a:pt x="178" y="131"/>
                </a:cubicBezTo>
                <a:cubicBezTo>
                  <a:pt x="178" y="131"/>
                  <a:pt x="178" y="131"/>
                  <a:pt x="178" y="131"/>
                </a:cubicBezTo>
                <a:cubicBezTo>
                  <a:pt x="179" y="131"/>
                  <a:pt x="179" y="131"/>
                  <a:pt x="179" y="131"/>
                </a:cubicBezTo>
                <a:cubicBezTo>
                  <a:pt x="179" y="128"/>
                  <a:pt x="179" y="128"/>
                  <a:pt x="179" y="128"/>
                </a:cubicBezTo>
                <a:cubicBezTo>
                  <a:pt x="184" y="117"/>
                  <a:pt x="186" y="106"/>
                  <a:pt x="186" y="93"/>
                </a:cubicBezTo>
                <a:cubicBezTo>
                  <a:pt x="186" y="42"/>
                  <a:pt x="144" y="0"/>
                  <a:pt x="93" y="0"/>
                </a:cubicBezTo>
                <a:cubicBezTo>
                  <a:pt x="42" y="0"/>
                  <a:pt x="0" y="42"/>
                  <a:pt x="0" y="93"/>
                </a:cubicBezTo>
                <a:cubicBezTo>
                  <a:pt x="0" y="144"/>
                  <a:pt x="42" y="186"/>
                  <a:pt x="93" y="186"/>
                </a:cubicBezTo>
                <a:cubicBezTo>
                  <a:pt x="115" y="186"/>
                  <a:pt x="135" y="178"/>
                  <a:pt x="151" y="166"/>
                </a:cubicBezTo>
                <a:lnTo>
                  <a:pt x="142" y="155"/>
                </a:lnTo>
                <a:close/>
                <a:moveTo>
                  <a:pt x="61" y="21"/>
                </a:moveTo>
                <a:cubicBezTo>
                  <a:pt x="54" y="31"/>
                  <a:pt x="49" y="44"/>
                  <a:pt x="45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30" y="42"/>
                  <a:pt x="44" y="28"/>
                  <a:pt x="61" y="21"/>
                </a:cubicBezTo>
                <a:close/>
                <a:moveTo>
                  <a:pt x="14" y="93"/>
                </a:moveTo>
                <a:cubicBezTo>
                  <a:pt x="14" y="86"/>
                  <a:pt x="15" y="79"/>
                  <a:pt x="17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2" y="79"/>
                  <a:pt x="42" y="86"/>
                  <a:pt x="42" y="93"/>
                </a:cubicBezTo>
                <a:cubicBezTo>
                  <a:pt x="42" y="101"/>
                  <a:pt x="42" y="109"/>
                  <a:pt x="43" y="117"/>
                </a:cubicBezTo>
                <a:cubicBezTo>
                  <a:pt x="17" y="117"/>
                  <a:pt x="17" y="117"/>
                  <a:pt x="17" y="117"/>
                </a:cubicBezTo>
                <a:cubicBezTo>
                  <a:pt x="15" y="109"/>
                  <a:pt x="14" y="101"/>
                  <a:pt x="14" y="93"/>
                </a:cubicBezTo>
                <a:close/>
                <a:moveTo>
                  <a:pt x="23" y="131"/>
                </a:moveTo>
                <a:cubicBezTo>
                  <a:pt x="46" y="131"/>
                  <a:pt x="46" y="131"/>
                  <a:pt x="46" y="131"/>
                </a:cubicBezTo>
                <a:cubicBezTo>
                  <a:pt x="49" y="144"/>
                  <a:pt x="54" y="156"/>
                  <a:pt x="61" y="165"/>
                </a:cubicBezTo>
                <a:cubicBezTo>
                  <a:pt x="45" y="158"/>
                  <a:pt x="32" y="146"/>
                  <a:pt x="23" y="131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4755090" y="3650850"/>
            <a:ext cx="363358" cy="363358"/>
          </a:xfrm>
          <a:custGeom>
            <a:avLst/>
            <a:gdLst>
              <a:gd name="T0" fmla="*/ 116 w 117"/>
              <a:gd name="T1" fmla="*/ 103 h 117"/>
              <a:gd name="T2" fmla="*/ 81 w 117"/>
              <a:gd name="T3" fmla="*/ 65 h 117"/>
              <a:gd name="T4" fmla="*/ 80 w 117"/>
              <a:gd name="T5" fmla="*/ 65 h 117"/>
              <a:gd name="T6" fmla="*/ 84 w 117"/>
              <a:gd name="T7" fmla="*/ 33 h 117"/>
              <a:gd name="T8" fmla="*/ 33 w 117"/>
              <a:gd name="T9" fmla="*/ 6 h 117"/>
              <a:gd name="T10" fmla="*/ 7 w 117"/>
              <a:gd name="T11" fmla="*/ 57 h 117"/>
              <a:gd name="T12" fmla="*/ 57 w 117"/>
              <a:gd name="T13" fmla="*/ 83 h 117"/>
              <a:gd name="T14" fmla="*/ 67 w 117"/>
              <a:gd name="T15" fmla="*/ 79 h 117"/>
              <a:gd name="T16" fmla="*/ 101 w 117"/>
              <a:gd name="T17" fmla="*/ 116 h 117"/>
              <a:gd name="T18" fmla="*/ 106 w 117"/>
              <a:gd name="T19" fmla="*/ 115 h 117"/>
              <a:gd name="T20" fmla="*/ 114 w 117"/>
              <a:gd name="T21" fmla="*/ 108 h 117"/>
              <a:gd name="T22" fmla="*/ 116 w 117"/>
              <a:gd name="T23" fmla="*/ 103 h 117"/>
              <a:gd name="T24" fmla="*/ 17 w 117"/>
              <a:gd name="T25" fmla="*/ 54 h 117"/>
              <a:gd name="T26" fmla="*/ 36 w 117"/>
              <a:gd name="T27" fmla="*/ 17 h 117"/>
              <a:gd name="T28" fmla="*/ 73 w 117"/>
              <a:gd name="T29" fmla="*/ 36 h 117"/>
              <a:gd name="T30" fmla="*/ 54 w 117"/>
              <a:gd name="T31" fmla="*/ 73 h 117"/>
              <a:gd name="T32" fmla="*/ 17 w 117"/>
              <a:gd name="T33" fmla="*/ 5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7" h="117">
                <a:moveTo>
                  <a:pt x="116" y="103"/>
                </a:moveTo>
                <a:cubicBezTo>
                  <a:pt x="81" y="65"/>
                  <a:pt x="81" y="65"/>
                  <a:pt x="81" y="65"/>
                </a:cubicBezTo>
                <a:cubicBezTo>
                  <a:pt x="81" y="65"/>
                  <a:pt x="80" y="65"/>
                  <a:pt x="80" y="65"/>
                </a:cubicBezTo>
                <a:cubicBezTo>
                  <a:pt x="86" y="55"/>
                  <a:pt x="87" y="44"/>
                  <a:pt x="84" y="33"/>
                </a:cubicBezTo>
                <a:cubicBezTo>
                  <a:pt x="77" y="11"/>
                  <a:pt x="54" y="0"/>
                  <a:pt x="33" y="6"/>
                </a:cubicBezTo>
                <a:cubicBezTo>
                  <a:pt x="12" y="13"/>
                  <a:pt x="0" y="36"/>
                  <a:pt x="7" y="57"/>
                </a:cubicBezTo>
                <a:cubicBezTo>
                  <a:pt x="13" y="78"/>
                  <a:pt x="36" y="90"/>
                  <a:pt x="57" y="83"/>
                </a:cubicBezTo>
                <a:cubicBezTo>
                  <a:pt x="61" y="82"/>
                  <a:pt x="64" y="81"/>
                  <a:pt x="67" y="79"/>
                </a:cubicBezTo>
                <a:cubicBezTo>
                  <a:pt x="101" y="116"/>
                  <a:pt x="101" y="116"/>
                  <a:pt x="101" y="116"/>
                </a:cubicBezTo>
                <a:cubicBezTo>
                  <a:pt x="102" y="117"/>
                  <a:pt x="104" y="117"/>
                  <a:pt x="106" y="115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6" y="106"/>
                  <a:pt x="117" y="104"/>
                  <a:pt x="116" y="103"/>
                </a:cubicBezTo>
                <a:close/>
                <a:moveTo>
                  <a:pt x="17" y="54"/>
                </a:moveTo>
                <a:cubicBezTo>
                  <a:pt x="12" y="38"/>
                  <a:pt x="21" y="22"/>
                  <a:pt x="36" y="17"/>
                </a:cubicBezTo>
                <a:cubicBezTo>
                  <a:pt x="52" y="12"/>
                  <a:pt x="69" y="20"/>
                  <a:pt x="73" y="36"/>
                </a:cubicBezTo>
                <a:cubicBezTo>
                  <a:pt x="78" y="52"/>
                  <a:pt x="70" y="68"/>
                  <a:pt x="54" y="73"/>
                </a:cubicBezTo>
                <a:cubicBezTo>
                  <a:pt x="39" y="78"/>
                  <a:pt x="22" y="69"/>
                  <a:pt x="17" y="54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出自【趣你的PPT】(微信:qunideppt)：最优质的PPT资源库"/>
          <p:cNvSpPr/>
          <p:nvPr/>
        </p:nvSpPr>
        <p:spPr bwMode="auto">
          <a:xfrm>
            <a:off x="4821038" y="3702573"/>
            <a:ext cx="155171" cy="115085"/>
          </a:xfrm>
          <a:custGeom>
            <a:avLst/>
            <a:gdLst>
              <a:gd name="T0" fmla="*/ 10 w 50"/>
              <a:gd name="T1" fmla="*/ 16 h 37"/>
              <a:gd name="T2" fmla="*/ 48 w 50"/>
              <a:gd name="T3" fmla="*/ 36 h 37"/>
              <a:gd name="T4" fmla="*/ 48 w 50"/>
              <a:gd name="T5" fmla="*/ 37 h 37"/>
              <a:gd name="T6" fmla="*/ 49 w 50"/>
              <a:gd name="T7" fmla="*/ 20 h 37"/>
              <a:gd name="T8" fmla="*/ 17 w 50"/>
              <a:gd name="T9" fmla="*/ 4 h 37"/>
              <a:gd name="T10" fmla="*/ 0 w 50"/>
              <a:gd name="T11" fmla="*/ 21 h 37"/>
              <a:gd name="T12" fmla="*/ 10 w 50"/>
              <a:gd name="T13" fmla="*/ 16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" h="37">
                <a:moveTo>
                  <a:pt x="10" y="16"/>
                </a:moveTo>
                <a:cubicBezTo>
                  <a:pt x="26" y="11"/>
                  <a:pt x="43" y="20"/>
                  <a:pt x="48" y="36"/>
                </a:cubicBezTo>
                <a:cubicBezTo>
                  <a:pt x="48" y="36"/>
                  <a:pt x="48" y="36"/>
                  <a:pt x="48" y="37"/>
                </a:cubicBezTo>
                <a:cubicBezTo>
                  <a:pt x="50" y="32"/>
                  <a:pt x="50" y="26"/>
                  <a:pt x="49" y="20"/>
                </a:cubicBezTo>
                <a:cubicBezTo>
                  <a:pt x="45" y="7"/>
                  <a:pt x="30" y="0"/>
                  <a:pt x="17" y="4"/>
                </a:cubicBezTo>
                <a:cubicBezTo>
                  <a:pt x="8" y="6"/>
                  <a:pt x="2" y="13"/>
                  <a:pt x="0" y="21"/>
                </a:cubicBezTo>
                <a:cubicBezTo>
                  <a:pt x="3" y="19"/>
                  <a:pt x="6" y="17"/>
                  <a:pt x="10" y="16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095263" y="3642584"/>
            <a:ext cx="436654" cy="439901"/>
          </a:xfrm>
          <a:custGeom>
            <a:avLst/>
            <a:gdLst>
              <a:gd name="T0" fmla="*/ 115 w 136"/>
              <a:gd name="T1" fmla="*/ 94 h 137"/>
              <a:gd name="T2" fmla="*/ 119 w 136"/>
              <a:gd name="T3" fmla="*/ 83 h 137"/>
              <a:gd name="T4" fmla="*/ 136 w 136"/>
              <a:gd name="T5" fmla="*/ 77 h 137"/>
              <a:gd name="T6" fmla="*/ 136 w 136"/>
              <a:gd name="T7" fmla="*/ 68 h 137"/>
              <a:gd name="T8" fmla="*/ 136 w 136"/>
              <a:gd name="T9" fmla="*/ 60 h 137"/>
              <a:gd name="T10" fmla="*/ 119 w 136"/>
              <a:gd name="T11" fmla="*/ 54 h 137"/>
              <a:gd name="T12" fmla="*/ 115 w 136"/>
              <a:gd name="T13" fmla="*/ 43 h 137"/>
              <a:gd name="T14" fmla="*/ 122 w 136"/>
              <a:gd name="T15" fmla="*/ 27 h 137"/>
              <a:gd name="T16" fmla="*/ 110 w 136"/>
              <a:gd name="T17" fmla="*/ 14 h 137"/>
              <a:gd name="T18" fmla="*/ 94 w 136"/>
              <a:gd name="T19" fmla="*/ 22 h 137"/>
              <a:gd name="T20" fmla="*/ 83 w 136"/>
              <a:gd name="T21" fmla="*/ 18 h 137"/>
              <a:gd name="T22" fmla="*/ 77 w 136"/>
              <a:gd name="T23" fmla="*/ 1 h 137"/>
              <a:gd name="T24" fmla="*/ 68 w 136"/>
              <a:gd name="T25" fmla="*/ 0 h 137"/>
              <a:gd name="T26" fmla="*/ 59 w 136"/>
              <a:gd name="T27" fmla="*/ 1 h 137"/>
              <a:gd name="T28" fmla="*/ 53 w 136"/>
              <a:gd name="T29" fmla="*/ 18 h 137"/>
              <a:gd name="T30" fmla="*/ 43 w 136"/>
              <a:gd name="T31" fmla="*/ 22 h 137"/>
              <a:gd name="T32" fmla="*/ 26 w 136"/>
              <a:gd name="T33" fmla="*/ 14 h 137"/>
              <a:gd name="T34" fmla="*/ 14 w 136"/>
              <a:gd name="T35" fmla="*/ 27 h 137"/>
              <a:gd name="T36" fmla="*/ 22 w 136"/>
              <a:gd name="T37" fmla="*/ 43 h 137"/>
              <a:gd name="T38" fmla="*/ 17 w 136"/>
              <a:gd name="T39" fmla="*/ 54 h 137"/>
              <a:gd name="T40" fmla="*/ 0 w 136"/>
              <a:gd name="T41" fmla="*/ 60 h 137"/>
              <a:gd name="T42" fmla="*/ 0 w 136"/>
              <a:gd name="T43" fmla="*/ 68 h 137"/>
              <a:gd name="T44" fmla="*/ 0 w 136"/>
              <a:gd name="T45" fmla="*/ 77 h 137"/>
              <a:gd name="T46" fmla="*/ 17 w 136"/>
              <a:gd name="T47" fmla="*/ 83 h 137"/>
              <a:gd name="T48" fmla="*/ 22 w 136"/>
              <a:gd name="T49" fmla="*/ 94 h 137"/>
              <a:gd name="T50" fmla="*/ 14 w 136"/>
              <a:gd name="T51" fmla="*/ 110 h 137"/>
              <a:gd name="T52" fmla="*/ 26 w 136"/>
              <a:gd name="T53" fmla="*/ 123 h 137"/>
              <a:gd name="T54" fmla="*/ 43 w 136"/>
              <a:gd name="T55" fmla="*/ 115 h 137"/>
              <a:gd name="T56" fmla="*/ 53 w 136"/>
              <a:gd name="T57" fmla="*/ 119 h 137"/>
              <a:gd name="T58" fmla="*/ 59 w 136"/>
              <a:gd name="T59" fmla="*/ 136 h 137"/>
              <a:gd name="T60" fmla="*/ 68 w 136"/>
              <a:gd name="T61" fmla="*/ 137 h 137"/>
              <a:gd name="T62" fmla="*/ 77 w 136"/>
              <a:gd name="T63" fmla="*/ 136 h 137"/>
              <a:gd name="T64" fmla="*/ 83 w 136"/>
              <a:gd name="T65" fmla="*/ 119 h 137"/>
              <a:gd name="T66" fmla="*/ 94 w 136"/>
              <a:gd name="T67" fmla="*/ 115 h 137"/>
              <a:gd name="T68" fmla="*/ 110 w 136"/>
              <a:gd name="T69" fmla="*/ 123 h 137"/>
              <a:gd name="T70" fmla="*/ 122 w 136"/>
              <a:gd name="T71" fmla="*/ 110 h 137"/>
              <a:gd name="T72" fmla="*/ 115 w 136"/>
              <a:gd name="T73" fmla="*/ 94 h 137"/>
              <a:gd name="T74" fmla="*/ 68 w 136"/>
              <a:gd name="T75" fmla="*/ 92 h 137"/>
              <a:gd name="T76" fmla="*/ 44 w 136"/>
              <a:gd name="T77" fmla="*/ 68 h 137"/>
              <a:gd name="T78" fmla="*/ 68 w 136"/>
              <a:gd name="T79" fmla="*/ 45 h 137"/>
              <a:gd name="T80" fmla="*/ 92 w 136"/>
              <a:gd name="T81" fmla="*/ 68 h 137"/>
              <a:gd name="T82" fmla="*/ 68 w 136"/>
              <a:gd name="T83" fmla="*/ 92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6" h="137">
                <a:moveTo>
                  <a:pt x="115" y="94"/>
                </a:moveTo>
                <a:cubicBezTo>
                  <a:pt x="116" y="91"/>
                  <a:pt x="118" y="87"/>
                  <a:pt x="119" y="83"/>
                </a:cubicBezTo>
                <a:cubicBezTo>
                  <a:pt x="136" y="77"/>
                  <a:pt x="136" y="77"/>
                  <a:pt x="136" y="77"/>
                </a:cubicBezTo>
                <a:cubicBezTo>
                  <a:pt x="136" y="74"/>
                  <a:pt x="136" y="71"/>
                  <a:pt x="136" y="68"/>
                </a:cubicBezTo>
                <a:cubicBezTo>
                  <a:pt x="136" y="65"/>
                  <a:pt x="136" y="63"/>
                  <a:pt x="136" y="60"/>
                </a:cubicBezTo>
                <a:cubicBezTo>
                  <a:pt x="119" y="54"/>
                  <a:pt x="119" y="54"/>
                  <a:pt x="119" y="54"/>
                </a:cubicBezTo>
                <a:cubicBezTo>
                  <a:pt x="118" y="50"/>
                  <a:pt x="116" y="46"/>
                  <a:pt x="115" y="43"/>
                </a:cubicBezTo>
                <a:cubicBezTo>
                  <a:pt x="122" y="27"/>
                  <a:pt x="122" y="27"/>
                  <a:pt x="122" y="27"/>
                </a:cubicBezTo>
                <a:cubicBezTo>
                  <a:pt x="119" y="22"/>
                  <a:pt x="115" y="18"/>
                  <a:pt x="110" y="14"/>
                </a:cubicBezTo>
                <a:cubicBezTo>
                  <a:pt x="94" y="22"/>
                  <a:pt x="94" y="22"/>
                  <a:pt x="94" y="22"/>
                </a:cubicBezTo>
                <a:cubicBezTo>
                  <a:pt x="90" y="20"/>
                  <a:pt x="87" y="19"/>
                  <a:pt x="83" y="18"/>
                </a:cubicBezTo>
                <a:cubicBezTo>
                  <a:pt x="77" y="1"/>
                  <a:pt x="77" y="1"/>
                  <a:pt x="77" y="1"/>
                </a:cubicBezTo>
                <a:cubicBezTo>
                  <a:pt x="74" y="0"/>
                  <a:pt x="71" y="0"/>
                  <a:pt x="68" y="0"/>
                </a:cubicBezTo>
                <a:cubicBezTo>
                  <a:pt x="65" y="0"/>
                  <a:pt x="62" y="0"/>
                  <a:pt x="59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0" y="19"/>
                  <a:pt x="46" y="20"/>
                  <a:pt x="43" y="22"/>
                </a:cubicBezTo>
                <a:cubicBezTo>
                  <a:pt x="26" y="14"/>
                  <a:pt x="26" y="14"/>
                  <a:pt x="26" y="14"/>
                </a:cubicBezTo>
                <a:cubicBezTo>
                  <a:pt x="22" y="18"/>
                  <a:pt x="18" y="22"/>
                  <a:pt x="14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6"/>
                  <a:pt x="18" y="50"/>
                  <a:pt x="17" y="5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3"/>
                  <a:pt x="0" y="65"/>
                  <a:pt x="0" y="68"/>
                </a:cubicBezTo>
                <a:cubicBezTo>
                  <a:pt x="0" y="71"/>
                  <a:pt x="0" y="74"/>
                  <a:pt x="0" y="77"/>
                </a:cubicBezTo>
                <a:cubicBezTo>
                  <a:pt x="17" y="83"/>
                  <a:pt x="17" y="83"/>
                  <a:pt x="17" y="83"/>
                </a:cubicBezTo>
                <a:cubicBezTo>
                  <a:pt x="18" y="87"/>
                  <a:pt x="20" y="91"/>
                  <a:pt x="22" y="94"/>
                </a:cubicBezTo>
                <a:cubicBezTo>
                  <a:pt x="14" y="110"/>
                  <a:pt x="14" y="110"/>
                  <a:pt x="14" y="110"/>
                </a:cubicBezTo>
                <a:cubicBezTo>
                  <a:pt x="18" y="115"/>
                  <a:pt x="22" y="119"/>
                  <a:pt x="26" y="123"/>
                </a:cubicBezTo>
                <a:cubicBezTo>
                  <a:pt x="43" y="115"/>
                  <a:pt x="43" y="115"/>
                  <a:pt x="43" y="115"/>
                </a:cubicBezTo>
                <a:cubicBezTo>
                  <a:pt x="46" y="117"/>
                  <a:pt x="50" y="118"/>
                  <a:pt x="53" y="119"/>
                </a:cubicBezTo>
                <a:cubicBezTo>
                  <a:pt x="59" y="136"/>
                  <a:pt x="59" y="136"/>
                  <a:pt x="59" y="136"/>
                </a:cubicBezTo>
                <a:cubicBezTo>
                  <a:pt x="62" y="137"/>
                  <a:pt x="65" y="137"/>
                  <a:pt x="68" y="137"/>
                </a:cubicBezTo>
                <a:cubicBezTo>
                  <a:pt x="71" y="137"/>
                  <a:pt x="74" y="137"/>
                  <a:pt x="77" y="136"/>
                </a:cubicBezTo>
                <a:cubicBezTo>
                  <a:pt x="83" y="119"/>
                  <a:pt x="83" y="119"/>
                  <a:pt x="83" y="119"/>
                </a:cubicBezTo>
                <a:cubicBezTo>
                  <a:pt x="87" y="118"/>
                  <a:pt x="90" y="117"/>
                  <a:pt x="94" y="115"/>
                </a:cubicBezTo>
                <a:cubicBezTo>
                  <a:pt x="110" y="123"/>
                  <a:pt x="110" y="123"/>
                  <a:pt x="110" y="123"/>
                </a:cubicBezTo>
                <a:cubicBezTo>
                  <a:pt x="115" y="119"/>
                  <a:pt x="119" y="115"/>
                  <a:pt x="122" y="110"/>
                </a:cubicBezTo>
                <a:lnTo>
                  <a:pt x="115" y="94"/>
                </a:lnTo>
                <a:close/>
                <a:moveTo>
                  <a:pt x="68" y="92"/>
                </a:moveTo>
                <a:cubicBezTo>
                  <a:pt x="55" y="92"/>
                  <a:pt x="44" y="82"/>
                  <a:pt x="44" y="68"/>
                </a:cubicBezTo>
                <a:cubicBezTo>
                  <a:pt x="44" y="55"/>
                  <a:pt x="55" y="45"/>
                  <a:pt x="68" y="45"/>
                </a:cubicBezTo>
                <a:cubicBezTo>
                  <a:pt x="81" y="45"/>
                  <a:pt x="92" y="55"/>
                  <a:pt x="92" y="68"/>
                </a:cubicBezTo>
                <a:cubicBezTo>
                  <a:pt x="92" y="82"/>
                  <a:pt x="81" y="92"/>
                  <a:pt x="68" y="92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304663" y="3400720"/>
            <a:ext cx="288938" cy="288937"/>
          </a:xfrm>
          <a:custGeom>
            <a:avLst/>
            <a:gdLst>
              <a:gd name="T0" fmla="*/ 4 w 90"/>
              <a:gd name="T1" fmla="*/ 67 h 90"/>
              <a:gd name="T2" fmla="*/ 16 w 90"/>
              <a:gd name="T3" fmla="*/ 67 h 90"/>
              <a:gd name="T4" fmla="*/ 22 w 90"/>
              <a:gd name="T5" fmla="*/ 73 h 90"/>
              <a:gd name="T6" fmla="*/ 21 w 90"/>
              <a:gd name="T7" fmla="*/ 85 h 90"/>
              <a:gd name="T8" fmla="*/ 26 w 90"/>
              <a:gd name="T9" fmla="*/ 88 h 90"/>
              <a:gd name="T10" fmla="*/ 32 w 90"/>
              <a:gd name="T11" fmla="*/ 90 h 90"/>
              <a:gd name="T12" fmla="*/ 40 w 90"/>
              <a:gd name="T13" fmla="*/ 81 h 90"/>
              <a:gd name="T14" fmla="*/ 48 w 90"/>
              <a:gd name="T15" fmla="*/ 81 h 90"/>
              <a:gd name="T16" fmla="*/ 56 w 90"/>
              <a:gd name="T17" fmla="*/ 90 h 90"/>
              <a:gd name="T18" fmla="*/ 67 w 90"/>
              <a:gd name="T19" fmla="*/ 86 h 90"/>
              <a:gd name="T20" fmla="*/ 67 w 90"/>
              <a:gd name="T21" fmla="*/ 74 h 90"/>
              <a:gd name="T22" fmla="*/ 73 w 90"/>
              <a:gd name="T23" fmla="*/ 68 h 90"/>
              <a:gd name="T24" fmla="*/ 85 w 90"/>
              <a:gd name="T25" fmla="*/ 69 h 90"/>
              <a:gd name="T26" fmla="*/ 87 w 90"/>
              <a:gd name="T27" fmla="*/ 64 h 90"/>
              <a:gd name="T28" fmla="*/ 89 w 90"/>
              <a:gd name="T29" fmla="*/ 58 h 90"/>
              <a:gd name="T30" fmla="*/ 81 w 90"/>
              <a:gd name="T31" fmla="*/ 50 h 90"/>
              <a:gd name="T32" fmla="*/ 81 w 90"/>
              <a:gd name="T33" fmla="*/ 42 h 90"/>
              <a:gd name="T34" fmla="*/ 90 w 90"/>
              <a:gd name="T35" fmla="*/ 34 h 90"/>
              <a:gd name="T36" fmla="*/ 86 w 90"/>
              <a:gd name="T37" fmla="*/ 23 h 90"/>
              <a:gd name="T38" fmla="*/ 73 w 90"/>
              <a:gd name="T39" fmla="*/ 23 h 90"/>
              <a:gd name="T40" fmla="*/ 68 w 90"/>
              <a:gd name="T41" fmla="*/ 17 h 90"/>
              <a:gd name="T42" fmla="*/ 69 w 90"/>
              <a:gd name="T43" fmla="*/ 5 h 90"/>
              <a:gd name="T44" fmla="*/ 63 w 90"/>
              <a:gd name="T45" fmla="*/ 3 h 90"/>
              <a:gd name="T46" fmla="*/ 58 w 90"/>
              <a:gd name="T47" fmla="*/ 0 h 90"/>
              <a:gd name="T48" fmla="*/ 49 w 90"/>
              <a:gd name="T49" fmla="*/ 9 h 90"/>
              <a:gd name="T50" fmla="*/ 41 w 90"/>
              <a:gd name="T51" fmla="*/ 9 h 90"/>
              <a:gd name="T52" fmla="*/ 33 w 90"/>
              <a:gd name="T53" fmla="*/ 0 h 90"/>
              <a:gd name="T54" fmla="*/ 22 w 90"/>
              <a:gd name="T55" fmla="*/ 4 h 90"/>
              <a:gd name="T56" fmla="*/ 23 w 90"/>
              <a:gd name="T57" fmla="*/ 17 h 90"/>
              <a:gd name="T58" fmla="*/ 17 w 90"/>
              <a:gd name="T59" fmla="*/ 22 h 90"/>
              <a:gd name="T60" fmla="*/ 5 w 90"/>
              <a:gd name="T61" fmla="*/ 21 h 90"/>
              <a:gd name="T62" fmla="*/ 2 w 90"/>
              <a:gd name="T63" fmla="*/ 27 h 90"/>
              <a:gd name="T64" fmla="*/ 0 w 90"/>
              <a:gd name="T65" fmla="*/ 32 h 90"/>
              <a:gd name="T66" fmla="*/ 9 w 90"/>
              <a:gd name="T67" fmla="*/ 40 h 90"/>
              <a:gd name="T68" fmla="*/ 9 w 90"/>
              <a:gd name="T69" fmla="*/ 48 h 90"/>
              <a:gd name="T70" fmla="*/ 0 w 90"/>
              <a:gd name="T71" fmla="*/ 56 h 90"/>
              <a:gd name="T72" fmla="*/ 4 w 90"/>
              <a:gd name="T73" fmla="*/ 67 h 90"/>
              <a:gd name="T74" fmla="*/ 30 w 90"/>
              <a:gd name="T75" fmla="*/ 39 h 90"/>
              <a:gd name="T76" fmla="*/ 51 w 90"/>
              <a:gd name="T77" fmla="*/ 30 h 90"/>
              <a:gd name="T78" fmla="*/ 60 w 90"/>
              <a:gd name="T79" fmla="*/ 52 h 90"/>
              <a:gd name="T80" fmla="*/ 38 w 90"/>
              <a:gd name="T81" fmla="*/ 60 h 90"/>
              <a:gd name="T82" fmla="*/ 30 w 90"/>
              <a:gd name="T83" fmla="*/ 39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" h="90">
                <a:moveTo>
                  <a:pt x="4" y="67"/>
                </a:moveTo>
                <a:cubicBezTo>
                  <a:pt x="16" y="67"/>
                  <a:pt x="16" y="67"/>
                  <a:pt x="16" y="67"/>
                </a:cubicBezTo>
                <a:cubicBezTo>
                  <a:pt x="18" y="69"/>
                  <a:pt x="20" y="71"/>
                  <a:pt x="22" y="73"/>
                </a:cubicBezTo>
                <a:cubicBezTo>
                  <a:pt x="21" y="85"/>
                  <a:pt x="21" y="85"/>
                  <a:pt x="21" y="85"/>
                </a:cubicBezTo>
                <a:cubicBezTo>
                  <a:pt x="23" y="86"/>
                  <a:pt x="25" y="87"/>
                  <a:pt x="26" y="88"/>
                </a:cubicBezTo>
                <a:cubicBezTo>
                  <a:pt x="28" y="88"/>
                  <a:pt x="30" y="89"/>
                  <a:pt x="32" y="90"/>
                </a:cubicBezTo>
                <a:cubicBezTo>
                  <a:pt x="40" y="81"/>
                  <a:pt x="40" y="81"/>
                  <a:pt x="40" y="81"/>
                </a:cubicBezTo>
                <a:cubicBezTo>
                  <a:pt x="43" y="81"/>
                  <a:pt x="46" y="81"/>
                  <a:pt x="48" y="81"/>
                </a:cubicBezTo>
                <a:cubicBezTo>
                  <a:pt x="56" y="90"/>
                  <a:pt x="56" y="90"/>
                  <a:pt x="56" y="90"/>
                </a:cubicBezTo>
                <a:cubicBezTo>
                  <a:pt x="60" y="89"/>
                  <a:pt x="64" y="88"/>
                  <a:pt x="67" y="86"/>
                </a:cubicBezTo>
                <a:cubicBezTo>
                  <a:pt x="67" y="74"/>
                  <a:pt x="67" y="74"/>
                  <a:pt x="67" y="74"/>
                </a:cubicBezTo>
                <a:cubicBezTo>
                  <a:pt x="69" y="72"/>
                  <a:pt x="71" y="70"/>
                  <a:pt x="73" y="68"/>
                </a:cubicBezTo>
                <a:cubicBezTo>
                  <a:pt x="85" y="69"/>
                  <a:pt x="85" y="69"/>
                  <a:pt x="85" y="69"/>
                </a:cubicBezTo>
                <a:cubicBezTo>
                  <a:pt x="86" y="67"/>
                  <a:pt x="87" y="65"/>
                  <a:pt x="87" y="64"/>
                </a:cubicBezTo>
                <a:cubicBezTo>
                  <a:pt x="88" y="62"/>
                  <a:pt x="89" y="60"/>
                  <a:pt x="89" y="58"/>
                </a:cubicBezTo>
                <a:cubicBezTo>
                  <a:pt x="81" y="50"/>
                  <a:pt x="81" y="50"/>
                  <a:pt x="81" y="50"/>
                </a:cubicBezTo>
                <a:cubicBezTo>
                  <a:pt x="81" y="47"/>
                  <a:pt x="81" y="44"/>
                  <a:pt x="81" y="42"/>
                </a:cubicBezTo>
                <a:cubicBezTo>
                  <a:pt x="90" y="34"/>
                  <a:pt x="90" y="34"/>
                  <a:pt x="90" y="34"/>
                </a:cubicBezTo>
                <a:cubicBezTo>
                  <a:pt x="89" y="30"/>
                  <a:pt x="87" y="26"/>
                  <a:pt x="86" y="23"/>
                </a:cubicBezTo>
                <a:cubicBezTo>
                  <a:pt x="73" y="23"/>
                  <a:pt x="73" y="23"/>
                  <a:pt x="73" y="23"/>
                </a:cubicBezTo>
                <a:cubicBezTo>
                  <a:pt x="72" y="21"/>
                  <a:pt x="70" y="19"/>
                  <a:pt x="68" y="17"/>
                </a:cubicBezTo>
                <a:cubicBezTo>
                  <a:pt x="69" y="5"/>
                  <a:pt x="69" y="5"/>
                  <a:pt x="69" y="5"/>
                </a:cubicBezTo>
                <a:cubicBezTo>
                  <a:pt x="67" y="4"/>
                  <a:pt x="65" y="3"/>
                  <a:pt x="63" y="3"/>
                </a:cubicBezTo>
                <a:cubicBezTo>
                  <a:pt x="62" y="2"/>
                  <a:pt x="60" y="1"/>
                  <a:pt x="58" y="0"/>
                </a:cubicBezTo>
                <a:cubicBezTo>
                  <a:pt x="49" y="9"/>
                  <a:pt x="49" y="9"/>
                  <a:pt x="49" y="9"/>
                </a:cubicBezTo>
                <a:cubicBezTo>
                  <a:pt x="47" y="9"/>
                  <a:pt x="44" y="9"/>
                  <a:pt x="41" y="9"/>
                </a:cubicBezTo>
                <a:cubicBezTo>
                  <a:pt x="33" y="0"/>
                  <a:pt x="33" y="0"/>
                  <a:pt x="33" y="0"/>
                </a:cubicBezTo>
                <a:cubicBezTo>
                  <a:pt x="30" y="1"/>
                  <a:pt x="26" y="3"/>
                  <a:pt x="22" y="4"/>
                </a:cubicBezTo>
                <a:cubicBezTo>
                  <a:pt x="23" y="17"/>
                  <a:pt x="23" y="17"/>
                  <a:pt x="23" y="17"/>
                </a:cubicBezTo>
                <a:cubicBezTo>
                  <a:pt x="21" y="18"/>
                  <a:pt x="19" y="20"/>
                  <a:pt x="17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4" y="23"/>
                  <a:pt x="3" y="25"/>
                  <a:pt x="2" y="27"/>
                </a:cubicBezTo>
                <a:cubicBezTo>
                  <a:pt x="2" y="28"/>
                  <a:pt x="1" y="30"/>
                  <a:pt x="0" y="32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43"/>
                  <a:pt x="9" y="46"/>
                  <a:pt x="9" y="48"/>
                </a:cubicBezTo>
                <a:cubicBezTo>
                  <a:pt x="0" y="56"/>
                  <a:pt x="0" y="56"/>
                  <a:pt x="0" y="56"/>
                </a:cubicBezTo>
                <a:cubicBezTo>
                  <a:pt x="1" y="60"/>
                  <a:pt x="2" y="64"/>
                  <a:pt x="4" y="67"/>
                </a:cubicBezTo>
                <a:close/>
                <a:moveTo>
                  <a:pt x="30" y="39"/>
                </a:moveTo>
                <a:cubicBezTo>
                  <a:pt x="34" y="30"/>
                  <a:pt x="43" y="27"/>
                  <a:pt x="51" y="30"/>
                </a:cubicBezTo>
                <a:cubicBezTo>
                  <a:pt x="60" y="34"/>
                  <a:pt x="63" y="43"/>
                  <a:pt x="60" y="52"/>
                </a:cubicBezTo>
                <a:cubicBezTo>
                  <a:pt x="56" y="60"/>
                  <a:pt x="47" y="63"/>
                  <a:pt x="38" y="60"/>
                </a:cubicBezTo>
                <a:cubicBezTo>
                  <a:pt x="30" y="56"/>
                  <a:pt x="26" y="47"/>
                  <a:pt x="30" y="39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505945" y="3603627"/>
            <a:ext cx="232125" cy="233747"/>
          </a:xfrm>
          <a:custGeom>
            <a:avLst/>
            <a:gdLst>
              <a:gd name="T0" fmla="*/ 63 w 72"/>
              <a:gd name="T1" fmla="*/ 44 h 73"/>
              <a:gd name="T2" fmla="*/ 72 w 72"/>
              <a:gd name="T3" fmla="*/ 41 h 73"/>
              <a:gd name="T4" fmla="*/ 72 w 72"/>
              <a:gd name="T5" fmla="*/ 36 h 73"/>
              <a:gd name="T6" fmla="*/ 72 w 72"/>
              <a:gd name="T7" fmla="*/ 31 h 73"/>
              <a:gd name="T8" fmla="*/ 63 w 72"/>
              <a:gd name="T9" fmla="*/ 28 h 73"/>
              <a:gd name="T10" fmla="*/ 60 w 72"/>
              <a:gd name="T11" fmla="*/ 23 h 73"/>
              <a:gd name="T12" fmla="*/ 64 w 72"/>
              <a:gd name="T13" fmla="*/ 14 h 73"/>
              <a:gd name="T14" fmla="*/ 58 w 72"/>
              <a:gd name="T15" fmla="*/ 8 h 73"/>
              <a:gd name="T16" fmla="*/ 49 w 72"/>
              <a:gd name="T17" fmla="*/ 12 h 73"/>
              <a:gd name="T18" fmla="*/ 43 w 72"/>
              <a:gd name="T19" fmla="*/ 10 h 73"/>
              <a:gd name="T20" fmla="*/ 40 w 72"/>
              <a:gd name="T21" fmla="*/ 1 h 73"/>
              <a:gd name="T22" fmla="*/ 35 w 72"/>
              <a:gd name="T23" fmla="*/ 0 h 73"/>
              <a:gd name="T24" fmla="*/ 31 w 72"/>
              <a:gd name="T25" fmla="*/ 1 h 73"/>
              <a:gd name="T26" fmla="*/ 28 w 72"/>
              <a:gd name="T27" fmla="*/ 10 h 73"/>
              <a:gd name="T28" fmla="*/ 22 w 72"/>
              <a:gd name="T29" fmla="*/ 12 h 73"/>
              <a:gd name="T30" fmla="*/ 13 w 72"/>
              <a:gd name="T31" fmla="*/ 8 h 73"/>
              <a:gd name="T32" fmla="*/ 7 w 72"/>
              <a:gd name="T33" fmla="*/ 15 h 73"/>
              <a:gd name="T34" fmla="*/ 11 w 72"/>
              <a:gd name="T35" fmla="*/ 24 h 73"/>
              <a:gd name="T36" fmla="*/ 9 w 72"/>
              <a:gd name="T37" fmla="*/ 29 h 73"/>
              <a:gd name="T38" fmla="*/ 0 w 72"/>
              <a:gd name="T39" fmla="*/ 33 h 73"/>
              <a:gd name="T40" fmla="*/ 0 w 72"/>
              <a:gd name="T41" fmla="*/ 37 h 73"/>
              <a:gd name="T42" fmla="*/ 0 w 72"/>
              <a:gd name="T43" fmla="*/ 42 h 73"/>
              <a:gd name="T44" fmla="*/ 9 w 72"/>
              <a:gd name="T45" fmla="*/ 45 h 73"/>
              <a:gd name="T46" fmla="*/ 12 w 72"/>
              <a:gd name="T47" fmla="*/ 51 h 73"/>
              <a:gd name="T48" fmla="*/ 8 w 72"/>
              <a:gd name="T49" fmla="*/ 59 h 73"/>
              <a:gd name="T50" fmla="*/ 15 w 72"/>
              <a:gd name="T51" fmla="*/ 66 h 73"/>
              <a:gd name="T52" fmla="*/ 23 w 72"/>
              <a:gd name="T53" fmla="*/ 62 h 73"/>
              <a:gd name="T54" fmla="*/ 29 w 72"/>
              <a:gd name="T55" fmla="*/ 64 h 73"/>
              <a:gd name="T56" fmla="*/ 32 w 72"/>
              <a:gd name="T57" fmla="*/ 73 h 73"/>
              <a:gd name="T58" fmla="*/ 37 w 72"/>
              <a:gd name="T59" fmla="*/ 73 h 73"/>
              <a:gd name="T60" fmla="*/ 41 w 72"/>
              <a:gd name="T61" fmla="*/ 72 h 73"/>
              <a:gd name="T62" fmla="*/ 44 w 72"/>
              <a:gd name="T63" fmla="*/ 63 h 73"/>
              <a:gd name="T64" fmla="*/ 50 w 72"/>
              <a:gd name="T65" fmla="*/ 61 h 73"/>
              <a:gd name="T66" fmla="*/ 59 w 72"/>
              <a:gd name="T67" fmla="*/ 65 h 73"/>
              <a:gd name="T68" fmla="*/ 65 w 72"/>
              <a:gd name="T69" fmla="*/ 58 h 73"/>
              <a:gd name="T70" fmla="*/ 61 w 72"/>
              <a:gd name="T71" fmla="*/ 50 h 73"/>
              <a:gd name="T72" fmla="*/ 63 w 72"/>
              <a:gd name="T73" fmla="*/ 44 h 73"/>
              <a:gd name="T74" fmla="*/ 36 w 72"/>
              <a:gd name="T75" fmla="*/ 49 h 73"/>
              <a:gd name="T76" fmla="*/ 23 w 72"/>
              <a:gd name="T77" fmla="*/ 37 h 73"/>
              <a:gd name="T78" fmla="*/ 36 w 72"/>
              <a:gd name="T79" fmla="*/ 24 h 73"/>
              <a:gd name="T80" fmla="*/ 49 w 72"/>
              <a:gd name="T81" fmla="*/ 36 h 73"/>
              <a:gd name="T82" fmla="*/ 36 w 72"/>
              <a:gd name="T83" fmla="*/ 4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2" h="73">
                <a:moveTo>
                  <a:pt x="63" y="44"/>
                </a:moveTo>
                <a:cubicBezTo>
                  <a:pt x="72" y="41"/>
                  <a:pt x="72" y="41"/>
                  <a:pt x="72" y="41"/>
                </a:cubicBezTo>
                <a:cubicBezTo>
                  <a:pt x="72" y="39"/>
                  <a:pt x="72" y="37"/>
                  <a:pt x="72" y="36"/>
                </a:cubicBezTo>
                <a:cubicBezTo>
                  <a:pt x="72" y="34"/>
                  <a:pt x="72" y="33"/>
                  <a:pt x="72" y="31"/>
                </a:cubicBezTo>
                <a:cubicBezTo>
                  <a:pt x="63" y="28"/>
                  <a:pt x="63" y="28"/>
                  <a:pt x="63" y="28"/>
                </a:cubicBezTo>
                <a:cubicBezTo>
                  <a:pt x="62" y="26"/>
                  <a:pt x="61" y="24"/>
                  <a:pt x="60" y="23"/>
                </a:cubicBezTo>
                <a:cubicBezTo>
                  <a:pt x="64" y="14"/>
                  <a:pt x="64" y="14"/>
                  <a:pt x="64" y="14"/>
                </a:cubicBezTo>
                <a:cubicBezTo>
                  <a:pt x="62" y="12"/>
                  <a:pt x="60" y="9"/>
                  <a:pt x="58" y="8"/>
                </a:cubicBezTo>
                <a:cubicBezTo>
                  <a:pt x="49" y="12"/>
                  <a:pt x="49" y="12"/>
                  <a:pt x="49" y="12"/>
                </a:cubicBezTo>
                <a:cubicBezTo>
                  <a:pt x="47" y="11"/>
                  <a:pt x="45" y="10"/>
                  <a:pt x="43" y="10"/>
                </a:cubicBezTo>
                <a:cubicBezTo>
                  <a:pt x="40" y="1"/>
                  <a:pt x="40" y="1"/>
                  <a:pt x="40" y="1"/>
                </a:cubicBezTo>
                <a:cubicBezTo>
                  <a:pt x="38" y="0"/>
                  <a:pt x="37" y="0"/>
                  <a:pt x="35" y="0"/>
                </a:cubicBezTo>
                <a:cubicBezTo>
                  <a:pt x="34" y="0"/>
                  <a:pt x="32" y="1"/>
                  <a:pt x="31" y="1"/>
                </a:cubicBezTo>
                <a:cubicBezTo>
                  <a:pt x="28" y="10"/>
                  <a:pt x="28" y="10"/>
                  <a:pt x="28" y="10"/>
                </a:cubicBezTo>
                <a:cubicBezTo>
                  <a:pt x="26" y="10"/>
                  <a:pt x="24" y="11"/>
                  <a:pt x="22" y="12"/>
                </a:cubicBezTo>
                <a:cubicBezTo>
                  <a:pt x="13" y="8"/>
                  <a:pt x="13" y="8"/>
                  <a:pt x="13" y="8"/>
                </a:cubicBezTo>
                <a:cubicBezTo>
                  <a:pt x="11" y="10"/>
                  <a:pt x="9" y="13"/>
                  <a:pt x="7" y="15"/>
                </a:cubicBezTo>
                <a:cubicBezTo>
                  <a:pt x="11" y="24"/>
                  <a:pt x="11" y="24"/>
                  <a:pt x="11" y="24"/>
                </a:cubicBezTo>
                <a:cubicBezTo>
                  <a:pt x="10" y="25"/>
                  <a:pt x="10" y="27"/>
                  <a:pt x="9" y="29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4"/>
                  <a:pt x="0" y="36"/>
                  <a:pt x="0" y="37"/>
                </a:cubicBezTo>
                <a:cubicBezTo>
                  <a:pt x="0" y="39"/>
                  <a:pt x="0" y="41"/>
                  <a:pt x="0" y="42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47"/>
                  <a:pt x="11" y="49"/>
                  <a:pt x="12" y="51"/>
                </a:cubicBezTo>
                <a:cubicBezTo>
                  <a:pt x="8" y="59"/>
                  <a:pt x="8" y="59"/>
                  <a:pt x="8" y="59"/>
                </a:cubicBezTo>
                <a:cubicBezTo>
                  <a:pt x="10" y="62"/>
                  <a:pt x="12" y="64"/>
                  <a:pt x="15" y="66"/>
                </a:cubicBezTo>
                <a:cubicBezTo>
                  <a:pt x="23" y="62"/>
                  <a:pt x="23" y="62"/>
                  <a:pt x="23" y="62"/>
                </a:cubicBezTo>
                <a:cubicBezTo>
                  <a:pt x="25" y="62"/>
                  <a:pt x="27" y="63"/>
                  <a:pt x="29" y="64"/>
                </a:cubicBezTo>
                <a:cubicBezTo>
                  <a:pt x="32" y="73"/>
                  <a:pt x="32" y="73"/>
                  <a:pt x="32" y="73"/>
                </a:cubicBezTo>
                <a:cubicBezTo>
                  <a:pt x="34" y="73"/>
                  <a:pt x="35" y="73"/>
                  <a:pt x="37" y="73"/>
                </a:cubicBezTo>
                <a:cubicBezTo>
                  <a:pt x="38" y="73"/>
                  <a:pt x="40" y="73"/>
                  <a:pt x="41" y="72"/>
                </a:cubicBezTo>
                <a:cubicBezTo>
                  <a:pt x="44" y="63"/>
                  <a:pt x="44" y="63"/>
                  <a:pt x="44" y="63"/>
                </a:cubicBezTo>
                <a:cubicBezTo>
                  <a:pt x="46" y="63"/>
                  <a:pt x="48" y="62"/>
                  <a:pt x="50" y="61"/>
                </a:cubicBezTo>
                <a:cubicBezTo>
                  <a:pt x="59" y="65"/>
                  <a:pt x="59" y="65"/>
                  <a:pt x="59" y="65"/>
                </a:cubicBezTo>
                <a:cubicBezTo>
                  <a:pt x="61" y="63"/>
                  <a:pt x="63" y="61"/>
                  <a:pt x="65" y="58"/>
                </a:cubicBezTo>
                <a:cubicBezTo>
                  <a:pt x="61" y="50"/>
                  <a:pt x="61" y="50"/>
                  <a:pt x="61" y="50"/>
                </a:cubicBezTo>
                <a:cubicBezTo>
                  <a:pt x="62" y="48"/>
                  <a:pt x="63" y="46"/>
                  <a:pt x="63" y="44"/>
                </a:cubicBezTo>
                <a:close/>
                <a:moveTo>
                  <a:pt x="36" y="49"/>
                </a:moveTo>
                <a:cubicBezTo>
                  <a:pt x="29" y="49"/>
                  <a:pt x="24" y="44"/>
                  <a:pt x="23" y="37"/>
                </a:cubicBezTo>
                <a:cubicBezTo>
                  <a:pt x="23" y="30"/>
                  <a:pt x="29" y="24"/>
                  <a:pt x="36" y="24"/>
                </a:cubicBezTo>
                <a:cubicBezTo>
                  <a:pt x="43" y="24"/>
                  <a:pt x="49" y="29"/>
                  <a:pt x="49" y="36"/>
                </a:cubicBezTo>
                <a:cubicBezTo>
                  <a:pt x="49" y="43"/>
                  <a:pt x="43" y="49"/>
                  <a:pt x="36" y="49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9858595" y="3472399"/>
            <a:ext cx="398963" cy="395234"/>
          </a:xfrm>
          <a:custGeom>
            <a:avLst/>
            <a:gdLst>
              <a:gd name="T0" fmla="*/ 31 w 45"/>
              <a:gd name="T1" fmla="*/ 5 h 45"/>
              <a:gd name="T2" fmla="*/ 18 w 45"/>
              <a:gd name="T3" fmla="*/ 13 h 45"/>
              <a:gd name="T4" fmla="*/ 1 w 45"/>
              <a:gd name="T5" fmla="*/ 30 h 45"/>
              <a:gd name="T6" fmla="*/ 1 w 45"/>
              <a:gd name="T7" fmla="*/ 35 h 45"/>
              <a:gd name="T8" fmla="*/ 10 w 45"/>
              <a:gd name="T9" fmla="*/ 44 h 45"/>
              <a:gd name="T10" fmla="*/ 15 w 45"/>
              <a:gd name="T11" fmla="*/ 44 h 45"/>
              <a:gd name="T12" fmla="*/ 32 w 45"/>
              <a:gd name="T13" fmla="*/ 27 h 45"/>
              <a:gd name="T14" fmla="*/ 40 w 45"/>
              <a:gd name="T15" fmla="*/ 14 h 45"/>
              <a:gd name="T16" fmla="*/ 45 w 45"/>
              <a:gd name="T17" fmla="*/ 0 h 45"/>
              <a:gd name="T18" fmla="*/ 31 w 45"/>
              <a:gd name="T19" fmla="*/ 5 h 45"/>
              <a:gd name="T20" fmla="*/ 20 w 45"/>
              <a:gd name="T21" fmla="*/ 34 h 45"/>
              <a:gd name="T22" fmla="*/ 11 w 45"/>
              <a:gd name="T23" fmla="*/ 34 h 45"/>
              <a:gd name="T24" fmla="*/ 11 w 45"/>
              <a:gd name="T25" fmla="*/ 25 h 45"/>
              <a:gd name="T26" fmla="*/ 20 w 45"/>
              <a:gd name="T27" fmla="*/ 25 h 45"/>
              <a:gd name="T28" fmla="*/ 20 w 45"/>
              <a:gd name="T29" fmla="*/ 34 h 45"/>
              <a:gd name="T30" fmla="*/ 31 w 45"/>
              <a:gd name="T31" fmla="*/ 23 h 45"/>
              <a:gd name="T32" fmla="*/ 22 w 45"/>
              <a:gd name="T33" fmla="*/ 23 h 45"/>
              <a:gd name="T34" fmla="*/ 22 w 45"/>
              <a:gd name="T35" fmla="*/ 14 h 45"/>
              <a:gd name="T36" fmla="*/ 31 w 45"/>
              <a:gd name="T37" fmla="*/ 14 h 45"/>
              <a:gd name="T38" fmla="*/ 31 w 45"/>
              <a:gd name="T39" fmla="*/ 23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" h="45">
                <a:moveTo>
                  <a:pt x="31" y="5"/>
                </a:moveTo>
                <a:cubicBezTo>
                  <a:pt x="27" y="6"/>
                  <a:pt x="21" y="10"/>
                  <a:pt x="18" y="13"/>
                </a:cubicBezTo>
                <a:cubicBezTo>
                  <a:pt x="1" y="30"/>
                  <a:pt x="1" y="30"/>
                  <a:pt x="1" y="30"/>
                </a:cubicBezTo>
                <a:cubicBezTo>
                  <a:pt x="0" y="31"/>
                  <a:pt x="0" y="34"/>
                  <a:pt x="1" y="35"/>
                </a:cubicBezTo>
                <a:cubicBezTo>
                  <a:pt x="10" y="44"/>
                  <a:pt x="10" y="44"/>
                  <a:pt x="10" y="44"/>
                </a:cubicBezTo>
                <a:cubicBezTo>
                  <a:pt x="11" y="45"/>
                  <a:pt x="14" y="45"/>
                  <a:pt x="15" y="44"/>
                </a:cubicBezTo>
                <a:cubicBezTo>
                  <a:pt x="32" y="27"/>
                  <a:pt x="32" y="27"/>
                  <a:pt x="32" y="27"/>
                </a:cubicBezTo>
                <a:cubicBezTo>
                  <a:pt x="35" y="24"/>
                  <a:pt x="39" y="18"/>
                  <a:pt x="40" y="14"/>
                </a:cubicBezTo>
                <a:cubicBezTo>
                  <a:pt x="45" y="0"/>
                  <a:pt x="45" y="0"/>
                  <a:pt x="45" y="0"/>
                </a:cubicBezTo>
                <a:lnTo>
                  <a:pt x="31" y="5"/>
                </a:lnTo>
                <a:close/>
                <a:moveTo>
                  <a:pt x="20" y="34"/>
                </a:moveTo>
                <a:cubicBezTo>
                  <a:pt x="17" y="36"/>
                  <a:pt x="13" y="36"/>
                  <a:pt x="11" y="34"/>
                </a:cubicBezTo>
                <a:cubicBezTo>
                  <a:pt x="9" y="32"/>
                  <a:pt x="9" y="28"/>
                  <a:pt x="11" y="25"/>
                </a:cubicBezTo>
                <a:cubicBezTo>
                  <a:pt x="13" y="23"/>
                  <a:pt x="17" y="23"/>
                  <a:pt x="20" y="25"/>
                </a:cubicBezTo>
                <a:cubicBezTo>
                  <a:pt x="22" y="28"/>
                  <a:pt x="22" y="32"/>
                  <a:pt x="20" y="34"/>
                </a:cubicBezTo>
                <a:close/>
                <a:moveTo>
                  <a:pt x="31" y="23"/>
                </a:moveTo>
                <a:cubicBezTo>
                  <a:pt x="29" y="25"/>
                  <a:pt x="25" y="25"/>
                  <a:pt x="22" y="23"/>
                </a:cubicBezTo>
                <a:cubicBezTo>
                  <a:pt x="20" y="20"/>
                  <a:pt x="20" y="16"/>
                  <a:pt x="22" y="14"/>
                </a:cubicBezTo>
                <a:cubicBezTo>
                  <a:pt x="25" y="12"/>
                  <a:pt x="29" y="12"/>
                  <a:pt x="31" y="14"/>
                </a:cubicBezTo>
                <a:cubicBezTo>
                  <a:pt x="33" y="16"/>
                  <a:pt x="33" y="20"/>
                  <a:pt x="31" y="23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出自【趣你的PPT】(微信:qunideppt)：最优质的PPT资源库"/>
          <p:cNvSpPr/>
          <p:nvPr/>
        </p:nvSpPr>
        <p:spPr bwMode="auto">
          <a:xfrm>
            <a:off x="9709449" y="3629002"/>
            <a:ext cx="186431" cy="167789"/>
          </a:xfrm>
          <a:custGeom>
            <a:avLst/>
            <a:gdLst>
              <a:gd name="T0" fmla="*/ 7 w 21"/>
              <a:gd name="T1" fmla="*/ 17 h 19"/>
              <a:gd name="T2" fmla="*/ 21 w 21"/>
              <a:gd name="T3" fmla="*/ 3 h 19"/>
              <a:gd name="T4" fmla="*/ 10 w 21"/>
              <a:gd name="T5" fmla="*/ 3 h 19"/>
              <a:gd name="T6" fmla="*/ 1 w 21"/>
              <a:gd name="T7" fmla="*/ 12 h 19"/>
              <a:gd name="T8" fmla="*/ 1 w 21"/>
              <a:gd name="T9" fmla="*/ 17 h 19"/>
              <a:gd name="T10" fmla="*/ 7 w 21"/>
              <a:gd name="T11" fmla="*/ 17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19">
                <a:moveTo>
                  <a:pt x="7" y="17"/>
                </a:moveTo>
                <a:cubicBezTo>
                  <a:pt x="21" y="3"/>
                  <a:pt x="21" y="3"/>
                  <a:pt x="21" y="3"/>
                </a:cubicBezTo>
                <a:cubicBezTo>
                  <a:pt x="18" y="0"/>
                  <a:pt x="13" y="0"/>
                  <a:pt x="10" y="3"/>
                </a:cubicBezTo>
                <a:cubicBezTo>
                  <a:pt x="1" y="12"/>
                  <a:pt x="1" y="12"/>
                  <a:pt x="1" y="12"/>
                </a:cubicBezTo>
                <a:cubicBezTo>
                  <a:pt x="0" y="13"/>
                  <a:pt x="0" y="16"/>
                  <a:pt x="1" y="17"/>
                </a:cubicBezTo>
                <a:cubicBezTo>
                  <a:pt x="3" y="19"/>
                  <a:pt x="5" y="19"/>
                  <a:pt x="7" y="17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/>
          <p:nvPr/>
        </p:nvSpPr>
        <p:spPr bwMode="auto">
          <a:xfrm>
            <a:off x="9929437" y="3834077"/>
            <a:ext cx="167790" cy="182704"/>
          </a:xfrm>
          <a:custGeom>
            <a:avLst/>
            <a:gdLst>
              <a:gd name="T0" fmla="*/ 2 w 19"/>
              <a:gd name="T1" fmla="*/ 14 h 21"/>
              <a:gd name="T2" fmla="*/ 2 w 19"/>
              <a:gd name="T3" fmla="*/ 20 h 21"/>
              <a:gd name="T4" fmla="*/ 7 w 19"/>
              <a:gd name="T5" fmla="*/ 20 h 21"/>
              <a:gd name="T6" fmla="*/ 16 w 19"/>
              <a:gd name="T7" fmla="*/ 11 h 21"/>
              <a:gd name="T8" fmla="*/ 16 w 19"/>
              <a:gd name="T9" fmla="*/ 0 h 21"/>
              <a:gd name="T10" fmla="*/ 2 w 19"/>
              <a:gd name="T11" fmla="*/ 14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1">
                <a:moveTo>
                  <a:pt x="2" y="14"/>
                </a:moveTo>
                <a:cubicBezTo>
                  <a:pt x="0" y="16"/>
                  <a:pt x="0" y="18"/>
                  <a:pt x="2" y="20"/>
                </a:cubicBezTo>
                <a:cubicBezTo>
                  <a:pt x="3" y="21"/>
                  <a:pt x="6" y="21"/>
                  <a:pt x="7" y="20"/>
                </a:cubicBezTo>
                <a:cubicBezTo>
                  <a:pt x="16" y="11"/>
                  <a:pt x="16" y="11"/>
                  <a:pt x="16" y="11"/>
                </a:cubicBezTo>
                <a:cubicBezTo>
                  <a:pt x="19" y="8"/>
                  <a:pt x="19" y="3"/>
                  <a:pt x="16" y="0"/>
                </a:cubicBezTo>
                <a:lnTo>
                  <a:pt x="2" y="14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出自【趣你的PPT】(微信:qunideppt)：最优质的PPT资源库"/>
          <p:cNvSpPr/>
          <p:nvPr/>
        </p:nvSpPr>
        <p:spPr bwMode="auto">
          <a:xfrm>
            <a:off x="9825036" y="3807975"/>
            <a:ext cx="96944" cy="96944"/>
          </a:xfrm>
          <a:custGeom>
            <a:avLst/>
            <a:gdLst>
              <a:gd name="T0" fmla="*/ 1 w 11"/>
              <a:gd name="T1" fmla="*/ 2 h 11"/>
              <a:gd name="T2" fmla="*/ 1 w 11"/>
              <a:gd name="T3" fmla="*/ 4 h 11"/>
              <a:gd name="T4" fmla="*/ 7 w 11"/>
              <a:gd name="T5" fmla="*/ 10 h 11"/>
              <a:gd name="T6" fmla="*/ 9 w 11"/>
              <a:gd name="T7" fmla="*/ 10 h 11"/>
              <a:gd name="T8" fmla="*/ 11 w 11"/>
              <a:gd name="T9" fmla="*/ 9 h 11"/>
              <a:gd name="T10" fmla="*/ 2 w 11"/>
              <a:gd name="T11" fmla="*/ 0 h 11"/>
              <a:gd name="T12" fmla="*/ 1 w 11"/>
              <a:gd name="T13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11">
                <a:moveTo>
                  <a:pt x="1" y="2"/>
                </a:moveTo>
                <a:cubicBezTo>
                  <a:pt x="0" y="2"/>
                  <a:pt x="0" y="4"/>
                  <a:pt x="1" y="4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1"/>
                  <a:pt x="9" y="11"/>
                  <a:pt x="9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2" y="0"/>
                  <a:pt x="2" y="0"/>
                  <a:pt x="2" y="0"/>
                </a:cubicBezTo>
                <a:lnTo>
                  <a:pt x="1" y="2"/>
                </a:ln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出自【趣你的PPT】(微信:qunideppt)：最优质的PPT资源库"/>
          <p:cNvSpPr/>
          <p:nvPr/>
        </p:nvSpPr>
        <p:spPr bwMode="auto">
          <a:xfrm>
            <a:off x="9690805" y="3860175"/>
            <a:ext cx="178974" cy="175247"/>
          </a:xfrm>
          <a:custGeom>
            <a:avLst/>
            <a:gdLst>
              <a:gd name="T0" fmla="*/ 0 w 20"/>
              <a:gd name="T1" fmla="*/ 20 h 20"/>
              <a:gd name="T2" fmla="*/ 16 w 20"/>
              <a:gd name="T3" fmla="*/ 4 h 20"/>
              <a:gd name="T4" fmla="*/ 0 w 2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20">
                <a:moveTo>
                  <a:pt x="0" y="20"/>
                </a:moveTo>
                <a:cubicBezTo>
                  <a:pt x="8" y="16"/>
                  <a:pt x="20" y="8"/>
                  <a:pt x="16" y="4"/>
                </a:cubicBezTo>
                <a:cubicBezTo>
                  <a:pt x="12" y="0"/>
                  <a:pt x="4" y="12"/>
                  <a:pt x="0" y="20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出自【趣你的PPT】(微信:qunideppt)：最优质的PPT资源库"/>
          <p:cNvSpPr txBox="1"/>
          <p:nvPr/>
        </p:nvSpPr>
        <p:spPr>
          <a:xfrm>
            <a:off x="4800463" y="1346252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出自【趣你的PPT】(微信:qunideppt)：最优质的PPT资源库"/>
          <p:cNvSpPr txBox="1"/>
          <p:nvPr/>
        </p:nvSpPr>
        <p:spPr>
          <a:xfrm>
            <a:off x="4804067" y="1632157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出自【趣你的PPT】(微信:qunideppt)：最优质的PPT资源库"/>
          <p:cNvSpPr txBox="1"/>
          <p:nvPr/>
        </p:nvSpPr>
        <p:spPr>
          <a:xfrm>
            <a:off x="7349248" y="5602537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出自【趣你的PPT】(微信:qunideppt)：最优质的PPT资源库"/>
          <p:cNvSpPr txBox="1"/>
          <p:nvPr/>
        </p:nvSpPr>
        <p:spPr>
          <a:xfrm>
            <a:off x="7352852" y="5888442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出自【趣你的PPT】(微信:qunideppt)：最优质的PPT资源库"/>
          <p:cNvSpPr txBox="1"/>
          <p:nvPr/>
        </p:nvSpPr>
        <p:spPr>
          <a:xfrm>
            <a:off x="2009045" y="5602537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出自【趣你的PPT】(微信:qunideppt)：最优质的PPT资源库"/>
          <p:cNvSpPr txBox="1"/>
          <p:nvPr/>
        </p:nvSpPr>
        <p:spPr>
          <a:xfrm>
            <a:off x="2012649" y="5888442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出自【趣你的PPT】(微信:qunideppt)：最优质的PPT资源库"/>
          <p:cNvSpPr txBox="1"/>
          <p:nvPr/>
        </p:nvSpPr>
        <p:spPr>
          <a:xfrm>
            <a:off x="1149468" y="2167185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出自【趣你的PPT】(微信:qunideppt)：最优质的PPT资源库"/>
          <p:cNvSpPr txBox="1"/>
          <p:nvPr/>
        </p:nvSpPr>
        <p:spPr>
          <a:xfrm>
            <a:off x="1153072" y="2453090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出自【趣你的PPT】(微信:qunideppt)：最优质的PPT资源库"/>
          <p:cNvSpPr txBox="1"/>
          <p:nvPr/>
        </p:nvSpPr>
        <p:spPr>
          <a:xfrm>
            <a:off x="8835451" y="2167185"/>
            <a:ext cx="2065052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出自【趣你的PPT】(微信:qunideppt)：最优质的PPT资源库"/>
          <p:cNvSpPr txBox="1"/>
          <p:nvPr/>
        </p:nvSpPr>
        <p:spPr>
          <a:xfrm>
            <a:off x="8839055" y="2453090"/>
            <a:ext cx="2061448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9" r="367"/>
          <a:stretch>
            <a:fillRect/>
          </a:stretch>
        </p:blipFill>
        <p:spPr>
          <a:xfrm>
            <a:off x="9501731" y="1584310"/>
            <a:ext cx="2240634" cy="1323645"/>
          </a:xfrm>
          <a:custGeom>
            <a:avLst/>
            <a:gdLst>
              <a:gd name="connsiteX0" fmla="*/ 0 w 2240634"/>
              <a:gd name="connsiteY0" fmla="*/ 0 h 1323645"/>
              <a:gd name="connsiteX1" fmla="*/ 2240634 w 2240634"/>
              <a:gd name="connsiteY1" fmla="*/ 0 h 1323645"/>
              <a:gd name="connsiteX2" fmla="*/ 2240634 w 2240634"/>
              <a:gd name="connsiteY2" fmla="*/ 1323645 h 1323645"/>
              <a:gd name="connsiteX3" fmla="*/ 0 w 2240634"/>
              <a:gd name="connsiteY3" fmla="*/ 1323645 h 132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0634" h="1323645">
                <a:moveTo>
                  <a:pt x="0" y="0"/>
                </a:moveTo>
                <a:lnTo>
                  <a:pt x="2240634" y="0"/>
                </a:lnTo>
                <a:lnTo>
                  <a:pt x="2240634" y="1323645"/>
                </a:lnTo>
                <a:lnTo>
                  <a:pt x="0" y="1323645"/>
                </a:lnTo>
                <a:close/>
              </a:path>
            </a:pathLst>
          </a:cu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5" r="556" b="1940"/>
          <a:stretch>
            <a:fillRect/>
          </a:stretch>
        </p:blipFill>
        <p:spPr>
          <a:xfrm>
            <a:off x="7152249" y="1589666"/>
            <a:ext cx="2259391" cy="1320422"/>
          </a:xfrm>
          <a:custGeom>
            <a:avLst/>
            <a:gdLst>
              <a:gd name="connsiteX0" fmla="*/ 0 w 2259391"/>
              <a:gd name="connsiteY0" fmla="*/ 0 h 1320422"/>
              <a:gd name="connsiteX1" fmla="*/ 2259391 w 2259391"/>
              <a:gd name="connsiteY1" fmla="*/ 0 h 1320422"/>
              <a:gd name="connsiteX2" fmla="*/ 2259391 w 2259391"/>
              <a:gd name="connsiteY2" fmla="*/ 1320422 h 1320422"/>
              <a:gd name="connsiteX3" fmla="*/ 0 w 2259391"/>
              <a:gd name="connsiteY3" fmla="*/ 1320422 h 132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9391" h="1320422">
                <a:moveTo>
                  <a:pt x="0" y="0"/>
                </a:moveTo>
                <a:lnTo>
                  <a:pt x="2259391" y="0"/>
                </a:lnTo>
                <a:lnTo>
                  <a:pt x="2259391" y="1320422"/>
                </a:lnTo>
                <a:lnTo>
                  <a:pt x="0" y="1320422"/>
                </a:lnTo>
                <a:close/>
              </a:path>
            </a:pathLst>
          </a:custGeom>
        </p:spPr>
      </p:pic>
      <p:sp>
        <p:nvSpPr>
          <p:cNvPr id="13" name="出自【趣你的PPT】(微信:qunideppt)：最优质的PPT资源库"/>
          <p:cNvSpPr/>
          <p:nvPr/>
        </p:nvSpPr>
        <p:spPr>
          <a:xfrm>
            <a:off x="2790316" y="2458771"/>
            <a:ext cx="1796802" cy="1469072"/>
          </a:xfrm>
          <a:custGeom>
            <a:avLst/>
            <a:gdLst/>
            <a:ahLst/>
            <a:cxnLst/>
            <a:rect l="l" t="t" r="r" b="b"/>
            <a:pathLst>
              <a:path w="1796802" h="1469072">
                <a:moveTo>
                  <a:pt x="898401" y="0"/>
                </a:moveTo>
                <a:lnTo>
                  <a:pt x="1796802" y="1469072"/>
                </a:lnTo>
                <a:lnTo>
                  <a:pt x="1015417" y="1469072"/>
                </a:lnTo>
                <a:lnTo>
                  <a:pt x="1015417" y="1372637"/>
                </a:lnTo>
                <a:lnTo>
                  <a:pt x="1154781" y="1372637"/>
                </a:lnTo>
                <a:lnTo>
                  <a:pt x="876052" y="1125318"/>
                </a:lnTo>
                <a:lnTo>
                  <a:pt x="597323" y="1372637"/>
                </a:lnTo>
                <a:lnTo>
                  <a:pt x="736688" y="1372637"/>
                </a:lnTo>
                <a:lnTo>
                  <a:pt x="736688" y="1469072"/>
                </a:lnTo>
                <a:lnTo>
                  <a:pt x="0" y="1469072"/>
                </a:lnTo>
                <a:close/>
              </a:path>
            </a:pathLst>
          </a:custGeom>
          <a:solidFill>
            <a:srgbClr val="32727C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>
          <a:xfrm>
            <a:off x="3784091" y="4119295"/>
            <a:ext cx="1765052" cy="1500603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765052" y="1500603"/>
                </a:lnTo>
                <a:lnTo>
                  <a:pt x="0" y="1500603"/>
                </a:lnTo>
                <a:lnTo>
                  <a:pt x="375894" y="861452"/>
                </a:lnTo>
                <a:lnTo>
                  <a:pt x="464514" y="915388"/>
                </a:lnTo>
                <a:lnTo>
                  <a:pt x="392059" y="1034436"/>
                </a:lnTo>
                <a:lnTo>
                  <a:pt x="748236" y="924919"/>
                </a:lnTo>
                <a:lnTo>
                  <a:pt x="681880" y="558240"/>
                </a:lnTo>
                <a:lnTo>
                  <a:pt x="609424" y="677289"/>
                </a:lnTo>
                <a:lnTo>
                  <a:pt x="517210" y="621166"/>
                </a:lnTo>
                <a:close/>
              </a:path>
            </a:pathLst>
          </a:custGeom>
          <a:solidFill>
            <a:srgbClr val="32727C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>
          <a:xfrm rot="10800000">
            <a:off x="2755143" y="4016519"/>
            <a:ext cx="1822450" cy="1551623"/>
          </a:xfrm>
          <a:prstGeom prst="triangle">
            <a:avLst/>
          </a:prstGeom>
          <a:solidFill>
            <a:srgbClr val="3B8A97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出自【趣你的PPT】(微信:qunideppt)：最优质的PPT资源库"/>
          <p:cNvSpPr/>
          <p:nvPr/>
        </p:nvSpPr>
        <p:spPr>
          <a:xfrm>
            <a:off x="1821941" y="4119295"/>
            <a:ext cx="1765052" cy="1500603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236032" y="601083"/>
                </a:lnTo>
                <a:lnTo>
                  <a:pt x="1121186" y="667974"/>
                </a:lnTo>
                <a:lnTo>
                  <a:pt x="1051045" y="547547"/>
                </a:lnTo>
                <a:lnTo>
                  <a:pt x="977616" y="912876"/>
                </a:lnTo>
                <a:lnTo>
                  <a:pt x="1331611" y="1029255"/>
                </a:lnTo>
                <a:lnTo>
                  <a:pt x="1261469" y="908828"/>
                </a:lnTo>
                <a:lnTo>
                  <a:pt x="1377332" y="841344"/>
                </a:lnTo>
                <a:lnTo>
                  <a:pt x="1765052" y="1500603"/>
                </a:lnTo>
                <a:lnTo>
                  <a:pt x="0" y="1500603"/>
                </a:lnTo>
                <a:close/>
              </a:path>
            </a:pathLst>
          </a:custGeom>
          <a:solidFill>
            <a:srgbClr val="32727C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出自【趣你的PPT】(微信:qunideppt)：最优质的PPT资源库"/>
          <p:cNvSpPr txBox="1"/>
          <p:nvPr/>
        </p:nvSpPr>
        <p:spPr>
          <a:xfrm>
            <a:off x="3297770" y="4223265"/>
            <a:ext cx="700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出自【趣你的PPT】(微信:qunideppt)：最优质的PPT资源库"/>
          <p:cNvSpPr txBox="1"/>
          <p:nvPr/>
        </p:nvSpPr>
        <p:spPr>
          <a:xfrm>
            <a:off x="4498094" y="4784524"/>
            <a:ext cx="470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出自【趣你的PPT】(微信:qunideppt)：最优质的PPT资源库"/>
          <p:cNvSpPr txBox="1"/>
          <p:nvPr/>
        </p:nvSpPr>
        <p:spPr>
          <a:xfrm>
            <a:off x="3434667" y="2980044"/>
            <a:ext cx="470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出自【趣你的PPT】(微信:qunideppt)：最优质的PPT资源库"/>
          <p:cNvSpPr txBox="1"/>
          <p:nvPr/>
        </p:nvSpPr>
        <p:spPr>
          <a:xfrm>
            <a:off x="2380764" y="4784524"/>
            <a:ext cx="470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223729" y="3662949"/>
            <a:ext cx="134146" cy="134420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txBody>
          <a:bodyPr vert="horz" wrap="square" lIns="91261" tIns="45631" rIns="91261" bIns="45631" numCol="1" anchor="t" anchorCtr="0" compatLnSpc="1"/>
          <a:lstStyle/>
          <a:p>
            <a:endParaRPr lang="id-ID" sz="1795" dirty="0">
              <a:latin typeface="微软雅黑" panose="020B0503020204020204" pitchFamily="34" charset="-122"/>
            </a:endParaRPr>
          </a:p>
        </p:txBody>
      </p:sp>
      <p:sp>
        <p:nvSpPr>
          <p:cNvPr id="31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152249" y="3592020"/>
            <a:ext cx="277105" cy="276278"/>
          </a:xfrm>
          <a:custGeom>
            <a:avLst/>
            <a:gdLst>
              <a:gd name="T0" fmla="*/ 212 w 423"/>
              <a:gd name="T1" fmla="*/ 0 h 424"/>
              <a:gd name="T2" fmla="*/ 0 w 423"/>
              <a:gd name="T3" fmla="*/ 212 h 424"/>
              <a:gd name="T4" fmla="*/ 212 w 423"/>
              <a:gd name="T5" fmla="*/ 424 h 424"/>
              <a:gd name="T6" fmla="*/ 423 w 423"/>
              <a:gd name="T7" fmla="*/ 212 h 424"/>
              <a:gd name="T8" fmla="*/ 212 w 423"/>
              <a:gd name="T9" fmla="*/ 0 h 424"/>
              <a:gd name="T10" fmla="*/ 212 w 423"/>
              <a:gd name="T11" fmla="*/ 386 h 424"/>
              <a:gd name="T12" fmla="*/ 38 w 423"/>
              <a:gd name="T13" fmla="*/ 212 h 424"/>
              <a:gd name="T14" fmla="*/ 212 w 423"/>
              <a:gd name="T15" fmla="*/ 38 h 424"/>
              <a:gd name="T16" fmla="*/ 386 w 423"/>
              <a:gd name="T17" fmla="*/ 212 h 424"/>
              <a:gd name="T18" fmla="*/ 212 w 423"/>
              <a:gd name="T19" fmla="*/ 386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3" h="424">
                <a:moveTo>
                  <a:pt x="212" y="0"/>
                </a:moveTo>
                <a:cubicBezTo>
                  <a:pt x="95" y="0"/>
                  <a:pt x="0" y="95"/>
                  <a:pt x="0" y="212"/>
                </a:cubicBezTo>
                <a:cubicBezTo>
                  <a:pt x="0" y="329"/>
                  <a:pt x="95" y="424"/>
                  <a:pt x="212" y="424"/>
                </a:cubicBezTo>
                <a:cubicBezTo>
                  <a:pt x="329" y="424"/>
                  <a:pt x="423" y="329"/>
                  <a:pt x="423" y="212"/>
                </a:cubicBezTo>
                <a:cubicBezTo>
                  <a:pt x="423" y="95"/>
                  <a:pt x="329" y="0"/>
                  <a:pt x="212" y="0"/>
                </a:cubicBezTo>
                <a:close/>
                <a:moveTo>
                  <a:pt x="212" y="386"/>
                </a:moveTo>
                <a:cubicBezTo>
                  <a:pt x="116" y="386"/>
                  <a:pt x="38" y="308"/>
                  <a:pt x="38" y="212"/>
                </a:cubicBezTo>
                <a:cubicBezTo>
                  <a:pt x="38" y="116"/>
                  <a:pt x="116" y="38"/>
                  <a:pt x="212" y="38"/>
                </a:cubicBezTo>
                <a:cubicBezTo>
                  <a:pt x="308" y="38"/>
                  <a:pt x="386" y="116"/>
                  <a:pt x="386" y="212"/>
                </a:cubicBezTo>
                <a:cubicBezTo>
                  <a:pt x="386" y="308"/>
                  <a:pt x="308" y="386"/>
                  <a:pt x="212" y="386"/>
                </a:cubicBezTo>
                <a:close/>
              </a:path>
            </a:pathLst>
          </a:custGeom>
          <a:solidFill>
            <a:srgbClr val="3B8A97"/>
          </a:solidFill>
          <a:ln>
            <a:solidFill>
              <a:srgbClr val="3B8A97"/>
            </a:solidFill>
          </a:ln>
        </p:spPr>
        <p:txBody>
          <a:bodyPr vert="horz" wrap="square" lIns="91261" tIns="45631" rIns="91261" bIns="45631" numCol="1" anchor="t" anchorCtr="0" compatLnSpc="1"/>
          <a:lstStyle/>
          <a:p>
            <a:endParaRPr lang="id-ID" sz="1795" dirty="0">
              <a:latin typeface="微软雅黑" panose="020B0503020204020204" pitchFamily="34" charset="-122"/>
            </a:endParaRPr>
          </a:p>
        </p:txBody>
      </p:sp>
      <p:sp>
        <p:nvSpPr>
          <p:cNvPr id="33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223729" y="4552817"/>
            <a:ext cx="134146" cy="134420"/>
          </a:xfrm>
          <a:prstGeom prst="ellipse">
            <a:avLst/>
          </a:prstGeom>
          <a:solidFill>
            <a:srgbClr val="32727C"/>
          </a:solidFill>
          <a:ln>
            <a:noFill/>
          </a:ln>
        </p:spPr>
        <p:txBody>
          <a:bodyPr vert="horz" wrap="square" lIns="91261" tIns="45631" rIns="91261" bIns="45631" numCol="1" anchor="t" anchorCtr="0" compatLnSpc="1"/>
          <a:lstStyle/>
          <a:p>
            <a:endParaRPr lang="id-ID" sz="1795" dirty="0">
              <a:latin typeface="微软雅黑" panose="020B0503020204020204" pitchFamily="34" charset="-122"/>
            </a:endParaRPr>
          </a:p>
        </p:txBody>
      </p:sp>
      <p:sp>
        <p:nvSpPr>
          <p:cNvPr id="34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152249" y="4481888"/>
            <a:ext cx="277105" cy="276278"/>
          </a:xfrm>
          <a:custGeom>
            <a:avLst/>
            <a:gdLst>
              <a:gd name="T0" fmla="*/ 212 w 423"/>
              <a:gd name="T1" fmla="*/ 0 h 424"/>
              <a:gd name="T2" fmla="*/ 0 w 423"/>
              <a:gd name="T3" fmla="*/ 212 h 424"/>
              <a:gd name="T4" fmla="*/ 212 w 423"/>
              <a:gd name="T5" fmla="*/ 424 h 424"/>
              <a:gd name="T6" fmla="*/ 423 w 423"/>
              <a:gd name="T7" fmla="*/ 212 h 424"/>
              <a:gd name="T8" fmla="*/ 212 w 423"/>
              <a:gd name="T9" fmla="*/ 0 h 424"/>
              <a:gd name="T10" fmla="*/ 212 w 423"/>
              <a:gd name="T11" fmla="*/ 386 h 424"/>
              <a:gd name="T12" fmla="*/ 38 w 423"/>
              <a:gd name="T13" fmla="*/ 212 h 424"/>
              <a:gd name="T14" fmla="*/ 212 w 423"/>
              <a:gd name="T15" fmla="*/ 38 h 424"/>
              <a:gd name="T16" fmla="*/ 386 w 423"/>
              <a:gd name="T17" fmla="*/ 212 h 424"/>
              <a:gd name="T18" fmla="*/ 212 w 423"/>
              <a:gd name="T19" fmla="*/ 386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3" h="424">
                <a:moveTo>
                  <a:pt x="212" y="0"/>
                </a:moveTo>
                <a:cubicBezTo>
                  <a:pt x="95" y="0"/>
                  <a:pt x="0" y="95"/>
                  <a:pt x="0" y="212"/>
                </a:cubicBezTo>
                <a:cubicBezTo>
                  <a:pt x="0" y="329"/>
                  <a:pt x="95" y="424"/>
                  <a:pt x="212" y="424"/>
                </a:cubicBezTo>
                <a:cubicBezTo>
                  <a:pt x="329" y="424"/>
                  <a:pt x="423" y="329"/>
                  <a:pt x="423" y="212"/>
                </a:cubicBezTo>
                <a:cubicBezTo>
                  <a:pt x="423" y="95"/>
                  <a:pt x="329" y="0"/>
                  <a:pt x="212" y="0"/>
                </a:cubicBezTo>
                <a:close/>
                <a:moveTo>
                  <a:pt x="212" y="386"/>
                </a:moveTo>
                <a:cubicBezTo>
                  <a:pt x="116" y="386"/>
                  <a:pt x="38" y="308"/>
                  <a:pt x="38" y="212"/>
                </a:cubicBezTo>
                <a:cubicBezTo>
                  <a:pt x="38" y="116"/>
                  <a:pt x="116" y="38"/>
                  <a:pt x="212" y="38"/>
                </a:cubicBezTo>
                <a:cubicBezTo>
                  <a:pt x="308" y="38"/>
                  <a:pt x="386" y="116"/>
                  <a:pt x="386" y="212"/>
                </a:cubicBezTo>
                <a:cubicBezTo>
                  <a:pt x="386" y="308"/>
                  <a:pt x="308" y="386"/>
                  <a:pt x="212" y="386"/>
                </a:cubicBezTo>
                <a:close/>
              </a:path>
            </a:pathLst>
          </a:custGeom>
          <a:solidFill>
            <a:srgbClr val="32727C"/>
          </a:solidFill>
          <a:ln>
            <a:noFill/>
          </a:ln>
        </p:spPr>
        <p:txBody>
          <a:bodyPr vert="horz" wrap="square" lIns="91261" tIns="45631" rIns="91261" bIns="45631" numCol="1" anchor="t" anchorCtr="0" compatLnSpc="1"/>
          <a:lstStyle/>
          <a:p>
            <a:endParaRPr lang="id-ID" sz="1795" dirty="0">
              <a:latin typeface="微软雅黑" panose="020B0503020204020204" pitchFamily="34" charset="-122"/>
            </a:endParaRPr>
          </a:p>
        </p:txBody>
      </p:sp>
      <p:sp>
        <p:nvSpPr>
          <p:cNvPr id="3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223729" y="5424440"/>
            <a:ext cx="134146" cy="134420"/>
          </a:xfrm>
          <a:prstGeom prst="ellipse">
            <a:avLst/>
          </a:prstGeom>
          <a:solidFill>
            <a:srgbClr val="3B8A97"/>
          </a:solidFill>
          <a:ln>
            <a:noFill/>
          </a:ln>
        </p:spPr>
        <p:txBody>
          <a:bodyPr vert="horz" wrap="square" lIns="91261" tIns="45631" rIns="91261" bIns="45631" numCol="1" anchor="t" anchorCtr="0" compatLnSpc="1"/>
          <a:lstStyle/>
          <a:p>
            <a:endParaRPr lang="id-ID" sz="1795" dirty="0">
              <a:latin typeface="微软雅黑" panose="020B0503020204020204" pitchFamily="34" charset="-122"/>
            </a:endParaRPr>
          </a:p>
        </p:txBody>
      </p:sp>
      <p:sp>
        <p:nvSpPr>
          <p:cNvPr id="36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152249" y="5353511"/>
            <a:ext cx="277105" cy="276278"/>
          </a:xfrm>
          <a:custGeom>
            <a:avLst/>
            <a:gdLst>
              <a:gd name="T0" fmla="*/ 212 w 423"/>
              <a:gd name="T1" fmla="*/ 0 h 424"/>
              <a:gd name="T2" fmla="*/ 0 w 423"/>
              <a:gd name="T3" fmla="*/ 212 h 424"/>
              <a:gd name="T4" fmla="*/ 212 w 423"/>
              <a:gd name="T5" fmla="*/ 424 h 424"/>
              <a:gd name="T6" fmla="*/ 423 w 423"/>
              <a:gd name="T7" fmla="*/ 212 h 424"/>
              <a:gd name="T8" fmla="*/ 212 w 423"/>
              <a:gd name="T9" fmla="*/ 0 h 424"/>
              <a:gd name="T10" fmla="*/ 212 w 423"/>
              <a:gd name="T11" fmla="*/ 386 h 424"/>
              <a:gd name="T12" fmla="*/ 38 w 423"/>
              <a:gd name="T13" fmla="*/ 212 h 424"/>
              <a:gd name="T14" fmla="*/ 212 w 423"/>
              <a:gd name="T15" fmla="*/ 38 h 424"/>
              <a:gd name="T16" fmla="*/ 386 w 423"/>
              <a:gd name="T17" fmla="*/ 212 h 424"/>
              <a:gd name="T18" fmla="*/ 212 w 423"/>
              <a:gd name="T19" fmla="*/ 386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3" h="424">
                <a:moveTo>
                  <a:pt x="212" y="0"/>
                </a:moveTo>
                <a:cubicBezTo>
                  <a:pt x="95" y="0"/>
                  <a:pt x="0" y="95"/>
                  <a:pt x="0" y="212"/>
                </a:cubicBezTo>
                <a:cubicBezTo>
                  <a:pt x="0" y="329"/>
                  <a:pt x="95" y="424"/>
                  <a:pt x="212" y="424"/>
                </a:cubicBezTo>
                <a:cubicBezTo>
                  <a:pt x="329" y="424"/>
                  <a:pt x="423" y="329"/>
                  <a:pt x="423" y="212"/>
                </a:cubicBezTo>
                <a:cubicBezTo>
                  <a:pt x="423" y="95"/>
                  <a:pt x="329" y="0"/>
                  <a:pt x="212" y="0"/>
                </a:cubicBezTo>
                <a:close/>
                <a:moveTo>
                  <a:pt x="212" y="386"/>
                </a:moveTo>
                <a:cubicBezTo>
                  <a:pt x="116" y="386"/>
                  <a:pt x="38" y="308"/>
                  <a:pt x="38" y="212"/>
                </a:cubicBezTo>
                <a:cubicBezTo>
                  <a:pt x="38" y="116"/>
                  <a:pt x="116" y="38"/>
                  <a:pt x="212" y="38"/>
                </a:cubicBezTo>
                <a:cubicBezTo>
                  <a:pt x="308" y="38"/>
                  <a:pt x="386" y="116"/>
                  <a:pt x="386" y="212"/>
                </a:cubicBezTo>
                <a:cubicBezTo>
                  <a:pt x="386" y="308"/>
                  <a:pt x="308" y="386"/>
                  <a:pt x="212" y="386"/>
                </a:cubicBezTo>
                <a:close/>
              </a:path>
            </a:pathLst>
          </a:custGeom>
          <a:solidFill>
            <a:srgbClr val="3B8A97"/>
          </a:solidFill>
          <a:ln>
            <a:noFill/>
          </a:ln>
        </p:spPr>
        <p:txBody>
          <a:bodyPr vert="horz" wrap="square" lIns="91261" tIns="45631" rIns="91261" bIns="45631" numCol="1" anchor="t" anchorCtr="0" compatLnSpc="1"/>
          <a:lstStyle/>
          <a:p>
            <a:endParaRPr lang="id-ID" sz="1795" dirty="0">
              <a:latin typeface="微软雅黑" panose="020B0503020204020204" pitchFamily="34" charset="-122"/>
            </a:endParaRPr>
          </a:p>
        </p:txBody>
      </p:sp>
      <p:sp>
        <p:nvSpPr>
          <p:cNvPr id="37" name="出自【趣你的PPT】(微信:qunideppt)：最优质的PPT资源库"/>
          <p:cNvSpPr txBox="1"/>
          <p:nvPr/>
        </p:nvSpPr>
        <p:spPr>
          <a:xfrm>
            <a:off x="7517337" y="3432549"/>
            <a:ext cx="1903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出自【趣你的PPT】(微信:qunideppt)：最优质的PPT资源库"/>
          <p:cNvSpPr txBox="1"/>
          <p:nvPr/>
        </p:nvSpPr>
        <p:spPr>
          <a:xfrm>
            <a:off x="7469825" y="3730415"/>
            <a:ext cx="4100707" cy="44141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出自【趣你的PPT】(微信:qunideppt)：最优质的PPT资源库"/>
          <p:cNvSpPr txBox="1"/>
          <p:nvPr/>
        </p:nvSpPr>
        <p:spPr>
          <a:xfrm>
            <a:off x="7517337" y="4287791"/>
            <a:ext cx="1903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出自【趣你的PPT】(微信:qunideppt)：最优质的PPT资源库"/>
          <p:cNvSpPr txBox="1"/>
          <p:nvPr/>
        </p:nvSpPr>
        <p:spPr>
          <a:xfrm>
            <a:off x="7469825" y="4585657"/>
            <a:ext cx="4100707" cy="44141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出自【趣你的PPT】(微信:qunideppt)：最优质的PPT资源库"/>
          <p:cNvSpPr txBox="1"/>
          <p:nvPr/>
        </p:nvSpPr>
        <p:spPr>
          <a:xfrm>
            <a:off x="7517337" y="5184234"/>
            <a:ext cx="19034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出自【趣你的PPT】(微信:qunideppt)：最优质的PPT资源库"/>
          <p:cNvSpPr txBox="1"/>
          <p:nvPr/>
        </p:nvSpPr>
        <p:spPr>
          <a:xfrm>
            <a:off x="7469825" y="5482100"/>
            <a:ext cx="4100707" cy="441411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出自【趣你的PPT】(微信:qunideppt)：最优质的PPT资源库"/>
          <p:cNvSpPr txBox="1"/>
          <p:nvPr/>
        </p:nvSpPr>
        <p:spPr>
          <a:xfrm>
            <a:off x="4135800" y="2225856"/>
            <a:ext cx="1295287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出自【趣你的PPT】(微信:qunideppt)：最优质的PPT资源库"/>
          <p:cNvSpPr txBox="1"/>
          <p:nvPr/>
        </p:nvSpPr>
        <p:spPr>
          <a:xfrm>
            <a:off x="4135801" y="2547857"/>
            <a:ext cx="1696040" cy="7201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出自【趣你的PPT】(微信:qunideppt)：最优质的PPT资源库"/>
          <p:cNvSpPr txBox="1"/>
          <p:nvPr/>
        </p:nvSpPr>
        <p:spPr>
          <a:xfrm>
            <a:off x="5291596" y="4079026"/>
            <a:ext cx="1295287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出自【趣你的PPT】(微信:qunideppt)：最优质的PPT资源库"/>
          <p:cNvSpPr txBox="1"/>
          <p:nvPr/>
        </p:nvSpPr>
        <p:spPr>
          <a:xfrm>
            <a:off x="5291597" y="4401027"/>
            <a:ext cx="1696040" cy="7201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出自【趣你的PPT】(微信:qunideppt)：最优质的PPT资源库"/>
          <p:cNvSpPr txBox="1"/>
          <p:nvPr/>
        </p:nvSpPr>
        <p:spPr>
          <a:xfrm>
            <a:off x="749394" y="4080939"/>
            <a:ext cx="1295287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出自【趣你的PPT】(微信:qunideppt)：最优质的PPT资源库"/>
          <p:cNvSpPr txBox="1"/>
          <p:nvPr/>
        </p:nvSpPr>
        <p:spPr>
          <a:xfrm>
            <a:off x="348641" y="4402940"/>
            <a:ext cx="1696040" cy="7201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出自【趣你的PPT】(微信:qunideppt)：最优质的PPT资源库"/>
          <p:cNvSpPr/>
          <p:nvPr/>
        </p:nvSpPr>
        <p:spPr>
          <a:xfrm>
            <a:off x="8998015" y="2012949"/>
            <a:ext cx="2097024" cy="2097024"/>
          </a:xfrm>
          <a:prstGeom prst="ellipse">
            <a:avLst/>
          </a:prstGeom>
          <a:noFill/>
          <a:ln w="44450">
            <a:solidFill>
              <a:srgbClr val="3272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>
            <a:off x="9353488" y="2368422"/>
            <a:ext cx="1386078" cy="1386078"/>
          </a:xfrm>
          <a:prstGeom prst="ellipse">
            <a:avLst/>
          </a:pr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>
            <a:off x="9740320" y="2619748"/>
            <a:ext cx="612415" cy="740824"/>
          </a:xfrm>
          <a:custGeom>
            <a:avLst/>
            <a:gdLst>
              <a:gd name="T0" fmla="*/ 371445 w 968375"/>
              <a:gd name="T1" fmla="*/ 4170766 h 1170887"/>
              <a:gd name="T2" fmla="*/ 1792630 w 968375"/>
              <a:gd name="T3" fmla="*/ 4800430 h 1170887"/>
              <a:gd name="T4" fmla="*/ 3197663 w 968375"/>
              <a:gd name="T5" fmla="*/ 4203058 h 1170887"/>
              <a:gd name="T6" fmla="*/ 3407611 w 968375"/>
              <a:gd name="T7" fmla="*/ 4299927 h 1170887"/>
              <a:gd name="T8" fmla="*/ 1792630 w 968375"/>
              <a:gd name="T9" fmla="*/ 5042605 h 1170887"/>
              <a:gd name="T10" fmla="*/ 145346 w 968375"/>
              <a:gd name="T11" fmla="*/ 4267639 h 1170887"/>
              <a:gd name="T12" fmla="*/ 371445 w 968375"/>
              <a:gd name="T13" fmla="*/ 4170766 h 1170887"/>
              <a:gd name="T14" fmla="*/ 3746756 w 968375"/>
              <a:gd name="T15" fmla="*/ 2669270 h 1170887"/>
              <a:gd name="T16" fmla="*/ 4166650 w 968375"/>
              <a:gd name="T17" fmla="*/ 3185913 h 1170887"/>
              <a:gd name="T18" fmla="*/ 3633706 w 968375"/>
              <a:gd name="T19" fmla="*/ 3718701 h 1170887"/>
              <a:gd name="T20" fmla="*/ 3439911 w 968375"/>
              <a:gd name="T21" fmla="*/ 3686415 h 1170887"/>
              <a:gd name="T22" fmla="*/ 3569109 w 968375"/>
              <a:gd name="T23" fmla="*/ 3476526 h 1170887"/>
              <a:gd name="T24" fmla="*/ 3633706 w 968375"/>
              <a:gd name="T25" fmla="*/ 3492671 h 1170887"/>
              <a:gd name="T26" fmla="*/ 3924402 w 968375"/>
              <a:gd name="T27" fmla="*/ 3185913 h 1170887"/>
              <a:gd name="T28" fmla="*/ 3730608 w 968375"/>
              <a:gd name="T29" fmla="*/ 2911445 h 1170887"/>
              <a:gd name="T30" fmla="*/ 3746756 w 968375"/>
              <a:gd name="T31" fmla="*/ 2669270 h 1170887"/>
              <a:gd name="T32" fmla="*/ 3536810 w 968375"/>
              <a:gd name="T33" fmla="*/ 2314074 h 1170887"/>
              <a:gd name="T34" fmla="*/ 3569109 w 968375"/>
              <a:gd name="T35" fmla="*/ 2636978 h 1170887"/>
              <a:gd name="T36" fmla="*/ 1792630 w 968375"/>
              <a:gd name="T37" fmla="*/ 4412946 h 1170887"/>
              <a:gd name="T38" fmla="*/ 0 w 968375"/>
              <a:gd name="T39" fmla="*/ 2636978 h 1170887"/>
              <a:gd name="T40" fmla="*/ 32302 w 968375"/>
              <a:gd name="T41" fmla="*/ 2346365 h 1170887"/>
              <a:gd name="T42" fmla="*/ 1792630 w 968375"/>
              <a:gd name="T43" fmla="*/ 3266639 h 1170887"/>
              <a:gd name="T44" fmla="*/ 3536810 w 968375"/>
              <a:gd name="T45" fmla="*/ 2346365 h 1170887"/>
              <a:gd name="T46" fmla="*/ 3536810 w 968375"/>
              <a:gd name="T47" fmla="*/ 2314074 h 1170887"/>
              <a:gd name="T48" fmla="*/ 1792630 w 968375"/>
              <a:gd name="T49" fmla="*/ 1603686 h 1170887"/>
              <a:gd name="T50" fmla="*/ 3343009 w 968375"/>
              <a:gd name="T51" fmla="*/ 2346365 h 1170887"/>
              <a:gd name="T52" fmla="*/ 3326861 w 968375"/>
              <a:gd name="T53" fmla="*/ 2459381 h 1170887"/>
              <a:gd name="T54" fmla="*/ 1792630 w 968375"/>
              <a:gd name="T55" fmla="*/ 1942738 h 1170887"/>
              <a:gd name="T56" fmla="*/ 242248 w 968375"/>
              <a:gd name="T57" fmla="*/ 2459381 h 1170887"/>
              <a:gd name="T58" fmla="*/ 226095 w 968375"/>
              <a:gd name="T59" fmla="*/ 2346365 h 1170887"/>
              <a:gd name="T60" fmla="*/ 1792630 w 968375"/>
              <a:gd name="T61" fmla="*/ 1603686 h 1170887"/>
              <a:gd name="T62" fmla="*/ 2340261 w 968375"/>
              <a:gd name="T63" fmla="*/ 267425 h 1170887"/>
              <a:gd name="T64" fmla="*/ 2384732 w 968375"/>
              <a:gd name="T65" fmla="*/ 1604557 h 1170887"/>
              <a:gd name="T66" fmla="*/ 2340261 w 968375"/>
              <a:gd name="T67" fmla="*/ 267425 h 1170887"/>
              <a:gd name="T68" fmla="*/ 1183916 w 968375"/>
              <a:gd name="T69" fmla="*/ 178285 h 1170887"/>
              <a:gd name="T70" fmla="*/ 1228390 w 968375"/>
              <a:gd name="T71" fmla="*/ 1515418 h 1170887"/>
              <a:gd name="T72" fmla="*/ 1183916 w 968375"/>
              <a:gd name="T73" fmla="*/ 178285 h 1170887"/>
              <a:gd name="T74" fmla="*/ 1762085 w 968375"/>
              <a:gd name="T75" fmla="*/ 0 h 1170887"/>
              <a:gd name="T76" fmla="*/ 1806562 w 968375"/>
              <a:gd name="T77" fmla="*/ 1337130 h 1170887"/>
              <a:gd name="T78" fmla="*/ 1762085 w 968375"/>
              <a:gd name="T79" fmla="*/ 0 h 117088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58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>
          <a:xfrm>
            <a:off x="6333681" y="2012949"/>
            <a:ext cx="2097024" cy="2097024"/>
          </a:xfrm>
          <a:prstGeom prst="ellipse">
            <a:avLst/>
          </a:prstGeom>
          <a:noFill/>
          <a:ln w="44450">
            <a:solidFill>
              <a:srgbClr val="3B8A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出自【趣你的PPT】(微信:qunideppt)：最优质的PPT资源库"/>
          <p:cNvSpPr/>
          <p:nvPr/>
        </p:nvSpPr>
        <p:spPr>
          <a:xfrm>
            <a:off x="6689154" y="2368422"/>
            <a:ext cx="1386078" cy="1386078"/>
          </a:xfrm>
          <a:prstGeom prst="ellipse">
            <a:avLst/>
          </a:prstGeom>
          <a:solidFill>
            <a:srgbClr val="3B8A97"/>
          </a:solidFill>
          <a:ln>
            <a:solidFill>
              <a:srgbClr val="AB97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>
          <a:xfrm>
            <a:off x="7011781" y="2680248"/>
            <a:ext cx="740824" cy="619823"/>
          </a:xfrm>
          <a:custGeom>
            <a:avLst/>
            <a:gdLst/>
            <a:ahLst/>
            <a:cxnLst/>
            <a:rect l="l" t="t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8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出自【趣你的PPT】(微信:qunideppt)：最优质的PPT资源库"/>
          <p:cNvSpPr/>
          <p:nvPr/>
        </p:nvSpPr>
        <p:spPr>
          <a:xfrm>
            <a:off x="3666681" y="2012949"/>
            <a:ext cx="2097024" cy="2097024"/>
          </a:xfrm>
          <a:prstGeom prst="ellipse">
            <a:avLst/>
          </a:prstGeom>
          <a:noFill/>
          <a:ln w="44450">
            <a:solidFill>
              <a:srgbClr val="3272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出自【趣你的PPT】(微信:qunideppt)：最优质的PPT资源库"/>
          <p:cNvSpPr/>
          <p:nvPr/>
        </p:nvSpPr>
        <p:spPr>
          <a:xfrm>
            <a:off x="4022154" y="2368422"/>
            <a:ext cx="1386078" cy="1386078"/>
          </a:xfrm>
          <a:prstGeom prst="ellipse">
            <a:avLst/>
          </a:prstGeom>
          <a:solidFill>
            <a:srgbClr val="327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出自【趣你的PPT】(微信:qunideppt)：最优质的PPT资源库"/>
          <p:cNvSpPr/>
          <p:nvPr/>
        </p:nvSpPr>
        <p:spPr bwMode="auto">
          <a:xfrm>
            <a:off x="4349103" y="2691049"/>
            <a:ext cx="732181" cy="740824"/>
          </a:xfrm>
          <a:custGeom>
            <a:avLst/>
            <a:gdLst>
              <a:gd name="T0" fmla="*/ 2147483646 w 87"/>
              <a:gd name="T1" fmla="*/ 0 h 88"/>
              <a:gd name="T2" fmla="*/ 2147483646 w 87"/>
              <a:gd name="T3" fmla="*/ 2147483646 h 88"/>
              <a:gd name="T4" fmla="*/ 2147483646 w 87"/>
              <a:gd name="T5" fmla="*/ 2147483646 h 88"/>
              <a:gd name="T6" fmla="*/ 0 w 87"/>
              <a:gd name="T7" fmla="*/ 2147483646 h 88"/>
              <a:gd name="T8" fmla="*/ 2147483646 w 87"/>
              <a:gd name="T9" fmla="*/ 0 h 88"/>
              <a:gd name="T10" fmla="*/ 2147483646 w 87"/>
              <a:gd name="T11" fmla="*/ 2147483646 h 88"/>
              <a:gd name="T12" fmla="*/ 2147483646 w 87"/>
              <a:gd name="T13" fmla="*/ 2147483646 h 88"/>
              <a:gd name="T14" fmla="*/ 2147483646 w 87"/>
              <a:gd name="T15" fmla="*/ 2147483646 h 88"/>
              <a:gd name="T16" fmla="*/ 2147483646 w 87"/>
              <a:gd name="T17" fmla="*/ 2147483646 h 88"/>
              <a:gd name="T18" fmla="*/ 2147483646 w 87"/>
              <a:gd name="T19" fmla="*/ 2147483646 h 88"/>
              <a:gd name="T20" fmla="*/ 2147483646 w 87"/>
              <a:gd name="T21" fmla="*/ 2147483646 h 88"/>
              <a:gd name="T22" fmla="*/ 2147483646 w 87"/>
              <a:gd name="T23" fmla="*/ 2147483646 h 88"/>
              <a:gd name="T24" fmla="*/ 2147483646 w 87"/>
              <a:gd name="T25" fmla="*/ 2147483646 h 88"/>
              <a:gd name="T26" fmla="*/ 2147483646 w 87"/>
              <a:gd name="T27" fmla="*/ 2147483646 h 88"/>
              <a:gd name="T28" fmla="*/ 2147483646 w 87"/>
              <a:gd name="T29" fmla="*/ 2147483646 h 88"/>
              <a:gd name="T30" fmla="*/ 2147483646 w 87"/>
              <a:gd name="T31" fmla="*/ 2147483646 h 88"/>
              <a:gd name="T32" fmla="*/ 2147483646 w 87"/>
              <a:gd name="T33" fmla="*/ 2147483646 h 88"/>
              <a:gd name="T34" fmla="*/ 2147483646 w 87"/>
              <a:gd name="T35" fmla="*/ 2147483646 h 88"/>
              <a:gd name="T36" fmla="*/ 2147483646 w 87"/>
              <a:gd name="T37" fmla="*/ 2147483646 h 88"/>
              <a:gd name="T38" fmla="*/ 2147483646 w 87"/>
              <a:gd name="T39" fmla="*/ 2147483646 h 88"/>
              <a:gd name="T40" fmla="*/ 2147483646 w 87"/>
              <a:gd name="T41" fmla="*/ 2147483646 h 88"/>
              <a:gd name="T42" fmla="*/ 2147483646 w 87"/>
              <a:gd name="T43" fmla="*/ 2147483646 h 88"/>
              <a:gd name="T44" fmla="*/ 2147483646 w 87"/>
              <a:gd name="T45" fmla="*/ 2147483646 h 88"/>
              <a:gd name="T46" fmla="*/ 2147483646 w 87"/>
              <a:gd name="T47" fmla="*/ 2147483646 h 88"/>
              <a:gd name="T48" fmla="*/ 2147483646 w 87"/>
              <a:gd name="T49" fmla="*/ 2147483646 h 88"/>
              <a:gd name="T50" fmla="*/ 2147483646 w 87"/>
              <a:gd name="T51" fmla="*/ 2147483646 h 88"/>
              <a:gd name="T52" fmla="*/ 2147483646 w 87"/>
              <a:gd name="T53" fmla="*/ 2147483646 h 88"/>
              <a:gd name="T54" fmla="*/ 2147483646 w 87"/>
              <a:gd name="T55" fmla="*/ 2147483646 h 88"/>
              <a:gd name="T56" fmla="*/ 2147483646 w 87"/>
              <a:gd name="T57" fmla="*/ 2147483646 h 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58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出自【趣你的PPT】(微信:qunideppt)：最优质的PPT资源库"/>
          <p:cNvSpPr/>
          <p:nvPr/>
        </p:nvSpPr>
        <p:spPr>
          <a:xfrm>
            <a:off x="1033570" y="2012949"/>
            <a:ext cx="2097024" cy="2097024"/>
          </a:xfrm>
          <a:prstGeom prst="ellipse">
            <a:avLst/>
          </a:prstGeom>
          <a:noFill/>
          <a:ln w="44450">
            <a:solidFill>
              <a:srgbClr val="3B8A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出自【趣你的PPT】(微信:qunideppt)：最优质的PPT资源库"/>
          <p:cNvSpPr/>
          <p:nvPr/>
        </p:nvSpPr>
        <p:spPr>
          <a:xfrm>
            <a:off x="1389043" y="2368422"/>
            <a:ext cx="1386078" cy="1386078"/>
          </a:xfrm>
          <a:prstGeom prst="ellipse">
            <a:avLst/>
          </a:prstGeom>
          <a:solidFill>
            <a:srgbClr val="3B8A97"/>
          </a:solidFill>
          <a:ln>
            <a:solidFill>
              <a:srgbClr val="AB97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出自【趣你的PPT】(微信:qunideppt)：最优质的PPT资源库"/>
          <p:cNvSpPr/>
          <p:nvPr/>
        </p:nvSpPr>
        <p:spPr>
          <a:xfrm>
            <a:off x="1711670" y="2716361"/>
            <a:ext cx="740824" cy="690201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8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出自【趣你的PPT】(微信:qunideppt)：最优质的PPT资源库"/>
          <p:cNvSpPr txBox="1"/>
          <p:nvPr/>
        </p:nvSpPr>
        <p:spPr>
          <a:xfrm>
            <a:off x="1258818" y="4471836"/>
            <a:ext cx="164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1096017" y="4859041"/>
            <a:ext cx="1972130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出自【趣你的PPT】(微信:qunideppt)：最优质的PPT资源库"/>
          <p:cNvSpPr txBox="1"/>
          <p:nvPr/>
        </p:nvSpPr>
        <p:spPr>
          <a:xfrm>
            <a:off x="3891929" y="4471836"/>
            <a:ext cx="164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729128" y="4859041"/>
            <a:ext cx="1972130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出自【趣你的PPT】(微信:qunideppt)：最优质的PPT资源库"/>
          <p:cNvSpPr txBox="1"/>
          <p:nvPr/>
        </p:nvSpPr>
        <p:spPr>
          <a:xfrm>
            <a:off x="6558929" y="4471836"/>
            <a:ext cx="164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396128" y="4859041"/>
            <a:ext cx="1972130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出自【趣你的PPT】(微信:qunideppt)：最优质的PPT资源库"/>
          <p:cNvSpPr txBox="1"/>
          <p:nvPr/>
        </p:nvSpPr>
        <p:spPr>
          <a:xfrm>
            <a:off x="9223263" y="4471836"/>
            <a:ext cx="164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060462" y="4859041"/>
            <a:ext cx="1972130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70960" y="147383"/>
            <a:ext cx="344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662896" y="2598003"/>
            <a:ext cx="886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感谢您的耐心聆听</a:t>
            </a:r>
            <a:endParaRPr lang="zh-CN" altLang="en-US" sz="4800" b="1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62896" y="3429000"/>
            <a:ext cx="8866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3B8A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YOUR LISTENING</a:t>
            </a:r>
            <a:endParaRPr lang="en-US" altLang="zh-CN" dirty="0">
              <a:solidFill>
                <a:srgbClr val="3B8A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3211</Words>
  <Application>WPS 演示</Application>
  <PresentationFormat>宽屏</PresentationFormat>
  <Paragraphs>449</Paragraphs>
  <Slides>25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Bebas Neue</vt:lpstr>
      <vt:lpstr>Open Sans</vt:lpstr>
      <vt:lpstr>Segoe UI Semilight</vt:lpstr>
      <vt:lpstr>Source Sans Pro</vt:lpstr>
      <vt:lpstr>Arial Unicode MS</vt:lpstr>
      <vt:lpstr>等线 Light</vt:lpstr>
      <vt:lpstr>Segoe Print</vt:lpstr>
      <vt:lpstr>等线</vt:lpstr>
      <vt:lpstr>Calibri</vt:lpstr>
      <vt:lpstr>Montserrat Light</vt:lpstr>
      <vt:lpstr>Malgun Gothic</vt:lpstr>
      <vt:lpstr>隶书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yun814</dc:creator>
  <cp:lastModifiedBy>拉普耶鲁</cp:lastModifiedBy>
  <cp:revision>10</cp:revision>
  <dcterms:created xsi:type="dcterms:W3CDTF">2017-07-02T05:40:00Z</dcterms:created>
  <dcterms:modified xsi:type="dcterms:W3CDTF">2018-03-02T02:17:58Z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